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3" r:id="rId26"/>
    <p:sldId id="1773" r:id="rId27"/>
    <p:sldId id="304" r:id="rId28"/>
    <p:sldId id="305" r:id="rId29"/>
    <p:sldId id="306"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096" userDrawn="1">
          <p15:clr>
            <a:srgbClr val="A4A3A4"/>
          </p15:clr>
        </p15:guide>
        <p15:guide id="4" orient="horz" pos="2840"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2B6"/>
    <a:srgbClr val="435DF8"/>
    <a:srgbClr val="8F58D9"/>
    <a:srgbClr val="735CEF"/>
    <a:srgbClr val="6D5CF1"/>
    <a:srgbClr val="041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9" autoAdjust="0"/>
    <p:restoredTop sz="94660"/>
  </p:normalViewPr>
  <p:slideViewPr>
    <p:cSldViewPr snapToGrid="0" showGuides="1">
      <p:cViewPr varScale="1">
        <p:scale>
          <a:sx n="68" d="100"/>
          <a:sy n="68" d="100"/>
        </p:scale>
        <p:origin x="960" y="84"/>
      </p:cViewPr>
      <p:guideLst>
        <p:guide orient="horz" pos="2160"/>
        <p:guide pos="3840"/>
        <p:guide pos="1096"/>
        <p:guide orient="horz" pos="2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35DF8"/>
            </a:solidFill>
          </c:spPr>
          <c:dPt>
            <c:idx val="0"/>
            <c:bubble3D val="0"/>
            <c:spPr>
              <a:solidFill>
                <a:srgbClr val="435DF8"/>
              </a:solidFill>
              <a:ln w="19050">
                <a:solidFill>
                  <a:schemeClr val="lt1"/>
                </a:solidFill>
              </a:ln>
              <a:effectLst/>
            </c:spPr>
            <c:extLst>
              <c:ext xmlns:c16="http://schemas.microsoft.com/office/drawing/2014/chart" uri="{C3380CC4-5D6E-409C-BE32-E72D297353CC}">
                <c16:uniqueId val="{00000002-D858-4684-A9ED-97F210DF27FB}"/>
              </c:ext>
            </c:extLst>
          </c:dPt>
          <c:dPt>
            <c:idx val="1"/>
            <c:bubble3D val="0"/>
            <c:spPr>
              <a:solidFill>
                <a:srgbClr val="9A52B6"/>
              </a:solidFill>
              <a:ln w="19050">
                <a:solidFill>
                  <a:schemeClr val="lt1"/>
                </a:solidFill>
              </a:ln>
              <a:effectLst/>
            </c:spPr>
            <c:extLst>
              <c:ext xmlns:c16="http://schemas.microsoft.com/office/drawing/2014/chart" uri="{C3380CC4-5D6E-409C-BE32-E72D297353CC}">
                <c16:uniqueId val="{00000001-D858-4684-A9ED-97F210DF27FB}"/>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D858-4684-A9ED-97F210DF27F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35DF8"/>
            </a:solidFill>
          </c:spPr>
          <c:dPt>
            <c:idx val="0"/>
            <c:bubble3D val="0"/>
            <c:spPr>
              <a:solidFill>
                <a:srgbClr val="9A52B6"/>
              </a:solidFill>
              <a:ln w="19050">
                <a:solidFill>
                  <a:schemeClr val="lt1"/>
                </a:solidFill>
              </a:ln>
              <a:effectLst/>
            </c:spPr>
            <c:extLst>
              <c:ext xmlns:c16="http://schemas.microsoft.com/office/drawing/2014/chart" uri="{C3380CC4-5D6E-409C-BE32-E72D297353CC}">
                <c16:uniqueId val="{00000002-D858-4684-A9ED-97F210DF27FB}"/>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1-D858-4684-A9ED-97F210DF27FB}"/>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6</c:v>
                </c:pt>
              </c:numCache>
            </c:numRef>
          </c:val>
          <c:extLst>
            <c:ext xmlns:c16="http://schemas.microsoft.com/office/drawing/2014/chart" uri="{C3380CC4-5D6E-409C-BE32-E72D297353CC}">
              <c16:uniqueId val="{00000000-D858-4684-A9ED-97F210DF27F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35DF8"/>
            </a:solidFill>
          </c:spPr>
          <c:dPt>
            <c:idx val="0"/>
            <c:bubble3D val="0"/>
            <c:spPr>
              <a:solidFill>
                <a:srgbClr val="435DF8"/>
              </a:solidFill>
              <a:ln w="19050">
                <a:solidFill>
                  <a:schemeClr val="lt1"/>
                </a:solidFill>
              </a:ln>
              <a:effectLst/>
            </c:spPr>
            <c:extLst>
              <c:ext xmlns:c16="http://schemas.microsoft.com/office/drawing/2014/chart" uri="{C3380CC4-5D6E-409C-BE32-E72D297353CC}">
                <c16:uniqueId val="{00000002-D858-4684-A9ED-97F210DF27FB}"/>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1-D858-4684-A9ED-97F210DF27FB}"/>
              </c:ext>
            </c:extLst>
          </c:dPt>
          <c:dLbls>
            <c:delete val="1"/>
          </c:dLbls>
          <c:cat>
            <c:strRef>
              <c:f>Sheet1!$A$2:$A$3</c:f>
              <c:strCache>
                <c:ptCount val="2"/>
                <c:pt idx="0">
                  <c:v>第一季度</c:v>
                </c:pt>
                <c:pt idx="1">
                  <c:v>第二季度</c:v>
                </c:pt>
              </c:strCache>
            </c:strRef>
          </c:cat>
          <c:val>
            <c:numRef>
              <c:f>Sheet1!$B$2:$B$3</c:f>
              <c:numCache>
                <c:formatCode>General</c:formatCode>
                <c:ptCount val="2"/>
                <c:pt idx="0">
                  <c:v>8.1999999999999993</c:v>
                </c:pt>
                <c:pt idx="1">
                  <c:v>10</c:v>
                </c:pt>
              </c:numCache>
            </c:numRef>
          </c:val>
          <c:extLst>
            <c:ext xmlns:c16="http://schemas.microsoft.com/office/drawing/2014/chart" uri="{C3380CC4-5D6E-409C-BE32-E72D297353CC}">
              <c16:uniqueId val="{00000000-D858-4684-A9ED-97F210DF27FB}"/>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gradFill>
                <a:gsLst>
                  <a:gs pos="0">
                    <a:srgbClr val="435DF8"/>
                  </a:gs>
                  <a:gs pos="100000">
                    <a:srgbClr val="9A52B6"/>
                  </a:gs>
                </a:gsLst>
                <a:lin ang="2700000" scaled="1"/>
              </a:gradFill>
              <a:ln w="19050">
                <a:solidFill>
                  <a:schemeClr val="lt1"/>
                </a:solidFill>
              </a:ln>
              <a:effectLst/>
            </c:spPr>
            <c:extLst>
              <c:ext xmlns:c16="http://schemas.microsoft.com/office/drawing/2014/chart" uri="{C3380CC4-5D6E-409C-BE32-E72D297353CC}">
                <c16:uniqueId val="{00000001-1425-405A-8C18-91F5CD64681D}"/>
              </c:ext>
            </c:extLst>
          </c:dPt>
          <c:dPt>
            <c:idx val="1"/>
            <c:bubble3D val="0"/>
            <c:spPr>
              <a:noFill/>
              <a:ln w="19050">
                <a:solidFill>
                  <a:schemeClr val="lt1"/>
                </a:solidFill>
              </a:ln>
              <a:effectLst/>
            </c:spPr>
            <c:extLst>
              <c:ext xmlns:c16="http://schemas.microsoft.com/office/drawing/2014/chart" uri="{C3380CC4-5D6E-409C-BE32-E72D297353CC}">
                <c16:uniqueId val="{00000003-1425-405A-8C18-91F5CD64681D}"/>
              </c:ext>
            </c:extLst>
          </c:dPt>
          <c:dLbls>
            <c:dLbl>
              <c:idx val="0"/>
              <c:layout>
                <c:manualLayout>
                  <c:x val="-0.12825553936211176"/>
                  <c:y val="-0.24917606726331545"/>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1425-405A-8C18-91F5CD64681D}"/>
                </c:ext>
              </c:extLst>
            </c:dLbl>
            <c:dLbl>
              <c:idx val="1"/>
              <c:delete val="1"/>
              <c:extLst>
                <c:ext xmlns:c15="http://schemas.microsoft.com/office/drawing/2012/chart" uri="{CE6537A1-D6FC-4f65-9D91-7224C49458BB}"/>
                <c:ext xmlns:c16="http://schemas.microsoft.com/office/drawing/2014/chart" uri="{C3380CC4-5D6E-409C-BE32-E72D297353CC}">
                  <c16:uniqueId val="{00000003-1425-405A-8C18-91F5CD64681D}"/>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15</c:v>
                </c:pt>
                <c:pt idx="1">
                  <c:v>3.2</c:v>
                </c:pt>
              </c:numCache>
            </c:numRef>
          </c:val>
          <c:extLst>
            <c:ext xmlns:c16="http://schemas.microsoft.com/office/drawing/2014/chart" uri="{C3380CC4-5D6E-409C-BE32-E72D297353CC}">
              <c16:uniqueId val="{00000004-1425-405A-8C18-91F5CD64681D}"/>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9F1B"/>
            </a:solidFill>
          </c:spPr>
          <c:dPt>
            <c:idx val="0"/>
            <c:bubble3D val="0"/>
            <c:spPr>
              <a:gradFill>
                <a:gsLst>
                  <a:gs pos="0">
                    <a:srgbClr val="435DF8"/>
                  </a:gs>
                  <a:gs pos="100000">
                    <a:srgbClr val="9A52B6"/>
                  </a:gs>
                </a:gsLst>
                <a:lin ang="2700000" scaled="1"/>
              </a:gradFill>
              <a:ln w="19050">
                <a:solidFill>
                  <a:schemeClr val="lt1"/>
                </a:solidFill>
              </a:ln>
              <a:effectLst/>
            </c:spPr>
            <c:extLst>
              <c:ext xmlns:c16="http://schemas.microsoft.com/office/drawing/2014/chart" uri="{C3380CC4-5D6E-409C-BE32-E72D297353CC}">
                <c16:uniqueId val="{00000001-FB72-4FB6-93ED-B07DD5C4540B}"/>
              </c:ext>
            </c:extLst>
          </c:dPt>
          <c:dPt>
            <c:idx val="1"/>
            <c:bubble3D val="0"/>
            <c:spPr>
              <a:noFill/>
              <a:ln w="19050">
                <a:solidFill>
                  <a:schemeClr val="lt1"/>
                </a:solidFill>
              </a:ln>
              <a:effectLst/>
            </c:spPr>
            <c:extLst>
              <c:ext xmlns:c16="http://schemas.microsoft.com/office/drawing/2014/chart" uri="{C3380CC4-5D6E-409C-BE32-E72D297353CC}">
                <c16:uniqueId val="{00000003-FB72-4FB6-93ED-B07DD5C4540B}"/>
              </c:ext>
            </c:extLst>
          </c:dPt>
          <c:dLbls>
            <c:dLbl>
              <c:idx val="0"/>
              <c:layout>
                <c:manualLayout>
                  <c:x val="-0.21206403496991968"/>
                  <c:y val="-0.15016771002245236"/>
                </c:manualLayout>
              </c:layout>
              <c:showLegendKey val="0"/>
              <c:showVal val="0"/>
              <c:showCatName val="0"/>
              <c:showSerName val="0"/>
              <c:showPercent val="1"/>
              <c:showBubbleSize val="0"/>
              <c:extLst>
                <c:ext xmlns:c15="http://schemas.microsoft.com/office/drawing/2012/chart" uri="{CE6537A1-D6FC-4f65-9D91-7224C49458BB}">
                  <c15:layout>
                    <c:manualLayout>
                      <c:w val="0.22573676844462717"/>
                      <c:h val="0.49081989019153865"/>
                    </c:manualLayout>
                  </c15:layout>
                </c:ext>
                <c:ext xmlns:c16="http://schemas.microsoft.com/office/drawing/2014/chart" uri="{C3380CC4-5D6E-409C-BE32-E72D297353CC}">
                  <c16:uniqueId val="{00000001-FB72-4FB6-93ED-B07DD5C4540B}"/>
                </c:ext>
              </c:extLst>
            </c:dLbl>
            <c:dLbl>
              <c:idx val="1"/>
              <c:delete val="1"/>
              <c:extLst>
                <c:ext xmlns:c15="http://schemas.microsoft.com/office/drawing/2012/chart" uri="{CE6537A1-D6FC-4f65-9D91-7224C49458BB}"/>
                <c:ext xmlns:c16="http://schemas.microsoft.com/office/drawing/2014/chart" uri="{C3380CC4-5D6E-409C-BE32-E72D297353CC}">
                  <c16:uniqueId val="{00000003-FB72-4FB6-93ED-B07DD5C4540B}"/>
                </c:ext>
              </c:extLst>
            </c:dLbl>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5.7</c:v>
                </c:pt>
                <c:pt idx="1">
                  <c:v>3.2</c:v>
                </c:pt>
              </c:numCache>
            </c:numRef>
          </c:val>
          <c:extLst>
            <c:ext xmlns:c16="http://schemas.microsoft.com/office/drawing/2014/chart" uri="{C3380CC4-5D6E-409C-BE32-E72D297353CC}">
              <c16:uniqueId val="{00000004-FB72-4FB6-93ED-B07DD5C4540B}"/>
            </c:ext>
          </c:extLst>
        </c:ser>
        <c:dLbls>
          <c:showLegendKey val="0"/>
          <c:showVal val="0"/>
          <c:showCatName val="0"/>
          <c:showSerName val="0"/>
          <c:showPercent val="0"/>
          <c:showBubbleSize val="0"/>
          <c:showLeaderLines val="0"/>
        </c:dLbls>
        <c:firstSliceAng val="36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系列 1</c:v>
                </c:pt>
              </c:strCache>
            </c:strRef>
          </c:tx>
          <c:spPr>
            <a:gradFill>
              <a:gsLst>
                <a:gs pos="20000">
                  <a:srgbClr val="9A52B6"/>
                </a:gs>
                <a:gs pos="100000">
                  <a:schemeClr val="bg1">
                    <a:alpha val="0"/>
                  </a:schemeClr>
                </a:gs>
              </a:gsLst>
              <a:lin ang="2700000" scaled="1"/>
            </a:gradFill>
            <a:ln>
              <a:solidFill>
                <a:schemeClr val="bg1"/>
              </a:solidFill>
            </a:ln>
            <a:effectLst/>
          </c:spPr>
          <c:cat>
            <c:numRef>
              <c:f>Sheet1!$A$2:$A$11</c:f>
              <c:numCache>
                <c:formatCode>General</c:formatCode>
                <c:ptCount val="10"/>
                <c:pt idx="0">
                  <c:v>2018.1</c:v>
                </c:pt>
                <c:pt idx="1">
                  <c:v>2018.2</c:v>
                </c:pt>
                <c:pt idx="2">
                  <c:v>2018.3</c:v>
                </c:pt>
                <c:pt idx="3">
                  <c:v>2018.4</c:v>
                </c:pt>
                <c:pt idx="4">
                  <c:v>2018.5</c:v>
                </c:pt>
                <c:pt idx="5">
                  <c:v>2018.6</c:v>
                </c:pt>
                <c:pt idx="6">
                  <c:v>2018.7</c:v>
                </c:pt>
                <c:pt idx="7">
                  <c:v>2018.8</c:v>
                </c:pt>
                <c:pt idx="8">
                  <c:v>2018.9</c:v>
                </c:pt>
                <c:pt idx="9">
                  <c:v>2018.11</c:v>
                </c:pt>
              </c:numCache>
            </c:numRef>
          </c:cat>
          <c:val>
            <c:numRef>
              <c:f>Sheet1!$B$2:$B$11</c:f>
              <c:numCache>
                <c:formatCode>General</c:formatCode>
                <c:ptCount val="10"/>
                <c:pt idx="0">
                  <c:v>4</c:v>
                </c:pt>
                <c:pt idx="1">
                  <c:v>6</c:v>
                </c:pt>
                <c:pt idx="2">
                  <c:v>10</c:v>
                </c:pt>
                <c:pt idx="3">
                  <c:v>9</c:v>
                </c:pt>
                <c:pt idx="4">
                  <c:v>15</c:v>
                </c:pt>
                <c:pt idx="5">
                  <c:v>18</c:v>
                </c:pt>
                <c:pt idx="6">
                  <c:v>31</c:v>
                </c:pt>
                <c:pt idx="7">
                  <c:v>35</c:v>
                </c:pt>
                <c:pt idx="8">
                  <c:v>20</c:v>
                </c:pt>
                <c:pt idx="9">
                  <c:v>14</c:v>
                </c:pt>
              </c:numCache>
            </c:numRef>
          </c:val>
          <c:extLst>
            <c:ext xmlns:c16="http://schemas.microsoft.com/office/drawing/2014/chart" uri="{C3380CC4-5D6E-409C-BE32-E72D297353CC}">
              <c16:uniqueId val="{00000000-CF17-4B43-BAC4-5EC4D4E4F94E}"/>
            </c:ext>
          </c:extLst>
        </c:ser>
        <c:ser>
          <c:idx val="1"/>
          <c:order val="1"/>
          <c:tx>
            <c:strRef>
              <c:f>Sheet1!$C$1</c:f>
              <c:strCache>
                <c:ptCount val="1"/>
                <c:pt idx="0">
                  <c:v>系列 2</c:v>
                </c:pt>
              </c:strCache>
            </c:strRef>
          </c:tx>
          <c:spPr>
            <a:gradFill>
              <a:gsLst>
                <a:gs pos="20000">
                  <a:srgbClr val="435DF8"/>
                </a:gs>
                <a:gs pos="100000">
                  <a:schemeClr val="bg1">
                    <a:alpha val="0"/>
                  </a:schemeClr>
                </a:gs>
              </a:gsLst>
              <a:lin ang="2700000" scaled="1"/>
            </a:gradFill>
            <a:ln>
              <a:solidFill>
                <a:schemeClr val="bg1"/>
              </a:solidFill>
            </a:ln>
            <a:effectLst/>
          </c:spPr>
          <c:cat>
            <c:numRef>
              <c:f>Sheet1!$A$2:$A$11</c:f>
              <c:numCache>
                <c:formatCode>General</c:formatCode>
                <c:ptCount val="10"/>
                <c:pt idx="0">
                  <c:v>2018.1</c:v>
                </c:pt>
                <c:pt idx="1">
                  <c:v>2018.2</c:v>
                </c:pt>
                <c:pt idx="2">
                  <c:v>2018.3</c:v>
                </c:pt>
                <c:pt idx="3">
                  <c:v>2018.4</c:v>
                </c:pt>
                <c:pt idx="4">
                  <c:v>2018.5</c:v>
                </c:pt>
                <c:pt idx="5">
                  <c:v>2018.6</c:v>
                </c:pt>
                <c:pt idx="6">
                  <c:v>2018.7</c:v>
                </c:pt>
                <c:pt idx="7">
                  <c:v>2018.8</c:v>
                </c:pt>
                <c:pt idx="8">
                  <c:v>2018.9</c:v>
                </c:pt>
                <c:pt idx="9">
                  <c:v>2018.11</c:v>
                </c:pt>
              </c:numCache>
            </c:numRef>
          </c:cat>
          <c:val>
            <c:numRef>
              <c:f>Sheet1!$C$2:$C$11</c:f>
              <c:numCache>
                <c:formatCode>General</c:formatCode>
                <c:ptCount val="10"/>
                <c:pt idx="0">
                  <c:v>3</c:v>
                </c:pt>
                <c:pt idx="1">
                  <c:v>9</c:v>
                </c:pt>
                <c:pt idx="2">
                  <c:v>9</c:v>
                </c:pt>
                <c:pt idx="3">
                  <c:v>10</c:v>
                </c:pt>
                <c:pt idx="4">
                  <c:v>19</c:v>
                </c:pt>
                <c:pt idx="5">
                  <c:v>22</c:v>
                </c:pt>
                <c:pt idx="6">
                  <c:v>38</c:v>
                </c:pt>
                <c:pt idx="7">
                  <c:v>20</c:v>
                </c:pt>
                <c:pt idx="8">
                  <c:v>15</c:v>
                </c:pt>
                <c:pt idx="9">
                  <c:v>12</c:v>
                </c:pt>
              </c:numCache>
            </c:numRef>
          </c:val>
          <c:extLst>
            <c:ext xmlns:c16="http://schemas.microsoft.com/office/drawing/2014/chart" uri="{C3380CC4-5D6E-409C-BE32-E72D297353CC}">
              <c16:uniqueId val="{00000002-CF17-4B43-BAC4-5EC4D4E4F94E}"/>
            </c:ext>
          </c:extLst>
        </c:ser>
        <c:dLbls>
          <c:showLegendKey val="0"/>
          <c:showVal val="0"/>
          <c:showCatName val="0"/>
          <c:showSerName val="0"/>
          <c:showPercent val="0"/>
          <c:showBubbleSize val="0"/>
        </c:dLbls>
        <c:axId val="110003712"/>
        <c:axId val="110005248"/>
      </c:areaChart>
      <c:catAx>
        <c:axId val="11000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10005248"/>
        <c:crosses val="autoZero"/>
        <c:auto val="1"/>
        <c:lblAlgn val="ctr"/>
        <c:lblOffset val="100"/>
        <c:noMultiLvlLbl val="0"/>
      </c:catAx>
      <c:valAx>
        <c:axId val="11000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10003712"/>
        <c:crosses val="autoZero"/>
        <c:crossBetween val="midCat"/>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flip="none" rotWithShape="1">
              <a:gsLst>
                <a:gs pos="100000">
                  <a:srgbClr val="9A52B6">
                    <a:alpha val="0"/>
                  </a:srgbClr>
                </a:gs>
                <a:gs pos="0">
                  <a:srgbClr val="435DF8"/>
                </a:gs>
              </a:gsLst>
              <a:lin ang="5400000" scaled="1"/>
              <a:tileRect/>
            </a:gradFill>
            <a:ln>
              <a:noFill/>
            </a:ln>
            <a:effectLst/>
          </c:spPr>
          <c:invertIfNegative val="0"/>
          <c:cat>
            <c:strRef>
              <c:f>Sheet1!$A$2:$A$6</c:f>
              <c:strCache>
                <c:ptCount val="5"/>
                <c:pt idx="0">
                  <c:v>类别 1</c:v>
                </c:pt>
                <c:pt idx="1">
                  <c:v>类别 2</c:v>
                </c:pt>
                <c:pt idx="2">
                  <c:v>类别 3</c:v>
                </c:pt>
                <c:pt idx="3">
                  <c:v>类别 4</c:v>
                </c:pt>
                <c:pt idx="4">
                  <c:v>类别 5</c:v>
                </c:pt>
              </c:strCache>
            </c:strRef>
          </c:cat>
          <c:val>
            <c:numRef>
              <c:f>Sheet1!$B$2:$B$6</c:f>
              <c:numCache>
                <c:formatCode>General</c:formatCode>
                <c:ptCount val="5"/>
                <c:pt idx="0">
                  <c:v>4.3</c:v>
                </c:pt>
                <c:pt idx="1">
                  <c:v>2.5</c:v>
                </c:pt>
                <c:pt idx="2">
                  <c:v>3.5</c:v>
                </c:pt>
                <c:pt idx="3">
                  <c:v>4.5</c:v>
                </c:pt>
                <c:pt idx="4">
                  <c:v>4</c:v>
                </c:pt>
              </c:numCache>
            </c:numRef>
          </c:val>
          <c:extLst>
            <c:ext xmlns:c16="http://schemas.microsoft.com/office/drawing/2014/chart" uri="{C3380CC4-5D6E-409C-BE32-E72D297353CC}">
              <c16:uniqueId val="{00000000-1863-4C65-A6B8-B840F5F116C2}"/>
            </c:ext>
          </c:extLst>
        </c:ser>
        <c:dLbls>
          <c:showLegendKey val="0"/>
          <c:showVal val="0"/>
          <c:showCatName val="0"/>
          <c:showSerName val="0"/>
          <c:showPercent val="0"/>
          <c:showBubbleSize val="0"/>
        </c:dLbls>
        <c:gapWidth val="219"/>
        <c:axId val="120105600"/>
        <c:axId val="120296192"/>
      </c:barChart>
      <c:lineChart>
        <c:grouping val="standard"/>
        <c:varyColors val="0"/>
        <c:ser>
          <c:idx val="1"/>
          <c:order val="1"/>
          <c:tx>
            <c:strRef>
              <c:f>Sheet1!$C$1</c:f>
              <c:strCache>
                <c:ptCount val="1"/>
                <c:pt idx="0">
                  <c:v>系列 2</c:v>
                </c:pt>
              </c:strCache>
            </c:strRef>
          </c:tx>
          <c:spPr>
            <a:ln w="28575" cap="rnd">
              <a:solidFill>
                <a:srgbClr val="9A52B6"/>
              </a:solidFill>
              <a:round/>
            </a:ln>
            <a:effectLst/>
          </c:spPr>
          <c:marker>
            <c:symbol val="circle"/>
            <c:size val="5"/>
            <c:spPr>
              <a:solidFill>
                <a:srgbClr val="9A52B6"/>
              </a:solidFill>
              <a:ln w="12700">
                <a:solidFill>
                  <a:srgbClr val="9A52B6"/>
                </a:solidFill>
              </a:ln>
              <a:effectLst/>
            </c:spPr>
          </c:marker>
          <c:cat>
            <c:strRef>
              <c:f>Sheet1!$A$2:$A$6</c:f>
              <c:strCache>
                <c:ptCount val="5"/>
                <c:pt idx="0">
                  <c:v>类别 1</c:v>
                </c:pt>
                <c:pt idx="1">
                  <c:v>类别 2</c:v>
                </c:pt>
                <c:pt idx="2">
                  <c:v>类别 3</c:v>
                </c:pt>
                <c:pt idx="3">
                  <c:v>类别 4</c:v>
                </c:pt>
                <c:pt idx="4">
                  <c:v>类别 5</c:v>
                </c:pt>
              </c:strCache>
            </c:strRef>
          </c:cat>
          <c:val>
            <c:numRef>
              <c:f>Sheet1!$C$2:$C$6</c:f>
              <c:numCache>
                <c:formatCode>General</c:formatCode>
                <c:ptCount val="5"/>
                <c:pt idx="0">
                  <c:v>2.4</c:v>
                </c:pt>
                <c:pt idx="1">
                  <c:v>4.4000000000000004</c:v>
                </c:pt>
                <c:pt idx="2">
                  <c:v>1.8</c:v>
                </c:pt>
                <c:pt idx="3">
                  <c:v>2.8</c:v>
                </c:pt>
                <c:pt idx="4">
                  <c:v>3</c:v>
                </c:pt>
              </c:numCache>
            </c:numRef>
          </c:val>
          <c:smooth val="0"/>
          <c:extLst>
            <c:ext xmlns:c16="http://schemas.microsoft.com/office/drawing/2014/chart" uri="{C3380CC4-5D6E-409C-BE32-E72D297353CC}">
              <c16:uniqueId val="{00000001-1863-4C65-A6B8-B840F5F116C2}"/>
            </c:ext>
          </c:extLst>
        </c:ser>
        <c:dLbls>
          <c:showLegendKey val="0"/>
          <c:showVal val="0"/>
          <c:showCatName val="0"/>
          <c:showSerName val="0"/>
          <c:showPercent val="0"/>
          <c:showBubbleSize val="0"/>
        </c:dLbls>
        <c:marker val="1"/>
        <c:smooth val="0"/>
        <c:axId val="120105600"/>
        <c:axId val="120296192"/>
      </c:lineChart>
      <c:catAx>
        <c:axId val="12010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20296192"/>
        <c:crosses val="autoZero"/>
        <c:auto val="1"/>
        <c:lblAlgn val="ctr"/>
        <c:lblOffset val="100"/>
        <c:noMultiLvlLbl val="0"/>
      </c:catAx>
      <c:valAx>
        <c:axId val="12029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20105600"/>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77B6F-0474-4A9A-A6C8-BBA843A2CA14}" type="datetimeFigureOut">
              <a:rPr lang="zh-CN" altLang="en-US" smtClean="0"/>
              <a:t>2021/10/17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E9BA0-213D-415F-B7C6-E351DBAB1BB6}" type="slidenum">
              <a:rPr lang="zh-CN" altLang="en-US" smtClean="0"/>
              <a:t>‹#›</a:t>
            </a:fld>
            <a:endParaRPr lang="zh-CN" altLang="en-US"/>
          </a:p>
        </p:txBody>
      </p:sp>
    </p:spTree>
    <p:extLst>
      <p:ext uri="{BB962C8B-B14F-4D97-AF65-F5344CB8AC3E}">
        <p14:creationId xmlns:p14="http://schemas.microsoft.com/office/powerpoint/2010/main" val="400844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a:t>
            </a:fld>
            <a:endParaRPr lang="zh-CN" altLang="en-US"/>
          </a:p>
        </p:txBody>
      </p:sp>
    </p:spTree>
    <p:extLst>
      <p:ext uri="{BB962C8B-B14F-4D97-AF65-F5344CB8AC3E}">
        <p14:creationId xmlns:p14="http://schemas.microsoft.com/office/powerpoint/2010/main" val="88122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10</a:t>
            </a:fld>
            <a:endParaRPr lang="zh-CN" altLang="en-US"/>
          </a:p>
        </p:txBody>
      </p:sp>
    </p:spTree>
    <p:extLst>
      <p:ext uri="{BB962C8B-B14F-4D97-AF65-F5344CB8AC3E}">
        <p14:creationId xmlns:p14="http://schemas.microsoft.com/office/powerpoint/2010/main" val="115319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11</a:t>
            </a:fld>
            <a:endParaRPr lang="zh-CN" altLang="en-US"/>
          </a:p>
        </p:txBody>
      </p:sp>
    </p:spTree>
    <p:extLst>
      <p:ext uri="{BB962C8B-B14F-4D97-AF65-F5344CB8AC3E}">
        <p14:creationId xmlns:p14="http://schemas.microsoft.com/office/powerpoint/2010/main" val="397201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12</a:t>
            </a:fld>
            <a:endParaRPr lang="zh-CN" altLang="en-US"/>
          </a:p>
        </p:txBody>
      </p:sp>
    </p:spTree>
    <p:extLst>
      <p:ext uri="{BB962C8B-B14F-4D97-AF65-F5344CB8AC3E}">
        <p14:creationId xmlns:p14="http://schemas.microsoft.com/office/powerpoint/2010/main" val="208533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13</a:t>
            </a:fld>
            <a:endParaRPr lang="zh-CN" altLang="en-US"/>
          </a:p>
        </p:txBody>
      </p:sp>
    </p:spTree>
    <p:extLst>
      <p:ext uri="{BB962C8B-B14F-4D97-AF65-F5344CB8AC3E}">
        <p14:creationId xmlns:p14="http://schemas.microsoft.com/office/powerpoint/2010/main" val="216237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14</a:t>
            </a:fld>
            <a:endParaRPr lang="zh-CN" altLang="en-US"/>
          </a:p>
        </p:txBody>
      </p:sp>
    </p:spTree>
    <p:extLst>
      <p:ext uri="{BB962C8B-B14F-4D97-AF65-F5344CB8AC3E}">
        <p14:creationId xmlns:p14="http://schemas.microsoft.com/office/powerpoint/2010/main" val="335771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15</a:t>
            </a:fld>
            <a:endParaRPr lang="zh-CN" altLang="en-US"/>
          </a:p>
        </p:txBody>
      </p:sp>
    </p:spTree>
    <p:extLst>
      <p:ext uri="{BB962C8B-B14F-4D97-AF65-F5344CB8AC3E}">
        <p14:creationId xmlns:p14="http://schemas.microsoft.com/office/powerpoint/2010/main" val="13053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16</a:t>
            </a:fld>
            <a:endParaRPr lang="zh-CN" altLang="en-US"/>
          </a:p>
        </p:txBody>
      </p:sp>
    </p:spTree>
    <p:extLst>
      <p:ext uri="{BB962C8B-B14F-4D97-AF65-F5344CB8AC3E}">
        <p14:creationId xmlns:p14="http://schemas.microsoft.com/office/powerpoint/2010/main" val="2856927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17</a:t>
            </a:fld>
            <a:endParaRPr lang="zh-CN" altLang="en-US"/>
          </a:p>
        </p:txBody>
      </p:sp>
    </p:spTree>
    <p:extLst>
      <p:ext uri="{BB962C8B-B14F-4D97-AF65-F5344CB8AC3E}">
        <p14:creationId xmlns:p14="http://schemas.microsoft.com/office/powerpoint/2010/main" val="177277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18</a:t>
            </a:fld>
            <a:endParaRPr lang="zh-CN" altLang="en-US"/>
          </a:p>
        </p:txBody>
      </p:sp>
    </p:spTree>
    <p:extLst>
      <p:ext uri="{BB962C8B-B14F-4D97-AF65-F5344CB8AC3E}">
        <p14:creationId xmlns:p14="http://schemas.microsoft.com/office/powerpoint/2010/main" val="353500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19</a:t>
            </a:fld>
            <a:endParaRPr lang="zh-CN" altLang="en-US"/>
          </a:p>
        </p:txBody>
      </p:sp>
    </p:spTree>
    <p:extLst>
      <p:ext uri="{BB962C8B-B14F-4D97-AF65-F5344CB8AC3E}">
        <p14:creationId xmlns:p14="http://schemas.microsoft.com/office/powerpoint/2010/main" val="139342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2</a:t>
            </a:fld>
            <a:endParaRPr lang="zh-CN" altLang="en-US"/>
          </a:p>
        </p:txBody>
      </p:sp>
    </p:spTree>
    <p:extLst>
      <p:ext uri="{BB962C8B-B14F-4D97-AF65-F5344CB8AC3E}">
        <p14:creationId xmlns:p14="http://schemas.microsoft.com/office/powerpoint/2010/main" val="153136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20</a:t>
            </a:fld>
            <a:endParaRPr lang="zh-CN" altLang="en-US"/>
          </a:p>
        </p:txBody>
      </p:sp>
    </p:spTree>
    <p:extLst>
      <p:ext uri="{BB962C8B-B14F-4D97-AF65-F5344CB8AC3E}">
        <p14:creationId xmlns:p14="http://schemas.microsoft.com/office/powerpoint/2010/main" val="401582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21</a:t>
            </a:fld>
            <a:endParaRPr lang="zh-CN" altLang="en-US"/>
          </a:p>
        </p:txBody>
      </p:sp>
    </p:spTree>
    <p:extLst>
      <p:ext uri="{BB962C8B-B14F-4D97-AF65-F5344CB8AC3E}">
        <p14:creationId xmlns:p14="http://schemas.microsoft.com/office/powerpoint/2010/main" val="324894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22</a:t>
            </a:fld>
            <a:endParaRPr lang="zh-CN" altLang="en-US"/>
          </a:p>
        </p:txBody>
      </p:sp>
    </p:spTree>
    <p:extLst>
      <p:ext uri="{BB962C8B-B14F-4D97-AF65-F5344CB8AC3E}">
        <p14:creationId xmlns:p14="http://schemas.microsoft.com/office/powerpoint/2010/main" val="3297840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9E9BA0-213D-415F-B7C6-E351DBAB1BB6}" type="slidenum">
              <a:rPr lang="zh-CN" altLang="en-US" smtClean="0"/>
              <a:t>23</a:t>
            </a:fld>
            <a:endParaRPr lang="zh-CN" altLang="en-US"/>
          </a:p>
        </p:txBody>
      </p:sp>
    </p:spTree>
    <p:extLst>
      <p:ext uri="{BB962C8B-B14F-4D97-AF65-F5344CB8AC3E}">
        <p14:creationId xmlns:p14="http://schemas.microsoft.com/office/powerpoint/2010/main" val="2851055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24</a:t>
            </a:fld>
            <a:endParaRPr lang="zh-CN" altLang="en-US"/>
          </a:p>
        </p:txBody>
      </p:sp>
    </p:spTree>
    <p:extLst>
      <p:ext uri="{BB962C8B-B14F-4D97-AF65-F5344CB8AC3E}">
        <p14:creationId xmlns:p14="http://schemas.microsoft.com/office/powerpoint/2010/main" val="108229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3</a:t>
            </a:fld>
            <a:endParaRPr lang="zh-CN" altLang="en-US"/>
          </a:p>
        </p:txBody>
      </p:sp>
    </p:spTree>
    <p:extLst>
      <p:ext uri="{BB962C8B-B14F-4D97-AF65-F5344CB8AC3E}">
        <p14:creationId xmlns:p14="http://schemas.microsoft.com/office/powerpoint/2010/main" val="83626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4</a:t>
            </a:fld>
            <a:endParaRPr lang="zh-CN" altLang="en-US"/>
          </a:p>
        </p:txBody>
      </p:sp>
    </p:spTree>
    <p:extLst>
      <p:ext uri="{BB962C8B-B14F-4D97-AF65-F5344CB8AC3E}">
        <p14:creationId xmlns:p14="http://schemas.microsoft.com/office/powerpoint/2010/main" val="299803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5</a:t>
            </a:fld>
            <a:endParaRPr lang="zh-CN" altLang="en-US"/>
          </a:p>
        </p:txBody>
      </p:sp>
    </p:spTree>
    <p:extLst>
      <p:ext uri="{BB962C8B-B14F-4D97-AF65-F5344CB8AC3E}">
        <p14:creationId xmlns:p14="http://schemas.microsoft.com/office/powerpoint/2010/main" val="205504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6</a:t>
            </a:fld>
            <a:endParaRPr lang="zh-CN" altLang="en-US"/>
          </a:p>
        </p:txBody>
      </p:sp>
    </p:spTree>
    <p:extLst>
      <p:ext uri="{BB962C8B-B14F-4D97-AF65-F5344CB8AC3E}">
        <p14:creationId xmlns:p14="http://schemas.microsoft.com/office/powerpoint/2010/main" val="308158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7</a:t>
            </a:fld>
            <a:endParaRPr lang="zh-CN" altLang="en-US"/>
          </a:p>
        </p:txBody>
      </p:sp>
    </p:spTree>
    <p:extLst>
      <p:ext uri="{BB962C8B-B14F-4D97-AF65-F5344CB8AC3E}">
        <p14:creationId xmlns:p14="http://schemas.microsoft.com/office/powerpoint/2010/main" val="817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8</a:t>
            </a:fld>
            <a:endParaRPr lang="zh-CN" altLang="en-US"/>
          </a:p>
        </p:txBody>
      </p:sp>
    </p:spTree>
    <p:extLst>
      <p:ext uri="{BB962C8B-B14F-4D97-AF65-F5344CB8AC3E}">
        <p14:creationId xmlns:p14="http://schemas.microsoft.com/office/powerpoint/2010/main" val="9519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9E9BA0-213D-415F-B7C6-E351DBAB1BB6}" type="slidenum">
              <a:rPr lang="zh-CN" altLang="en-US" smtClean="0"/>
              <a:t>9</a:t>
            </a:fld>
            <a:endParaRPr lang="zh-CN" altLang="en-US"/>
          </a:p>
        </p:txBody>
      </p:sp>
    </p:spTree>
    <p:extLst>
      <p:ext uri="{BB962C8B-B14F-4D97-AF65-F5344CB8AC3E}">
        <p14:creationId xmlns:p14="http://schemas.microsoft.com/office/powerpoint/2010/main" val="260808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34A75D-94F3-480F-A99E-D386F5AEC6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82133E6-E03C-455D-9E41-A5974CEB7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04F5F3-A547-4610-884F-205AB03CFD7C}"/>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6D28FD82-71AE-42BD-AE12-134B561B6D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6E2F33-64AA-4360-9316-4B19F44E0A32}"/>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591147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1B4F1-A25F-4FBF-B6CF-E8EE1A9B58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8B61AB-9D46-4816-9E1F-026718906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99136D-3BBA-4EB6-8C6C-3E73658EC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D9113D7-BFC8-45C4-8E6C-CC0BC3698A05}"/>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6" name="页脚占位符 5">
            <a:extLst>
              <a:ext uri="{FF2B5EF4-FFF2-40B4-BE49-F238E27FC236}">
                <a16:creationId xmlns:a16="http://schemas.microsoft.com/office/drawing/2014/main" id="{BCE2F472-D12C-49E2-BD68-A229D67539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A00594F-7670-426F-BE0D-9D9FCE46EB1E}"/>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7573596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F32A2-7EC4-4B9B-868C-7FA7D31E9F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153A57-468B-427C-AB7F-4B58A328084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C86B30-86E0-43E9-8830-249F43EAAB5C}"/>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0B2AB4FF-BFBA-4A0E-887F-A1F9697F69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9DD1BD-A55F-4670-9DBD-5CAC0F5E115B}"/>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05715334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D3E8CBE-0878-4A0B-AC97-2550EEE6C3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1C6221F-3C0D-4AF7-89C6-BE02272A258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972358-838F-4271-9C80-33EDE73A87AA}"/>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FF9463C1-CD0D-472A-9775-70209D52C5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749DA7-44F3-4774-88A3-B77D5D795F40}"/>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35597414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440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6608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3436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579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7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497D0-0B56-4EA5-865E-4BF6A30BF06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A321C8-CADB-46BD-A58F-C5CE5D32B0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07A904-4515-4EAF-A990-A1A242505D52}"/>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F3059BE5-C78D-4F08-B8B2-9F65B20E6A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7791E9-797D-4D07-A388-C13327AF19A0}"/>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3674881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393B04-CCFB-41F4-9669-F45FC4C111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C1ADDBA-3180-454A-8F9D-6B4E089AC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2445A63-12D3-4F20-A695-D839B443ABA0}"/>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06CB5019-4BE2-4346-B5B5-86FDB051EC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B113DA-60BD-440C-BEAB-BA2D5139CAAE}"/>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9930888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4F085-5C39-4D2E-9759-C516F1ED8D9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CDEED9-B962-4C32-BBA0-0948620340C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3FFDDC2-A71D-4CEE-98FF-6355F6AAC10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477668D-D0A9-485A-AD06-C5A8F836ABCE}"/>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6" name="页脚占位符 5">
            <a:extLst>
              <a:ext uri="{FF2B5EF4-FFF2-40B4-BE49-F238E27FC236}">
                <a16:creationId xmlns:a16="http://schemas.microsoft.com/office/drawing/2014/main" id="{50BDD07B-789A-45C7-8C70-D26EFF80B0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5E3DC2-5CCD-49FE-BC80-CDFBCCCFE8F2}"/>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40772844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15F7EA-C033-4185-AF3A-11F152A7FB3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15D254F-D27C-4E2A-AEB6-0B5C5D258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D16BC73-8C71-4D0C-8CB3-33DC9B0100F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E4D6E43-EBD1-4ED9-BC70-8C9B2822C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14B41AA-80F0-4793-9819-45D40BE010D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649E947-3D98-434F-A62F-17F62193DBAA}"/>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8" name="页脚占位符 7">
            <a:extLst>
              <a:ext uri="{FF2B5EF4-FFF2-40B4-BE49-F238E27FC236}">
                <a16:creationId xmlns:a16="http://schemas.microsoft.com/office/drawing/2014/main" id="{2D5BF817-808C-4B4A-81AA-9E991FFC9BF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FCEFDE-46E7-4058-9FB1-6E6C07B970BB}"/>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3203112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15F7EA-C033-4185-AF3A-11F152A7FB3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15D254F-D27C-4E2A-AEB6-0B5C5D258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D16BC73-8C71-4D0C-8CB3-33DC9B0100F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E4D6E43-EBD1-4ED9-BC70-8C9B2822C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14B41AA-80F0-4793-9819-45D40BE010D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649E947-3D98-434F-A62F-17F62193DBAA}"/>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8" name="页脚占位符 7">
            <a:extLst>
              <a:ext uri="{FF2B5EF4-FFF2-40B4-BE49-F238E27FC236}">
                <a16:creationId xmlns:a16="http://schemas.microsoft.com/office/drawing/2014/main" id="{2D5BF817-808C-4B4A-81AA-9E991FFC9BF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FCEFDE-46E7-4058-9FB1-6E6C07B970BB}"/>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
        <p:nvSpPr>
          <p:cNvPr id="11" name="TextBox 10"/>
          <p:cNvSpPr txBox="1"/>
          <p:nvPr userDrawn="1"/>
        </p:nvSpPr>
        <p:spPr>
          <a:xfrm>
            <a:off x="1780705" y="67171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811746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02ED9-4429-48CF-8E71-00241C1BC1A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6A724F-63CA-49B4-8C22-147CD9B81C07}"/>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4" name="页脚占位符 3">
            <a:extLst>
              <a:ext uri="{FF2B5EF4-FFF2-40B4-BE49-F238E27FC236}">
                <a16:creationId xmlns:a16="http://schemas.microsoft.com/office/drawing/2014/main" id="{D4CF2FFB-1593-41E1-90F6-4C6B2BCF133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F8E446-491D-4D0E-9F13-1ABA95513CA4}"/>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25753931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156295-92FB-4876-9B66-525688B0AE3C}"/>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3" name="页脚占位符 2">
            <a:extLst>
              <a:ext uri="{FF2B5EF4-FFF2-40B4-BE49-F238E27FC236}">
                <a16:creationId xmlns:a16="http://schemas.microsoft.com/office/drawing/2014/main" id="{7F9C9D4B-C85D-447B-9FBC-935BC3BD997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45C5E4C-5E2B-4817-880E-DB8235E8B1CB}"/>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284746506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E4C844-9548-4122-8153-C474B600FB2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7EC52C5-2ABD-4542-9D0B-7030696BB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8F25C70-CAEA-443F-9876-7000D4934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AB0EE7-34D8-489A-A39B-B2CD894350C9}"/>
              </a:ext>
            </a:extLst>
          </p:cNvPr>
          <p:cNvSpPr>
            <a:spLocks noGrp="1"/>
          </p:cNvSpPr>
          <p:nvPr>
            <p:ph type="dt" sz="half" idx="10"/>
          </p:nvPr>
        </p:nvSpPr>
        <p:spPr/>
        <p:txBody>
          <a:bodyPr/>
          <a:lstStyle/>
          <a:p>
            <a:fld id="{A49EC00C-BB60-4A7A-A685-2FB497D6E026}" type="datetimeFigureOut">
              <a:rPr lang="zh-CN" altLang="en-US" smtClean="0"/>
              <a:t>2021/10/17</a:t>
            </a:fld>
            <a:endParaRPr lang="zh-CN" altLang="en-US"/>
          </a:p>
        </p:txBody>
      </p:sp>
      <p:sp>
        <p:nvSpPr>
          <p:cNvPr id="6" name="页脚占位符 5">
            <a:extLst>
              <a:ext uri="{FF2B5EF4-FFF2-40B4-BE49-F238E27FC236}">
                <a16:creationId xmlns:a16="http://schemas.microsoft.com/office/drawing/2014/main" id="{CA2C69F1-62FC-4C44-AE5A-A25359CA1C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353E3B-8B6A-4709-9CD4-3382A344D205}"/>
              </a:ext>
            </a:extLst>
          </p:cNvPr>
          <p:cNvSpPr>
            <a:spLocks noGrp="1"/>
          </p:cNvSpPr>
          <p:nvPr>
            <p:ph type="sldNum" sz="quarter" idx="12"/>
          </p:nvPr>
        </p:nvSpPr>
        <p:spPr/>
        <p:txBody>
          <a:body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15663607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4E1E3A2-157C-484C-89D5-FD2793C98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8FD2122-B181-4B23-B188-F50BA3731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3F7613D-A0AD-40D2-B4E0-E4C8B394E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EC00C-BB60-4A7A-A685-2FB497D6E026}" type="datetimeFigureOut">
              <a:rPr lang="zh-CN" altLang="en-US" smtClean="0"/>
              <a:t>2021/10/17</a:t>
            </a:fld>
            <a:endParaRPr lang="zh-CN" altLang="en-US"/>
          </a:p>
        </p:txBody>
      </p:sp>
      <p:sp>
        <p:nvSpPr>
          <p:cNvPr id="5" name="页脚占位符 4">
            <a:extLst>
              <a:ext uri="{FF2B5EF4-FFF2-40B4-BE49-F238E27FC236}">
                <a16:creationId xmlns:a16="http://schemas.microsoft.com/office/drawing/2014/main" id="{E3CF9B58-72E3-4906-9778-6ED6A3C63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F8CDB22-73BA-4792-A3BD-D378BF8E0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83662-159C-469D-92C0-BAE99AC6B553}" type="slidenum">
              <a:rPr lang="zh-CN" altLang="en-US" smtClean="0"/>
              <a:t>‹#›</a:t>
            </a:fld>
            <a:endParaRPr lang="zh-CN" altLang="en-US"/>
          </a:p>
        </p:txBody>
      </p:sp>
    </p:spTree>
    <p:extLst>
      <p:ext uri="{BB962C8B-B14F-4D97-AF65-F5344CB8AC3E}">
        <p14:creationId xmlns:p14="http://schemas.microsoft.com/office/powerpoint/2010/main" val="4188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0026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圆角 47">
            <a:extLst>
              <a:ext uri="{FF2B5EF4-FFF2-40B4-BE49-F238E27FC236}">
                <a16:creationId xmlns:a16="http://schemas.microsoft.com/office/drawing/2014/main" id="{1C9C9D41-CE95-4249-9051-8E8244C89DBB}"/>
              </a:ext>
            </a:extLst>
          </p:cNvPr>
          <p:cNvSpPr/>
          <p:nvPr/>
        </p:nvSpPr>
        <p:spPr>
          <a:xfrm rot="-2700000">
            <a:off x="1430508" y="1593175"/>
            <a:ext cx="635037" cy="62258"/>
          </a:xfrm>
          <a:prstGeom prst="roundRect">
            <a:avLst>
              <a:gd name="adj" fmla="val 50000"/>
            </a:avLst>
          </a:prstGeom>
          <a:gradFill flip="none" rotWithShape="1">
            <a:gsLst>
              <a:gs pos="100000">
                <a:srgbClr val="9A52B6">
                  <a:alpha val="0"/>
                </a:srgbClr>
              </a:gs>
              <a:gs pos="0">
                <a:srgbClr val="435DF8">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形状 51">
            <a:extLst>
              <a:ext uri="{FF2B5EF4-FFF2-40B4-BE49-F238E27FC236}">
                <a16:creationId xmlns:a16="http://schemas.microsoft.com/office/drawing/2014/main" id="{F3A594CC-CD39-4926-A52B-E721CDB84834}"/>
              </a:ext>
            </a:extLst>
          </p:cNvPr>
          <p:cNvSpPr/>
          <p:nvPr/>
        </p:nvSpPr>
        <p:spPr>
          <a:xfrm>
            <a:off x="597556" y="1682644"/>
            <a:ext cx="12738985" cy="5792950"/>
          </a:xfrm>
          <a:custGeom>
            <a:avLst/>
            <a:gdLst>
              <a:gd name="connsiteX0" fmla="*/ 6799447 w 9454193"/>
              <a:gd name="connsiteY0" fmla="*/ 828 h 5101470"/>
              <a:gd name="connsiteX1" fmla="*/ 7002585 w 9454193"/>
              <a:gd name="connsiteY1" fmla="*/ 909 h 5101470"/>
              <a:gd name="connsiteX2" fmla="*/ 8249447 w 9454193"/>
              <a:gd name="connsiteY2" fmla="*/ 140912 h 5101470"/>
              <a:gd name="connsiteX3" fmla="*/ 9435920 w 9454193"/>
              <a:gd name="connsiteY3" fmla="*/ 581187 h 5101470"/>
              <a:gd name="connsiteX4" fmla="*/ 9454193 w 9454193"/>
              <a:gd name="connsiteY4" fmla="*/ 590927 h 5101470"/>
              <a:gd name="connsiteX5" fmla="*/ 9454193 w 9454193"/>
              <a:gd name="connsiteY5" fmla="*/ 5101470 h 5101470"/>
              <a:gd name="connsiteX6" fmla="*/ 0 w 9454193"/>
              <a:gd name="connsiteY6" fmla="*/ 5101470 h 5101470"/>
              <a:gd name="connsiteX7" fmla="*/ 126976 w 9454193"/>
              <a:gd name="connsiteY7" fmla="*/ 4780122 h 5101470"/>
              <a:gd name="connsiteX8" fmla="*/ 1168279 w 9454193"/>
              <a:gd name="connsiteY8" fmla="*/ 2954736 h 5101470"/>
              <a:gd name="connsiteX9" fmla="*/ 3729554 w 9454193"/>
              <a:gd name="connsiteY9" fmla="*/ 738261 h 5101470"/>
              <a:gd name="connsiteX10" fmla="*/ 6173645 w 9454193"/>
              <a:gd name="connsiteY10" fmla="*/ 46594 h 5101470"/>
              <a:gd name="connsiteX11" fmla="*/ 6799447 w 9454193"/>
              <a:gd name="connsiteY11" fmla="*/ 828 h 51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54193" h="5101470">
                <a:moveTo>
                  <a:pt x="6799447" y="828"/>
                </a:moveTo>
                <a:cubicBezTo>
                  <a:pt x="6867684" y="-319"/>
                  <a:pt x="6935419" y="-258"/>
                  <a:pt x="7002585" y="909"/>
                </a:cubicBezTo>
                <a:cubicBezTo>
                  <a:pt x="7450358" y="8687"/>
                  <a:pt x="7872790" y="65589"/>
                  <a:pt x="8249447" y="140912"/>
                </a:cubicBezTo>
                <a:cubicBezTo>
                  <a:pt x="8701437" y="231301"/>
                  <a:pt x="9078095" y="396849"/>
                  <a:pt x="9435920" y="581187"/>
                </a:cubicBezTo>
                <a:lnTo>
                  <a:pt x="9454193" y="590927"/>
                </a:lnTo>
                <a:lnTo>
                  <a:pt x="9454193" y="5101470"/>
                </a:lnTo>
                <a:lnTo>
                  <a:pt x="0" y="5101470"/>
                </a:lnTo>
                <a:lnTo>
                  <a:pt x="126976" y="4780122"/>
                </a:lnTo>
                <a:cubicBezTo>
                  <a:pt x="384621" y="4155081"/>
                  <a:pt x="686994" y="3538329"/>
                  <a:pt x="1168279" y="2954736"/>
                </a:cubicBezTo>
                <a:cubicBezTo>
                  <a:pt x="1809993" y="2176611"/>
                  <a:pt x="2895325" y="1222950"/>
                  <a:pt x="3729554" y="738261"/>
                </a:cubicBezTo>
                <a:cubicBezTo>
                  <a:pt x="4563780" y="253571"/>
                  <a:pt x="5420330" y="146152"/>
                  <a:pt x="6173645" y="46594"/>
                </a:cubicBezTo>
                <a:cubicBezTo>
                  <a:pt x="6385514" y="18594"/>
                  <a:pt x="6594736" y="4271"/>
                  <a:pt x="6799447" y="828"/>
                </a:cubicBezTo>
                <a:close/>
              </a:path>
            </a:pathLst>
          </a:custGeom>
          <a:gradFill flip="none" rotWithShape="1">
            <a:gsLst>
              <a:gs pos="0">
                <a:srgbClr val="435DF8"/>
              </a:gs>
              <a:gs pos="100000">
                <a:srgbClr val="9A52B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3" name="任意多边形: 形状 52">
            <a:extLst>
              <a:ext uri="{FF2B5EF4-FFF2-40B4-BE49-F238E27FC236}">
                <a16:creationId xmlns:a16="http://schemas.microsoft.com/office/drawing/2014/main" id="{47EB1872-5F88-42E9-836A-93077409C1C8}"/>
              </a:ext>
            </a:extLst>
          </p:cNvPr>
          <p:cNvSpPr/>
          <p:nvPr/>
        </p:nvSpPr>
        <p:spPr>
          <a:xfrm>
            <a:off x="227211" y="1314138"/>
            <a:ext cx="13145890" cy="6211107"/>
          </a:xfrm>
          <a:custGeom>
            <a:avLst/>
            <a:gdLst>
              <a:gd name="connsiteX0" fmla="*/ 7012172 w 9756174"/>
              <a:gd name="connsiteY0" fmla="*/ 884 h 5469713"/>
              <a:gd name="connsiteX1" fmla="*/ 7221374 w 9756174"/>
              <a:gd name="connsiteY1" fmla="*/ 970 h 5469713"/>
              <a:gd name="connsiteX2" fmla="*/ 8505456 w 9756174"/>
              <a:gd name="connsiteY2" fmla="*/ 150377 h 5469713"/>
              <a:gd name="connsiteX3" fmla="*/ 9727345 w 9756174"/>
              <a:gd name="connsiteY3" fmla="*/ 620224 h 5469713"/>
              <a:gd name="connsiteX4" fmla="*/ 9756174 w 9756174"/>
              <a:gd name="connsiteY4" fmla="*/ 636148 h 5469713"/>
              <a:gd name="connsiteX5" fmla="*/ 9756174 w 9756174"/>
              <a:gd name="connsiteY5" fmla="*/ 5469713 h 5469713"/>
              <a:gd name="connsiteX6" fmla="*/ 0 w 9756174"/>
              <a:gd name="connsiteY6" fmla="*/ 5469713 h 5469713"/>
              <a:gd name="connsiteX7" fmla="*/ 140526 w 9756174"/>
              <a:gd name="connsiteY7" fmla="*/ 5101189 h 5469713"/>
              <a:gd name="connsiteX8" fmla="*/ 1212912 w 9756174"/>
              <a:gd name="connsiteY8" fmla="*/ 3153197 h 5469713"/>
              <a:gd name="connsiteX9" fmla="*/ 3850641 w 9756174"/>
              <a:gd name="connsiteY9" fmla="*/ 787848 h 5469713"/>
              <a:gd name="connsiteX10" fmla="*/ 6367689 w 9756174"/>
              <a:gd name="connsiteY10" fmla="*/ 49724 h 5469713"/>
              <a:gd name="connsiteX11" fmla="*/ 7012172 w 9756174"/>
              <a:gd name="connsiteY11" fmla="*/ 884 h 546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6174" h="5469713">
                <a:moveTo>
                  <a:pt x="7012172" y="884"/>
                </a:moveTo>
                <a:cubicBezTo>
                  <a:pt x="7082446" y="-341"/>
                  <a:pt x="7152204" y="-275"/>
                  <a:pt x="7221374" y="970"/>
                </a:cubicBezTo>
                <a:cubicBezTo>
                  <a:pt x="7682512" y="9271"/>
                  <a:pt x="8117554" y="69995"/>
                  <a:pt x="8505456" y="150377"/>
                </a:cubicBezTo>
                <a:cubicBezTo>
                  <a:pt x="8970937" y="246837"/>
                  <a:pt x="9358838" y="423504"/>
                  <a:pt x="9727345" y="620224"/>
                </a:cubicBezTo>
                <a:lnTo>
                  <a:pt x="9756174" y="636148"/>
                </a:lnTo>
                <a:lnTo>
                  <a:pt x="9756174" y="5469713"/>
                </a:lnTo>
                <a:lnTo>
                  <a:pt x="0" y="5469713"/>
                </a:lnTo>
                <a:lnTo>
                  <a:pt x="140526" y="5101189"/>
                </a:lnTo>
                <a:cubicBezTo>
                  <a:pt x="405861" y="4434166"/>
                  <a:pt x="717260" y="3775988"/>
                  <a:pt x="1212912" y="3153197"/>
                </a:cubicBezTo>
                <a:cubicBezTo>
                  <a:pt x="1873780" y="2322808"/>
                  <a:pt x="2991510" y="1305092"/>
                  <a:pt x="3850641" y="787848"/>
                </a:cubicBezTo>
                <a:cubicBezTo>
                  <a:pt x="4709770" y="270603"/>
                  <a:pt x="5591887" y="155969"/>
                  <a:pt x="6367689" y="49724"/>
                </a:cubicBezTo>
                <a:cubicBezTo>
                  <a:pt x="6585883" y="19843"/>
                  <a:pt x="6801350" y="4558"/>
                  <a:pt x="7012172" y="884"/>
                </a:cubicBezTo>
                <a:close/>
              </a:path>
            </a:pathLst>
          </a:custGeom>
          <a:noFill/>
          <a:ln>
            <a:gradFill>
              <a:gsLst>
                <a:gs pos="0">
                  <a:srgbClr val="435DF8">
                    <a:alpha val="50000"/>
                  </a:srgbClr>
                </a:gs>
                <a:gs pos="100000">
                  <a:srgbClr val="9A52B6">
                    <a:alpha val="5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711ED22-401A-4294-98F1-EF1AFBC9EE7E}"/>
              </a:ext>
            </a:extLst>
          </p:cNvPr>
          <p:cNvSpPr txBox="1"/>
          <p:nvPr/>
        </p:nvSpPr>
        <p:spPr>
          <a:xfrm>
            <a:off x="3275688" y="3557013"/>
            <a:ext cx="8179625" cy="830997"/>
          </a:xfrm>
          <a:prstGeom prst="rect">
            <a:avLst/>
          </a:prstGeom>
          <a:noFill/>
        </p:spPr>
        <p:txBody>
          <a:bodyPr wrap="square" rtlCol="0">
            <a:spAutoFit/>
          </a:bodyPr>
          <a:lstStyle/>
          <a:p>
            <a:pPr algn="r"/>
            <a:r>
              <a:rPr lang="en-US" altLang="zh-CN" sz="4800" i="1" dirty="0">
                <a:solidFill>
                  <a:schemeClr val="bg1"/>
                </a:solidFill>
                <a:cs typeface="+mn-ea"/>
                <a:sym typeface="+mn-lt"/>
              </a:rPr>
              <a:t>PowerPoint </a:t>
            </a:r>
            <a:r>
              <a:rPr lang="zh-CN" altLang="en-US" sz="4800" i="1" dirty="0">
                <a:solidFill>
                  <a:schemeClr val="bg1"/>
                </a:solidFill>
                <a:cs typeface="+mn-ea"/>
                <a:sym typeface="+mn-lt"/>
              </a:rPr>
              <a:t>template</a:t>
            </a:r>
            <a:endParaRPr lang="en-US" altLang="zh-CN" sz="4800" i="1" dirty="0">
              <a:solidFill>
                <a:schemeClr val="bg1"/>
              </a:solidFill>
              <a:cs typeface="+mn-ea"/>
              <a:sym typeface="+mn-lt"/>
            </a:endParaRPr>
          </a:p>
        </p:txBody>
      </p:sp>
      <p:sp>
        <p:nvSpPr>
          <p:cNvPr id="9" name="文本框 8">
            <a:extLst>
              <a:ext uri="{FF2B5EF4-FFF2-40B4-BE49-F238E27FC236}">
                <a16:creationId xmlns:a16="http://schemas.microsoft.com/office/drawing/2014/main" id="{26655E82-338F-4F1A-BE43-37340ED23C27}"/>
              </a:ext>
            </a:extLst>
          </p:cNvPr>
          <p:cNvSpPr txBox="1"/>
          <p:nvPr/>
        </p:nvSpPr>
        <p:spPr>
          <a:xfrm>
            <a:off x="7144717" y="2211873"/>
            <a:ext cx="4437205" cy="923330"/>
          </a:xfrm>
          <a:prstGeom prst="rect">
            <a:avLst/>
          </a:prstGeom>
          <a:noFill/>
        </p:spPr>
        <p:txBody>
          <a:bodyPr wrap="square" rtlCol="0">
            <a:spAutoFit/>
          </a:bodyPr>
          <a:lstStyle/>
          <a:p>
            <a:pPr algn="r"/>
            <a:r>
              <a:rPr lang="en-US" altLang="zh-CN" sz="5400" dirty="0">
                <a:solidFill>
                  <a:schemeClr val="bg1"/>
                </a:solidFill>
                <a:cs typeface="+mn-ea"/>
                <a:sym typeface="+mn-lt"/>
              </a:rPr>
              <a:t>Business</a:t>
            </a:r>
            <a:endParaRPr lang="zh-CN" altLang="en-US" sz="5400" dirty="0">
              <a:solidFill>
                <a:schemeClr val="bg1"/>
              </a:solidFill>
              <a:cs typeface="+mn-ea"/>
              <a:sym typeface="+mn-lt"/>
            </a:endParaRPr>
          </a:p>
        </p:txBody>
      </p:sp>
      <p:grpSp>
        <p:nvGrpSpPr>
          <p:cNvPr id="11" name="组合 10">
            <a:extLst>
              <a:ext uri="{FF2B5EF4-FFF2-40B4-BE49-F238E27FC236}">
                <a16:creationId xmlns:a16="http://schemas.microsoft.com/office/drawing/2014/main" id="{91F20419-71F9-4CF2-BF5F-E6CD66FCB74E}"/>
              </a:ext>
            </a:extLst>
          </p:cNvPr>
          <p:cNvGrpSpPr/>
          <p:nvPr/>
        </p:nvGrpSpPr>
        <p:grpSpPr>
          <a:xfrm>
            <a:off x="1659588" y="2918240"/>
            <a:ext cx="885934" cy="885934"/>
            <a:chOff x="3468479" y="5258487"/>
            <a:chExt cx="955027" cy="955027"/>
          </a:xfrm>
        </p:grpSpPr>
        <p:sp>
          <p:nvSpPr>
            <p:cNvPr id="12" name="椭圆 11">
              <a:extLst>
                <a:ext uri="{FF2B5EF4-FFF2-40B4-BE49-F238E27FC236}">
                  <a16:creationId xmlns:a16="http://schemas.microsoft.com/office/drawing/2014/main" id="{4DAA3092-18CE-4418-866C-CAF0BF107E27}"/>
                </a:ext>
              </a:extLst>
            </p:cNvPr>
            <p:cNvSpPr/>
            <p:nvPr/>
          </p:nvSpPr>
          <p:spPr>
            <a:xfrm>
              <a:off x="3468479" y="5258487"/>
              <a:ext cx="955027" cy="955027"/>
            </a:xfrm>
            <a:prstGeom prst="ellipse">
              <a:avLst/>
            </a:prstGeom>
            <a:noFill/>
            <a:ln>
              <a:solidFill>
                <a:srgbClr val="435DF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7FC20689-7A76-4FC6-8F36-FD56044D4F60}"/>
                </a:ext>
              </a:extLst>
            </p:cNvPr>
            <p:cNvSpPr/>
            <p:nvPr/>
          </p:nvSpPr>
          <p:spPr>
            <a:xfrm>
              <a:off x="4209734" y="5997473"/>
              <a:ext cx="144646" cy="144646"/>
            </a:xfrm>
            <a:prstGeom prst="ellipse">
              <a:avLst/>
            </a:prstGeom>
            <a:solidFill>
              <a:srgbClr val="9A52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2" name="矩形: 圆角 21">
            <a:extLst>
              <a:ext uri="{FF2B5EF4-FFF2-40B4-BE49-F238E27FC236}">
                <a16:creationId xmlns:a16="http://schemas.microsoft.com/office/drawing/2014/main" id="{A16EC154-657C-4BB3-AAC3-D77BFFD6FCD8}"/>
              </a:ext>
            </a:extLst>
          </p:cNvPr>
          <p:cNvSpPr/>
          <p:nvPr/>
        </p:nvSpPr>
        <p:spPr>
          <a:xfrm>
            <a:off x="10397405" y="5865124"/>
            <a:ext cx="1029835" cy="290996"/>
          </a:xfrm>
          <a:prstGeom prst="roundRect">
            <a:avLst>
              <a:gd name="adj" fmla="val 50000"/>
            </a:avLst>
          </a:prstGeom>
          <a:solidFill>
            <a:srgbClr val="6D5C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20XX</a:t>
            </a:r>
            <a:endParaRPr lang="zh-CN" altLang="en-US" sz="1200" dirty="0">
              <a:cs typeface="+mn-ea"/>
              <a:sym typeface="+mn-lt"/>
            </a:endParaRPr>
          </a:p>
        </p:txBody>
      </p:sp>
      <p:sp>
        <p:nvSpPr>
          <p:cNvPr id="24" name="矩形: 圆角 23">
            <a:extLst>
              <a:ext uri="{FF2B5EF4-FFF2-40B4-BE49-F238E27FC236}">
                <a16:creationId xmlns:a16="http://schemas.microsoft.com/office/drawing/2014/main" id="{57F09B42-FDF6-4F5C-B5CB-BAD121496E7F}"/>
              </a:ext>
            </a:extLst>
          </p:cNvPr>
          <p:cNvSpPr/>
          <p:nvPr/>
        </p:nvSpPr>
        <p:spPr>
          <a:xfrm>
            <a:off x="9069647" y="5865124"/>
            <a:ext cx="1108660" cy="290996"/>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Jpppt.com</a:t>
            </a:r>
            <a:endParaRPr lang="zh-CN" altLang="en-US" sz="1200" dirty="0">
              <a:cs typeface="+mn-ea"/>
              <a:sym typeface="+mn-lt"/>
            </a:endParaRPr>
          </a:p>
        </p:txBody>
      </p:sp>
      <p:sp>
        <p:nvSpPr>
          <p:cNvPr id="27" name="文本框 26">
            <a:extLst>
              <a:ext uri="{FF2B5EF4-FFF2-40B4-BE49-F238E27FC236}">
                <a16:creationId xmlns:a16="http://schemas.microsoft.com/office/drawing/2014/main" id="{1DF297A1-7CC2-4A8E-99E5-EC6A0D07FDEA}"/>
              </a:ext>
            </a:extLst>
          </p:cNvPr>
          <p:cNvSpPr txBox="1"/>
          <p:nvPr/>
        </p:nvSpPr>
        <p:spPr>
          <a:xfrm>
            <a:off x="6283000" y="4564925"/>
            <a:ext cx="5207876" cy="307777"/>
          </a:xfrm>
          <a:prstGeom prst="rect">
            <a:avLst/>
          </a:prstGeom>
          <a:noFill/>
        </p:spPr>
        <p:txBody>
          <a:bodyPr wrap="square" rtlCol="0">
            <a:spAutoFit/>
          </a:bodyPr>
          <a:lstStyle/>
          <a:p>
            <a:pPr algn="dist"/>
            <a:r>
              <a:rPr lang="en-US" altLang="zh-CN" sz="1400" dirty="0">
                <a:solidFill>
                  <a:schemeClr val="bg1"/>
                </a:solidFill>
                <a:cs typeface="+mn-ea"/>
                <a:sym typeface="+mn-lt"/>
              </a:rPr>
              <a:t>Insert the Subtitle of Your Presentation</a:t>
            </a:r>
          </a:p>
        </p:txBody>
      </p:sp>
      <p:grpSp>
        <p:nvGrpSpPr>
          <p:cNvPr id="5" name="组合 4">
            <a:extLst>
              <a:ext uri="{FF2B5EF4-FFF2-40B4-BE49-F238E27FC236}">
                <a16:creationId xmlns:a16="http://schemas.microsoft.com/office/drawing/2014/main" id="{6F6DEE07-3CF4-470C-B899-D702293EAF99}"/>
              </a:ext>
            </a:extLst>
          </p:cNvPr>
          <p:cNvGrpSpPr/>
          <p:nvPr/>
        </p:nvGrpSpPr>
        <p:grpSpPr>
          <a:xfrm>
            <a:off x="4904163" y="3091207"/>
            <a:ext cx="6690279" cy="2532963"/>
            <a:chOff x="5769913" y="3331993"/>
            <a:chExt cx="5824530" cy="2023648"/>
          </a:xfrm>
        </p:grpSpPr>
        <p:grpSp>
          <p:nvGrpSpPr>
            <p:cNvPr id="71" name="组合 70">
              <a:extLst>
                <a:ext uri="{FF2B5EF4-FFF2-40B4-BE49-F238E27FC236}">
                  <a16:creationId xmlns:a16="http://schemas.microsoft.com/office/drawing/2014/main" id="{4DDB987B-1B00-4238-990A-5576E16364F2}"/>
                </a:ext>
              </a:extLst>
            </p:cNvPr>
            <p:cNvGrpSpPr/>
            <p:nvPr/>
          </p:nvGrpSpPr>
          <p:grpSpPr>
            <a:xfrm>
              <a:off x="5769913" y="3331993"/>
              <a:ext cx="234827" cy="215710"/>
              <a:chOff x="5602710" y="3035129"/>
              <a:chExt cx="234827" cy="215710"/>
            </a:xfrm>
          </p:grpSpPr>
          <p:cxnSp>
            <p:nvCxnSpPr>
              <p:cNvPr id="49" name="直接连接符 48">
                <a:extLst>
                  <a:ext uri="{FF2B5EF4-FFF2-40B4-BE49-F238E27FC236}">
                    <a16:creationId xmlns:a16="http://schemas.microsoft.com/office/drawing/2014/main" id="{3AFBA91E-F95B-47F8-B90B-0F62013F40A6}"/>
                  </a:ext>
                </a:extLst>
              </p:cNvPr>
              <p:cNvCxnSpPr>
                <a:cxnSpLocks/>
              </p:cNvCxnSpPr>
              <p:nvPr/>
            </p:nvCxnSpPr>
            <p:spPr>
              <a:xfrm flipV="1">
                <a:off x="5720123" y="3035129"/>
                <a:ext cx="0" cy="2157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617555C1-A972-489E-BE2C-E46336913B2D}"/>
                  </a:ext>
                </a:extLst>
              </p:cNvPr>
              <p:cNvCxnSpPr>
                <a:cxnSpLocks/>
              </p:cNvCxnSpPr>
              <p:nvPr/>
            </p:nvCxnSpPr>
            <p:spPr>
              <a:xfrm>
                <a:off x="5602710" y="3142984"/>
                <a:ext cx="23482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38AD6A0F-EB2D-48DA-B91F-4915E2955A16}"/>
                </a:ext>
              </a:extLst>
            </p:cNvPr>
            <p:cNvGrpSpPr/>
            <p:nvPr/>
          </p:nvGrpSpPr>
          <p:grpSpPr>
            <a:xfrm>
              <a:off x="5887326" y="3439849"/>
              <a:ext cx="5707117" cy="1915792"/>
              <a:chOff x="5887326" y="3439849"/>
              <a:chExt cx="5707117" cy="1915792"/>
            </a:xfrm>
          </p:grpSpPr>
          <p:cxnSp>
            <p:nvCxnSpPr>
              <p:cNvPr id="39" name="直接连接符 38">
                <a:extLst>
                  <a:ext uri="{FF2B5EF4-FFF2-40B4-BE49-F238E27FC236}">
                    <a16:creationId xmlns:a16="http://schemas.microsoft.com/office/drawing/2014/main" id="{8D67FD2F-A731-4CBE-A792-0487DCDCCE71}"/>
                  </a:ext>
                </a:extLst>
              </p:cNvPr>
              <p:cNvCxnSpPr>
                <a:cxnSpLocks/>
              </p:cNvCxnSpPr>
              <p:nvPr/>
            </p:nvCxnSpPr>
            <p:spPr>
              <a:xfrm>
                <a:off x="6090780" y="3439849"/>
                <a:ext cx="55036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6E876768-3D9E-4D46-BB17-92A03E619E18}"/>
                  </a:ext>
                </a:extLst>
              </p:cNvPr>
              <p:cNvCxnSpPr>
                <a:cxnSpLocks/>
              </p:cNvCxnSpPr>
              <p:nvPr/>
            </p:nvCxnSpPr>
            <p:spPr>
              <a:xfrm>
                <a:off x="5887326" y="5355641"/>
                <a:ext cx="57071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35645383-B62B-4E4D-A493-69085B12BC5F}"/>
                  </a:ext>
                </a:extLst>
              </p:cNvPr>
              <p:cNvCxnSpPr>
                <a:cxnSpLocks/>
              </p:cNvCxnSpPr>
              <p:nvPr/>
            </p:nvCxnSpPr>
            <p:spPr>
              <a:xfrm flipV="1">
                <a:off x="5887326" y="3629413"/>
                <a:ext cx="0" cy="172622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DCCA3251-F782-4DB9-9277-EC8316EAD99C}"/>
                  </a:ext>
                </a:extLst>
              </p:cNvPr>
              <p:cNvCxnSpPr>
                <a:cxnSpLocks/>
              </p:cNvCxnSpPr>
              <p:nvPr/>
            </p:nvCxnSpPr>
            <p:spPr>
              <a:xfrm flipV="1">
                <a:off x="11594443" y="3439849"/>
                <a:ext cx="0" cy="19157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7" name="矩形: 圆角 76">
            <a:extLst>
              <a:ext uri="{FF2B5EF4-FFF2-40B4-BE49-F238E27FC236}">
                <a16:creationId xmlns:a16="http://schemas.microsoft.com/office/drawing/2014/main" id="{64699F8C-A070-4222-AA5E-412A62D5EF21}"/>
              </a:ext>
            </a:extLst>
          </p:cNvPr>
          <p:cNvSpPr/>
          <p:nvPr/>
        </p:nvSpPr>
        <p:spPr>
          <a:xfrm rot="-2700000">
            <a:off x="3720171" y="277820"/>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矩形: 圆角 77">
            <a:extLst>
              <a:ext uri="{FF2B5EF4-FFF2-40B4-BE49-F238E27FC236}">
                <a16:creationId xmlns:a16="http://schemas.microsoft.com/office/drawing/2014/main" id="{78C84CA6-A8C2-4495-A1CC-0EC8219DE41F}"/>
              </a:ext>
            </a:extLst>
          </p:cNvPr>
          <p:cNvSpPr/>
          <p:nvPr/>
        </p:nvSpPr>
        <p:spPr>
          <a:xfrm rot="-2700000">
            <a:off x="3070453" y="466643"/>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矩形: 圆角 78">
            <a:extLst>
              <a:ext uri="{FF2B5EF4-FFF2-40B4-BE49-F238E27FC236}">
                <a16:creationId xmlns:a16="http://schemas.microsoft.com/office/drawing/2014/main" id="{9A6A22C6-D017-42FC-9953-55CDB3F58655}"/>
              </a:ext>
            </a:extLst>
          </p:cNvPr>
          <p:cNvSpPr/>
          <p:nvPr/>
        </p:nvSpPr>
        <p:spPr>
          <a:xfrm rot="-2700000">
            <a:off x="3102085" y="123336"/>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0" name="直接连接符 89">
            <a:extLst>
              <a:ext uri="{FF2B5EF4-FFF2-40B4-BE49-F238E27FC236}">
                <a16:creationId xmlns:a16="http://schemas.microsoft.com/office/drawing/2014/main" id="{C626B195-A63D-44D3-A313-7770D9574510}"/>
              </a:ext>
            </a:extLst>
          </p:cNvPr>
          <p:cNvCxnSpPr/>
          <p:nvPr/>
        </p:nvCxnSpPr>
        <p:spPr>
          <a:xfrm flipV="1">
            <a:off x="339090" y="212468"/>
            <a:ext cx="360000" cy="0"/>
          </a:xfrm>
          <a:prstGeom prst="line">
            <a:avLst/>
          </a:prstGeom>
          <a:ln w="25400">
            <a:gradFill flip="none" rotWithShape="1">
              <a:gsLst>
                <a:gs pos="0">
                  <a:srgbClr val="435DF8"/>
                </a:gs>
                <a:gs pos="100000">
                  <a:srgbClr val="9A52B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C35C1A5A-064D-4689-BA8C-25564D21EF87}"/>
              </a:ext>
            </a:extLst>
          </p:cNvPr>
          <p:cNvSpPr txBox="1"/>
          <p:nvPr/>
        </p:nvSpPr>
        <p:spPr>
          <a:xfrm>
            <a:off x="233286" y="211764"/>
            <a:ext cx="1713498" cy="584775"/>
          </a:xfrm>
          <a:prstGeom prst="rect">
            <a:avLst/>
          </a:prstGeom>
          <a:noFill/>
        </p:spPr>
        <p:txBody>
          <a:bodyPr wrap="square" rtlCol="0">
            <a:spAutoFit/>
          </a:bodyPr>
          <a:lstStyle/>
          <a:p>
            <a:r>
              <a:rPr lang="en-US" altLang="zh-CN" sz="3200" b="1" dirty="0">
                <a:gradFill>
                  <a:gsLst>
                    <a:gs pos="0">
                      <a:srgbClr val="435DF8"/>
                    </a:gs>
                    <a:gs pos="100000">
                      <a:srgbClr val="9A52B6"/>
                    </a:gs>
                  </a:gsLst>
                  <a:lin ang="0" scaled="1"/>
                </a:gradFill>
                <a:cs typeface="+mn-ea"/>
                <a:sym typeface="+mn-lt"/>
              </a:rPr>
              <a:t>LOGO</a:t>
            </a:r>
            <a:endParaRPr lang="zh-CN" altLang="en-US" sz="3200" b="1" dirty="0">
              <a:gradFill>
                <a:gsLst>
                  <a:gs pos="0">
                    <a:srgbClr val="435DF8"/>
                  </a:gs>
                  <a:gs pos="100000">
                    <a:srgbClr val="9A52B6"/>
                  </a:gs>
                </a:gsLst>
                <a:lin ang="0" scaled="1"/>
              </a:gradFill>
              <a:cs typeface="+mn-ea"/>
              <a:sym typeface="+mn-lt"/>
            </a:endParaRPr>
          </a:p>
        </p:txBody>
      </p:sp>
      <p:grpSp>
        <p:nvGrpSpPr>
          <p:cNvPr id="111" name="组合 110">
            <a:extLst>
              <a:ext uri="{FF2B5EF4-FFF2-40B4-BE49-F238E27FC236}">
                <a16:creationId xmlns:a16="http://schemas.microsoft.com/office/drawing/2014/main" id="{7FA18A71-B4B8-4812-9917-24C5DE5C660F}"/>
              </a:ext>
            </a:extLst>
          </p:cNvPr>
          <p:cNvGrpSpPr/>
          <p:nvPr/>
        </p:nvGrpSpPr>
        <p:grpSpPr>
          <a:xfrm>
            <a:off x="11427240" y="212468"/>
            <a:ext cx="324000" cy="275590"/>
            <a:chOff x="11427239" y="178526"/>
            <a:chExt cx="324000" cy="275590"/>
          </a:xfrm>
        </p:grpSpPr>
        <p:sp>
          <p:nvSpPr>
            <p:cNvPr id="101" name="矩形 100">
              <a:extLst>
                <a:ext uri="{FF2B5EF4-FFF2-40B4-BE49-F238E27FC236}">
                  <a16:creationId xmlns:a16="http://schemas.microsoft.com/office/drawing/2014/main" id="{750C05AB-AC07-47FE-8F6C-B0FF919F8551}"/>
                </a:ext>
              </a:extLst>
            </p:cNvPr>
            <p:cNvSpPr/>
            <p:nvPr/>
          </p:nvSpPr>
          <p:spPr>
            <a:xfrm>
              <a:off x="11427239" y="178526"/>
              <a:ext cx="324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a:extLst>
                <a:ext uri="{FF2B5EF4-FFF2-40B4-BE49-F238E27FC236}">
                  <a16:creationId xmlns:a16="http://schemas.microsoft.com/office/drawing/2014/main" id="{F77DCAFE-D128-4229-84B8-946F639E6038}"/>
                </a:ext>
              </a:extLst>
            </p:cNvPr>
            <p:cNvSpPr/>
            <p:nvPr/>
          </p:nvSpPr>
          <p:spPr>
            <a:xfrm>
              <a:off x="11427239" y="258212"/>
              <a:ext cx="324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a:extLst>
                <a:ext uri="{FF2B5EF4-FFF2-40B4-BE49-F238E27FC236}">
                  <a16:creationId xmlns:a16="http://schemas.microsoft.com/office/drawing/2014/main" id="{F2054AC9-E89C-4083-B6B0-F26BA80C0B07}"/>
                </a:ext>
              </a:extLst>
            </p:cNvPr>
            <p:cNvSpPr/>
            <p:nvPr/>
          </p:nvSpPr>
          <p:spPr>
            <a:xfrm>
              <a:off x="11427239" y="338430"/>
              <a:ext cx="324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a:extLst>
                <a:ext uri="{FF2B5EF4-FFF2-40B4-BE49-F238E27FC236}">
                  <a16:creationId xmlns:a16="http://schemas.microsoft.com/office/drawing/2014/main" id="{8BF83430-701C-4B60-A87A-838966B2C06D}"/>
                </a:ext>
              </a:extLst>
            </p:cNvPr>
            <p:cNvSpPr/>
            <p:nvPr/>
          </p:nvSpPr>
          <p:spPr>
            <a:xfrm>
              <a:off x="11427239" y="418116"/>
              <a:ext cx="324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6" name="文本框 115">
            <a:extLst>
              <a:ext uri="{FF2B5EF4-FFF2-40B4-BE49-F238E27FC236}">
                <a16:creationId xmlns:a16="http://schemas.microsoft.com/office/drawing/2014/main" id="{0BFE0275-A6F1-448C-A5A5-6AF19B35CDBB}"/>
              </a:ext>
            </a:extLst>
          </p:cNvPr>
          <p:cNvSpPr txBox="1"/>
          <p:nvPr/>
        </p:nvSpPr>
        <p:spPr>
          <a:xfrm>
            <a:off x="233286" y="4177862"/>
            <a:ext cx="369332" cy="2172296"/>
          </a:xfrm>
          <a:prstGeom prst="rect">
            <a:avLst/>
          </a:prstGeom>
          <a:noFill/>
        </p:spPr>
        <p:txBody>
          <a:bodyPr vert="vert270" wrap="square" rtlCol="0">
            <a:spAutoFit/>
          </a:bodyPr>
          <a:lstStyle/>
          <a:p>
            <a:r>
              <a:rPr lang="en-US" altLang="zh-CN" sz="1200" dirty="0">
                <a:gradFill flip="none" rotWithShape="1">
                  <a:gsLst>
                    <a:gs pos="0">
                      <a:srgbClr val="435DF8"/>
                    </a:gs>
                    <a:gs pos="100000">
                      <a:srgbClr val="9A52B6"/>
                    </a:gs>
                  </a:gsLst>
                  <a:lin ang="10800000" scaled="1"/>
                  <a:tileRect/>
                </a:gradFill>
                <a:cs typeface="+mn-ea"/>
                <a:sym typeface="+mn-lt"/>
              </a:rPr>
              <a:t>QUALITY ASSURANCE</a:t>
            </a:r>
            <a:endParaRPr lang="zh-CN" altLang="en-US" sz="1200" dirty="0">
              <a:gradFill flip="none" rotWithShape="1">
                <a:gsLst>
                  <a:gs pos="0">
                    <a:srgbClr val="435DF8"/>
                  </a:gs>
                  <a:gs pos="100000">
                    <a:srgbClr val="9A52B6"/>
                  </a:gs>
                </a:gsLst>
                <a:lin ang="10800000" scaled="1"/>
                <a:tileRect/>
              </a:gradFill>
              <a:cs typeface="+mn-ea"/>
              <a:sym typeface="+mn-lt"/>
            </a:endParaRPr>
          </a:p>
        </p:txBody>
      </p:sp>
      <p:sp>
        <p:nvSpPr>
          <p:cNvPr id="46" name="矩形: 圆角 45">
            <a:extLst>
              <a:ext uri="{FF2B5EF4-FFF2-40B4-BE49-F238E27FC236}">
                <a16:creationId xmlns:a16="http://schemas.microsoft.com/office/drawing/2014/main" id="{D30599A0-404C-43DA-8B4E-D3061735C078}"/>
              </a:ext>
            </a:extLst>
          </p:cNvPr>
          <p:cNvSpPr/>
          <p:nvPr/>
        </p:nvSpPr>
        <p:spPr>
          <a:xfrm rot="-2700000">
            <a:off x="1593043" y="1409555"/>
            <a:ext cx="877880" cy="86066"/>
          </a:xfrm>
          <a:prstGeom prst="roundRect">
            <a:avLst>
              <a:gd name="adj" fmla="val 50000"/>
            </a:avLst>
          </a:prstGeom>
          <a:gradFill flip="none" rotWithShape="1">
            <a:gsLst>
              <a:gs pos="100000">
                <a:srgbClr val="9A52B6">
                  <a:alpha val="0"/>
                </a:srgbClr>
              </a:gs>
              <a:gs pos="0">
                <a:srgbClr val="435DF8">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圆角 46">
            <a:extLst>
              <a:ext uri="{FF2B5EF4-FFF2-40B4-BE49-F238E27FC236}">
                <a16:creationId xmlns:a16="http://schemas.microsoft.com/office/drawing/2014/main" id="{DD6F2960-1910-4F9C-A999-850F832DD682}"/>
              </a:ext>
            </a:extLst>
          </p:cNvPr>
          <p:cNvSpPr/>
          <p:nvPr/>
        </p:nvSpPr>
        <p:spPr>
          <a:xfrm rot="-2700000">
            <a:off x="3975760" y="2263072"/>
            <a:ext cx="677462" cy="66417"/>
          </a:xfrm>
          <a:prstGeom prst="roundRect">
            <a:avLst>
              <a:gd name="adj" fmla="val 50000"/>
            </a:avLst>
          </a:prstGeom>
          <a:gradFill flip="none" rotWithShape="1">
            <a:gsLst>
              <a:gs pos="100000">
                <a:srgbClr val="9A52B6">
                  <a:alpha val="0"/>
                </a:srgbClr>
              </a:gs>
              <a:gs pos="0">
                <a:srgbClr val="435DF8">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TextBox 3">
            <a:hlinkClick r:id="rId3"/>
            <a:extLst>
              <a:ext uri="{FF2B5EF4-FFF2-40B4-BE49-F238E27FC236}">
                <a16:creationId xmlns:a16="http://schemas.microsoft.com/office/drawing/2014/main" id="{B331D91F-6D4C-430A-B4BC-7F8A3602BBF3}"/>
              </a:ext>
            </a:extLst>
          </p:cNvPr>
          <p:cNvSpPr txBox="1"/>
          <p:nvPr/>
        </p:nvSpPr>
        <p:spPr>
          <a:xfrm>
            <a:off x="1121817" y="6510636"/>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11463558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6="http://schemas.microsoft.com/office/drawing/2014/main" xmlns="">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23000" fill="hold" grpId="0" nodeType="afterEffect" p14:presetBounceEnd="71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71000">
                                          <p:cBhvr additive="base">
                                            <p:cTn id="7" dur="2500" fill="hold"/>
                                            <p:tgtEl>
                                              <p:spTgt spid="52"/>
                                            </p:tgtEl>
                                            <p:attrNameLst>
                                              <p:attrName>ppt_x</p:attrName>
                                            </p:attrNameLst>
                                          </p:cBhvr>
                                          <p:tavLst>
                                            <p:tav tm="0">
                                              <p:val>
                                                <p:strVal val="1+#ppt_w/2"/>
                                              </p:val>
                                            </p:tav>
                                            <p:tav tm="100000">
                                              <p:val>
                                                <p:strVal val="#ppt_x"/>
                                              </p:val>
                                            </p:tav>
                                          </p:tavLst>
                                        </p:anim>
                                        <p:anim calcmode="lin" valueType="num" p14:bounceEnd="71000">
                                          <p:cBhvr additive="base">
                                            <p:cTn id="8" dur="2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6" accel="23000" fill="hold" grpId="0" nodeType="withEffect" p14:presetBounceEnd="71000">
                                      <p:stCondLst>
                                        <p:cond delay="250"/>
                                      </p:stCondLst>
                                      <p:childTnLst>
                                        <p:set>
                                          <p:cBhvr>
                                            <p:cTn id="10" dur="1" fill="hold">
                                              <p:stCondLst>
                                                <p:cond delay="0"/>
                                              </p:stCondLst>
                                            </p:cTn>
                                            <p:tgtEl>
                                              <p:spTgt spid="53"/>
                                            </p:tgtEl>
                                            <p:attrNameLst>
                                              <p:attrName>style.visibility</p:attrName>
                                            </p:attrNameLst>
                                          </p:cBhvr>
                                          <p:to>
                                            <p:strVal val="visible"/>
                                          </p:to>
                                        </p:set>
                                        <p:anim calcmode="lin" valueType="num" p14:bounceEnd="71000">
                                          <p:cBhvr additive="base">
                                            <p:cTn id="11" dur="3000" fill="hold"/>
                                            <p:tgtEl>
                                              <p:spTgt spid="53"/>
                                            </p:tgtEl>
                                            <p:attrNameLst>
                                              <p:attrName>ppt_x</p:attrName>
                                            </p:attrNameLst>
                                          </p:cBhvr>
                                          <p:tavLst>
                                            <p:tav tm="0">
                                              <p:val>
                                                <p:strVal val="1+#ppt_w/2"/>
                                              </p:val>
                                            </p:tav>
                                            <p:tav tm="100000">
                                              <p:val>
                                                <p:strVal val="#ppt_x"/>
                                              </p:val>
                                            </p:tav>
                                          </p:tavLst>
                                        </p:anim>
                                        <p:anim calcmode="lin" valueType="num" p14:bounceEnd="71000">
                                          <p:cBhvr additive="base">
                                            <p:cTn id="12" dur="3000" fill="hold"/>
                                            <p:tgtEl>
                                              <p:spTgt spid="53"/>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8" presetClass="emph" presetSubtype="0" repeatCount="indefinite" fill="hold" nodeType="withEffect">
                                      <p:stCondLst>
                                        <p:cond delay="250"/>
                                      </p:stCondLst>
                                      <p:childTnLst>
                                        <p:animRot by="-21600000">
                                          <p:cBhvr>
                                            <p:cTn id="20" dur="3000" fill="hold"/>
                                            <p:tgtEl>
                                              <p:spTgt spid="11"/>
                                            </p:tgtEl>
                                            <p:attrNameLst>
                                              <p:attrName>r</p:attrName>
                                            </p:attrNameLst>
                                          </p:cBhvr>
                                        </p:animRot>
                                      </p:childTnLst>
                                    </p:cTn>
                                  </p:par>
                                  <p:par>
                                    <p:cTn id="21" presetID="2" presetClass="entr" presetSubtype="2" decel="100000"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250" fill="hold"/>
                                            <p:tgtEl>
                                              <p:spTgt spid="9"/>
                                            </p:tgtEl>
                                            <p:attrNameLst>
                                              <p:attrName>ppt_x</p:attrName>
                                            </p:attrNameLst>
                                          </p:cBhvr>
                                          <p:tavLst>
                                            <p:tav tm="0">
                                              <p:val>
                                                <p:strVal val="1+#ppt_w/2"/>
                                              </p:val>
                                            </p:tav>
                                            <p:tav tm="100000">
                                              <p:val>
                                                <p:strVal val="#ppt_x"/>
                                              </p:val>
                                            </p:tav>
                                          </p:tavLst>
                                        </p:anim>
                                        <p:anim calcmode="lin" valueType="num">
                                          <p:cBhvr additive="base">
                                            <p:cTn id="24" dur="1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7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50" fill="hold"/>
                                            <p:tgtEl>
                                              <p:spTgt spid="8"/>
                                            </p:tgtEl>
                                            <p:attrNameLst>
                                              <p:attrName>ppt_x</p:attrName>
                                            </p:attrNameLst>
                                          </p:cBhvr>
                                          <p:tavLst>
                                            <p:tav tm="0">
                                              <p:val>
                                                <p:strVal val="1+#ppt_w/2"/>
                                              </p:val>
                                            </p:tav>
                                            <p:tav tm="100000">
                                              <p:val>
                                                <p:strVal val="#ppt_x"/>
                                              </p:val>
                                            </p:tav>
                                          </p:tavLst>
                                        </p:anim>
                                        <p:anim calcmode="lin" valueType="num">
                                          <p:cBhvr additive="base">
                                            <p:cTn id="28" dur="12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250" fill="hold"/>
                                            <p:tgtEl>
                                              <p:spTgt spid="27"/>
                                            </p:tgtEl>
                                            <p:attrNameLst>
                                              <p:attrName>ppt_x</p:attrName>
                                            </p:attrNameLst>
                                          </p:cBhvr>
                                          <p:tavLst>
                                            <p:tav tm="0">
                                              <p:val>
                                                <p:strVal val="1+#ppt_w/2"/>
                                              </p:val>
                                            </p:tav>
                                            <p:tav tm="100000">
                                              <p:val>
                                                <p:strVal val="#ppt_x"/>
                                              </p:val>
                                            </p:tav>
                                          </p:tavLst>
                                        </p:anim>
                                        <p:anim calcmode="lin" valueType="num">
                                          <p:cBhvr additive="base">
                                            <p:cTn id="32" dur="125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18" presetClass="entr" presetSubtype="9"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upLeft)">
                                          <p:cBhvr>
                                            <p:cTn id="36" dur="1750"/>
                                            <p:tgtEl>
                                              <p:spTgt spid="5"/>
                                            </p:tgtEl>
                                          </p:cBhvr>
                                        </p:animEffect>
                                      </p:childTnLst>
                                    </p:cTn>
                                  </p:par>
                                  <p:par>
                                    <p:cTn id="37" presetID="2" presetClass="entr" presetSubtype="4" decel="100000"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ppt_x"/>
                                              </p:val>
                                            </p:tav>
                                            <p:tav tm="100000">
                                              <p:val>
                                                <p:strVal val="#ppt_x"/>
                                              </p:val>
                                            </p:tav>
                                          </p:tavLst>
                                        </p:anim>
                                        <p:anim calcmode="lin" valueType="num">
                                          <p:cBhvr additive="base">
                                            <p:cTn id="44" dur="10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2" decel="100000" fill="hold" nodeType="withEffect">
                                      <p:stCondLst>
                                        <p:cond delay="1000"/>
                                      </p:stCondLst>
                                      <p:childTnLst>
                                        <p:set>
                                          <p:cBhvr>
                                            <p:cTn id="46" dur="1" fill="hold">
                                              <p:stCondLst>
                                                <p:cond delay="0"/>
                                              </p:stCondLst>
                                            </p:cTn>
                                            <p:tgtEl>
                                              <p:spTgt spid="111"/>
                                            </p:tgtEl>
                                            <p:attrNameLst>
                                              <p:attrName>style.visibility</p:attrName>
                                            </p:attrNameLst>
                                          </p:cBhvr>
                                          <p:to>
                                            <p:strVal val="visible"/>
                                          </p:to>
                                        </p:set>
                                        <p:anim calcmode="lin" valueType="num">
                                          <p:cBhvr additive="base">
                                            <p:cTn id="47" dur="1000" fill="hold"/>
                                            <p:tgtEl>
                                              <p:spTgt spid="111"/>
                                            </p:tgtEl>
                                            <p:attrNameLst>
                                              <p:attrName>ppt_x</p:attrName>
                                            </p:attrNameLst>
                                          </p:cBhvr>
                                          <p:tavLst>
                                            <p:tav tm="0">
                                              <p:val>
                                                <p:strVal val="1+#ppt_w/2"/>
                                              </p:val>
                                            </p:tav>
                                            <p:tav tm="100000">
                                              <p:val>
                                                <p:strVal val="#ppt_x"/>
                                              </p:val>
                                            </p:tav>
                                          </p:tavLst>
                                        </p:anim>
                                        <p:anim calcmode="lin" valueType="num">
                                          <p:cBhvr additive="base">
                                            <p:cTn id="48" dur="1000" fill="hold"/>
                                            <p:tgtEl>
                                              <p:spTgt spid="111"/>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90"/>
                                            </p:tgtEl>
                                            <p:attrNameLst>
                                              <p:attrName>style.visibility</p:attrName>
                                            </p:attrNameLst>
                                          </p:cBhvr>
                                          <p:to>
                                            <p:strVal val="visible"/>
                                          </p:to>
                                        </p:set>
                                        <p:anim calcmode="lin" valueType="num">
                                          <p:cBhvr additive="base">
                                            <p:cTn id="51" dur="1000" fill="hold"/>
                                            <p:tgtEl>
                                              <p:spTgt spid="90"/>
                                            </p:tgtEl>
                                            <p:attrNameLst>
                                              <p:attrName>ppt_x</p:attrName>
                                            </p:attrNameLst>
                                          </p:cBhvr>
                                          <p:tavLst>
                                            <p:tav tm="0">
                                              <p:val>
                                                <p:strVal val="0-#ppt_w/2"/>
                                              </p:val>
                                            </p:tav>
                                            <p:tav tm="100000">
                                              <p:val>
                                                <p:strVal val="#ppt_x"/>
                                              </p:val>
                                            </p:tav>
                                          </p:tavLst>
                                        </p:anim>
                                        <p:anim calcmode="lin" valueType="num">
                                          <p:cBhvr additive="base">
                                            <p:cTn id="52" dur="1000" fill="hold"/>
                                            <p:tgtEl>
                                              <p:spTgt spid="90"/>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1250"/>
                                      </p:stCondLst>
                                      <p:childTnLst>
                                        <p:set>
                                          <p:cBhvr>
                                            <p:cTn id="54" dur="1" fill="hold">
                                              <p:stCondLst>
                                                <p:cond delay="0"/>
                                              </p:stCondLst>
                                            </p:cTn>
                                            <p:tgtEl>
                                              <p:spTgt spid="91"/>
                                            </p:tgtEl>
                                            <p:attrNameLst>
                                              <p:attrName>style.visibility</p:attrName>
                                            </p:attrNameLst>
                                          </p:cBhvr>
                                          <p:to>
                                            <p:strVal val="visible"/>
                                          </p:to>
                                        </p:set>
                                        <p:anim calcmode="lin" valueType="num">
                                          <p:cBhvr additive="base">
                                            <p:cTn id="55" dur="1000" fill="hold"/>
                                            <p:tgtEl>
                                              <p:spTgt spid="91"/>
                                            </p:tgtEl>
                                            <p:attrNameLst>
                                              <p:attrName>ppt_x</p:attrName>
                                            </p:attrNameLst>
                                          </p:cBhvr>
                                          <p:tavLst>
                                            <p:tav tm="0">
                                              <p:val>
                                                <p:strVal val="0-#ppt_w/2"/>
                                              </p:val>
                                            </p:tav>
                                            <p:tav tm="100000">
                                              <p:val>
                                                <p:strVal val="#ppt_x"/>
                                              </p:val>
                                            </p:tav>
                                          </p:tavLst>
                                        </p:anim>
                                        <p:anim calcmode="lin" valueType="num">
                                          <p:cBhvr additive="base">
                                            <p:cTn id="56" dur="1000" fill="hold"/>
                                            <p:tgtEl>
                                              <p:spTgt spid="91"/>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1250"/>
                                      </p:stCondLst>
                                      <p:childTnLst>
                                        <p:set>
                                          <p:cBhvr>
                                            <p:cTn id="58" dur="1" fill="hold">
                                              <p:stCondLst>
                                                <p:cond delay="0"/>
                                              </p:stCondLst>
                                            </p:cTn>
                                            <p:tgtEl>
                                              <p:spTgt spid="116"/>
                                            </p:tgtEl>
                                            <p:attrNameLst>
                                              <p:attrName>style.visibility</p:attrName>
                                            </p:attrNameLst>
                                          </p:cBhvr>
                                          <p:to>
                                            <p:strVal val="visible"/>
                                          </p:to>
                                        </p:set>
                                        <p:anim calcmode="lin" valueType="num">
                                          <p:cBhvr additive="base">
                                            <p:cTn id="59" dur="1000" fill="hold"/>
                                            <p:tgtEl>
                                              <p:spTgt spid="116"/>
                                            </p:tgtEl>
                                            <p:attrNameLst>
                                              <p:attrName>ppt_x</p:attrName>
                                            </p:attrNameLst>
                                          </p:cBhvr>
                                          <p:tavLst>
                                            <p:tav tm="0">
                                              <p:val>
                                                <p:strVal val="0-#ppt_w/2"/>
                                              </p:val>
                                            </p:tav>
                                            <p:tav tm="100000">
                                              <p:val>
                                                <p:strVal val="#ppt_x"/>
                                              </p:val>
                                            </p:tav>
                                          </p:tavLst>
                                        </p:anim>
                                        <p:anim calcmode="lin" valueType="num">
                                          <p:cBhvr additive="base">
                                            <p:cTn id="60" dur="1000" fill="hold"/>
                                            <p:tgtEl>
                                              <p:spTgt spid="116"/>
                                            </p:tgtEl>
                                            <p:attrNameLst>
                                              <p:attrName>ppt_y</p:attrName>
                                            </p:attrNameLst>
                                          </p:cBhvr>
                                          <p:tavLst>
                                            <p:tav tm="0">
                                              <p:val>
                                                <p:strVal val="#ppt_y"/>
                                              </p:val>
                                            </p:tav>
                                            <p:tav tm="100000">
                                              <p:val>
                                                <p:strVal val="#ppt_y"/>
                                              </p:val>
                                            </p:tav>
                                          </p:tavLst>
                                        </p:anim>
                                      </p:childTnLst>
                                    </p:cTn>
                                  </p:par>
                                  <p:par>
                                    <p:cTn id="61" presetID="2" presetClass="entr" presetSubtype="1" accel="10000" fill="hold" grpId="0" nodeType="withEffect" p14:presetBounceEnd="60000">
                                      <p:stCondLst>
                                        <p:cond delay="1500"/>
                                      </p:stCondLst>
                                      <p:childTnLst>
                                        <p:set>
                                          <p:cBhvr>
                                            <p:cTn id="62" dur="1" fill="hold">
                                              <p:stCondLst>
                                                <p:cond delay="0"/>
                                              </p:stCondLst>
                                            </p:cTn>
                                            <p:tgtEl>
                                              <p:spTgt spid="79"/>
                                            </p:tgtEl>
                                            <p:attrNameLst>
                                              <p:attrName>style.visibility</p:attrName>
                                            </p:attrNameLst>
                                          </p:cBhvr>
                                          <p:to>
                                            <p:strVal val="visible"/>
                                          </p:to>
                                        </p:set>
                                        <p:anim calcmode="lin" valueType="num" p14:bounceEnd="60000">
                                          <p:cBhvr additive="base">
                                            <p:cTn id="63" dur="125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64" dur="1250" fill="hold"/>
                                            <p:tgtEl>
                                              <p:spTgt spid="79"/>
                                            </p:tgtEl>
                                            <p:attrNameLst>
                                              <p:attrName>ppt_y</p:attrName>
                                            </p:attrNameLst>
                                          </p:cBhvr>
                                          <p:tavLst>
                                            <p:tav tm="0">
                                              <p:val>
                                                <p:strVal val="0-#ppt_h/2"/>
                                              </p:val>
                                            </p:tav>
                                            <p:tav tm="100000">
                                              <p:val>
                                                <p:strVal val="#ppt_y"/>
                                              </p:val>
                                            </p:tav>
                                          </p:tavLst>
                                        </p:anim>
                                      </p:childTnLst>
                                    </p:cTn>
                                  </p:par>
                                  <p:par>
                                    <p:cTn id="65" presetID="2" presetClass="entr" presetSubtype="1" accel="10000" fill="hold" grpId="0" nodeType="withEffect" p14:presetBounceEnd="60000">
                                      <p:stCondLst>
                                        <p:cond delay="1750"/>
                                      </p:stCondLst>
                                      <p:childTnLst>
                                        <p:set>
                                          <p:cBhvr>
                                            <p:cTn id="66" dur="1" fill="hold">
                                              <p:stCondLst>
                                                <p:cond delay="0"/>
                                              </p:stCondLst>
                                            </p:cTn>
                                            <p:tgtEl>
                                              <p:spTgt spid="77"/>
                                            </p:tgtEl>
                                            <p:attrNameLst>
                                              <p:attrName>style.visibility</p:attrName>
                                            </p:attrNameLst>
                                          </p:cBhvr>
                                          <p:to>
                                            <p:strVal val="visible"/>
                                          </p:to>
                                        </p:set>
                                        <p:anim calcmode="lin" valueType="num" p14:bounceEnd="60000">
                                          <p:cBhvr additive="base">
                                            <p:cTn id="67" dur="125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68" dur="125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accel="10000" fill="hold" grpId="0" nodeType="withEffect" p14:presetBounceEnd="60000">
                                      <p:stCondLst>
                                        <p:cond delay="2000"/>
                                      </p:stCondLst>
                                      <p:childTnLst>
                                        <p:set>
                                          <p:cBhvr>
                                            <p:cTn id="70" dur="1" fill="hold">
                                              <p:stCondLst>
                                                <p:cond delay="0"/>
                                              </p:stCondLst>
                                            </p:cTn>
                                            <p:tgtEl>
                                              <p:spTgt spid="78"/>
                                            </p:tgtEl>
                                            <p:attrNameLst>
                                              <p:attrName>style.visibility</p:attrName>
                                            </p:attrNameLst>
                                          </p:cBhvr>
                                          <p:to>
                                            <p:strVal val="visible"/>
                                          </p:to>
                                        </p:set>
                                        <p:anim calcmode="lin" valueType="num" p14:bounceEnd="60000">
                                          <p:cBhvr additive="base">
                                            <p:cTn id="71" dur="1250" fill="hold"/>
                                            <p:tgtEl>
                                              <p:spTgt spid="78"/>
                                            </p:tgtEl>
                                            <p:attrNameLst>
                                              <p:attrName>ppt_x</p:attrName>
                                            </p:attrNameLst>
                                          </p:cBhvr>
                                          <p:tavLst>
                                            <p:tav tm="0">
                                              <p:val>
                                                <p:strVal val="#ppt_x"/>
                                              </p:val>
                                            </p:tav>
                                            <p:tav tm="100000">
                                              <p:val>
                                                <p:strVal val="#ppt_x"/>
                                              </p:val>
                                            </p:tav>
                                          </p:tavLst>
                                        </p:anim>
                                        <p:anim calcmode="lin" valueType="num" p14:bounceEnd="60000">
                                          <p:cBhvr additive="base">
                                            <p:cTn id="72" dur="125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accel="10000" fill="hold" grpId="0" nodeType="withEffect" p14:presetBounceEnd="69000">
                                      <p:stCondLst>
                                        <p:cond delay="1500"/>
                                      </p:stCondLst>
                                      <p:childTnLst>
                                        <p:set>
                                          <p:cBhvr>
                                            <p:cTn id="74" dur="1" fill="hold">
                                              <p:stCondLst>
                                                <p:cond delay="0"/>
                                              </p:stCondLst>
                                            </p:cTn>
                                            <p:tgtEl>
                                              <p:spTgt spid="46"/>
                                            </p:tgtEl>
                                            <p:attrNameLst>
                                              <p:attrName>style.visibility</p:attrName>
                                            </p:attrNameLst>
                                          </p:cBhvr>
                                          <p:to>
                                            <p:strVal val="visible"/>
                                          </p:to>
                                        </p:set>
                                        <p:anim calcmode="lin" valueType="num" p14:bounceEnd="69000">
                                          <p:cBhvr additive="base">
                                            <p:cTn id="75" dur="1750" fill="hold"/>
                                            <p:tgtEl>
                                              <p:spTgt spid="46"/>
                                            </p:tgtEl>
                                            <p:attrNameLst>
                                              <p:attrName>ppt_x</p:attrName>
                                            </p:attrNameLst>
                                          </p:cBhvr>
                                          <p:tavLst>
                                            <p:tav tm="0">
                                              <p:val>
                                                <p:strVal val="#ppt_x"/>
                                              </p:val>
                                            </p:tav>
                                            <p:tav tm="100000">
                                              <p:val>
                                                <p:strVal val="#ppt_x"/>
                                              </p:val>
                                            </p:tav>
                                          </p:tavLst>
                                        </p:anim>
                                        <p:anim calcmode="lin" valueType="num" p14:bounceEnd="69000">
                                          <p:cBhvr additive="base">
                                            <p:cTn id="76" dur="1750" fill="hold"/>
                                            <p:tgtEl>
                                              <p:spTgt spid="46"/>
                                            </p:tgtEl>
                                            <p:attrNameLst>
                                              <p:attrName>ppt_y</p:attrName>
                                            </p:attrNameLst>
                                          </p:cBhvr>
                                          <p:tavLst>
                                            <p:tav tm="0">
                                              <p:val>
                                                <p:strVal val="0-#ppt_h/2"/>
                                              </p:val>
                                            </p:tav>
                                            <p:tav tm="100000">
                                              <p:val>
                                                <p:strVal val="#ppt_y"/>
                                              </p:val>
                                            </p:tav>
                                          </p:tavLst>
                                        </p:anim>
                                      </p:childTnLst>
                                    </p:cTn>
                                  </p:par>
                                  <p:par>
                                    <p:cTn id="77" presetID="2" presetClass="entr" presetSubtype="1" accel="10000" fill="hold" grpId="0" nodeType="withEffect" p14:presetBounceEnd="69000">
                                      <p:stCondLst>
                                        <p:cond delay="2500"/>
                                      </p:stCondLst>
                                      <p:childTnLst>
                                        <p:set>
                                          <p:cBhvr>
                                            <p:cTn id="78" dur="1" fill="hold">
                                              <p:stCondLst>
                                                <p:cond delay="0"/>
                                              </p:stCondLst>
                                            </p:cTn>
                                            <p:tgtEl>
                                              <p:spTgt spid="47"/>
                                            </p:tgtEl>
                                            <p:attrNameLst>
                                              <p:attrName>style.visibility</p:attrName>
                                            </p:attrNameLst>
                                          </p:cBhvr>
                                          <p:to>
                                            <p:strVal val="visible"/>
                                          </p:to>
                                        </p:set>
                                        <p:anim calcmode="lin" valueType="num" p14:bounceEnd="69000">
                                          <p:cBhvr additive="base">
                                            <p:cTn id="79" dur="1750" fill="hold"/>
                                            <p:tgtEl>
                                              <p:spTgt spid="47"/>
                                            </p:tgtEl>
                                            <p:attrNameLst>
                                              <p:attrName>ppt_x</p:attrName>
                                            </p:attrNameLst>
                                          </p:cBhvr>
                                          <p:tavLst>
                                            <p:tav tm="0">
                                              <p:val>
                                                <p:strVal val="#ppt_x"/>
                                              </p:val>
                                            </p:tav>
                                            <p:tav tm="100000">
                                              <p:val>
                                                <p:strVal val="#ppt_x"/>
                                              </p:val>
                                            </p:tav>
                                          </p:tavLst>
                                        </p:anim>
                                        <p:anim calcmode="lin" valueType="num" p14:bounceEnd="69000">
                                          <p:cBhvr additive="base">
                                            <p:cTn id="80" dur="1750" fill="hold"/>
                                            <p:tgtEl>
                                              <p:spTgt spid="47"/>
                                            </p:tgtEl>
                                            <p:attrNameLst>
                                              <p:attrName>ppt_y</p:attrName>
                                            </p:attrNameLst>
                                          </p:cBhvr>
                                          <p:tavLst>
                                            <p:tav tm="0">
                                              <p:val>
                                                <p:strVal val="0-#ppt_h/2"/>
                                              </p:val>
                                            </p:tav>
                                            <p:tav tm="100000">
                                              <p:val>
                                                <p:strVal val="#ppt_y"/>
                                              </p:val>
                                            </p:tav>
                                          </p:tavLst>
                                        </p:anim>
                                      </p:childTnLst>
                                    </p:cTn>
                                  </p:par>
                                  <p:par>
                                    <p:cTn id="81" presetID="2" presetClass="entr" presetSubtype="1" accel="10000" fill="hold" grpId="0" nodeType="withEffect" p14:presetBounceEnd="69000">
                                      <p:stCondLst>
                                        <p:cond delay="2750"/>
                                      </p:stCondLst>
                                      <p:childTnLst>
                                        <p:set>
                                          <p:cBhvr>
                                            <p:cTn id="82" dur="1" fill="hold">
                                              <p:stCondLst>
                                                <p:cond delay="0"/>
                                              </p:stCondLst>
                                            </p:cTn>
                                            <p:tgtEl>
                                              <p:spTgt spid="48"/>
                                            </p:tgtEl>
                                            <p:attrNameLst>
                                              <p:attrName>style.visibility</p:attrName>
                                            </p:attrNameLst>
                                          </p:cBhvr>
                                          <p:to>
                                            <p:strVal val="visible"/>
                                          </p:to>
                                        </p:set>
                                        <p:anim calcmode="lin" valueType="num" p14:bounceEnd="69000">
                                          <p:cBhvr additive="base">
                                            <p:cTn id="83" dur="1750" fill="hold"/>
                                            <p:tgtEl>
                                              <p:spTgt spid="48"/>
                                            </p:tgtEl>
                                            <p:attrNameLst>
                                              <p:attrName>ppt_x</p:attrName>
                                            </p:attrNameLst>
                                          </p:cBhvr>
                                          <p:tavLst>
                                            <p:tav tm="0">
                                              <p:val>
                                                <p:strVal val="#ppt_x"/>
                                              </p:val>
                                            </p:tav>
                                            <p:tav tm="100000">
                                              <p:val>
                                                <p:strVal val="#ppt_x"/>
                                              </p:val>
                                            </p:tav>
                                          </p:tavLst>
                                        </p:anim>
                                        <p:anim calcmode="lin" valueType="num" p14:bounceEnd="69000">
                                          <p:cBhvr additive="base">
                                            <p:cTn id="84" dur="1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3" grpId="0" animBg="1"/>
          <p:bldP spid="8" grpId="0"/>
          <p:bldP spid="9" grpId="0"/>
          <p:bldP spid="22" grpId="0" animBg="1"/>
          <p:bldP spid="24" grpId="0" animBg="1"/>
          <p:bldP spid="27" grpId="0"/>
          <p:bldP spid="77" grpId="0" animBg="1"/>
          <p:bldP spid="78" grpId="0" animBg="1"/>
          <p:bldP spid="79" grpId="0" animBg="1"/>
          <p:bldP spid="91" grpId="0"/>
          <p:bldP spid="116" grpId="0"/>
          <p:bldP spid="46" grpId="0" animBg="1"/>
          <p:bldP spid="4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23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0" fill="hold"/>
                                            <p:tgtEl>
                                              <p:spTgt spid="52"/>
                                            </p:tgtEl>
                                            <p:attrNameLst>
                                              <p:attrName>ppt_x</p:attrName>
                                            </p:attrNameLst>
                                          </p:cBhvr>
                                          <p:tavLst>
                                            <p:tav tm="0">
                                              <p:val>
                                                <p:strVal val="1+#ppt_w/2"/>
                                              </p:val>
                                            </p:tav>
                                            <p:tav tm="100000">
                                              <p:val>
                                                <p:strVal val="#ppt_x"/>
                                              </p:val>
                                            </p:tav>
                                          </p:tavLst>
                                        </p:anim>
                                        <p:anim calcmode="lin" valueType="num">
                                          <p:cBhvr additive="base">
                                            <p:cTn id="8" dur="2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6" accel="23000" fill="hold" grpId="0" nodeType="withEffect">
                                      <p:stCondLst>
                                        <p:cond delay="25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3000" fill="hold"/>
                                            <p:tgtEl>
                                              <p:spTgt spid="53"/>
                                            </p:tgtEl>
                                            <p:attrNameLst>
                                              <p:attrName>ppt_x</p:attrName>
                                            </p:attrNameLst>
                                          </p:cBhvr>
                                          <p:tavLst>
                                            <p:tav tm="0">
                                              <p:val>
                                                <p:strVal val="1+#ppt_w/2"/>
                                              </p:val>
                                            </p:tav>
                                            <p:tav tm="100000">
                                              <p:val>
                                                <p:strVal val="#ppt_x"/>
                                              </p:val>
                                            </p:tav>
                                          </p:tavLst>
                                        </p:anim>
                                        <p:anim calcmode="lin" valueType="num">
                                          <p:cBhvr additive="base">
                                            <p:cTn id="12" dur="3000" fill="hold"/>
                                            <p:tgtEl>
                                              <p:spTgt spid="53"/>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8" presetClass="emph" presetSubtype="0" repeatCount="indefinite" fill="hold" nodeType="withEffect">
                                      <p:stCondLst>
                                        <p:cond delay="250"/>
                                      </p:stCondLst>
                                      <p:childTnLst>
                                        <p:animRot by="-21600000">
                                          <p:cBhvr>
                                            <p:cTn id="20" dur="3000" fill="hold"/>
                                            <p:tgtEl>
                                              <p:spTgt spid="11"/>
                                            </p:tgtEl>
                                            <p:attrNameLst>
                                              <p:attrName>r</p:attrName>
                                            </p:attrNameLst>
                                          </p:cBhvr>
                                        </p:animRot>
                                      </p:childTnLst>
                                    </p:cTn>
                                  </p:par>
                                  <p:par>
                                    <p:cTn id="21" presetID="2" presetClass="entr" presetSubtype="2" decel="100000" fill="hold" grpId="0"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250" fill="hold"/>
                                            <p:tgtEl>
                                              <p:spTgt spid="9"/>
                                            </p:tgtEl>
                                            <p:attrNameLst>
                                              <p:attrName>ppt_x</p:attrName>
                                            </p:attrNameLst>
                                          </p:cBhvr>
                                          <p:tavLst>
                                            <p:tav tm="0">
                                              <p:val>
                                                <p:strVal val="1+#ppt_w/2"/>
                                              </p:val>
                                            </p:tav>
                                            <p:tav tm="100000">
                                              <p:val>
                                                <p:strVal val="#ppt_x"/>
                                              </p:val>
                                            </p:tav>
                                          </p:tavLst>
                                        </p:anim>
                                        <p:anim calcmode="lin" valueType="num">
                                          <p:cBhvr additive="base">
                                            <p:cTn id="24" dur="1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7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250" fill="hold"/>
                                            <p:tgtEl>
                                              <p:spTgt spid="8"/>
                                            </p:tgtEl>
                                            <p:attrNameLst>
                                              <p:attrName>ppt_x</p:attrName>
                                            </p:attrNameLst>
                                          </p:cBhvr>
                                          <p:tavLst>
                                            <p:tav tm="0">
                                              <p:val>
                                                <p:strVal val="1+#ppt_w/2"/>
                                              </p:val>
                                            </p:tav>
                                            <p:tav tm="100000">
                                              <p:val>
                                                <p:strVal val="#ppt_x"/>
                                              </p:val>
                                            </p:tav>
                                          </p:tavLst>
                                        </p:anim>
                                        <p:anim calcmode="lin" valueType="num">
                                          <p:cBhvr additive="base">
                                            <p:cTn id="28" dur="12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250" fill="hold"/>
                                            <p:tgtEl>
                                              <p:spTgt spid="27"/>
                                            </p:tgtEl>
                                            <p:attrNameLst>
                                              <p:attrName>ppt_x</p:attrName>
                                            </p:attrNameLst>
                                          </p:cBhvr>
                                          <p:tavLst>
                                            <p:tav tm="0">
                                              <p:val>
                                                <p:strVal val="1+#ppt_w/2"/>
                                              </p:val>
                                            </p:tav>
                                            <p:tav tm="100000">
                                              <p:val>
                                                <p:strVal val="#ppt_x"/>
                                              </p:val>
                                            </p:tav>
                                          </p:tavLst>
                                        </p:anim>
                                        <p:anim calcmode="lin" valueType="num">
                                          <p:cBhvr additive="base">
                                            <p:cTn id="32" dur="125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18" presetClass="entr" presetSubtype="9"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upLeft)">
                                          <p:cBhvr>
                                            <p:cTn id="36" dur="1750"/>
                                            <p:tgtEl>
                                              <p:spTgt spid="5"/>
                                            </p:tgtEl>
                                          </p:cBhvr>
                                        </p:animEffect>
                                      </p:childTnLst>
                                    </p:cTn>
                                  </p:par>
                                  <p:par>
                                    <p:cTn id="37" presetID="2" presetClass="entr" presetSubtype="4" decel="100000"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ppt_x"/>
                                              </p:val>
                                            </p:tav>
                                            <p:tav tm="100000">
                                              <p:val>
                                                <p:strVal val="#ppt_x"/>
                                              </p:val>
                                            </p:tav>
                                          </p:tavLst>
                                        </p:anim>
                                        <p:anim calcmode="lin" valueType="num">
                                          <p:cBhvr additive="base">
                                            <p:cTn id="44" dur="10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2" decel="100000" fill="hold" nodeType="withEffect">
                                      <p:stCondLst>
                                        <p:cond delay="1000"/>
                                      </p:stCondLst>
                                      <p:childTnLst>
                                        <p:set>
                                          <p:cBhvr>
                                            <p:cTn id="46" dur="1" fill="hold">
                                              <p:stCondLst>
                                                <p:cond delay="0"/>
                                              </p:stCondLst>
                                            </p:cTn>
                                            <p:tgtEl>
                                              <p:spTgt spid="111"/>
                                            </p:tgtEl>
                                            <p:attrNameLst>
                                              <p:attrName>style.visibility</p:attrName>
                                            </p:attrNameLst>
                                          </p:cBhvr>
                                          <p:to>
                                            <p:strVal val="visible"/>
                                          </p:to>
                                        </p:set>
                                        <p:anim calcmode="lin" valueType="num">
                                          <p:cBhvr additive="base">
                                            <p:cTn id="47" dur="1000" fill="hold"/>
                                            <p:tgtEl>
                                              <p:spTgt spid="111"/>
                                            </p:tgtEl>
                                            <p:attrNameLst>
                                              <p:attrName>ppt_x</p:attrName>
                                            </p:attrNameLst>
                                          </p:cBhvr>
                                          <p:tavLst>
                                            <p:tav tm="0">
                                              <p:val>
                                                <p:strVal val="1+#ppt_w/2"/>
                                              </p:val>
                                            </p:tav>
                                            <p:tav tm="100000">
                                              <p:val>
                                                <p:strVal val="#ppt_x"/>
                                              </p:val>
                                            </p:tav>
                                          </p:tavLst>
                                        </p:anim>
                                        <p:anim calcmode="lin" valueType="num">
                                          <p:cBhvr additive="base">
                                            <p:cTn id="48" dur="1000" fill="hold"/>
                                            <p:tgtEl>
                                              <p:spTgt spid="111"/>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90"/>
                                            </p:tgtEl>
                                            <p:attrNameLst>
                                              <p:attrName>style.visibility</p:attrName>
                                            </p:attrNameLst>
                                          </p:cBhvr>
                                          <p:to>
                                            <p:strVal val="visible"/>
                                          </p:to>
                                        </p:set>
                                        <p:anim calcmode="lin" valueType="num">
                                          <p:cBhvr additive="base">
                                            <p:cTn id="51" dur="1000" fill="hold"/>
                                            <p:tgtEl>
                                              <p:spTgt spid="90"/>
                                            </p:tgtEl>
                                            <p:attrNameLst>
                                              <p:attrName>ppt_x</p:attrName>
                                            </p:attrNameLst>
                                          </p:cBhvr>
                                          <p:tavLst>
                                            <p:tav tm="0">
                                              <p:val>
                                                <p:strVal val="0-#ppt_w/2"/>
                                              </p:val>
                                            </p:tav>
                                            <p:tav tm="100000">
                                              <p:val>
                                                <p:strVal val="#ppt_x"/>
                                              </p:val>
                                            </p:tav>
                                          </p:tavLst>
                                        </p:anim>
                                        <p:anim calcmode="lin" valueType="num">
                                          <p:cBhvr additive="base">
                                            <p:cTn id="52" dur="1000" fill="hold"/>
                                            <p:tgtEl>
                                              <p:spTgt spid="90"/>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1250"/>
                                      </p:stCondLst>
                                      <p:childTnLst>
                                        <p:set>
                                          <p:cBhvr>
                                            <p:cTn id="54" dur="1" fill="hold">
                                              <p:stCondLst>
                                                <p:cond delay="0"/>
                                              </p:stCondLst>
                                            </p:cTn>
                                            <p:tgtEl>
                                              <p:spTgt spid="91"/>
                                            </p:tgtEl>
                                            <p:attrNameLst>
                                              <p:attrName>style.visibility</p:attrName>
                                            </p:attrNameLst>
                                          </p:cBhvr>
                                          <p:to>
                                            <p:strVal val="visible"/>
                                          </p:to>
                                        </p:set>
                                        <p:anim calcmode="lin" valueType="num">
                                          <p:cBhvr additive="base">
                                            <p:cTn id="55" dur="1000" fill="hold"/>
                                            <p:tgtEl>
                                              <p:spTgt spid="91"/>
                                            </p:tgtEl>
                                            <p:attrNameLst>
                                              <p:attrName>ppt_x</p:attrName>
                                            </p:attrNameLst>
                                          </p:cBhvr>
                                          <p:tavLst>
                                            <p:tav tm="0">
                                              <p:val>
                                                <p:strVal val="0-#ppt_w/2"/>
                                              </p:val>
                                            </p:tav>
                                            <p:tav tm="100000">
                                              <p:val>
                                                <p:strVal val="#ppt_x"/>
                                              </p:val>
                                            </p:tav>
                                          </p:tavLst>
                                        </p:anim>
                                        <p:anim calcmode="lin" valueType="num">
                                          <p:cBhvr additive="base">
                                            <p:cTn id="56" dur="1000" fill="hold"/>
                                            <p:tgtEl>
                                              <p:spTgt spid="91"/>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1250"/>
                                      </p:stCondLst>
                                      <p:childTnLst>
                                        <p:set>
                                          <p:cBhvr>
                                            <p:cTn id="58" dur="1" fill="hold">
                                              <p:stCondLst>
                                                <p:cond delay="0"/>
                                              </p:stCondLst>
                                            </p:cTn>
                                            <p:tgtEl>
                                              <p:spTgt spid="116"/>
                                            </p:tgtEl>
                                            <p:attrNameLst>
                                              <p:attrName>style.visibility</p:attrName>
                                            </p:attrNameLst>
                                          </p:cBhvr>
                                          <p:to>
                                            <p:strVal val="visible"/>
                                          </p:to>
                                        </p:set>
                                        <p:anim calcmode="lin" valueType="num">
                                          <p:cBhvr additive="base">
                                            <p:cTn id="59" dur="1000" fill="hold"/>
                                            <p:tgtEl>
                                              <p:spTgt spid="116"/>
                                            </p:tgtEl>
                                            <p:attrNameLst>
                                              <p:attrName>ppt_x</p:attrName>
                                            </p:attrNameLst>
                                          </p:cBhvr>
                                          <p:tavLst>
                                            <p:tav tm="0">
                                              <p:val>
                                                <p:strVal val="0-#ppt_w/2"/>
                                              </p:val>
                                            </p:tav>
                                            <p:tav tm="100000">
                                              <p:val>
                                                <p:strVal val="#ppt_x"/>
                                              </p:val>
                                            </p:tav>
                                          </p:tavLst>
                                        </p:anim>
                                        <p:anim calcmode="lin" valueType="num">
                                          <p:cBhvr additive="base">
                                            <p:cTn id="60" dur="1000" fill="hold"/>
                                            <p:tgtEl>
                                              <p:spTgt spid="116"/>
                                            </p:tgtEl>
                                            <p:attrNameLst>
                                              <p:attrName>ppt_y</p:attrName>
                                            </p:attrNameLst>
                                          </p:cBhvr>
                                          <p:tavLst>
                                            <p:tav tm="0">
                                              <p:val>
                                                <p:strVal val="#ppt_y"/>
                                              </p:val>
                                            </p:tav>
                                            <p:tav tm="100000">
                                              <p:val>
                                                <p:strVal val="#ppt_y"/>
                                              </p:val>
                                            </p:tav>
                                          </p:tavLst>
                                        </p:anim>
                                      </p:childTnLst>
                                    </p:cTn>
                                  </p:par>
                                  <p:par>
                                    <p:cTn id="61" presetID="2" presetClass="entr" presetSubtype="1" accel="10000" fill="hold" grpId="0" nodeType="withEffect">
                                      <p:stCondLst>
                                        <p:cond delay="150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1250" fill="hold"/>
                                            <p:tgtEl>
                                              <p:spTgt spid="79"/>
                                            </p:tgtEl>
                                            <p:attrNameLst>
                                              <p:attrName>ppt_x</p:attrName>
                                            </p:attrNameLst>
                                          </p:cBhvr>
                                          <p:tavLst>
                                            <p:tav tm="0">
                                              <p:val>
                                                <p:strVal val="#ppt_x"/>
                                              </p:val>
                                            </p:tav>
                                            <p:tav tm="100000">
                                              <p:val>
                                                <p:strVal val="#ppt_x"/>
                                              </p:val>
                                            </p:tav>
                                          </p:tavLst>
                                        </p:anim>
                                        <p:anim calcmode="lin" valueType="num">
                                          <p:cBhvr additive="base">
                                            <p:cTn id="64" dur="1250" fill="hold"/>
                                            <p:tgtEl>
                                              <p:spTgt spid="79"/>
                                            </p:tgtEl>
                                            <p:attrNameLst>
                                              <p:attrName>ppt_y</p:attrName>
                                            </p:attrNameLst>
                                          </p:cBhvr>
                                          <p:tavLst>
                                            <p:tav tm="0">
                                              <p:val>
                                                <p:strVal val="0-#ppt_h/2"/>
                                              </p:val>
                                            </p:tav>
                                            <p:tav tm="100000">
                                              <p:val>
                                                <p:strVal val="#ppt_y"/>
                                              </p:val>
                                            </p:tav>
                                          </p:tavLst>
                                        </p:anim>
                                      </p:childTnLst>
                                    </p:cTn>
                                  </p:par>
                                  <p:par>
                                    <p:cTn id="65" presetID="2" presetClass="entr" presetSubtype="1" accel="10000" fill="hold" grpId="0" nodeType="withEffect">
                                      <p:stCondLst>
                                        <p:cond delay="175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1250" fill="hold"/>
                                            <p:tgtEl>
                                              <p:spTgt spid="77"/>
                                            </p:tgtEl>
                                            <p:attrNameLst>
                                              <p:attrName>ppt_x</p:attrName>
                                            </p:attrNameLst>
                                          </p:cBhvr>
                                          <p:tavLst>
                                            <p:tav tm="0">
                                              <p:val>
                                                <p:strVal val="#ppt_x"/>
                                              </p:val>
                                            </p:tav>
                                            <p:tav tm="100000">
                                              <p:val>
                                                <p:strVal val="#ppt_x"/>
                                              </p:val>
                                            </p:tav>
                                          </p:tavLst>
                                        </p:anim>
                                        <p:anim calcmode="lin" valueType="num">
                                          <p:cBhvr additive="base">
                                            <p:cTn id="68" dur="125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accel="10000" fill="hold" grpId="0" nodeType="withEffect">
                                      <p:stCondLst>
                                        <p:cond delay="200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1250" fill="hold"/>
                                            <p:tgtEl>
                                              <p:spTgt spid="78"/>
                                            </p:tgtEl>
                                            <p:attrNameLst>
                                              <p:attrName>ppt_x</p:attrName>
                                            </p:attrNameLst>
                                          </p:cBhvr>
                                          <p:tavLst>
                                            <p:tav tm="0">
                                              <p:val>
                                                <p:strVal val="#ppt_x"/>
                                              </p:val>
                                            </p:tav>
                                            <p:tav tm="100000">
                                              <p:val>
                                                <p:strVal val="#ppt_x"/>
                                              </p:val>
                                            </p:tav>
                                          </p:tavLst>
                                        </p:anim>
                                        <p:anim calcmode="lin" valueType="num">
                                          <p:cBhvr additive="base">
                                            <p:cTn id="72" dur="125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accel="10000" fill="hold" grpId="0" nodeType="withEffect">
                                      <p:stCondLst>
                                        <p:cond delay="150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1750" fill="hold"/>
                                            <p:tgtEl>
                                              <p:spTgt spid="46"/>
                                            </p:tgtEl>
                                            <p:attrNameLst>
                                              <p:attrName>ppt_x</p:attrName>
                                            </p:attrNameLst>
                                          </p:cBhvr>
                                          <p:tavLst>
                                            <p:tav tm="0">
                                              <p:val>
                                                <p:strVal val="#ppt_x"/>
                                              </p:val>
                                            </p:tav>
                                            <p:tav tm="100000">
                                              <p:val>
                                                <p:strVal val="#ppt_x"/>
                                              </p:val>
                                            </p:tav>
                                          </p:tavLst>
                                        </p:anim>
                                        <p:anim calcmode="lin" valueType="num">
                                          <p:cBhvr additive="base">
                                            <p:cTn id="76" dur="1750" fill="hold"/>
                                            <p:tgtEl>
                                              <p:spTgt spid="46"/>
                                            </p:tgtEl>
                                            <p:attrNameLst>
                                              <p:attrName>ppt_y</p:attrName>
                                            </p:attrNameLst>
                                          </p:cBhvr>
                                          <p:tavLst>
                                            <p:tav tm="0">
                                              <p:val>
                                                <p:strVal val="0-#ppt_h/2"/>
                                              </p:val>
                                            </p:tav>
                                            <p:tav tm="100000">
                                              <p:val>
                                                <p:strVal val="#ppt_y"/>
                                              </p:val>
                                            </p:tav>
                                          </p:tavLst>
                                        </p:anim>
                                      </p:childTnLst>
                                    </p:cTn>
                                  </p:par>
                                  <p:par>
                                    <p:cTn id="77" presetID="2" presetClass="entr" presetSubtype="1" accel="10000" fill="hold" grpId="0" nodeType="withEffect">
                                      <p:stCondLst>
                                        <p:cond delay="250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1750" fill="hold"/>
                                            <p:tgtEl>
                                              <p:spTgt spid="47"/>
                                            </p:tgtEl>
                                            <p:attrNameLst>
                                              <p:attrName>ppt_x</p:attrName>
                                            </p:attrNameLst>
                                          </p:cBhvr>
                                          <p:tavLst>
                                            <p:tav tm="0">
                                              <p:val>
                                                <p:strVal val="#ppt_x"/>
                                              </p:val>
                                            </p:tav>
                                            <p:tav tm="100000">
                                              <p:val>
                                                <p:strVal val="#ppt_x"/>
                                              </p:val>
                                            </p:tav>
                                          </p:tavLst>
                                        </p:anim>
                                        <p:anim calcmode="lin" valueType="num">
                                          <p:cBhvr additive="base">
                                            <p:cTn id="80" dur="1750" fill="hold"/>
                                            <p:tgtEl>
                                              <p:spTgt spid="47"/>
                                            </p:tgtEl>
                                            <p:attrNameLst>
                                              <p:attrName>ppt_y</p:attrName>
                                            </p:attrNameLst>
                                          </p:cBhvr>
                                          <p:tavLst>
                                            <p:tav tm="0">
                                              <p:val>
                                                <p:strVal val="0-#ppt_h/2"/>
                                              </p:val>
                                            </p:tav>
                                            <p:tav tm="100000">
                                              <p:val>
                                                <p:strVal val="#ppt_y"/>
                                              </p:val>
                                            </p:tav>
                                          </p:tavLst>
                                        </p:anim>
                                      </p:childTnLst>
                                    </p:cTn>
                                  </p:par>
                                  <p:par>
                                    <p:cTn id="81" presetID="2" presetClass="entr" presetSubtype="1" accel="10000" fill="hold" grpId="0" nodeType="withEffect">
                                      <p:stCondLst>
                                        <p:cond delay="275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1750" fill="hold"/>
                                            <p:tgtEl>
                                              <p:spTgt spid="48"/>
                                            </p:tgtEl>
                                            <p:attrNameLst>
                                              <p:attrName>ppt_x</p:attrName>
                                            </p:attrNameLst>
                                          </p:cBhvr>
                                          <p:tavLst>
                                            <p:tav tm="0">
                                              <p:val>
                                                <p:strVal val="#ppt_x"/>
                                              </p:val>
                                            </p:tav>
                                            <p:tav tm="100000">
                                              <p:val>
                                                <p:strVal val="#ppt_x"/>
                                              </p:val>
                                            </p:tav>
                                          </p:tavLst>
                                        </p:anim>
                                        <p:anim calcmode="lin" valueType="num">
                                          <p:cBhvr additive="base">
                                            <p:cTn id="84" dur="1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3" grpId="0" animBg="1"/>
          <p:bldP spid="8" grpId="0"/>
          <p:bldP spid="9" grpId="0"/>
          <p:bldP spid="22" grpId="0" animBg="1"/>
          <p:bldP spid="24" grpId="0" animBg="1"/>
          <p:bldP spid="27" grpId="0"/>
          <p:bldP spid="77" grpId="0" animBg="1"/>
          <p:bldP spid="78" grpId="0" animBg="1"/>
          <p:bldP spid="79" grpId="0" animBg="1"/>
          <p:bldP spid="91" grpId="0"/>
          <p:bldP spid="116" grpId="0"/>
          <p:bldP spid="46" grpId="0" animBg="1"/>
          <p:bldP spid="4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E119011-2F82-4D3D-A273-7C6725224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69883" y="1455619"/>
            <a:ext cx="6222116" cy="4585677"/>
          </a:xfrm>
          <a:prstGeom prst="flowChartDelay">
            <a:avLst/>
          </a:prstGeom>
          <a:ln>
            <a:gradFill>
              <a:gsLst>
                <a:gs pos="0">
                  <a:srgbClr val="435DF8"/>
                </a:gs>
                <a:gs pos="100000">
                  <a:srgbClr val="9A52B6"/>
                </a:gs>
              </a:gsLst>
              <a:lin ang="5400000" scaled="1"/>
            </a:gradFill>
          </a:ln>
          <a:effectLst/>
        </p:spPr>
      </p:pic>
      <p:sp>
        <p:nvSpPr>
          <p:cNvPr id="2" name="椭圆 1">
            <a:extLst>
              <a:ext uri="{FF2B5EF4-FFF2-40B4-BE49-F238E27FC236}">
                <a16:creationId xmlns:a16="http://schemas.microsoft.com/office/drawing/2014/main" id="{9321AE33-34C5-46B1-84BB-1359DB167666}"/>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EEC8D67E-E68F-4DAF-9F41-9F4CC7CD1793}"/>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0099B7E7-7F07-478F-86EF-49B76FE5A184}"/>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E9A85E29-24D2-4A26-9DC6-E1937AE264AD}"/>
              </a:ext>
            </a:extLst>
          </p:cNvPr>
          <p:cNvSpPr txBox="1"/>
          <p:nvPr/>
        </p:nvSpPr>
        <p:spPr>
          <a:xfrm>
            <a:off x="4107767" y="416139"/>
            <a:ext cx="3882682"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6" name="文本框 5">
            <a:extLst>
              <a:ext uri="{FF2B5EF4-FFF2-40B4-BE49-F238E27FC236}">
                <a16:creationId xmlns:a16="http://schemas.microsoft.com/office/drawing/2014/main" id="{02C26C6C-E5DC-47D1-9C28-B8D1475225BA}"/>
              </a:ext>
            </a:extLst>
          </p:cNvPr>
          <p:cNvSpPr txBox="1"/>
          <p:nvPr/>
        </p:nvSpPr>
        <p:spPr>
          <a:xfrm>
            <a:off x="1007748" y="1683839"/>
            <a:ext cx="4901038" cy="1015663"/>
          </a:xfrm>
          <a:prstGeom prst="rect">
            <a:avLst/>
          </a:prstGeom>
          <a:noFill/>
        </p:spPr>
        <p:txBody>
          <a:bodyPr wrap="square" rtlCol="0">
            <a:spAutoFit/>
          </a:bodyPr>
          <a:lstStyle/>
          <a:p>
            <a:r>
              <a:rPr lang="zh-CN" altLang="en-US" sz="1200" dirty="0">
                <a:cs typeface="+mn-ea"/>
                <a:sym typeface="+mn-lt"/>
              </a:rPr>
              <a:t>Add your detailed small paragraph text here, relevant to the title and in line with the overall language style, please be concise.</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Related to the title and in line with the overall language style content please be concise, as vivid as possible, you need to express the meaning of clear, not long, control the number of words.</a:t>
            </a:r>
          </a:p>
        </p:txBody>
      </p:sp>
      <p:grpSp>
        <p:nvGrpSpPr>
          <p:cNvPr id="26" name="组合 25">
            <a:extLst>
              <a:ext uri="{FF2B5EF4-FFF2-40B4-BE49-F238E27FC236}">
                <a16:creationId xmlns:a16="http://schemas.microsoft.com/office/drawing/2014/main" id="{D3A24684-5133-4FAE-A472-49B2B832DEEA}"/>
              </a:ext>
            </a:extLst>
          </p:cNvPr>
          <p:cNvGrpSpPr/>
          <p:nvPr/>
        </p:nvGrpSpPr>
        <p:grpSpPr>
          <a:xfrm>
            <a:off x="1007748" y="3558581"/>
            <a:ext cx="5722883" cy="379752"/>
            <a:chOff x="1007748" y="3558581"/>
            <a:chExt cx="5722883" cy="379752"/>
          </a:xfrm>
        </p:grpSpPr>
        <p:sp>
          <p:nvSpPr>
            <p:cNvPr id="7" name="矩形: 圆角 6">
              <a:extLst>
                <a:ext uri="{FF2B5EF4-FFF2-40B4-BE49-F238E27FC236}">
                  <a16:creationId xmlns:a16="http://schemas.microsoft.com/office/drawing/2014/main" id="{1A5DF63A-0246-4240-8240-D9EF87EFF979}"/>
                </a:ext>
              </a:extLst>
            </p:cNvPr>
            <p:cNvSpPr/>
            <p:nvPr/>
          </p:nvSpPr>
          <p:spPr>
            <a:xfrm>
              <a:off x="1007748" y="3558581"/>
              <a:ext cx="5722883" cy="379752"/>
            </a:xfrm>
            <a:prstGeom prst="roundRect">
              <a:avLst>
                <a:gd name="adj" fmla="val 50000"/>
              </a:avLst>
            </a:prstGeom>
            <a:solidFill>
              <a:schemeClr val="bg1"/>
            </a:solidFill>
            <a:ln>
              <a:gradFill flip="none" rotWithShape="1">
                <a:gsLst>
                  <a:gs pos="0">
                    <a:srgbClr val="435DF8"/>
                  </a:gs>
                  <a:gs pos="100000">
                    <a:srgbClr val="9A52B6"/>
                  </a:gs>
                </a:gsLst>
                <a:lin ang="2700000" scaled="1"/>
                <a:tileRect/>
              </a:gradFill>
            </a:ln>
            <a:effectLst>
              <a:outerShdw blurRad="1651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D747B339-BA9C-486F-82B8-AD2F2A155765}"/>
                </a:ext>
              </a:extLst>
            </p:cNvPr>
            <p:cNvSpPr/>
            <p:nvPr/>
          </p:nvSpPr>
          <p:spPr>
            <a:xfrm>
              <a:off x="1007750" y="3558581"/>
              <a:ext cx="1049351" cy="379752"/>
            </a:xfrm>
            <a:prstGeom prst="roundRect">
              <a:avLst>
                <a:gd name="adj" fmla="val 50000"/>
              </a:avLst>
            </a:prstGeom>
            <a:gradFill flip="none" rotWithShape="1">
              <a:gsLst>
                <a:gs pos="0">
                  <a:srgbClr val="435DF8"/>
                </a:gs>
                <a:gs pos="100000">
                  <a:srgbClr val="9A52B6"/>
                </a:gs>
              </a:gsLst>
              <a:lin ang="2700000" scaled="1"/>
              <a:tileRect/>
            </a:gradFill>
            <a:ln>
              <a:gradFill flip="none" rotWithShape="1">
                <a:gsLst>
                  <a:gs pos="0">
                    <a:srgbClr val="435DF8"/>
                  </a:gs>
                  <a:gs pos="100000">
                    <a:srgbClr val="9A52B6"/>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23C7FFA4-0C76-4C88-B3D2-E5534813BAE9}"/>
                </a:ext>
              </a:extLst>
            </p:cNvPr>
            <p:cNvSpPr txBox="1"/>
            <p:nvPr/>
          </p:nvSpPr>
          <p:spPr>
            <a:xfrm>
              <a:off x="1098873" y="3609958"/>
              <a:ext cx="867104" cy="276999"/>
            </a:xfrm>
            <a:prstGeom prst="rect">
              <a:avLst/>
            </a:prstGeom>
            <a:noFill/>
          </p:spPr>
          <p:txBody>
            <a:bodyPr wrap="square" rtlCol="0">
              <a:spAutoFit/>
            </a:bodyPr>
            <a:lstStyle/>
            <a:p>
              <a:pPr algn="l"/>
              <a:r>
                <a:rPr lang="en-US" altLang="zh-CN" sz="1200" b="1" dirty="0">
                  <a:solidFill>
                    <a:schemeClr val="bg1"/>
                  </a:solidFill>
                  <a:cs typeface="+mn-ea"/>
                  <a:sym typeface="+mn-lt"/>
                </a:rPr>
                <a:t>T</a:t>
              </a:r>
              <a:r>
                <a:rPr lang="zh-CN" altLang="en-US" sz="1200" b="1" dirty="0">
                  <a:solidFill>
                    <a:schemeClr val="bg1"/>
                  </a:solidFill>
                  <a:cs typeface="+mn-ea"/>
                  <a:sym typeface="+mn-lt"/>
                </a:rPr>
                <a:t>ext </a:t>
              </a:r>
            </a:p>
          </p:txBody>
        </p:sp>
        <p:sp>
          <p:nvSpPr>
            <p:cNvPr id="10" name="文本框 9">
              <a:extLst>
                <a:ext uri="{FF2B5EF4-FFF2-40B4-BE49-F238E27FC236}">
                  <a16:creationId xmlns:a16="http://schemas.microsoft.com/office/drawing/2014/main" id="{F7DFBB53-3EBB-41D3-8E2C-0B13BC1996CD}"/>
                </a:ext>
              </a:extLst>
            </p:cNvPr>
            <p:cNvSpPr txBox="1"/>
            <p:nvPr/>
          </p:nvSpPr>
          <p:spPr>
            <a:xfrm>
              <a:off x="2264284" y="3609958"/>
              <a:ext cx="3556798" cy="276999"/>
            </a:xfrm>
            <a:prstGeom prst="rect">
              <a:avLst/>
            </a:prstGeom>
            <a:noFill/>
          </p:spPr>
          <p:txBody>
            <a:bodyPr wrap="square" rtlCol="0">
              <a:spAutoFit/>
            </a:bodyPr>
            <a:lstStyle/>
            <a:p>
              <a:r>
                <a:rPr lang="en-US" altLang="zh-CN" sz="1200" dirty="0">
                  <a:cs typeface="+mn-ea"/>
                  <a:sym typeface="+mn-lt"/>
                </a:rPr>
                <a:t>Add something here to explain the paragraph.</a:t>
              </a:r>
              <a:endParaRPr lang="zh-CN" altLang="en-US" sz="1200" dirty="0">
                <a:cs typeface="+mn-ea"/>
                <a:sym typeface="+mn-lt"/>
              </a:endParaRPr>
            </a:p>
          </p:txBody>
        </p:sp>
      </p:grpSp>
      <p:grpSp>
        <p:nvGrpSpPr>
          <p:cNvPr id="13" name="组合 12">
            <a:extLst>
              <a:ext uri="{FF2B5EF4-FFF2-40B4-BE49-F238E27FC236}">
                <a16:creationId xmlns:a16="http://schemas.microsoft.com/office/drawing/2014/main" id="{141EDA70-50F3-46B9-80E7-AEC729A214EA}"/>
              </a:ext>
            </a:extLst>
          </p:cNvPr>
          <p:cNvGrpSpPr/>
          <p:nvPr/>
        </p:nvGrpSpPr>
        <p:grpSpPr>
          <a:xfrm>
            <a:off x="541741" y="3975815"/>
            <a:ext cx="3030719" cy="2262055"/>
            <a:chOff x="6142045" y="507349"/>
            <a:chExt cx="3030719" cy="2262055"/>
          </a:xfrm>
        </p:grpSpPr>
        <p:sp>
          <p:nvSpPr>
            <p:cNvPr id="14" name="椭圆 13">
              <a:extLst>
                <a:ext uri="{FF2B5EF4-FFF2-40B4-BE49-F238E27FC236}">
                  <a16:creationId xmlns:a16="http://schemas.microsoft.com/office/drawing/2014/main" id="{D801BAE3-BC84-44DF-92A7-D852A32CF697}"/>
                </a:ext>
              </a:extLst>
            </p:cNvPr>
            <p:cNvSpPr/>
            <p:nvPr/>
          </p:nvSpPr>
          <p:spPr>
            <a:xfrm>
              <a:off x="6933972" y="810092"/>
              <a:ext cx="1446866" cy="1446866"/>
            </a:xfrm>
            <a:prstGeom prst="ellipse">
              <a:avLst/>
            </a:prstGeom>
            <a:noFill/>
            <a:ln>
              <a:solidFill>
                <a:srgbClr val="182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5" name="图表 14">
              <a:extLst>
                <a:ext uri="{FF2B5EF4-FFF2-40B4-BE49-F238E27FC236}">
                  <a16:creationId xmlns:a16="http://schemas.microsoft.com/office/drawing/2014/main" id="{EA9B8020-888A-4D6A-BFF4-16A875B15682}"/>
                </a:ext>
              </a:extLst>
            </p:cNvPr>
            <p:cNvGraphicFramePr/>
            <p:nvPr>
              <p:extLst>
                <p:ext uri="{D42A27DB-BD31-4B8C-83A1-F6EECF244321}">
                  <p14:modId xmlns:p14="http://schemas.microsoft.com/office/powerpoint/2010/main" val="2884941586"/>
                </p:ext>
              </p:extLst>
            </p:nvPr>
          </p:nvGraphicFramePr>
          <p:xfrm>
            <a:off x="6142045" y="507349"/>
            <a:ext cx="3030719" cy="2052352"/>
          </p:xfrm>
          <a:graphic>
            <a:graphicData uri="http://schemas.openxmlformats.org/drawingml/2006/chart">
              <c:chart xmlns:c="http://schemas.openxmlformats.org/drawingml/2006/chart" xmlns:r="http://schemas.openxmlformats.org/officeDocument/2006/relationships" r:id="rId4"/>
            </a:graphicData>
          </a:graphic>
        </p:graphicFrame>
        <p:sp>
          <p:nvSpPr>
            <p:cNvPr id="16" name="文本框 1">
              <a:extLst>
                <a:ext uri="{FF2B5EF4-FFF2-40B4-BE49-F238E27FC236}">
                  <a16:creationId xmlns:a16="http://schemas.microsoft.com/office/drawing/2014/main" id="{440087F9-00C2-426E-9A0B-213843BDBBEF}"/>
                </a:ext>
              </a:extLst>
            </p:cNvPr>
            <p:cNvSpPr txBox="1"/>
            <p:nvPr/>
          </p:nvSpPr>
          <p:spPr>
            <a:xfrm>
              <a:off x="6933975" y="2461627"/>
              <a:ext cx="14468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400" dirty="0">
                  <a:solidFill>
                    <a:schemeClr val="tx1"/>
                  </a:solidFill>
                  <a:cs typeface="+mn-ea"/>
                  <a:sym typeface="+mn-lt"/>
                </a:rPr>
                <a:t>Add a subheading</a:t>
              </a:r>
            </a:p>
          </p:txBody>
        </p:sp>
      </p:grpSp>
      <p:grpSp>
        <p:nvGrpSpPr>
          <p:cNvPr id="17" name="组合 16">
            <a:extLst>
              <a:ext uri="{FF2B5EF4-FFF2-40B4-BE49-F238E27FC236}">
                <a16:creationId xmlns:a16="http://schemas.microsoft.com/office/drawing/2014/main" id="{908AEF1C-FA14-435F-A4D6-4647B02B50C4}"/>
              </a:ext>
            </a:extLst>
          </p:cNvPr>
          <p:cNvGrpSpPr/>
          <p:nvPr/>
        </p:nvGrpSpPr>
        <p:grpSpPr>
          <a:xfrm>
            <a:off x="3129925" y="3975815"/>
            <a:ext cx="3030719" cy="2262055"/>
            <a:chOff x="8763257" y="507349"/>
            <a:chExt cx="3030719" cy="2262055"/>
          </a:xfrm>
        </p:grpSpPr>
        <p:sp>
          <p:nvSpPr>
            <p:cNvPr id="18" name="椭圆 17">
              <a:extLst>
                <a:ext uri="{FF2B5EF4-FFF2-40B4-BE49-F238E27FC236}">
                  <a16:creationId xmlns:a16="http://schemas.microsoft.com/office/drawing/2014/main" id="{EB1989C6-20DA-4596-82DB-76FE2A5DF18C}"/>
                </a:ext>
              </a:extLst>
            </p:cNvPr>
            <p:cNvSpPr/>
            <p:nvPr/>
          </p:nvSpPr>
          <p:spPr>
            <a:xfrm>
              <a:off x="9555184" y="810092"/>
              <a:ext cx="1446866" cy="1446866"/>
            </a:xfrm>
            <a:prstGeom prst="ellipse">
              <a:avLst/>
            </a:prstGeom>
            <a:noFill/>
            <a:ln>
              <a:solidFill>
                <a:srgbClr val="182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9" name="图表 18">
              <a:extLst>
                <a:ext uri="{FF2B5EF4-FFF2-40B4-BE49-F238E27FC236}">
                  <a16:creationId xmlns:a16="http://schemas.microsoft.com/office/drawing/2014/main" id="{48D12FE9-0EFF-40FA-B4B6-442B3FE64EA2}"/>
                </a:ext>
              </a:extLst>
            </p:cNvPr>
            <p:cNvGraphicFramePr/>
            <p:nvPr>
              <p:extLst>
                <p:ext uri="{D42A27DB-BD31-4B8C-83A1-F6EECF244321}">
                  <p14:modId xmlns:p14="http://schemas.microsoft.com/office/powerpoint/2010/main" val="1763776093"/>
                </p:ext>
              </p:extLst>
            </p:nvPr>
          </p:nvGraphicFramePr>
          <p:xfrm>
            <a:off x="8763257" y="507349"/>
            <a:ext cx="3030719" cy="2052352"/>
          </p:xfrm>
          <a:graphic>
            <a:graphicData uri="http://schemas.openxmlformats.org/drawingml/2006/chart">
              <c:chart xmlns:c="http://schemas.openxmlformats.org/drawingml/2006/chart" xmlns:r="http://schemas.openxmlformats.org/officeDocument/2006/relationships" r:id="rId5"/>
            </a:graphicData>
          </a:graphic>
        </p:graphicFrame>
        <p:sp>
          <p:nvSpPr>
            <p:cNvPr id="20" name="文本框 1">
              <a:extLst>
                <a:ext uri="{FF2B5EF4-FFF2-40B4-BE49-F238E27FC236}">
                  <a16:creationId xmlns:a16="http://schemas.microsoft.com/office/drawing/2014/main" id="{FB39E03E-8D7C-483B-9632-6555FAD21258}"/>
                </a:ext>
              </a:extLst>
            </p:cNvPr>
            <p:cNvSpPr txBox="1"/>
            <p:nvPr/>
          </p:nvSpPr>
          <p:spPr>
            <a:xfrm>
              <a:off x="9555184" y="2461627"/>
              <a:ext cx="144686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400" dirty="0">
                  <a:solidFill>
                    <a:schemeClr val="tx1"/>
                  </a:solidFill>
                  <a:cs typeface="+mn-ea"/>
                  <a:sym typeface="+mn-lt"/>
                </a:rPr>
                <a:t>Add a subheading</a:t>
              </a:r>
            </a:p>
          </p:txBody>
        </p:sp>
      </p:grpSp>
    </p:spTree>
    <p:extLst>
      <p:ext uri="{BB962C8B-B14F-4D97-AF65-F5344CB8AC3E}">
        <p14:creationId xmlns:p14="http://schemas.microsoft.com/office/powerpoint/2010/main" val="347008646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1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000"/>
                                        <p:tgtEl>
                                          <p:spTgt spid="6"/>
                                        </p:tgtEl>
                                      </p:cBhvr>
                                    </p:animEffect>
                                  </p:childTnLst>
                                </p:cTn>
                              </p:par>
                              <p:par>
                                <p:cTn id="29" presetID="2" presetClass="entr" presetSubtype="2" decel="100000" fill="hold"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1+#ppt_w/2"/>
                                          </p:val>
                                        </p:tav>
                                        <p:tav tm="100000">
                                          <p:val>
                                            <p:strVal val="#ppt_x"/>
                                          </p:val>
                                        </p:tav>
                                      </p:tavLst>
                                    </p:anim>
                                    <p:anim calcmode="lin" valueType="num">
                                      <p:cBhvr additive="base">
                                        <p:cTn id="32" dur="1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5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500" fill="hold"/>
                                        <p:tgtEl>
                                          <p:spTgt spid="26"/>
                                        </p:tgtEl>
                                        <p:attrNameLst>
                                          <p:attrName>ppt_x</p:attrName>
                                        </p:attrNameLst>
                                      </p:cBhvr>
                                      <p:tavLst>
                                        <p:tav tm="0">
                                          <p:val>
                                            <p:strVal val="0-#ppt_w/2"/>
                                          </p:val>
                                        </p:tav>
                                        <p:tav tm="100000">
                                          <p:val>
                                            <p:strVal val="#ppt_x"/>
                                          </p:val>
                                        </p:tav>
                                      </p:tavLst>
                                    </p:anim>
                                    <p:anim calcmode="lin" valueType="num">
                                      <p:cBhvr additive="base">
                                        <p:cTn id="36" dur="1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7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FD9F96-A5D3-4B80-9C4A-9DECDF0B0567}"/>
              </a:ext>
            </a:extLst>
          </p:cNvPr>
          <p:cNvSpPr/>
          <p:nvPr/>
        </p:nvSpPr>
        <p:spPr>
          <a:xfrm>
            <a:off x="0" y="0"/>
            <a:ext cx="12192000" cy="6858000"/>
          </a:xfrm>
          <a:prstGeom prst="rect">
            <a:avLst/>
          </a:prstGeom>
          <a:gradFill>
            <a:gsLst>
              <a:gs pos="0">
                <a:srgbClr val="435DF8"/>
              </a:gs>
              <a:gs pos="100000">
                <a:srgbClr val="9A52B6">
                  <a:alpha val="9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a16="http://schemas.microsoft.com/office/drawing/2014/main" id="{1554EF6E-E0E7-499E-8653-F7F48D40598C}"/>
              </a:ext>
            </a:extLst>
          </p:cNvPr>
          <p:cNvSpPr txBox="1"/>
          <p:nvPr/>
        </p:nvSpPr>
        <p:spPr>
          <a:xfrm>
            <a:off x="1007748" y="4851342"/>
            <a:ext cx="7694818" cy="1200329"/>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should not be lengthy, control the number of words, and design layout in line with, to maintain beauty and generous.</a:t>
            </a:r>
            <a:endParaRPr lang="en-US" altLang="zh-CN" sz="1200" dirty="0">
              <a:solidFill>
                <a:schemeClr val="bg1"/>
              </a:solidFill>
              <a:cs typeface="+mn-ea"/>
              <a:sym typeface="+mn-lt"/>
            </a:endParaRPr>
          </a:p>
          <a:p>
            <a:endParaRPr lang="en-US" altLang="zh-CN" sz="1200" dirty="0">
              <a:solidFill>
                <a:schemeClr val="bg1"/>
              </a:solidFill>
              <a:cs typeface="+mn-ea"/>
              <a:sym typeface="+mn-lt"/>
            </a:endParaRPr>
          </a:p>
          <a:p>
            <a:endParaRPr lang="en-US" altLang="zh-CN" sz="1200" dirty="0">
              <a:solidFill>
                <a:schemeClr val="bg1"/>
              </a:solidFill>
              <a:cs typeface="+mn-ea"/>
              <a:sym typeface="+mn-lt"/>
            </a:endParaRPr>
          </a:p>
          <a:p>
            <a:r>
              <a:rPr lang="zh-CN" altLang="en-US" sz="1200" dirty="0">
                <a:solidFill>
                  <a:schemeClr val="bg1"/>
                </a:solidFill>
                <a:cs typeface="+mn-ea"/>
                <a:sym typeface="+mn-lt"/>
              </a:rPr>
              <a:t>Related to the title and in line with the overall language style content please be concise, as vivid as possible, you need to express the meaning clearly, not long, control the number of words, and design layout in line with, to maintain beauty and generous.</a:t>
            </a:r>
          </a:p>
        </p:txBody>
      </p:sp>
      <p:sp>
        <p:nvSpPr>
          <p:cNvPr id="5" name="矩形: 圆角 4">
            <a:extLst>
              <a:ext uri="{FF2B5EF4-FFF2-40B4-BE49-F238E27FC236}">
                <a16:creationId xmlns:a16="http://schemas.microsoft.com/office/drawing/2014/main" id="{8373B43F-52A2-42E7-91AD-1DAA8A94BD19}"/>
              </a:ext>
            </a:extLst>
          </p:cNvPr>
          <p:cNvSpPr/>
          <p:nvPr/>
        </p:nvSpPr>
        <p:spPr>
          <a:xfrm>
            <a:off x="9380973" y="5261255"/>
            <a:ext cx="1473938" cy="506151"/>
          </a:xfrm>
          <a:prstGeom prst="roundRect">
            <a:avLst>
              <a:gd name="adj" fmla="val 50000"/>
            </a:avLst>
          </a:prstGeom>
          <a:solidFill>
            <a:schemeClr val="bg1"/>
          </a:solidFill>
          <a:ln>
            <a:gradFill flip="none" rotWithShape="1">
              <a:gsLst>
                <a:gs pos="0">
                  <a:srgbClr val="435DF8"/>
                </a:gs>
                <a:gs pos="100000">
                  <a:srgbClr val="9A52B6"/>
                </a:gs>
              </a:gsLst>
              <a:lin ang="2700000" scaled="1"/>
              <a:tileRect/>
            </a:gradFill>
          </a:ln>
          <a:effectLst>
            <a:outerShdw blurRad="1651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801F2331-467C-40CB-8FE0-6D7B47C1646D}"/>
              </a:ext>
            </a:extLst>
          </p:cNvPr>
          <p:cNvSpPr txBox="1"/>
          <p:nvPr/>
        </p:nvSpPr>
        <p:spPr>
          <a:xfrm>
            <a:off x="9380973" y="5329664"/>
            <a:ext cx="1473938" cy="307777"/>
          </a:xfrm>
          <a:prstGeom prst="rect">
            <a:avLst/>
          </a:prstGeom>
          <a:noFill/>
        </p:spPr>
        <p:txBody>
          <a:bodyPr wrap="square" rtlCol="0">
            <a:spAutoFit/>
          </a:bodyPr>
          <a:lstStyle/>
          <a:p>
            <a:pPr algn="ctr"/>
            <a:r>
              <a:rPr lang="zh-CN" altLang="en-US" sz="1400" b="1" dirty="0">
                <a:gradFill>
                  <a:gsLst>
                    <a:gs pos="0">
                      <a:srgbClr val="435DF8"/>
                    </a:gs>
                    <a:gs pos="100000">
                      <a:srgbClr val="9A52B6"/>
                    </a:gs>
                  </a:gsLst>
                  <a:lin ang="2700000" scaled="1"/>
                </a:gradFill>
                <a:cs typeface="+mn-ea"/>
                <a:sym typeface="+mn-lt"/>
              </a:rPr>
              <a:t>Enter the title</a:t>
            </a:r>
          </a:p>
        </p:txBody>
      </p:sp>
      <p:graphicFrame>
        <p:nvGraphicFramePr>
          <p:cNvPr id="13" name="图表 12">
            <a:extLst>
              <a:ext uri="{FF2B5EF4-FFF2-40B4-BE49-F238E27FC236}">
                <a16:creationId xmlns:a16="http://schemas.microsoft.com/office/drawing/2014/main" id="{A0A61BA3-62ED-4473-B21A-F41AF5241640}"/>
              </a:ext>
            </a:extLst>
          </p:cNvPr>
          <p:cNvGraphicFramePr/>
          <p:nvPr>
            <p:extLst>
              <p:ext uri="{D42A27DB-BD31-4B8C-83A1-F6EECF244321}">
                <p14:modId xmlns:p14="http://schemas.microsoft.com/office/powerpoint/2010/main" val="1042374946"/>
              </p:ext>
            </p:extLst>
          </p:nvPr>
        </p:nvGraphicFramePr>
        <p:xfrm>
          <a:off x="442914" y="582060"/>
          <a:ext cx="11428520" cy="3876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04641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4"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6762022-423F-4E25-8A92-BAAD196E91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1078" y="2049881"/>
            <a:ext cx="2804161" cy="2758238"/>
          </a:xfrm>
          <a:prstGeom prst="roundRect">
            <a:avLst/>
          </a:prstGeom>
          <a:ln w="15875">
            <a:gradFill flip="none" rotWithShape="1">
              <a:gsLst>
                <a:gs pos="0">
                  <a:srgbClr val="435DF8"/>
                </a:gs>
                <a:gs pos="100000">
                  <a:srgbClr val="9A52B6"/>
                </a:gs>
              </a:gsLst>
              <a:lin ang="2700000" scaled="1"/>
              <a:tileRect/>
            </a:gradFill>
          </a:ln>
        </p:spPr>
      </p:pic>
      <p:pic>
        <p:nvPicPr>
          <p:cNvPr id="5" name="图片 4">
            <a:extLst>
              <a:ext uri="{FF2B5EF4-FFF2-40B4-BE49-F238E27FC236}">
                <a16:creationId xmlns:a16="http://schemas.microsoft.com/office/drawing/2014/main" id="{EB784D5B-5863-45AD-893F-8DA647E3F4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3919" y="2049881"/>
            <a:ext cx="2804161" cy="2758238"/>
          </a:xfrm>
          <a:prstGeom prst="roundRect">
            <a:avLst/>
          </a:prstGeom>
          <a:ln w="15875">
            <a:gradFill flip="none" rotWithShape="1">
              <a:gsLst>
                <a:gs pos="0">
                  <a:srgbClr val="435DF8"/>
                </a:gs>
                <a:gs pos="100000">
                  <a:srgbClr val="9A52B6"/>
                </a:gs>
              </a:gsLst>
              <a:lin ang="2700000" scaled="1"/>
              <a:tileRect/>
            </a:gradFill>
          </a:ln>
        </p:spPr>
      </p:pic>
      <p:pic>
        <p:nvPicPr>
          <p:cNvPr id="7" name="图片 6">
            <a:extLst>
              <a:ext uri="{FF2B5EF4-FFF2-40B4-BE49-F238E27FC236}">
                <a16:creationId xmlns:a16="http://schemas.microsoft.com/office/drawing/2014/main" id="{428170DD-CAB8-4AB8-9BE7-5C3F643C4F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66760" y="2049881"/>
            <a:ext cx="2804160" cy="2758238"/>
          </a:xfrm>
          <a:prstGeom prst="roundRect">
            <a:avLst/>
          </a:prstGeom>
          <a:ln w="15875">
            <a:gradFill flip="none" rotWithShape="1">
              <a:gsLst>
                <a:gs pos="0">
                  <a:srgbClr val="435DF8"/>
                </a:gs>
                <a:gs pos="100000">
                  <a:srgbClr val="9A52B6"/>
                </a:gs>
              </a:gsLst>
              <a:lin ang="2700000" scaled="1"/>
              <a:tileRect/>
            </a:gradFill>
          </a:ln>
        </p:spPr>
      </p:pic>
      <p:sp>
        <p:nvSpPr>
          <p:cNvPr id="8" name="椭圆 7">
            <a:extLst>
              <a:ext uri="{FF2B5EF4-FFF2-40B4-BE49-F238E27FC236}">
                <a16:creationId xmlns:a16="http://schemas.microsoft.com/office/drawing/2014/main" id="{2D8022D3-B2CF-4FE0-BB1F-54EE7A6F6832}"/>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970A97E7-0F20-43AD-A352-16F449F8F077}"/>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82E038ED-E6B6-4472-BE0E-5CA774CD2FA8}"/>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B6A7AB30-B948-4353-B8B9-1C623E4518C6}"/>
              </a:ext>
            </a:extLst>
          </p:cNvPr>
          <p:cNvSpPr txBox="1"/>
          <p:nvPr/>
        </p:nvSpPr>
        <p:spPr>
          <a:xfrm>
            <a:off x="3825239" y="416139"/>
            <a:ext cx="4432496"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grpSp>
        <p:nvGrpSpPr>
          <p:cNvPr id="4" name="组合 3">
            <a:extLst>
              <a:ext uri="{FF2B5EF4-FFF2-40B4-BE49-F238E27FC236}">
                <a16:creationId xmlns:a16="http://schemas.microsoft.com/office/drawing/2014/main" id="{076FA219-5021-45FA-9564-2AD73F11D2CA}"/>
              </a:ext>
            </a:extLst>
          </p:cNvPr>
          <p:cNvGrpSpPr/>
          <p:nvPr/>
        </p:nvGrpSpPr>
        <p:grpSpPr>
          <a:xfrm>
            <a:off x="4846320" y="4992539"/>
            <a:ext cx="2499360" cy="800219"/>
            <a:chOff x="4846320" y="4992539"/>
            <a:chExt cx="2499360" cy="800219"/>
          </a:xfrm>
        </p:grpSpPr>
        <p:sp>
          <p:nvSpPr>
            <p:cNvPr id="13" name="文本框 12">
              <a:extLst>
                <a:ext uri="{FF2B5EF4-FFF2-40B4-BE49-F238E27FC236}">
                  <a16:creationId xmlns:a16="http://schemas.microsoft.com/office/drawing/2014/main" id="{33E8FD20-9F83-42BF-8ECA-F58F632D2816}"/>
                </a:ext>
              </a:extLst>
            </p:cNvPr>
            <p:cNvSpPr txBox="1"/>
            <p:nvPr/>
          </p:nvSpPr>
          <p:spPr>
            <a:xfrm>
              <a:off x="5386346" y="4992539"/>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14" name="文本框 13">
              <a:extLst>
                <a:ext uri="{FF2B5EF4-FFF2-40B4-BE49-F238E27FC236}">
                  <a16:creationId xmlns:a16="http://schemas.microsoft.com/office/drawing/2014/main" id="{9EC1C886-F9D2-4DBE-8503-834247761F96}"/>
                </a:ext>
              </a:extLst>
            </p:cNvPr>
            <p:cNvSpPr txBox="1"/>
            <p:nvPr/>
          </p:nvSpPr>
          <p:spPr>
            <a:xfrm>
              <a:off x="4846320" y="5331093"/>
              <a:ext cx="249936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grpSp>
        <p:nvGrpSpPr>
          <p:cNvPr id="6" name="组合 5">
            <a:extLst>
              <a:ext uri="{FF2B5EF4-FFF2-40B4-BE49-F238E27FC236}">
                <a16:creationId xmlns:a16="http://schemas.microsoft.com/office/drawing/2014/main" id="{B3B45129-71F2-4109-8E42-5C1C42B05151}"/>
              </a:ext>
            </a:extLst>
          </p:cNvPr>
          <p:cNvGrpSpPr/>
          <p:nvPr/>
        </p:nvGrpSpPr>
        <p:grpSpPr>
          <a:xfrm>
            <a:off x="8519160" y="4992539"/>
            <a:ext cx="2499360" cy="800219"/>
            <a:chOff x="8519160" y="4992539"/>
            <a:chExt cx="2499360" cy="800219"/>
          </a:xfrm>
        </p:grpSpPr>
        <p:sp>
          <p:nvSpPr>
            <p:cNvPr id="30" name="文本框 29">
              <a:extLst>
                <a:ext uri="{FF2B5EF4-FFF2-40B4-BE49-F238E27FC236}">
                  <a16:creationId xmlns:a16="http://schemas.microsoft.com/office/drawing/2014/main" id="{9D8E548C-C867-4599-B21C-BF60FB4C22D6}"/>
                </a:ext>
              </a:extLst>
            </p:cNvPr>
            <p:cNvSpPr txBox="1"/>
            <p:nvPr/>
          </p:nvSpPr>
          <p:spPr>
            <a:xfrm>
              <a:off x="9059186" y="4992539"/>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31" name="文本框 30">
              <a:extLst>
                <a:ext uri="{FF2B5EF4-FFF2-40B4-BE49-F238E27FC236}">
                  <a16:creationId xmlns:a16="http://schemas.microsoft.com/office/drawing/2014/main" id="{5505A8C2-0F66-4E2E-B9A9-C15013FA7259}"/>
                </a:ext>
              </a:extLst>
            </p:cNvPr>
            <p:cNvSpPr txBox="1"/>
            <p:nvPr/>
          </p:nvSpPr>
          <p:spPr>
            <a:xfrm>
              <a:off x="8519160" y="5331093"/>
              <a:ext cx="249936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grpSp>
        <p:nvGrpSpPr>
          <p:cNvPr id="2" name="组合 1">
            <a:extLst>
              <a:ext uri="{FF2B5EF4-FFF2-40B4-BE49-F238E27FC236}">
                <a16:creationId xmlns:a16="http://schemas.microsoft.com/office/drawing/2014/main" id="{ED755A55-179B-4274-BD28-9D397457BBED}"/>
              </a:ext>
            </a:extLst>
          </p:cNvPr>
          <p:cNvGrpSpPr/>
          <p:nvPr/>
        </p:nvGrpSpPr>
        <p:grpSpPr>
          <a:xfrm>
            <a:off x="1173480" y="4992539"/>
            <a:ext cx="2499360" cy="800219"/>
            <a:chOff x="1173480" y="4992539"/>
            <a:chExt cx="2499360" cy="800219"/>
          </a:xfrm>
        </p:grpSpPr>
        <p:sp>
          <p:nvSpPr>
            <p:cNvPr id="38" name="文本框 37">
              <a:extLst>
                <a:ext uri="{FF2B5EF4-FFF2-40B4-BE49-F238E27FC236}">
                  <a16:creationId xmlns:a16="http://schemas.microsoft.com/office/drawing/2014/main" id="{FC701A52-19BF-4DF0-83F2-03347D670B98}"/>
                </a:ext>
              </a:extLst>
            </p:cNvPr>
            <p:cNvSpPr txBox="1"/>
            <p:nvPr/>
          </p:nvSpPr>
          <p:spPr>
            <a:xfrm>
              <a:off x="1713506" y="4992539"/>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39" name="文本框 38">
              <a:extLst>
                <a:ext uri="{FF2B5EF4-FFF2-40B4-BE49-F238E27FC236}">
                  <a16:creationId xmlns:a16="http://schemas.microsoft.com/office/drawing/2014/main" id="{82A1823B-A5B5-47ED-8CAC-D99ACD7DDE1D}"/>
                </a:ext>
              </a:extLst>
            </p:cNvPr>
            <p:cNvSpPr txBox="1"/>
            <p:nvPr/>
          </p:nvSpPr>
          <p:spPr>
            <a:xfrm>
              <a:off x="1173480" y="5331093"/>
              <a:ext cx="249936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spTree>
    <p:extLst>
      <p:ext uri="{BB962C8B-B14F-4D97-AF65-F5344CB8AC3E}">
        <p14:creationId xmlns:p14="http://schemas.microsoft.com/office/powerpoint/2010/main" val="296276755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a16="http://schemas.microsoft.com/office/drawing/2014/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100"/>
                            </p:stCondLst>
                            <p:childTnLst>
                              <p:par>
                                <p:cTn id="26" presetID="2" presetClass="entr" presetSubtype="8" decel="10000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1+#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ppt_x"/>
                                          </p:val>
                                        </p:tav>
                                        <p:tav tm="100000">
                                          <p:val>
                                            <p:strVal val="#ppt_x"/>
                                          </p:val>
                                        </p:tav>
                                      </p:tavLst>
                                    </p:anim>
                                    <p:anim calcmode="lin" valueType="num">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3100"/>
                            </p:stCondLst>
                            <p:childTnLst>
                              <p:par>
                                <p:cTn id="39" presetID="2" presetClass="entr" presetSubtype="4" decel="100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ppt_x"/>
                                          </p:val>
                                        </p:tav>
                                        <p:tav tm="100000">
                                          <p:val>
                                            <p:strVal val="#ppt_x"/>
                                          </p:val>
                                        </p:tav>
                                      </p:tavLst>
                                    </p:anim>
                                    <p:anim calcmode="lin" valueType="num">
                                      <p:cBhvr additive="base">
                                        <p:cTn id="42" dur="1000" fill="hold"/>
                                        <p:tgtEl>
                                          <p:spTgt spid="2"/>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25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1000" fill="hold"/>
                                        <p:tgtEl>
                                          <p:spTgt spid="4"/>
                                        </p:tgtEl>
                                        <p:attrNameLst>
                                          <p:attrName>ppt_x</p:attrName>
                                        </p:attrNameLst>
                                      </p:cBhvr>
                                      <p:tavLst>
                                        <p:tav tm="0">
                                          <p:val>
                                            <p:strVal val="#ppt_x"/>
                                          </p:val>
                                        </p:tav>
                                        <p:tav tm="100000">
                                          <p:val>
                                            <p:strVal val="#ppt_x"/>
                                          </p:val>
                                        </p:tav>
                                      </p:tavLst>
                                    </p:anim>
                                    <p:anim calcmode="lin" valueType="num">
                                      <p:cBhvr additive="base">
                                        <p:cTn id="46" dur="10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decel="100000"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ppt_x"/>
                                          </p:val>
                                        </p:tav>
                                        <p:tav tm="100000">
                                          <p:val>
                                            <p:strVal val="#ppt_x"/>
                                          </p:val>
                                        </p:tav>
                                      </p:tavLst>
                                    </p:anim>
                                    <p:anim calcmode="lin" valueType="num">
                                      <p:cBhvr additive="base">
                                        <p:cTn id="5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形状 63">
            <a:extLst>
              <a:ext uri="{FF2B5EF4-FFF2-40B4-BE49-F238E27FC236}">
                <a16:creationId xmlns:a16="http://schemas.microsoft.com/office/drawing/2014/main" id="{05B7ED8E-A79B-4361-9D80-64BD2A9877D9}"/>
              </a:ext>
            </a:extLst>
          </p:cNvPr>
          <p:cNvSpPr/>
          <p:nvPr/>
        </p:nvSpPr>
        <p:spPr>
          <a:xfrm>
            <a:off x="0" y="0"/>
            <a:ext cx="5536427" cy="6968349"/>
          </a:xfrm>
          <a:custGeom>
            <a:avLst/>
            <a:gdLst>
              <a:gd name="connsiteX0" fmla="*/ 4913456 w 5536427"/>
              <a:gd name="connsiteY0" fmla="*/ 4079326 h 6857998"/>
              <a:gd name="connsiteX1" fmla="*/ 4941814 w 5536427"/>
              <a:gd name="connsiteY1" fmla="*/ 4144199 h 6857998"/>
              <a:gd name="connsiteX2" fmla="*/ 5473947 w 5536427"/>
              <a:gd name="connsiteY2" fmla="*/ 5571031 h 6857998"/>
              <a:gd name="connsiteX3" fmla="*/ 5301942 w 5536427"/>
              <a:gd name="connsiteY3" fmla="*/ 6773366 h 6857998"/>
              <a:gd name="connsiteX4" fmla="*/ 5218116 w 5536427"/>
              <a:gd name="connsiteY4" fmla="*/ 6857998 h 6857998"/>
              <a:gd name="connsiteX5" fmla="*/ 5088617 w 5536427"/>
              <a:gd name="connsiteY5" fmla="*/ 6857998 h 6857998"/>
              <a:gd name="connsiteX6" fmla="*/ 0 w 5536427"/>
              <a:gd name="connsiteY6" fmla="*/ 0 h 6857998"/>
              <a:gd name="connsiteX7" fmla="*/ 4609480 w 5536427"/>
              <a:gd name="connsiteY7" fmla="*/ 0 h 6857998"/>
              <a:gd name="connsiteX8" fmla="*/ 4496591 w 5536427"/>
              <a:gd name="connsiteY8" fmla="*/ 86813 h 6857998"/>
              <a:gd name="connsiteX9" fmla="*/ 3944691 w 5536427"/>
              <a:gd name="connsiteY9" fmla="*/ 1539658 h 6857998"/>
              <a:gd name="connsiteX10" fmla="*/ 4816415 w 5536427"/>
              <a:gd name="connsiteY10" fmla="*/ 3857330 h 6857998"/>
              <a:gd name="connsiteX11" fmla="*/ 4913455 w 5536427"/>
              <a:gd name="connsiteY11" fmla="*/ 4079326 h 6857998"/>
              <a:gd name="connsiteX12" fmla="*/ 5088616 w 5536427"/>
              <a:gd name="connsiteY12" fmla="*/ 6857998 h 6857998"/>
              <a:gd name="connsiteX13" fmla="*/ 0 w 5536427"/>
              <a:gd name="connsiteY1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427" h="6857998">
                <a:moveTo>
                  <a:pt x="4913456" y="4079326"/>
                </a:moveTo>
                <a:lnTo>
                  <a:pt x="4941814" y="4144199"/>
                </a:lnTo>
                <a:cubicBezTo>
                  <a:pt x="5188197" y="4711378"/>
                  <a:pt x="5402017" y="5231737"/>
                  <a:pt x="5473947" y="5571031"/>
                </a:cubicBezTo>
                <a:cubicBezTo>
                  <a:pt x="5617808" y="6249618"/>
                  <a:pt x="5493407" y="6557794"/>
                  <a:pt x="5301942" y="6773366"/>
                </a:cubicBezTo>
                <a:lnTo>
                  <a:pt x="5218116" y="6857998"/>
                </a:lnTo>
                <a:lnTo>
                  <a:pt x="5088617" y="6857998"/>
                </a:lnTo>
                <a:close/>
                <a:moveTo>
                  <a:pt x="0" y="0"/>
                </a:moveTo>
                <a:lnTo>
                  <a:pt x="4609480" y="0"/>
                </a:lnTo>
                <a:lnTo>
                  <a:pt x="4496591" y="86813"/>
                </a:lnTo>
                <a:cubicBezTo>
                  <a:pt x="4134082" y="375113"/>
                  <a:pt x="3825136" y="722208"/>
                  <a:pt x="3944691" y="1539658"/>
                </a:cubicBezTo>
                <a:cubicBezTo>
                  <a:pt x="4021548" y="2065162"/>
                  <a:pt x="4435115" y="2988746"/>
                  <a:pt x="4816415" y="3857330"/>
                </a:cubicBezTo>
                <a:lnTo>
                  <a:pt x="4913455" y="4079326"/>
                </a:lnTo>
                <a:lnTo>
                  <a:pt x="5088616" y="6857998"/>
                </a:lnTo>
                <a:lnTo>
                  <a:pt x="0" y="6857998"/>
                </a:lnTo>
                <a:close/>
              </a:path>
            </a:pathLst>
          </a:custGeom>
          <a:gradFill flip="none" rotWithShape="1">
            <a:gsLst>
              <a:gs pos="0">
                <a:srgbClr val="435DF8"/>
              </a:gs>
              <a:gs pos="100000">
                <a:srgbClr val="9A52B6">
                  <a:alpha val="9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F35D6FDD-B65D-4184-AB99-294EEE73F6F8}"/>
              </a:ext>
            </a:extLst>
          </p:cNvPr>
          <p:cNvSpPr/>
          <p:nvPr/>
        </p:nvSpPr>
        <p:spPr>
          <a:xfrm>
            <a:off x="8686845" y="3410719"/>
            <a:ext cx="5113399" cy="5113399"/>
          </a:xfrm>
          <a:prstGeom prst="ellipse">
            <a:avLst/>
          </a:prstGeom>
          <a:noFill/>
          <a:ln>
            <a:gradFill flip="none" rotWithShape="1">
              <a:gsLst>
                <a:gs pos="0">
                  <a:srgbClr val="435DF8">
                    <a:alpha val="50000"/>
                  </a:srgbClr>
                </a:gs>
                <a:gs pos="100000">
                  <a:srgbClr val="9A52B6">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cs typeface="+mn-ea"/>
              <a:sym typeface="+mn-lt"/>
            </a:endParaRPr>
          </a:p>
        </p:txBody>
      </p:sp>
      <p:sp>
        <p:nvSpPr>
          <p:cNvPr id="61" name="任意多边形: 形状 60">
            <a:extLst>
              <a:ext uri="{FF2B5EF4-FFF2-40B4-BE49-F238E27FC236}">
                <a16:creationId xmlns:a16="http://schemas.microsoft.com/office/drawing/2014/main" id="{959F0B8D-9771-4DA5-8F8D-ACB9AE64DCE1}"/>
              </a:ext>
            </a:extLst>
          </p:cNvPr>
          <p:cNvSpPr/>
          <p:nvPr/>
        </p:nvSpPr>
        <p:spPr>
          <a:xfrm>
            <a:off x="4609480" y="-34344"/>
            <a:ext cx="46824" cy="34344"/>
          </a:xfrm>
          <a:custGeom>
            <a:avLst/>
            <a:gdLst>
              <a:gd name="connsiteX0" fmla="*/ 44659 w 46824"/>
              <a:gd name="connsiteY0" fmla="*/ 0 h 34344"/>
              <a:gd name="connsiteX1" fmla="*/ 46824 w 46824"/>
              <a:gd name="connsiteY1" fmla="*/ 34344 h 34344"/>
              <a:gd name="connsiteX2" fmla="*/ 0 w 46824"/>
              <a:gd name="connsiteY2" fmla="*/ 34344 h 34344"/>
              <a:gd name="connsiteX3" fmla="*/ 44659 w 46824"/>
              <a:gd name="connsiteY3" fmla="*/ 0 h 34344"/>
            </a:gdLst>
            <a:ahLst/>
            <a:cxnLst>
              <a:cxn ang="0">
                <a:pos x="connsiteX0" y="connsiteY0"/>
              </a:cxn>
              <a:cxn ang="0">
                <a:pos x="connsiteX1" y="connsiteY1"/>
              </a:cxn>
              <a:cxn ang="0">
                <a:pos x="connsiteX2" y="connsiteY2"/>
              </a:cxn>
              <a:cxn ang="0">
                <a:pos x="connsiteX3" y="connsiteY3"/>
              </a:cxn>
            </a:cxnLst>
            <a:rect l="l" t="t" r="r" b="b"/>
            <a:pathLst>
              <a:path w="46824" h="34344">
                <a:moveTo>
                  <a:pt x="44659" y="0"/>
                </a:moveTo>
                <a:lnTo>
                  <a:pt x="46824" y="34344"/>
                </a:lnTo>
                <a:lnTo>
                  <a:pt x="0" y="34344"/>
                </a:lnTo>
                <a:lnTo>
                  <a:pt x="4465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形状 57">
            <a:extLst>
              <a:ext uri="{FF2B5EF4-FFF2-40B4-BE49-F238E27FC236}">
                <a16:creationId xmlns:a16="http://schemas.microsoft.com/office/drawing/2014/main" id="{A249B960-265F-4052-B743-481E2FE3AC39}"/>
              </a:ext>
            </a:extLst>
          </p:cNvPr>
          <p:cNvSpPr/>
          <p:nvPr/>
        </p:nvSpPr>
        <p:spPr>
          <a:xfrm>
            <a:off x="5088617" y="6857999"/>
            <a:ext cx="129499" cy="110361"/>
          </a:xfrm>
          <a:custGeom>
            <a:avLst/>
            <a:gdLst>
              <a:gd name="connsiteX0" fmla="*/ 0 w 129499"/>
              <a:gd name="connsiteY0" fmla="*/ 0 h 110361"/>
              <a:gd name="connsiteX1" fmla="*/ 129499 w 129499"/>
              <a:gd name="connsiteY1" fmla="*/ 0 h 110361"/>
              <a:gd name="connsiteX2" fmla="*/ 112935 w 129499"/>
              <a:gd name="connsiteY2" fmla="*/ 16723 h 110361"/>
              <a:gd name="connsiteX3" fmla="*/ 6957 w 129499"/>
              <a:gd name="connsiteY3" fmla="*/ 110361 h 110361"/>
              <a:gd name="connsiteX4" fmla="*/ 0 w 129499"/>
              <a:gd name="connsiteY4" fmla="*/ 0 h 11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9" h="110361">
                <a:moveTo>
                  <a:pt x="0" y="0"/>
                </a:moveTo>
                <a:lnTo>
                  <a:pt x="129499" y="0"/>
                </a:lnTo>
                <a:lnTo>
                  <a:pt x="112935" y="16723"/>
                </a:lnTo>
                <a:cubicBezTo>
                  <a:pt x="78231" y="48793"/>
                  <a:pt x="42594" y="79577"/>
                  <a:pt x="6957" y="1103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64">
            <a:extLst>
              <a:ext uri="{FF2B5EF4-FFF2-40B4-BE49-F238E27FC236}">
                <a16:creationId xmlns:a16="http://schemas.microsoft.com/office/drawing/2014/main" id="{A22FD745-512D-4F80-89AC-BE3ACD8B3DB6}"/>
              </a:ext>
            </a:extLst>
          </p:cNvPr>
          <p:cNvSpPr txBox="1"/>
          <p:nvPr/>
        </p:nvSpPr>
        <p:spPr>
          <a:xfrm>
            <a:off x="2386009" y="2580006"/>
            <a:ext cx="2079326" cy="1862048"/>
          </a:xfrm>
          <a:prstGeom prst="rect">
            <a:avLst/>
          </a:prstGeom>
          <a:noFill/>
        </p:spPr>
        <p:txBody>
          <a:bodyPr wrap="square" rtlCol="0">
            <a:spAutoFit/>
          </a:bodyPr>
          <a:lstStyle/>
          <a:p>
            <a:pPr algn="ctr"/>
            <a:r>
              <a:rPr lang="en-US" altLang="zh-CN" sz="11500" dirty="0">
                <a:solidFill>
                  <a:schemeClr val="bg1"/>
                </a:solidFill>
                <a:cs typeface="+mn-ea"/>
                <a:sym typeface="+mn-lt"/>
              </a:rPr>
              <a:t>03</a:t>
            </a:r>
          </a:p>
        </p:txBody>
      </p:sp>
      <p:sp>
        <p:nvSpPr>
          <p:cNvPr id="16" name="文本框 15">
            <a:extLst>
              <a:ext uri="{FF2B5EF4-FFF2-40B4-BE49-F238E27FC236}">
                <a16:creationId xmlns:a16="http://schemas.microsoft.com/office/drawing/2014/main" id="{5A20AE13-58AD-4CF4-A47C-1A0FE3C282A4}"/>
              </a:ext>
            </a:extLst>
          </p:cNvPr>
          <p:cNvSpPr txBox="1"/>
          <p:nvPr/>
        </p:nvSpPr>
        <p:spPr>
          <a:xfrm>
            <a:off x="5170096" y="2828836"/>
            <a:ext cx="5707115" cy="1200329"/>
          </a:xfrm>
          <a:prstGeom prst="rect">
            <a:avLst/>
          </a:prstGeom>
          <a:noFill/>
        </p:spPr>
        <p:txBody>
          <a:bodyPr wrap="square" rtlCol="0">
            <a:spAutoFit/>
          </a:bodyPr>
          <a:lstStyle/>
          <a:p>
            <a:r>
              <a:rPr lang="zh-CN" altLang="en-US" sz="4400" dirty="0">
                <a:solidFill>
                  <a:srgbClr val="435DF8"/>
                </a:solidFill>
                <a:cs typeface="+mn-ea"/>
                <a:sym typeface="+mn-lt"/>
              </a:rPr>
              <a:t>Project presentation</a:t>
            </a:r>
            <a:endParaRPr lang="en-US" altLang="zh-CN" sz="4400" dirty="0">
              <a:solidFill>
                <a:srgbClr val="435DF8"/>
              </a:solidFill>
              <a:cs typeface="+mn-ea"/>
              <a:sym typeface="+mn-lt"/>
            </a:endParaRPr>
          </a:p>
          <a:p>
            <a:r>
              <a:rPr lang="en-US" altLang="zh-CN" sz="2800" dirty="0">
                <a:solidFill>
                  <a:srgbClr val="435DF8"/>
                </a:solidFill>
                <a:cs typeface="+mn-ea"/>
                <a:sym typeface="+mn-lt"/>
              </a:rPr>
              <a:t>Projects show</a:t>
            </a:r>
            <a:endParaRPr lang="zh-CN" altLang="en-US" sz="4800" dirty="0">
              <a:solidFill>
                <a:srgbClr val="435DF8"/>
              </a:solidFill>
              <a:cs typeface="+mn-ea"/>
              <a:sym typeface="+mn-lt"/>
            </a:endParaRPr>
          </a:p>
        </p:txBody>
      </p:sp>
      <p:grpSp>
        <p:nvGrpSpPr>
          <p:cNvPr id="11" name="组合 10">
            <a:extLst>
              <a:ext uri="{FF2B5EF4-FFF2-40B4-BE49-F238E27FC236}">
                <a16:creationId xmlns:a16="http://schemas.microsoft.com/office/drawing/2014/main" id="{6B4E2DF2-3885-4830-AEB2-BF2C8CF59E79}"/>
              </a:ext>
            </a:extLst>
          </p:cNvPr>
          <p:cNvGrpSpPr/>
          <p:nvPr/>
        </p:nvGrpSpPr>
        <p:grpSpPr>
          <a:xfrm>
            <a:off x="5536427" y="2347710"/>
            <a:ext cx="5824530" cy="2039166"/>
            <a:chOff x="5536427" y="2347710"/>
            <a:chExt cx="5824530" cy="2039166"/>
          </a:xfrm>
        </p:grpSpPr>
        <p:cxnSp>
          <p:nvCxnSpPr>
            <p:cNvPr id="4" name="直接连接符 3">
              <a:extLst>
                <a:ext uri="{FF2B5EF4-FFF2-40B4-BE49-F238E27FC236}">
                  <a16:creationId xmlns:a16="http://schemas.microsoft.com/office/drawing/2014/main" id="{D0379C38-ADBB-4F28-B7EF-CF40036FEAFD}"/>
                </a:ext>
              </a:extLst>
            </p:cNvPr>
            <p:cNvCxnSpPr>
              <a:cxnSpLocks/>
            </p:cNvCxnSpPr>
            <p:nvPr/>
          </p:nvCxnSpPr>
          <p:spPr>
            <a:xfrm>
              <a:off x="5536427" y="2465125"/>
              <a:ext cx="5501920"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CA8B076-972F-439A-807D-0A3CFF68F595}"/>
                </a:ext>
              </a:extLst>
            </p:cNvPr>
            <p:cNvCxnSpPr>
              <a:cxnSpLocks/>
            </p:cNvCxnSpPr>
            <p:nvPr/>
          </p:nvCxnSpPr>
          <p:spPr>
            <a:xfrm>
              <a:off x="5536427" y="4386875"/>
              <a:ext cx="570711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767817F-5B7B-4A7B-A3E2-33D420D2513A}"/>
                </a:ext>
              </a:extLst>
            </p:cNvPr>
            <p:cNvCxnSpPr>
              <a:cxnSpLocks/>
            </p:cNvCxnSpPr>
            <p:nvPr/>
          </p:nvCxnSpPr>
          <p:spPr>
            <a:xfrm flipV="1">
              <a:off x="5536427" y="4134875"/>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CC212D3-FE06-46DE-A5D2-E3DFD70C9187}"/>
                </a:ext>
              </a:extLst>
            </p:cNvPr>
            <p:cNvGrpSpPr/>
            <p:nvPr/>
          </p:nvGrpSpPr>
          <p:grpSpPr>
            <a:xfrm>
              <a:off x="11126130" y="2347710"/>
              <a:ext cx="234827" cy="234827"/>
              <a:chOff x="5602710" y="3016900"/>
              <a:chExt cx="234827" cy="234827"/>
            </a:xfrm>
          </p:grpSpPr>
          <p:cxnSp>
            <p:nvCxnSpPr>
              <p:cNvPr id="8" name="直接连接符 7">
                <a:extLst>
                  <a:ext uri="{FF2B5EF4-FFF2-40B4-BE49-F238E27FC236}">
                    <a16:creationId xmlns:a16="http://schemas.microsoft.com/office/drawing/2014/main" id="{34C7B9DC-6513-42C3-AA2D-B8AAB0349AB2}"/>
                  </a:ext>
                </a:extLst>
              </p:cNvPr>
              <p:cNvCxnSpPr>
                <a:cxnSpLocks/>
              </p:cNvCxnSpPr>
              <p:nvPr/>
            </p:nvCxnSpPr>
            <p:spPr>
              <a:xfrm flipV="1">
                <a:off x="5720123" y="3016900"/>
                <a:ext cx="0" cy="234827"/>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2B37FE7-CA15-4A88-9AF1-249DBC3ABC05}"/>
                  </a:ext>
                </a:extLst>
              </p:cNvPr>
              <p:cNvCxnSpPr>
                <a:cxnSpLocks/>
              </p:cNvCxnSpPr>
              <p:nvPr/>
            </p:nvCxnSpPr>
            <p:spPr>
              <a:xfrm>
                <a:off x="5602710" y="3134313"/>
                <a:ext cx="23482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10" name="直接连接符 9">
              <a:extLst>
                <a:ext uri="{FF2B5EF4-FFF2-40B4-BE49-F238E27FC236}">
                  <a16:creationId xmlns:a16="http://schemas.microsoft.com/office/drawing/2014/main" id="{FDF2A3E1-21FC-4CE6-BC6A-CD52C366CA31}"/>
                </a:ext>
              </a:extLst>
            </p:cNvPr>
            <p:cNvCxnSpPr>
              <a:cxnSpLocks/>
            </p:cNvCxnSpPr>
            <p:nvPr/>
          </p:nvCxnSpPr>
          <p:spPr>
            <a:xfrm flipV="1">
              <a:off x="11243544" y="2668663"/>
              <a:ext cx="0" cy="1718213"/>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64DC99E-392F-460D-A29C-2A588834F2A9}"/>
                </a:ext>
              </a:extLst>
            </p:cNvPr>
            <p:cNvCxnSpPr>
              <a:cxnSpLocks/>
            </p:cNvCxnSpPr>
            <p:nvPr/>
          </p:nvCxnSpPr>
          <p:spPr>
            <a:xfrm flipV="1">
              <a:off x="5536427" y="2465124"/>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EE2C683D-75B3-45A6-A0CA-703208581FFA}"/>
              </a:ext>
            </a:extLst>
          </p:cNvPr>
          <p:cNvGrpSpPr/>
          <p:nvPr/>
        </p:nvGrpSpPr>
        <p:grpSpPr>
          <a:xfrm>
            <a:off x="1314916" y="2465123"/>
            <a:ext cx="2204196" cy="1921752"/>
            <a:chOff x="1314916" y="2465123"/>
            <a:chExt cx="2204196" cy="1921752"/>
          </a:xfrm>
        </p:grpSpPr>
        <p:cxnSp>
          <p:nvCxnSpPr>
            <p:cNvPr id="66" name="直接连接符 65">
              <a:extLst>
                <a:ext uri="{FF2B5EF4-FFF2-40B4-BE49-F238E27FC236}">
                  <a16:creationId xmlns:a16="http://schemas.microsoft.com/office/drawing/2014/main" id="{34EF2C4A-E8DE-4074-8C55-3F1AD1520592}"/>
                </a:ext>
              </a:extLst>
            </p:cNvPr>
            <p:cNvCxnSpPr>
              <a:cxnSpLocks/>
            </p:cNvCxnSpPr>
            <p:nvPr/>
          </p:nvCxnSpPr>
          <p:spPr>
            <a:xfrm>
              <a:off x="1314916" y="246512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2DC74EB-A634-418C-B2E9-0B7BA88F3A35}"/>
                </a:ext>
              </a:extLst>
            </p:cNvPr>
            <p:cNvCxnSpPr>
              <a:cxnSpLocks/>
            </p:cNvCxnSpPr>
            <p:nvPr/>
          </p:nvCxnSpPr>
          <p:spPr>
            <a:xfrm>
              <a:off x="1314916" y="438687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81BFBB2-51FC-4890-9DC6-7B4D38EFF9EA}"/>
                </a:ext>
              </a:extLst>
            </p:cNvPr>
            <p:cNvCxnSpPr>
              <a:cxnSpLocks/>
            </p:cNvCxnSpPr>
            <p:nvPr/>
          </p:nvCxnSpPr>
          <p:spPr>
            <a:xfrm flipV="1">
              <a:off x="3519112" y="4134875"/>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AE52E17-7742-4422-A8D4-AF94A438CD97}"/>
                </a:ext>
              </a:extLst>
            </p:cNvPr>
            <p:cNvCxnSpPr>
              <a:cxnSpLocks/>
            </p:cNvCxnSpPr>
            <p:nvPr/>
          </p:nvCxnSpPr>
          <p:spPr>
            <a:xfrm flipV="1">
              <a:off x="3519112" y="2465124"/>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C6EBEC15-3E37-415A-A24D-7B0A1B3A7B87}"/>
                </a:ext>
              </a:extLst>
            </p:cNvPr>
            <p:cNvCxnSpPr>
              <a:cxnSpLocks/>
            </p:cNvCxnSpPr>
            <p:nvPr/>
          </p:nvCxnSpPr>
          <p:spPr>
            <a:xfrm flipV="1">
              <a:off x="1314916" y="2465124"/>
              <a:ext cx="0" cy="19217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圆角 23">
            <a:extLst>
              <a:ext uri="{FF2B5EF4-FFF2-40B4-BE49-F238E27FC236}">
                <a16:creationId xmlns:a16="http://schemas.microsoft.com/office/drawing/2014/main" id="{C63D158C-C141-41FB-99B3-0F91C1E27303}"/>
              </a:ext>
            </a:extLst>
          </p:cNvPr>
          <p:cNvSpPr/>
          <p:nvPr/>
        </p:nvSpPr>
        <p:spPr>
          <a:xfrm rot="-2700000">
            <a:off x="10939007" y="14015"/>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a:extLst>
              <a:ext uri="{FF2B5EF4-FFF2-40B4-BE49-F238E27FC236}">
                <a16:creationId xmlns:a16="http://schemas.microsoft.com/office/drawing/2014/main" id="{DECA46FD-E0E7-4F70-B18C-54FB6855B753}"/>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a:extLst>
              <a:ext uri="{FF2B5EF4-FFF2-40B4-BE49-F238E27FC236}">
                <a16:creationId xmlns:a16="http://schemas.microsoft.com/office/drawing/2014/main" id="{8DA4FB12-E7E5-45BF-9C6B-7F156AC85874}"/>
              </a:ext>
            </a:extLst>
          </p:cNvPr>
          <p:cNvSpPr/>
          <p:nvPr/>
        </p:nvSpPr>
        <p:spPr>
          <a:xfrm rot="-2700000">
            <a:off x="10320921" y="-140469"/>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1125248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14:presetBounceEnd="6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60000">
                                          <p:cBhvr additive="base">
                                            <p:cTn id="12" dur="12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14:presetBounceEnd="60000">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14:bounceEnd="60000">
                                          <p:cBhvr additive="base">
                                            <p:cTn id="16" dur="125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14:presetBounceEnd="60000">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14:bounceEnd="60000">
                                          <p:cBhvr additive="base">
                                            <p:cTn id="20"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ppt_x"/>
                                              </p:val>
                                            </p:tav>
                                            <p:tav tm="100000">
                                              <p:val>
                                                <p:strVal val="#ppt_x"/>
                                              </p:val>
                                            </p:tav>
                                          </p:tavLst>
                                        </p:anim>
                                        <p:anim calcmode="lin" valueType="num">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250" fill="hold"/>
                                            <p:tgtEl>
                                              <p:spTgt spid="24"/>
                                            </p:tgtEl>
                                            <p:attrNameLst>
                                              <p:attrName>ppt_x</p:attrName>
                                            </p:attrNameLst>
                                          </p:cBhvr>
                                          <p:tavLst>
                                            <p:tav tm="0">
                                              <p:val>
                                                <p:strVal val="#ppt_x"/>
                                              </p:val>
                                            </p:tav>
                                            <p:tav tm="100000">
                                              <p:val>
                                                <p:strVal val="#ppt_x"/>
                                              </p:val>
                                            </p:tav>
                                          </p:tavLst>
                                        </p:anim>
                                        <p:anim calcmode="lin" valueType="num">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250" fill="hold"/>
                                            <p:tgtEl>
                                              <p:spTgt spid="28"/>
                                            </p:tgtEl>
                                            <p:attrNameLst>
                                              <p:attrName>ppt_x</p:attrName>
                                            </p:attrNameLst>
                                          </p:cBhvr>
                                          <p:tavLst>
                                            <p:tav tm="0">
                                              <p:val>
                                                <p:strVal val="#ppt_x"/>
                                              </p:val>
                                            </p:tav>
                                            <p:tav tm="100000">
                                              <p:val>
                                                <p:strVal val="#ppt_x"/>
                                              </p:val>
                                            </p:tav>
                                          </p:tavLst>
                                        </p:anim>
                                        <p:anim calcmode="lin" valueType="num">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8E219E-37EB-4EC1-B36C-0FC1A1FE5DD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2" name="椭圆 1">
            <a:extLst>
              <a:ext uri="{FF2B5EF4-FFF2-40B4-BE49-F238E27FC236}">
                <a16:creationId xmlns:a16="http://schemas.microsoft.com/office/drawing/2014/main" id="{96538795-9159-442C-8054-892862EBD7B8}"/>
              </a:ext>
            </a:extLst>
          </p:cNvPr>
          <p:cNvSpPr/>
          <p:nvPr/>
        </p:nvSpPr>
        <p:spPr>
          <a:xfrm>
            <a:off x="5908786" y="344139"/>
            <a:ext cx="71063" cy="72000"/>
          </a:xfrm>
          <a:prstGeom prst="ellipse">
            <a:avLst/>
          </a:prstGeom>
          <a:solidFill>
            <a:srgbClr val="435DF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53413812-0B1E-4C18-AA20-691838631F55}"/>
              </a:ext>
            </a:extLst>
          </p:cNvPr>
          <p:cNvSpPr/>
          <p:nvPr/>
        </p:nvSpPr>
        <p:spPr>
          <a:xfrm>
            <a:off x="6058568" y="344139"/>
            <a:ext cx="71063" cy="72000"/>
          </a:xfrm>
          <a:prstGeom prst="ellipse">
            <a:avLst/>
          </a:prstGeom>
          <a:solidFill>
            <a:srgbClr val="9A52B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5141A555-2C4B-4523-A889-DB169C2F4EAD}"/>
              </a:ext>
            </a:extLst>
          </p:cNvPr>
          <p:cNvSpPr/>
          <p:nvPr/>
        </p:nvSpPr>
        <p:spPr>
          <a:xfrm>
            <a:off x="6208350" y="344139"/>
            <a:ext cx="71063" cy="72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6C487718-EF8E-45AE-A00D-201F913024C9}"/>
              </a:ext>
            </a:extLst>
          </p:cNvPr>
          <p:cNvSpPr txBox="1"/>
          <p:nvPr/>
        </p:nvSpPr>
        <p:spPr>
          <a:xfrm>
            <a:off x="4101660" y="416139"/>
            <a:ext cx="3874722" cy="646331"/>
          </a:xfrm>
          <a:prstGeom prst="rect">
            <a:avLst/>
          </a:prstGeom>
          <a:noFill/>
        </p:spPr>
        <p:txBody>
          <a:bodyPr wrap="square" rtlCol="0">
            <a:spAutoFit/>
          </a:bodyPr>
          <a:lstStyle/>
          <a:p>
            <a:pPr algn="ctr"/>
            <a:r>
              <a:rPr lang="zh-CN" altLang="en-US" sz="2400" dirty="0">
                <a:solidFill>
                  <a:schemeClr val="bg1"/>
                </a:solidFill>
                <a:cs typeface="+mn-ea"/>
                <a:sym typeface="+mn-lt"/>
              </a:rPr>
              <a:t>Enter the title content</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Enter the title here</a:t>
            </a:r>
            <a:endParaRPr lang="zh-CN" altLang="en-US" sz="1200" dirty="0">
              <a:solidFill>
                <a:schemeClr val="bg1"/>
              </a:solidFill>
              <a:cs typeface="+mn-ea"/>
              <a:sym typeface="+mn-lt"/>
            </a:endParaRPr>
          </a:p>
        </p:txBody>
      </p:sp>
      <p:sp>
        <p:nvSpPr>
          <p:cNvPr id="9" name="矩形: 圆角 8">
            <a:extLst>
              <a:ext uri="{FF2B5EF4-FFF2-40B4-BE49-F238E27FC236}">
                <a16:creationId xmlns:a16="http://schemas.microsoft.com/office/drawing/2014/main" id="{52B90615-7C21-4A5C-86D4-043FDB523597}"/>
              </a:ext>
            </a:extLst>
          </p:cNvPr>
          <p:cNvSpPr/>
          <p:nvPr/>
        </p:nvSpPr>
        <p:spPr>
          <a:xfrm>
            <a:off x="1027387" y="1951575"/>
            <a:ext cx="3074275" cy="4203158"/>
          </a:xfrm>
          <a:prstGeom prst="roundRect">
            <a:avLst/>
          </a:prstGeom>
          <a:solidFill>
            <a:schemeClr val="bg1"/>
          </a:solidFill>
          <a:ln>
            <a:noFill/>
          </a:ln>
          <a:effectLst>
            <a:outerShdw blurRad="457200" sx="108000" sy="10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11F4634F-E440-4EF7-A878-08E502975C1B}"/>
              </a:ext>
            </a:extLst>
          </p:cNvPr>
          <p:cNvSpPr txBox="1"/>
          <p:nvPr/>
        </p:nvSpPr>
        <p:spPr>
          <a:xfrm>
            <a:off x="1177158" y="3601159"/>
            <a:ext cx="2774732" cy="830997"/>
          </a:xfrm>
          <a:prstGeom prst="rect">
            <a:avLst/>
          </a:prstGeom>
          <a:noFill/>
        </p:spPr>
        <p:txBody>
          <a:bodyPr wrap="square" rtlCol="0">
            <a:spAutoFit/>
          </a:bodyPr>
          <a:lstStyle/>
          <a:p>
            <a:endParaRPr lang="en-US" altLang="zh-CN" sz="1200" dirty="0">
              <a:cs typeface="+mn-ea"/>
              <a:sym typeface="+mn-lt"/>
            </a:endParaRPr>
          </a:p>
          <a:p>
            <a:r>
              <a:rPr lang="zh-CN" altLang="en-US" sz="1200" dirty="0">
                <a:cs typeface="+mn-ea"/>
                <a:sym typeface="+mn-lt"/>
              </a:rPr>
              <a:t>Add your detailed small paragraph text content here, related to the title and in line with the overall language style, the content should be concise, as vivid as possible.</a:t>
            </a:r>
          </a:p>
        </p:txBody>
      </p:sp>
      <p:grpSp>
        <p:nvGrpSpPr>
          <p:cNvPr id="6" name="组合 5">
            <a:extLst>
              <a:ext uri="{FF2B5EF4-FFF2-40B4-BE49-F238E27FC236}">
                <a16:creationId xmlns:a16="http://schemas.microsoft.com/office/drawing/2014/main" id="{AA208D97-89DC-406F-9094-D071CCFAA960}"/>
              </a:ext>
            </a:extLst>
          </p:cNvPr>
          <p:cNvGrpSpPr/>
          <p:nvPr/>
        </p:nvGrpSpPr>
        <p:grpSpPr>
          <a:xfrm>
            <a:off x="4558863" y="1951575"/>
            <a:ext cx="3074275" cy="4203158"/>
            <a:chOff x="4558863" y="1951575"/>
            <a:chExt cx="3074275" cy="4203158"/>
          </a:xfrm>
        </p:grpSpPr>
        <p:sp>
          <p:nvSpPr>
            <p:cNvPr id="16" name="矩形: 圆角 15">
              <a:extLst>
                <a:ext uri="{FF2B5EF4-FFF2-40B4-BE49-F238E27FC236}">
                  <a16:creationId xmlns:a16="http://schemas.microsoft.com/office/drawing/2014/main" id="{F5E02C87-4BF2-427E-9A82-C4BC3E44A19E}"/>
                </a:ext>
              </a:extLst>
            </p:cNvPr>
            <p:cNvSpPr/>
            <p:nvPr/>
          </p:nvSpPr>
          <p:spPr>
            <a:xfrm>
              <a:off x="4558863" y="1951575"/>
              <a:ext cx="3074275" cy="4203158"/>
            </a:xfrm>
            <a:prstGeom prst="roundRect">
              <a:avLst/>
            </a:prstGeom>
            <a:solidFill>
              <a:schemeClr val="bg1"/>
            </a:solidFill>
            <a:ln>
              <a:noFill/>
            </a:ln>
            <a:effectLst>
              <a:outerShdw blurRad="457200" sx="108000" sy="10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8" name="图片 37">
              <a:extLst>
                <a:ext uri="{FF2B5EF4-FFF2-40B4-BE49-F238E27FC236}">
                  <a16:creationId xmlns:a16="http://schemas.microsoft.com/office/drawing/2014/main" id="{15DF2293-C71E-47FF-8DCA-BF4B6D68CC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58863" y="1951575"/>
              <a:ext cx="3074274" cy="1656245"/>
            </a:xfrm>
            <a:custGeom>
              <a:avLst/>
              <a:gdLst>
                <a:gd name="connsiteX0" fmla="*/ 512389 w 3074274"/>
                <a:gd name="connsiteY0" fmla="*/ 0 h 1656245"/>
                <a:gd name="connsiteX1" fmla="*/ 2561886 w 3074274"/>
                <a:gd name="connsiteY1" fmla="*/ 0 h 1656245"/>
                <a:gd name="connsiteX2" fmla="*/ 3063865 w 3074274"/>
                <a:gd name="connsiteY2" fmla="*/ 409125 h 1656245"/>
                <a:gd name="connsiteX3" fmla="*/ 3074274 w 3074274"/>
                <a:gd name="connsiteY3" fmla="*/ 512379 h 1656245"/>
                <a:gd name="connsiteX4" fmla="*/ 3074274 w 3074274"/>
                <a:gd name="connsiteY4" fmla="*/ 1656245 h 1656245"/>
                <a:gd name="connsiteX5" fmla="*/ 0 w 3074274"/>
                <a:gd name="connsiteY5" fmla="*/ 1656245 h 1656245"/>
                <a:gd name="connsiteX6" fmla="*/ 0 w 3074274"/>
                <a:gd name="connsiteY6" fmla="*/ 512389 h 1656245"/>
                <a:gd name="connsiteX7" fmla="*/ 512389 w 3074274"/>
                <a:gd name="connsiteY7" fmla="*/ 0 h 165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274" h="1656245">
                  <a:moveTo>
                    <a:pt x="512389" y="0"/>
                  </a:moveTo>
                  <a:lnTo>
                    <a:pt x="2561886" y="0"/>
                  </a:lnTo>
                  <a:cubicBezTo>
                    <a:pt x="2809498" y="0"/>
                    <a:pt x="3016087" y="175638"/>
                    <a:pt x="3063865" y="409125"/>
                  </a:cubicBezTo>
                  <a:lnTo>
                    <a:pt x="3074274" y="512379"/>
                  </a:lnTo>
                  <a:lnTo>
                    <a:pt x="3074274" y="1656245"/>
                  </a:lnTo>
                  <a:lnTo>
                    <a:pt x="0" y="1656245"/>
                  </a:lnTo>
                  <a:lnTo>
                    <a:pt x="0" y="512389"/>
                  </a:lnTo>
                  <a:cubicBezTo>
                    <a:pt x="0" y="229404"/>
                    <a:pt x="229404" y="0"/>
                    <a:pt x="512389" y="0"/>
                  </a:cubicBezTo>
                  <a:close/>
                </a:path>
              </a:pathLst>
            </a:custGeom>
          </p:spPr>
        </p:pic>
      </p:grpSp>
      <p:sp>
        <p:nvSpPr>
          <p:cNvPr id="14" name="文本框 13">
            <a:extLst>
              <a:ext uri="{FF2B5EF4-FFF2-40B4-BE49-F238E27FC236}">
                <a16:creationId xmlns:a16="http://schemas.microsoft.com/office/drawing/2014/main" id="{58D95F1D-FC5C-4BEA-9AD8-63E2451A3E2E}"/>
              </a:ext>
            </a:extLst>
          </p:cNvPr>
          <p:cNvSpPr txBox="1"/>
          <p:nvPr/>
        </p:nvSpPr>
        <p:spPr>
          <a:xfrm>
            <a:off x="1027386" y="2944572"/>
            <a:ext cx="3074274" cy="461665"/>
          </a:xfrm>
          <a:prstGeom prst="rect">
            <a:avLst/>
          </a:prstGeom>
          <a:noFill/>
        </p:spPr>
        <p:txBody>
          <a:bodyPr wrap="square" rtlCol="0">
            <a:spAutoFit/>
          </a:bodyPr>
          <a:lstStyle/>
          <a:p>
            <a:pPr algn="ctr"/>
            <a:r>
              <a:rPr lang="zh-CN" altLang="en-US" sz="2400" b="1" dirty="0">
                <a:gradFill>
                  <a:gsLst>
                    <a:gs pos="100000">
                      <a:srgbClr val="9A52B6"/>
                    </a:gs>
                    <a:gs pos="0">
                      <a:srgbClr val="435DF8"/>
                    </a:gs>
                  </a:gsLst>
                  <a:lin ang="2700000" scaled="1"/>
                </a:gradFill>
                <a:cs typeface="+mn-ea"/>
                <a:sym typeface="+mn-lt"/>
              </a:rPr>
              <a:t>Add the title here</a:t>
            </a:r>
          </a:p>
        </p:txBody>
      </p:sp>
      <p:grpSp>
        <p:nvGrpSpPr>
          <p:cNvPr id="8" name="组合 7">
            <a:extLst>
              <a:ext uri="{FF2B5EF4-FFF2-40B4-BE49-F238E27FC236}">
                <a16:creationId xmlns:a16="http://schemas.microsoft.com/office/drawing/2014/main" id="{D3561330-CF34-4C52-91A2-6AB8B1767F97}"/>
              </a:ext>
            </a:extLst>
          </p:cNvPr>
          <p:cNvGrpSpPr/>
          <p:nvPr/>
        </p:nvGrpSpPr>
        <p:grpSpPr>
          <a:xfrm>
            <a:off x="4755931" y="3845139"/>
            <a:ext cx="2680138" cy="1013476"/>
            <a:chOff x="4755931" y="3845139"/>
            <a:chExt cx="2680138" cy="1013476"/>
          </a:xfrm>
        </p:grpSpPr>
        <p:sp>
          <p:nvSpPr>
            <p:cNvPr id="20" name="文本框 19">
              <a:extLst>
                <a:ext uri="{FF2B5EF4-FFF2-40B4-BE49-F238E27FC236}">
                  <a16:creationId xmlns:a16="http://schemas.microsoft.com/office/drawing/2014/main" id="{F2ED2690-CFF6-43AE-890D-57BC4DF0BAC4}"/>
                </a:ext>
              </a:extLst>
            </p:cNvPr>
            <p:cNvSpPr txBox="1"/>
            <p:nvPr/>
          </p:nvSpPr>
          <p:spPr>
            <a:xfrm>
              <a:off x="4755931" y="4212284"/>
              <a:ext cx="2680138" cy="646331"/>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the content should be concise, as vivid as possible.</a:t>
              </a:r>
              <a:endParaRPr lang="en-US" altLang="zh-CN" sz="1200" dirty="0">
                <a:cs typeface="+mn-ea"/>
                <a:sym typeface="+mn-lt"/>
              </a:endParaRPr>
            </a:p>
          </p:txBody>
        </p:sp>
        <p:sp>
          <p:nvSpPr>
            <p:cNvPr id="19" name="文本框 18">
              <a:extLst>
                <a:ext uri="{FF2B5EF4-FFF2-40B4-BE49-F238E27FC236}">
                  <a16:creationId xmlns:a16="http://schemas.microsoft.com/office/drawing/2014/main" id="{0AD4FB81-21E9-4CCB-BC2D-89466EB26437}"/>
                </a:ext>
              </a:extLst>
            </p:cNvPr>
            <p:cNvSpPr txBox="1"/>
            <p:nvPr/>
          </p:nvSpPr>
          <p:spPr>
            <a:xfrm>
              <a:off x="4755931" y="3845139"/>
              <a:ext cx="1597054" cy="338554"/>
            </a:xfrm>
            <a:prstGeom prst="rect">
              <a:avLst/>
            </a:prstGeom>
            <a:noFill/>
          </p:spPr>
          <p:txBody>
            <a:bodyPr wrap="square" rtlCol="0">
              <a:spAutoFit/>
            </a:bodyPr>
            <a:lstStyle/>
            <a:p>
              <a:pPr algn="l"/>
              <a:r>
                <a:rPr lang="zh-CN" altLang="en-US" sz="1600" dirty="0">
                  <a:gradFill>
                    <a:gsLst>
                      <a:gs pos="100000">
                        <a:srgbClr val="9A52B6"/>
                      </a:gs>
                      <a:gs pos="0">
                        <a:srgbClr val="435DF8"/>
                      </a:gs>
                    </a:gsLst>
                    <a:lin ang="2700000" scaled="1"/>
                  </a:gradFill>
                  <a:cs typeface="+mn-ea"/>
                  <a:sym typeface="+mn-lt"/>
                </a:rPr>
                <a:t>Add a title</a:t>
              </a:r>
              <a:endParaRPr lang="en-US" altLang="zh-CN" sz="1600" dirty="0">
                <a:gradFill>
                  <a:gsLst>
                    <a:gs pos="100000">
                      <a:srgbClr val="9A52B6"/>
                    </a:gs>
                    <a:gs pos="0">
                      <a:srgbClr val="435DF8"/>
                    </a:gs>
                  </a:gsLst>
                  <a:lin ang="2700000" scaled="1"/>
                </a:gradFill>
                <a:cs typeface="+mn-ea"/>
                <a:sym typeface="+mn-lt"/>
              </a:endParaRPr>
            </a:p>
          </p:txBody>
        </p:sp>
      </p:grpSp>
      <p:sp>
        <p:nvSpPr>
          <p:cNvPr id="26" name="文本框 25">
            <a:extLst>
              <a:ext uri="{FF2B5EF4-FFF2-40B4-BE49-F238E27FC236}">
                <a16:creationId xmlns:a16="http://schemas.microsoft.com/office/drawing/2014/main" id="{0AAD7FCB-AFE3-4DF4-8FA4-111808E2B0B4}"/>
              </a:ext>
            </a:extLst>
          </p:cNvPr>
          <p:cNvSpPr txBox="1"/>
          <p:nvPr/>
        </p:nvSpPr>
        <p:spPr>
          <a:xfrm>
            <a:off x="6096000" y="5580993"/>
            <a:ext cx="1340069" cy="276999"/>
          </a:xfrm>
          <a:prstGeom prst="rect">
            <a:avLst/>
          </a:prstGeom>
          <a:noFill/>
        </p:spPr>
        <p:txBody>
          <a:bodyPr wrap="square" rtlCol="0">
            <a:spAutoFit/>
          </a:bodyPr>
          <a:lstStyle/>
          <a:p>
            <a:pPr algn="r"/>
            <a:r>
              <a:rPr lang="en-US" altLang="zh-CN" sz="1200" dirty="0">
                <a:cs typeface="+mn-ea"/>
                <a:sym typeface="+mn-lt"/>
              </a:rPr>
              <a:t>January 2, 20XX</a:t>
            </a:r>
            <a:endParaRPr lang="zh-CN" altLang="en-US" sz="1200" dirty="0">
              <a:cs typeface="+mn-ea"/>
              <a:sym typeface="+mn-lt"/>
            </a:endParaRPr>
          </a:p>
        </p:txBody>
      </p:sp>
      <p:sp>
        <p:nvSpPr>
          <p:cNvPr id="28" name="矩形: 圆角 27">
            <a:extLst>
              <a:ext uri="{FF2B5EF4-FFF2-40B4-BE49-F238E27FC236}">
                <a16:creationId xmlns:a16="http://schemas.microsoft.com/office/drawing/2014/main" id="{17B86378-EACB-421D-A4A4-FF4E697C6F24}"/>
              </a:ext>
            </a:extLst>
          </p:cNvPr>
          <p:cNvSpPr/>
          <p:nvPr/>
        </p:nvSpPr>
        <p:spPr>
          <a:xfrm>
            <a:off x="8090338" y="1951575"/>
            <a:ext cx="3074275" cy="4203158"/>
          </a:xfrm>
          <a:prstGeom prst="roundRect">
            <a:avLst/>
          </a:prstGeom>
          <a:solidFill>
            <a:schemeClr val="bg1"/>
          </a:solidFill>
          <a:ln>
            <a:noFill/>
          </a:ln>
          <a:effectLst>
            <a:outerShdw blurRad="457200" sx="108000" sy="10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99963A7B-22F2-4D63-B166-8470B2E9F260}"/>
              </a:ext>
            </a:extLst>
          </p:cNvPr>
          <p:cNvGrpSpPr/>
          <p:nvPr/>
        </p:nvGrpSpPr>
        <p:grpSpPr>
          <a:xfrm>
            <a:off x="8287406" y="3845139"/>
            <a:ext cx="2680138" cy="1013476"/>
            <a:chOff x="8287406" y="3845139"/>
            <a:chExt cx="2680138" cy="1013476"/>
          </a:xfrm>
        </p:grpSpPr>
        <p:sp>
          <p:nvSpPr>
            <p:cNvPr id="29" name="文本框 28">
              <a:extLst>
                <a:ext uri="{FF2B5EF4-FFF2-40B4-BE49-F238E27FC236}">
                  <a16:creationId xmlns:a16="http://schemas.microsoft.com/office/drawing/2014/main" id="{12D6F509-271C-4F95-ADA3-C9054FD7DC50}"/>
                </a:ext>
              </a:extLst>
            </p:cNvPr>
            <p:cNvSpPr txBox="1"/>
            <p:nvPr/>
          </p:nvSpPr>
          <p:spPr>
            <a:xfrm>
              <a:off x="8287406" y="4212284"/>
              <a:ext cx="2680138" cy="646331"/>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the content should be concise, as vivid as possible.</a:t>
              </a:r>
              <a:endParaRPr lang="en-US" altLang="zh-CN" sz="1200" dirty="0">
                <a:cs typeface="+mn-ea"/>
                <a:sym typeface="+mn-lt"/>
              </a:endParaRPr>
            </a:p>
          </p:txBody>
        </p:sp>
        <p:sp>
          <p:nvSpPr>
            <p:cNvPr id="30" name="文本框 29">
              <a:extLst>
                <a:ext uri="{FF2B5EF4-FFF2-40B4-BE49-F238E27FC236}">
                  <a16:creationId xmlns:a16="http://schemas.microsoft.com/office/drawing/2014/main" id="{16A1D9F7-6737-4FC6-9EC6-EC775C72B2C0}"/>
                </a:ext>
              </a:extLst>
            </p:cNvPr>
            <p:cNvSpPr txBox="1"/>
            <p:nvPr/>
          </p:nvSpPr>
          <p:spPr>
            <a:xfrm>
              <a:off x="8287406" y="3845139"/>
              <a:ext cx="1597054" cy="338554"/>
            </a:xfrm>
            <a:prstGeom prst="rect">
              <a:avLst/>
            </a:prstGeom>
            <a:noFill/>
          </p:spPr>
          <p:txBody>
            <a:bodyPr wrap="square" rtlCol="0">
              <a:spAutoFit/>
            </a:bodyPr>
            <a:lstStyle/>
            <a:p>
              <a:pPr algn="l"/>
              <a:r>
                <a:rPr lang="zh-CN" altLang="en-US" sz="1600" dirty="0">
                  <a:gradFill>
                    <a:gsLst>
                      <a:gs pos="100000">
                        <a:srgbClr val="9A52B6"/>
                      </a:gs>
                      <a:gs pos="0">
                        <a:srgbClr val="435DF8"/>
                      </a:gs>
                    </a:gsLst>
                    <a:lin ang="2700000" scaled="1"/>
                  </a:gradFill>
                  <a:cs typeface="+mn-ea"/>
                  <a:sym typeface="+mn-lt"/>
                </a:rPr>
                <a:t>Add a title</a:t>
              </a:r>
              <a:endParaRPr lang="en-US" altLang="zh-CN" sz="1600" dirty="0">
                <a:gradFill>
                  <a:gsLst>
                    <a:gs pos="100000">
                      <a:srgbClr val="9A52B6"/>
                    </a:gs>
                    <a:gs pos="0">
                      <a:srgbClr val="435DF8"/>
                    </a:gs>
                  </a:gsLst>
                  <a:lin ang="2700000" scaled="1"/>
                </a:gradFill>
                <a:cs typeface="+mn-ea"/>
                <a:sym typeface="+mn-lt"/>
              </a:endParaRPr>
            </a:p>
          </p:txBody>
        </p:sp>
      </p:grpSp>
      <p:sp>
        <p:nvSpPr>
          <p:cNvPr id="31" name="文本框 30">
            <a:extLst>
              <a:ext uri="{FF2B5EF4-FFF2-40B4-BE49-F238E27FC236}">
                <a16:creationId xmlns:a16="http://schemas.microsoft.com/office/drawing/2014/main" id="{8102E69F-C914-4C65-B2FC-0579C7EA160C}"/>
              </a:ext>
            </a:extLst>
          </p:cNvPr>
          <p:cNvSpPr txBox="1"/>
          <p:nvPr/>
        </p:nvSpPr>
        <p:spPr>
          <a:xfrm>
            <a:off x="9627475" y="5580993"/>
            <a:ext cx="1340069" cy="276999"/>
          </a:xfrm>
          <a:prstGeom prst="rect">
            <a:avLst/>
          </a:prstGeom>
          <a:noFill/>
        </p:spPr>
        <p:txBody>
          <a:bodyPr wrap="square" rtlCol="0">
            <a:spAutoFit/>
          </a:bodyPr>
          <a:lstStyle/>
          <a:p>
            <a:pPr algn="r"/>
            <a:r>
              <a:rPr lang="en-US" altLang="zh-CN" sz="1200" dirty="0">
                <a:cs typeface="+mn-ea"/>
                <a:sym typeface="+mn-lt"/>
              </a:rPr>
              <a:t>January 2, 20XX</a:t>
            </a:r>
            <a:endParaRPr lang="zh-CN" altLang="en-US" sz="1200" dirty="0">
              <a:cs typeface="+mn-ea"/>
              <a:sym typeface="+mn-lt"/>
            </a:endParaRPr>
          </a:p>
        </p:txBody>
      </p:sp>
      <p:sp>
        <p:nvSpPr>
          <p:cNvPr id="32" name="Freeform 88">
            <a:extLst>
              <a:ext uri="{FF2B5EF4-FFF2-40B4-BE49-F238E27FC236}">
                <a16:creationId xmlns:a16="http://schemas.microsoft.com/office/drawing/2014/main" id="{B7D5B154-3195-4BB0-BA7F-DBB3CDCD6AB0}"/>
              </a:ext>
            </a:extLst>
          </p:cNvPr>
          <p:cNvSpPr/>
          <p:nvPr/>
        </p:nvSpPr>
        <p:spPr>
          <a:xfrm>
            <a:off x="9148249" y="2642369"/>
            <a:ext cx="958453" cy="965451"/>
          </a:xfrm>
          <a:custGeom>
            <a:avLst/>
            <a:gdLst/>
            <a:ahLst/>
            <a:cxnLst>
              <a:cxn ang="0">
                <a:pos x="wd2" y="hd2"/>
              </a:cxn>
              <a:cxn ang="5400000">
                <a:pos x="wd2" y="hd2"/>
              </a:cxn>
              <a:cxn ang="10800000">
                <a:pos x="wd2" y="hd2"/>
              </a:cxn>
              <a:cxn ang="16200000">
                <a:pos x="wd2" y="hd2"/>
              </a:cxn>
            </a:cxnLst>
            <a:rect l="0" t="0" r="r" b="b"/>
            <a:pathLst>
              <a:path w="21600" h="21600" extrusionOk="0">
                <a:moveTo>
                  <a:pt x="10859" y="0"/>
                </a:moveTo>
                <a:cubicBezTo>
                  <a:pt x="13810" y="0"/>
                  <a:pt x="16525" y="1174"/>
                  <a:pt x="18531" y="3170"/>
                </a:cubicBezTo>
                <a:cubicBezTo>
                  <a:pt x="20420" y="5165"/>
                  <a:pt x="21600" y="7865"/>
                  <a:pt x="21600" y="10800"/>
                </a:cubicBezTo>
                <a:cubicBezTo>
                  <a:pt x="21600" y="13735"/>
                  <a:pt x="20420" y="16435"/>
                  <a:pt x="18531" y="18430"/>
                </a:cubicBezTo>
                <a:cubicBezTo>
                  <a:pt x="16525" y="20309"/>
                  <a:pt x="13810" y="21600"/>
                  <a:pt x="10859" y="21600"/>
                </a:cubicBezTo>
                <a:cubicBezTo>
                  <a:pt x="7908" y="21600"/>
                  <a:pt x="5193" y="20309"/>
                  <a:pt x="3187" y="18430"/>
                </a:cubicBezTo>
                <a:cubicBezTo>
                  <a:pt x="1180" y="16435"/>
                  <a:pt x="0" y="13735"/>
                  <a:pt x="0" y="10800"/>
                </a:cubicBezTo>
                <a:cubicBezTo>
                  <a:pt x="0" y="7865"/>
                  <a:pt x="1180" y="5165"/>
                  <a:pt x="3187" y="3170"/>
                </a:cubicBezTo>
                <a:cubicBezTo>
                  <a:pt x="5193" y="1174"/>
                  <a:pt x="7908" y="0"/>
                  <a:pt x="10859" y="0"/>
                </a:cubicBezTo>
                <a:close/>
                <a:moveTo>
                  <a:pt x="10387" y="19839"/>
                </a:moveTo>
                <a:cubicBezTo>
                  <a:pt x="10387" y="19839"/>
                  <a:pt x="10387" y="19839"/>
                  <a:pt x="10387" y="19839"/>
                </a:cubicBezTo>
                <a:cubicBezTo>
                  <a:pt x="10387" y="16435"/>
                  <a:pt x="10387" y="16435"/>
                  <a:pt x="10387" y="16435"/>
                </a:cubicBezTo>
                <a:cubicBezTo>
                  <a:pt x="9325" y="16435"/>
                  <a:pt x="8380" y="16670"/>
                  <a:pt x="7554" y="17022"/>
                </a:cubicBezTo>
                <a:cubicBezTo>
                  <a:pt x="7436" y="17022"/>
                  <a:pt x="7318" y="17022"/>
                  <a:pt x="7200" y="17139"/>
                </a:cubicBezTo>
                <a:cubicBezTo>
                  <a:pt x="7200" y="17257"/>
                  <a:pt x="7318" y="17374"/>
                  <a:pt x="7436" y="17609"/>
                </a:cubicBezTo>
                <a:cubicBezTo>
                  <a:pt x="7908" y="18548"/>
                  <a:pt x="8616" y="19252"/>
                  <a:pt x="9325" y="19722"/>
                </a:cubicBezTo>
                <a:cubicBezTo>
                  <a:pt x="9679" y="19839"/>
                  <a:pt x="10033" y="19839"/>
                  <a:pt x="10387" y="19839"/>
                </a:cubicBezTo>
                <a:close/>
                <a:moveTo>
                  <a:pt x="17351" y="4343"/>
                </a:moveTo>
                <a:cubicBezTo>
                  <a:pt x="17351" y="4343"/>
                  <a:pt x="17351" y="4343"/>
                  <a:pt x="17351" y="4343"/>
                </a:cubicBezTo>
                <a:cubicBezTo>
                  <a:pt x="17233" y="4226"/>
                  <a:pt x="17115" y="4226"/>
                  <a:pt x="17115" y="4109"/>
                </a:cubicBezTo>
                <a:cubicBezTo>
                  <a:pt x="16643" y="4461"/>
                  <a:pt x="16289" y="4696"/>
                  <a:pt x="15816" y="4930"/>
                </a:cubicBezTo>
                <a:cubicBezTo>
                  <a:pt x="16407" y="6457"/>
                  <a:pt x="16761" y="8335"/>
                  <a:pt x="16879" y="10330"/>
                </a:cubicBezTo>
                <a:cubicBezTo>
                  <a:pt x="19948" y="10330"/>
                  <a:pt x="19948" y="10330"/>
                  <a:pt x="19948" y="10330"/>
                </a:cubicBezTo>
                <a:cubicBezTo>
                  <a:pt x="19830" y="7983"/>
                  <a:pt x="18885" y="5870"/>
                  <a:pt x="17351" y="4343"/>
                </a:cubicBezTo>
                <a:close/>
                <a:moveTo>
                  <a:pt x="16289" y="3522"/>
                </a:moveTo>
                <a:cubicBezTo>
                  <a:pt x="16289" y="3522"/>
                  <a:pt x="16289" y="3522"/>
                  <a:pt x="16289" y="3522"/>
                </a:cubicBezTo>
                <a:cubicBezTo>
                  <a:pt x="15698" y="3052"/>
                  <a:pt x="15108" y="2700"/>
                  <a:pt x="14400" y="2465"/>
                </a:cubicBezTo>
                <a:cubicBezTo>
                  <a:pt x="14636" y="2700"/>
                  <a:pt x="14872" y="3170"/>
                  <a:pt x="15108" y="3522"/>
                </a:cubicBezTo>
                <a:cubicBezTo>
                  <a:pt x="15226" y="3639"/>
                  <a:pt x="15344" y="3874"/>
                  <a:pt x="15462" y="3991"/>
                </a:cubicBezTo>
                <a:cubicBezTo>
                  <a:pt x="15698" y="3874"/>
                  <a:pt x="16052" y="3639"/>
                  <a:pt x="16289" y="3522"/>
                </a:cubicBezTo>
                <a:close/>
                <a:moveTo>
                  <a:pt x="12393" y="1761"/>
                </a:moveTo>
                <a:cubicBezTo>
                  <a:pt x="12393" y="1761"/>
                  <a:pt x="12393" y="1761"/>
                  <a:pt x="12393" y="1761"/>
                </a:cubicBezTo>
                <a:cubicBezTo>
                  <a:pt x="12039" y="1761"/>
                  <a:pt x="11685" y="1761"/>
                  <a:pt x="11331" y="1643"/>
                </a:cubicBezTo>
                <a:cubicBezTo>
                  <a:pt x="11331" y="5165"/>
                  <a:pt x="11331" y="5165"/>
                  <a:pt x="11331" y="5165"/>
                </a:cubicBezTo>
                <a:cubicBezTo>
                  <a:pt x="12275" y="5165"/>
                  <a:pt x="13220" y="4930"/>
                  <a:pt x="14164" y="4578"/>
                </a:cubicBezTo>
                <a:cubicBezTo>
                  <a:pt x="14282" y="4578"/>
                  <a:pt x="14400" y="4461"/>
                  <a:pt x="14518" y="4461"/>
                </a:cubicBezTo>
                <a:cubicBezTo>
                  <a:pt x="14400" y="4343"/>
                  <a:pt x="14400" y="4109"/>
                  <a:pt x="14282" y="3991"/>
                </a:cubicBezTo>
                <a:cubicBezTo>
                  <a:pt x="13692" y="3052"/>
                  <a:pt x="13102" y="2230"/>
                  <a:pt x="12393" y="1761"/>
                </a:cubicBezTo>
                <a:close/>
                <a:moveTo>
                  <a:pt x="10387" y="1643"/>
                </a:moveTo>
                <a:cubicBezTo>
                  <a:pt x="10387" y="1643"/>
                  <a:pt x="10387" y="1643"/>
                  <a:pt x="10387" y="1643"/>
                </a:cubicBezTo>
                <a:cubicBezTo>
                  <a:pt x="10033" y="1761"/>
                  <a:pt x="9679" y="1761"/>
                  <a:pt x="9325" y="1761"/>
                </a:cubicBezTo>
                <a:cubicBezTo>
                  <a:pt x="8616" y="2230"/>
                  <a:pt x="7908" y="3052"/>
                  <a:pt x="7436" y="3991"/>
                </a:cubicBezTo>
                <a:cubicBezTo>
                  <a:pt x="7318" y="4109"/>
                  <a:pt x="7200" y="4343"/>
                  <a:pt x="7200" y="4461"/>
                </a:cubicBezTo>
                <a:cubicBezTo>
                  <a:pt x="7318" y="4461"/>
                  <a:pt x="7436" y="4578"/>
                  <a:pt x="7554" y="4578"/>
                </a:cubicBezTo>
                <a:cubicBezTo>
                  <a:pt x="8380" y="4930"/>
                  <a:pt x="9325" y="5165"/>
                  <a:pt x="10387" y="5165"/>
                </a:cubicBezTo>
                <a:cubicBezTo>
                  <a:pt x="10387" y="1643"/>
                  <a:pt x="10387" y="1643"/>
                  <a:pt x="10387" y="1643"/>
                </a:cubicBezTo>
                <a:close/>
                <a:moveTo>
                  <a:pt x="7200" y="2465"/>
                </a:moveTo>
                <a:cubicBezTo>
                  <a:pt x="7200" y="2465"/>
                  <a:pt x="7200" y="2465"/>
                  <a:pt x="7200" y="2465"/>
                </a:cubicBezTo>
                <a:cubicBezTo>
                  <a:pt x="6610" y="2700"/>
                  <a:pt x="5902" y="3052"/>
                  <a:pt x="5430" y="3522"/>
                </a:cubicBezTo>
                <a:cubicBezTo>
                  <a:pt x="5666" y="3639"/>
                  <a:pt x="5902" y="3874"/>
                  <a:pt x="6256" y="3991"/>
                </a:cubicBezTo>
                <a:cubicBezTo>
                  <a:pt x="6374" y="3874"/>
                  <a:pt x="6374" y="3639"/>
                  <a:pt x="6492" y="3522"/>
                </a:cubicBezTo>
                <a:cubicBezTo>
                  <a:pt x="6728" y="3170"/>
                  <a:pt x="6964" y="2700"/>
                  <a:pt x="7200" y="2465"/>
                </a:cubicBezTo>
                <a:close/>
                <a:moveTo>
                  <a:pt x="4603" y="4109"/>
                </a:moveTo>
                <a:cubicBezTo>
                  <a:pt x="4603" y="4109"/>
                  <a:pt x="4603" y="4109"/>
                  <a:pt x="4603" y="4109"/>
                </a:cubicBezTo>
                <a:cubicBezTo>
                  <a:pt x="4485" y="4226"/>
                  <a:pt x="4485" y="4226"/>
                  <a:pt x="4367" y="4343"/>
                </a:cubicBezTo>
                <a:cubicBezTo>
                  <a:pt x="2833" y="5870"/>
                  <a:pt x="1770" y="7983"/>
                  <a:pt x="1652" y="10330"/>
                </a:cubicBezTo>
                <a:cubicBezTo>
                  <a:pt x="4839" y="10330"/>
                  <a:pt x="4839" y="10330"/>
                  <a:pt x="4839" y="10330"/>
                </a:cubicBezTo>
                <a:cubicBezTo>
                  <a:pt x="4957" y="8335"/>
                  <a:pt x="5311" y="6457"/>
                  <a:pt x="5902" y="4930"/>
                </a:cubicBezTo>
                <a:cubicBezTo>
                  <a:pt x="5430" y="4696"/>
                  <a:pt x="4957" y="4461"/>
                  <a:pt x="4603" y="4109"/>
                </a:cubicBezTo>
                <a:close/>
                <a:moveTo>
                  <a:pt x="1652" y="11270"/>
                </a:moveTo>
                <a:cubicBezTo>
                  <a:pt x="1652" y="11270"/>
                  <a:pt x="1652" y="11270"/>
                  <a:pt x="1652" y="11270"/>
                </a:cubicBezTo>
                <a:cubicBezTo>
                  <a:pt x="1770" y="13617"/>
                  <a:pt x="2833" y="15730"/>
                  <a:pt x="4367" y="17257"/>
                </a:cubicBezTo>
                <a:cubicBezTo>
                  <a:pt x="4603" y="17491"/>
                  <a:pt x="4603" y="17491"/>
                  <a:pt x="4603" y="17491"/>
                </a:cubicBezTo>
                <a:cubicBezTo>
                  <a:pt x="4957" y="17139"/>
                  <a:pt x="5430" y="16904"/>
                  <a:pt x="5902" y="16670"/>
                </a:cubicBezTo>
                <a:cubicBezTo>
                  <a:pt x="5311" y="15143"/>
                  <a:pt x="4957" y="13265"/>
                  <a:pt x="4839" y="11270"/>
                </a:cubicBezTo>
                <a:cubicBezTo>
                  <a:pt x="1652" y="11270"/>
                  <a:pt x="1652" y="11270"/>
                  <a:pt x="1652" y="11270"/>
                </a:cubicBezTo>
                <a:close/>
                <a:moveTo>
                  <a:pt x="5430" y="18078"/>
                </a:moveTo>
                <a:cubicBezTo>
                  <a:pt x="5430" y="18078"/>
                  <a:pt x="5430" y="18078"/>
                  <a:pt x="5430" y="18078"/>
                </a:cubicBezTo>
                <a:cubicBezTo>
                  <a:pt x="5902" y="18548"/>
                  <a:pt x="6610" y="18900"/>
                  <a:pt x="7200" y="19135"/>
                </a:cubicBezTo>
                <a:cubicBezTo>
                  <a:pt x="6964" y="18783"/>
                  <a:pt x="6728" y="18430"/>
                  <a:pt x="6492" y="18078"/>
                </a:cubicBezTo>
                <a:cubicBezTo>
                  <a:pt x="6374" y="17843"/>
                  <a:pt x="6374" y="17726"/>
                  <a:pt x="6256" y="17491"/>
                </a:cubicBezTo>
                <a:cubicBezTo>
                  <a:pt x="5902" y="17726"/>
                  <a:pt x="5666" y="17843"/>
                  <a:pt x="5430" y="18078"/>
                </a:cubicBezTo>
                <a:close/>
                <a:moveTo>
                  <a:pt x="11331" y="19839"/>
                </a:moveTo>
                <a:cubicBezTo>
                  <a:pt x="11331" y="19839"/>
                  <a:pt x="11331" y="19839"/>
                  <a:pt x="11331" y="19839"/>
                </a:cubicBezTo>
                <a:cubicBezTo>
                  <a:pt x="11685" y="19839"/>
                  <a:pt x="12039" y="19839"/>
                  <a:pt x="12393" y="19722"/>
                </a:cubicBezTo>
                <a:cubicBezTo>
                  <a:pt x="13102" y="19252"/>
                  <a:pt x="13692" y="18548"/>
                  <a:pt x="14282" y="17609"/>
                </a:cubicBezTo>
                <a:cubicBezTo>
                  <a:pt x="14400" y="17374"/>
                  <a:pt x="14400" y="17257"/>
                  <a:pt x="14518" y="17139"/>
                </a:cubicBezTo>
                <a:cubicBezTo>
                  <a:pt x="14400" y="17022"/>
                  <a:pt x="14282" y="17022"/>
                  <a:pt x="14164" y="17022"/>
                </a:cubicBezTo>
                <a:cubicBezTo>
                  <a:pt x="13220" y="16670"/>
                  <a:pt x="12275" y="16435"/>
                  <a:pt x="11331" y="16435"/>
                </a:cubicBezTo>
                <a:cubicBezTo>
                  <a:pt x="11331" y="19839"/>
                  <a:pt x="11331" y="19839"/>
                  <a:pt x="11331" y="19839"/>
                </a:cubicBezTo>
                <a:close/>
                <a:moveTo>
                  <a:pt x="14400" y="19135"/>
                </a:moveTo>
                <a:cubicBezTo>
                  <a:pt x="14400" y="19135"/>
                  <a:pt x="14400" y="19135"/>
                  <a:pt x="14400" y="19135"/>
                </a:cubicBezTo>
                <a:cubicBezTo>
                  <a:pt x="15108" y="18900"/>
                  <a:pt x="15698" y="18548"/>
                  <a:pt x="16289" y="18078"/>
                </a:cubicBezTo>
                <a:cubicBezTo>
                  <a:pt x="16052" y="17843"/>
                  <a:pt x="15698" y="17726"/>
                  <a:pt x="15462" y="17491"/>
                </a:cubicBezTo>
                <a:cubicBezTo>
                  <a:pt x="15344" y="17726"/>
                  <a:pt x="15226" y="17843"/>
                  <a:pt x="15108" y="18078"/>
                </a:cubicBezTo>
                <a:cubicBezTo>
                  <a:pt x="14872" y="18430"/>
                  <a:pt x="14636" y="18783"/>
                  <a:pt x="14400" y="19135"/>
                </a:cubicBezTo>
                <a:close/>
                <a:moveTo>
                  <a:pt x="17115" y="17491"/>
                </a:moveTo>
                <a:cubicBezTo>
                  <a:pt x="17115" y="17491"/>
                  <a:pt x="17115" y="17491"/>
                  <a:pt x="17115" y="17491"/>
                </a:cubicBezTo>
                <a:cubicBezTo>
                  <a:pt x="17351" y="17257"/>
                  <a:pt x="17351" y="17257"/>
                  <a:pt x="17351" y="17257"/>
                </a:cubicBezTo>
                <a:cubicBezTo>
                  <a:pt x="18885" y="15730"/>
                  <a:pt x="19830" y="13617"/>
                  <a:pt x="19948" y="11270"/>
                </a:cubicBezTo>
                <a:cubicBezTo>
                  <a:pt x="16879" y="11270"/>
                  <a:pt x="16879" y="11270"/>
                  <a:pt x="16879" y="11270"/>
                </a:cubicBezTo>
                <a:cubicBezTo>
                  <a:pt x="16761" y="13265"/>
                  <a:pt x="16407" y="15143"/>
                  <a:pt x="15816" y="16670"/>
                </a:cubicBezTo>
                <a:cubicBezTo>
                  <a:pt x="16289" y="16904"/>
                  <a:pt x="16643" y="17139"/>
                  <a:pt x="17115" y="17491"/>
                </a:cubicBezTo>
                <a:close/>
                <a:moveTo>
                  <a:pt x="14872" y="5400"/>
                </a:moveTo>
                <a:cubicBezTo>
                  <a:pt x="14872" y="5400"/>
                  <a:pt x="14872" y="5400"/>
                  <a:pt x="14872" y="5400"/>
                </a:cubicBezTo>
                <a:cubicBezTo>
                  <a:pt x="14754" y="5400"/>
                  <a:pt x="14636" y="5517"/>
                  <a:pt x="14518" y="5517"/>
                </a:cubicBezTo>
                <a:cubicBezTo>
                  <a:pt x="13456" y="5870"/>
                  <a:pt x="12393" y="6104"/>
                  <a:pt x="11331" y="6222"/>
                </a:cubicBezTo>
                <a:cubicBezTo>
                  <a:pt x="11331" y="10330"/>
                  <a:pt x="11331" y="10330"/>
                  <a:pt x="11331" y="10330"/>
                </a:cubicBezTo>
                <a:cubicBezTo>
                  <a:pt x="15816" y="10330"/>
                  <a:pt x="15816" y="10330"/>
                  <a:pt x="15816" y="10330"/>
                </a:cubicBezTo>
                <a:cubicBezTo>
                  <a:pt x="15816" y="8452"/>
                  <a:pt x="15462" y="6809"/>
                  <a:pt x="14872" y="5400"/>
                </a:cubicBezTo>
                <a:close/>
                <a:moveTo>
                  <a:pt x="10387" y="6222"/>
                </a:moveTo>
                <a:cubicBezTo>
                  <a:pt x="10387" y="6222"/>
                  <a:pt x="10387" y="6222"/>
                  <a:pt x="10387" y="6222"/>
                </a:cubicBezTo>
                <a:cubicBezTo>
                  <a:pt x="9207" y="6104"/>
                  <a:pt x="8144" y="5870"/>
                  <a:pt x="7200" y="5517"/>
                </a:cubicBezTo>
                <a:cubicBezTo>
                  <a:pt x="7082" y="5517"/>
                  <a:pt x="6846" y="5400"/>
                  <a:pt x="6728" y="5400"/>
                </a:cubicBezTo>
                <a:cubicBezTo>
                  <a:pt x="6256" y="6809"/>
                  <a:pt x="5902" y="8452"/>
                  <a:pt x="5902" y="10330"/>
                </a:cubicBezTo>
                <a:cubicBezTo>
                  <a:pt x="10387" y="10330"/>
                  <a:pt x="10387" y="10330"/>
                  <a:pt x="10387" y="10330"/>
                </a:cubicBezTo>
                <a:cubicBezTo>
                  <a:pt x="10387" y="6222"/>
                  <a:pt x="10387" y="6222"/>
                  <a:pt x="10387" y="6222"/>
                </a:cubicBezTo>
                <a:close/>
                <a:moveTo>
                  <a:pt x="10387" y="15378"/>
                </a:moveTo>
                <a:cubicBezTo>
                  <a:pt x="10387" y="15378"/>
                  <a:pt x="10387" y="15378"/>
                  <a:pt x="10387" y="15378"/>
                </a:cubicBezTo>
                <a:cubicBezTo>
                  <a:pt x="10387" y="11270"/>
                  <a:pt x="10387" y="11270"/>
                  <a:pt x="10387" y="11270"/>
                </a:cubicBezTo>
                <a:cubicBezTo>
                  <a:pt x="5902" y="11270"/>
                  <a:pt x="5902" y="11270"/>
                  <a:pt x="5902" y="11270"/>
                </a:cubicBezTo>
                <a:cubicBezTo>
                  <a:pt x="5902" y="13148"/>
                  <a:pt x="6256" y="14791"/>
                  <a:pt x="6728" y="16200"/>
                </a:cubicBezTo>
                <a:cubicBezTo>
                  <a:pt x="6846" y="16200"/>
                  <a:pt x="7082" y="16083"/>
                  <a:pt x="7200" y="16083"/>
                </a:cubicBezTo>
                <a:cubicBezTo>
                  <a:pt x="8144" y="15613"/>
                  <a:pt x="9207" y="15496"/>
                  <a:pt x="10387" y="15378"/>
                </a:cubicBezTo>
                <a:close/>
                <a:moveTo>
                  <a:pt x="11331" y="15378"/>
                </a:moveTo>
                <a:cubicBezTo>
                  <a:pt x="11331" y="15378"/>
                  <a:pt x="11331" y="15378"/>
                  <a:pt x="11331" y="15378"/>
                </a:cubicBezTo>
                <a:cubicBezTo>
                  <a:pt x="12393" y="15496"/>
                  <a:pt x="13456" y="15613"/>
                  <a:pt x="14518" y="16083"/>
                </a:cubicBezTo>
                <a:cubicBezTo>
                  <a:pt x="14636" y="16083"/>
                  <a:pt x="14754" y="16200"/>
                  <a:pt x="14872" y="16200"/>
                </a:cubicBezTo>
                <a:cubicBezTo>
                  <a:pt x="15462" y="14791"/>
                  <a:pt x="15816" y="13148"/>
                  <a:pt x="15816" y="11270"/>
                </a:cubicBezTo>
                <a:cubicBezTo>
                  <a:pt x="11331" y="11270"/>
                  <a:pt x="11331" y="11270"/>
                  <a:pt x="11331" y="11270"/>
                </a:cubicBezTo>
                <a:cubicBezTo>
                  <a:pt x="11331" y="15378"/>
                  <a:pt x="11331" y="15378"/>
                  <a:pt x="11331" y="15378"/>
                </a:cubicBezTo>
                <a:close/>
              </a:path>
            </a:pathLst>
          </a:custGeom>
          <a:gradFill>
            <a:gsLst>
              <a:gs pos="100000">
                <a:srgbClr val="9A52B6"/>
              </a:gs>
              <a:gs pos="0">
                <a:srgbClr val="435DF8"/>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spTree>
    <p:extLst>
      <p:ext uri="{BB962C8B-B14F-4D97-AF65-F5344CB8AC3E}">
        <p14:creationId xmlns:p14="http://schemas.microsoft.com/office/powerpoint/2010/main" val="425891765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par>
                                <p:cTn id="25" presetID="53" presetClass="entr" presetSubtype="16" fill="hold" grpId="0" nodeType="withEffect">
                                  <p:stCondLst>
                                    <p:cond delay="50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100"/>
                            </p:stCondLst>
                            <p:childTnLst>
                              <p:par>
                                <p:cTn id="31" presetID="2" presetClass="entr" presetSubtype="4" decel="10000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ppt_x"/>
                                          </p:val>
                                        </p:tav>
                                        <p:tav tm="100000">
                                          <p:val>
                                            <p:strVal val="#ppt_x"/>
                                          </p:val>
                                        </p:tav>
                                      </p:tavLst>
                                    </p:anim>
                                    <p:anim calcmode="lin" valueType="num">
                                      <p:cBhvr additive="base">
                                        <p:cTn id="42" dur="10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4600"/>
                            </p:stCondLst>
                            <p:childTnLst>
                              <p:par>
                                <p:cTn id="44" presetID="5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Effect transition="in" filter="fade">
                                      <p:cBhvr>
                                        <p:cTn id="48" dur="75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750" fill="hold"/>
                                        <p:tgtEl>
                                          <p:spTgt spid="32"/>
                                        </p:tgtEl>
                                        <p:attrNameLst>
                                          <p:attrName>ppt_w</p:attrName>
                                        </p:attrNameLst>
                                      </p:cBhvr>
                                      <p:tavLst>
                                        <p:tav tm="0">
                                          <p:val>
                                            <p:fltVal val="0"/>
                                          </p:val>
                                        </p:tav>
                                        <p:tav tm="100000">
                                          <p:val>
                                            <p:strVal val="#ppt_w"/>
                                          </p:val>
                                        </p:tav>
                                      </p:tavLst>
                                    </p:anim>
                                    <p:anim calcmode="lin" valueType="num">
                                      <p:cBhvr>
                                        <p:cTn id="52" dur="750" fill="hold"/>
                                        <p:tgtEl>
                                          <p:spTgt spid="32"/>
                                        </p:tgtEl>
                                        <p:attrNameLst>
                                          <p:attrName>ppt_h</p:attrName>
                                        </p:attrNameLst>
                                      </p:cBhvr>
                                      <p:tavLst>
                                        <p:tav tm="0">
                                          <p:val>
                                            <p:fltVal val="0"/>
                                          </p:val>
                                        </p:tav>
                                        <p:tav tm="100000">
                                          <p:val>
                                            <p:strVal val="#ppt_h"/>
                                          </p:val>
                                        </p:tav>
                                      </p:tavLst>
                                    </p:anim>
                                    <p:animEffect transition="in" filter="fade">
                                      <p:cBhvr>
                                        <p:cTn id="53" dur="750"/>
                                        <p:tgtEl>
                                          <p:spTgt spid="32"/>
                                        </p:tgtEl>
                                      </p:cBhvr>
                                    </p:animEffect>
                                  </p:childTnLst>
                                </p:cTn>
                              </p:par>
                            </p:childTnLst>
                          </p:cTn>
                        </p:par>
                        <p:par>
                          <p:cTn id="54" fill="hold">
                            <p:stCondLst>
                              <p:cond delay="53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1000"/>
                                        <p:tgtEl>
                                          <p:spTgt spid="13"/>
                                        </p:tgtEl>
                                      </p:cBhvr>
                                    </p:animEffect>
                                  </p:childTnLst>
                                </p:cTn>
                              </p:par>
                              <p:par>
                                <p:cTn id="58" presetID="22" presetClass="entr" presetSubtype="1"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up)">
                                      <p:cBhvr>
                                        <p:cTn id="60" dur="1000"/>
                                        <p:tgtEl>
                                          <p:spTgt spid="8"/>
                                        </p:tgtEl>
                                      </p:cBhvr>
                                    </p:animEffect>
                                  </p:childTnLst>
                                </p:cTn>
                              </p:par>
                              <p:par>
                                <p:cTn id="61" presetID="22" presetClass="entr" presetSubtype="1"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1000"/>
                                        <p:tgtEl>
                                          <p:spTgt spid="10"/>
                                        </p:tgtEl>
                                      </p:cBhvr>
                                    </p:animEffect>
                                  </p:childTnLst>
                                </p:cTn>
                              </p:par>
                            </p:childTnLst>
                          </p:cTn>
                        </p:par>
                        <p:par>
                          <p:cTn id="64" fill="hold">
                            <p:stCondLst>
                              <p:cond delay="635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9" grpId="0" animBg="1"/>
      <p:bldP spid="13" grpId="0"/>
      <p:bldP spid="14" grpId="0"/>
      <p:bldP spid="26" grpId="0"/>
      <p:bldP spid="28" grpId="0" animBg="1"/>
      <p:bldP spid="31"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546C587B-7650-47C0-93D0-0F135A2484B4}"/>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56CA95BE-997B-4BA8-9A94-69575D6D2224}"/>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890F28B1-FF59-40ED-95F2-F74D5D90D562}"/>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6E8F2B85-D7DF-415F-98A7-E6F260FB7910}"/>
              </a:ext>
            </a:extLst>
          </p:cNvPr>
          <p:cNvSpPr txBox="1"/>
          <p:nvPr/>
        </p:nvSpPr>
        <p:spPr>
          <a:xfrm>
            <a:off x="4023359" y="416139"/>
            <a:ext cx="4017579"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7" name="圆: 空心 6">
            <a:extLst>
              <a:ext uri="{FF2B5EF4-FFF2-40B4-BE49-F238E27FC236}">
                <a16:creationId xmlns:a16="http://schemas.microsoft.com/office/drawing/2014/main" id="{8BFDECD1-4904-49CF-AA55-B57B22E360C1}"/>
              </a:ext>
            </a:extLst>
          </p:cNvPr>
          <p:cNvSpPr/>
          <p:nvPr/>
        </p:nvSpPr>
        <p:spPr>
          <a:xfrm>
            <a:off x="4836000" y="2169000"/>
            <a:ext cx="2520000" cy="2520000"/>
          </a:xfrm>
          <a:prstGeom prst="donut">
            <a:avLst>
              <a:gd name="adj" fmla="val 6599"/>
            </a:avLst>
          </a:prstGeom>
          <a:gradFill>
            <a:gsLst>
              <a:gs pos="100000">
                <a:srgbClr val="9A52B6">
                  <a:alpha val="70000"/>
                </a:srgbClr>
              </a:gs>
              <a:gs pos="0">
                <a:srgbClr val="435DF8">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cs typeface="+mn-ea"/>
              <a:sym typeface="+mn-lt"/>
            </a:endParaRPr>
          </a:p>
        </p:txBody>
      </p:sp>
      <p:grpSp>
        <p:nvGrpSpPr>
          <p:cNvPr id="11" name="组合 10">
            <a:extLst>
              <a:ext uri="{FF2B5EF4-FFF2-40B4-BE49-F238E27FC236}">
                <a16:creationId xmlns:a16="http://schemas.microsoft.com/office/drawing/2014/main" id="{C6EA134D-2964-40FB-8783-C8A3BD332DF0}"/>
              </a:ext>
            </a:extLst>
          </p:cNvPr>
          <p:cNvGrpSpPr/>
          <p:nvPr/>
        </p:nvGrpSpPr>
        <p:grpSpPr>
          <a:xfrm>
            <a:off x="3757448" y="5163677"/>
            <a:ext cx="4677104" cy="800219"/>
            <a:chOff x="3757448" y="5163677"/>
            <a:chExt cx="4677104" cy="800219"/>
          </a:xfrm>
        </p:grpSpPr>
        <p:sp>
          <p:nvSpPr>
            <p:cNvPr id="27" name="文本框 26">
              <a:extLst>
                <a:ext uri="{FF2B5EF4-FFF2-40B4-BE49-F238E27FC236}">
                  <a16:creationId xmlns:a16="http://schemas.microsoft.com/office/drawing/2014/main" id="{7A514170-90B7-487D-91EE-24CF6931DD14}"/>
                </a:ext>
              </a:extLst>
            </p:cNvPr>
            <p:cNvSpPr txBox="1"/>
            <p:nvPr/>
          </p:nvSpPr>
          <p:spPr>
            <a:xfrm>
              <a:off x="5386346" y="5163677"/>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28" name="文本框 27">
              <a:extLst>
                <a:ext uri="{FF2B5EF4-FFF2-40B4-BE49-F238E27FC236}">
                  <a16:creationId xmlns:a16="http://schemas.microsoft.com/office/drawing/2014/main" id="{78ECA5E2-9E4F-4B30-8CAA-DB8F838C88B8}"/>
                </a:ext>
              </a:extLst>
            </p:cNvPr>
            <p:cNvSpPr txBox="1"/>
            <p:nvPr/>
          </p:nvSpPr>
          <p:spPr>
            <a:xfrm>
              <a:off x="3757448" y="5502231"/>
              <a:ext cx="4677104" cy="461665"/>
            </a:xfrm>
            <a:prstGeom prst="rect">
              <a:avLst/>
            </a:prstGeom>
            <a:noFill/>
          </p:spPr>
          <p:txBody>
            <a:bodyPr wrap="square" rtlCol="0">
              <a:spAutoFit/>
            </a:bodyPr>
            <a:lstStyle/>
            <a:p>
              <a:pPr algn="ctr"/>
              <a:r>
                <a:rPr lang="zh-CN" altLang="en-US" sz="1200" dirty="0">
                  <a:cs typeface="+mn-ea"/>
                  <a:sym typeface="+mn-lt"/>
                </a:rPr>
                <a:t>Add your detailed small paragraph text content here, related to the title and in line with the overall language style, the content should be concise, as vivid as possible.</a:t>
              </a:r>
            </a:p>
          </p:txBody>
        </p:sp>
      </p:grpSp>
      <p:grpSp>
        <p:nvGrpSpPr>
          <p:cNvPr id="31" name="组合 30">
            <a:extLst>
              <a:ext uri="{FF2B5EF4-FFF2-40B4-BE49-F238E27FC236}">
                <a16:creationId xmlns:a16="http://schemas.microsoft.com/office/drawing/2014/main" id="{987BD8BF-B8F4-4315-B122-F641C5D872E5}"/>
              </a:ext>
            </a:extLst>
          </p:cNvPr>
          <p:cNvGrpSpPr/>
          <p:nvPr/>
        </p:nvGrpSpPr>
        <p:grpSpPr>
          <a:xfrm>
            <a:off x="7633138" y="2347293"/>
            <a:ext cx="4017579" cy="800219"/>
            <a:chOff x="7562193" y="2387582"/>
            <a:chExt cx="4017579" cy="800219"/>
          </a:xfrm>
        </p:grpSpPr>
        <p:sp>
          <p:nvSpPr>
            <p:cNvPr id="29" name="文本框 28">
              <a:extLst>
                <a:ext uri="{FF2B5EF4-FFF2-40B4-BE49-F238E27FC236}">
                  <a16:creationId xmlns:a16="http://schemas.microsoft.com/office/drawing/2014/main" id="{72779530-12AB-4136-8929-389E65C3BF29}"/>
                </a:ext>
              </a:extLst>
            </p:cNvPr>
            <p:cNvSpPr txBox="1"/>
            <p:nvPr/>
          </p:nvSpPr>
          <p:spPr>
            <a:xfrm>
              <a:off x="7562193" y="2387582"/>
              <a:ext cx="1419308" cy="338554"/>
            </a:xfrm>
            <a:prstGeom prst="rect">
              <a:avLst/>
            </a:prstGeom>
            <a:noFill/>
          </p:spPr>
          <p:txBody>
            <a:bodyPr wrap="square" rtlCol="0">
              <a:spAutoFit/>
            </a:bodyPr>
            <a:lstStyle/>
            <a:p>
              <a:r>
                <a:rPr lang="zh-CN" altLang="en-US" sz="1600" dirty="0">
                  <a:cs typeface="+mn-ea"/>
                  <a:sym typeface="+mn-lt"/>
                </a:rPr>
                <a:t>Add a title</a:t>
              </a:r>
            </a:p>
          </p:txBody>
        </p:sp>
        <p:sp>
          <p:nvSpPr>
            <p:cNvPr id="30" name="文本框 29">
              <a:extLst>
                <a:ext uri="{FF2B5EF4-FFF2-40B4-BE49-F238E27FC236}">
                  <a16:creationId xmlns:a16="http://schemas.microsoft.com/office/drawing/2014/main" id="{DDA53DE5-FFAF-43A1-8733-D11B3D00D6E5}"/>
                </a:ext>
              </a:extLst>
            </p:cNvPr>
            <p:cNvSpPr txBox="1"/>
            <p:nvPr/>
          </p:nvSpPr>
          <p:spPr>
            <a:xfrm>
              <a:off x="7562193" y="2726136"/>
              <a:ext cx="4017579"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the content should be concise, as vivid as possible.</a:t>
              </a:r>
            </a:p>
          </p:txBody>
        </p:sp>
      </p:grpSp>
      <p:grpSp>
        <p:nvGrpSpPr>
          <p:cNvPr id="10" name="组合 9">
            <a:extLst>
              <a:ext uri="{FF2B5EF4-FFF2-40B4-BE49-F238E27FC236}">
                <a16:creationId xmlns:a16="http://schemas.microsoft.com/office/drawing/2014/main" id="{36F3DBC7-006B-4C85-9026-B2E9EEA22FCA}"/>
              </a:ext>
            </a:extLst>
          </p:cNvPr>
          <p:cNvGrpSpPr/>
          <p:nvPr/>
        </p:nvGrpSpPr>
        <p:grpSpPr>
          <a:xfrm>
            <a:off x="546220" y="2347293"/>
            <a:ext cx="4017579" cy="800219"/>
            <a:chOff x="546220" y="2347293"/>
            <a:chExt cx="4017579" cy="800219"/>
          </a:xfrm>
        </p:grpSpPr>
        <p:sp>
          <p:nvSpPr>
            <p:cNvPr id="33" name="文本框 32">
              <a:extLst>
                <a:ext uri="{FF2B5EF4-FFF2-40B4-BE49-F238E27FC236}">
                  <a16:creationId xmlns:a16="http://schemas.microsoft.com/office/drawing/2014/main" id="{01C220A2-970C-4359-B981-68950AF65914}"/>
                </a:ext>
              </a:extLst>
            </p:cNvPr>
            <p:cNvSpPr txBox="1"/>
            <p:nvPr/>
          </p:nvSpPr>
          <p:spPr>
            <a:xfrm>
              <a:off x="3144491" y="2347293"/>
              <a:ext cx="1419308" cy="338554"/>
            </a:xfrm>
            <a:prstGeom prst="rect">
              <a:avLst/>
            </a:prstGeom>
            <a:noFill/>
          </p:spPr>
          <p:txBody>
            <a:bodyPr wrap="square" rtlCol="0">
              <a:spAutoFit/>
            </a:bodyPr>
            <a:lstStyle/>
            <a:p>
              <a:pPr algn="r"/>
              <a:r>
                <a:rPr lang="zh-CN" altLang="en-US" sz="1600" dirty="0">
                  <a:cs typeface="+mn-ea"/>
                  <a:sym typeface="+mn-lt"/>
                </a:rPr>
                <a:t>Add a title</a:t>
              </a:r>
            </a:p>
          </p:txBody>
        </p:sp>
        <p:sp>
          <p:nvSpPr>
            <p:cNvPr id="34" name="文本框 33">
              <a:extLst>
                <a:ext uri="{FF2B5EF4-FFF2-40B4-BE49-F238E27FC236}">
                  <a16:creationId xmlns:a16="http://schemas.microsoft.com/office/drawing/2014/main" id="{A111A49D-683F-49F1-A638-5C88ECFB52F2}"/>
                </a:ext>
              </a:extLst>
            </p:cNvPr>
            <p:cNvSpPr txBox="1"/>
            <p:nvPr/>
          </p:nvSpPr>
          <p:spPr>
            <a:xfrm>
              <a:off x="546220" y="2685847"/>
              <a:ext cx="4017579" cy="461665"/>
            </a:xfrm>
            <a:prstGeom prst="rect">
              <a:avLst/>
            </a:prstGeom>
            <a:noFill/>
          </p:spPr>
          <p:txBody>
            <a:bodyPr wrap="square" rtlCol="0">
              <a:spAutoFit/>
            </a:bodyPr>
            <a:lstStyle/>
            <a:p>
              <a:pPr algn="r"/>
              <a:r>
                <a:rPr lang="zh-CN" altLang="en-US" sz="1200" dirty="0">
                  <a:cs typeface="+mn-ea"/>
                  <a:sym typeface="+mn-lt"/>
                </a:rPr>
                <a:t>Add your detailed small paragraph text content here, related to the title and in line with the overall language style, the content should be concise, as vivid as possible.</a:t>
              </a:r>
            </a:p>
          </p:txBody>
        </p:sp>
      </p:grpSp>
      <p:grpSp>
        <p:nvGrpSpPr>
          <p:cNvPr id="8" name="组合 7">
            <a:extLst>
              <a:ext uri="{FF2B5EF4-FFF2-40B4-BE49-F238E27FC236}">
                <a16:creationId xmlns:a16="http://schemas.microsoft.com/office/drawing/2014/main" id="{B5A23943-F3ED-4A23-9B03-E5E04B1F937A}"/>
              </a:ext>
            </a:extLst>
          </p:cNvPr>
          <p:cNvGrpSpPr/>
          <p:nvPr/>
        </p:nvGrpSpPr>
        <p:grpSpPr>
          <a:xfrm>
            <a:off x="6707100" y="2407736"/>
            <a:ext cx="864000" cy="864000"/>
            <a:chOff x="6707100" y="2407736"/>
            <a:chExt cx="864000" cy="864000"/>
          </a:xfrm>
        </p:grpSpPr>
        <p:sp>
          <p:nvSpPr>
            <p:cNvPr id="17" name="椭圆 16">
              <a:extLst>
                <a:ext uri="{FF2B5EF4-FFF2-40B4-BE49-F238E27FC236}">
                  <a16:creationId xmlns:a16="http://schemas.microsoft.com/office/drawing/2014/main" id="{B492D150-12DC-4BBA-B901-80DA8C30D50A}"/>
                </a:ext>
              </a:extLst>
            </p:cNvPr>
            <p:cNvSpPr/>
            <p:nvPr/>
          </p:nvSpPr>
          <p:spPr>
            <a:xfrm>
              <a:off x="6707100" y="2407736"/>
              <a:ext cx="864000" cy="864000"/>
            </a:xfrm>
            <a:prstGeom prst="ellipse">
              <a:avLst/>
            </a:prstGeom>
            <a:solidFill>
              <a:schemeClr val="bg1"/>
            </a:solidFill>
            <a:ln>
              <a:noFill/>
            </a:ln>
            <a:effectLst>
              <a:outerShdw blurRad="1651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Freeform 134">
              <a:extLst>
                <a:ext uri="{FF2B5EF4-FFF2-40B4-BE49-F238E27FC236}">
                  <a16:creationId xmlns:a16="http://schemas.microsoft.com/office/drawing/2014/main" id="{72C1ED32-E5FD-4172-A029-A632AD758D33}"/>
                </a:ext>
              </a:extLst>
            </p:cNvPr>
            <p:cNvSpPr/>
            <p:nvPr/>
          </p:nvSpPr>
          <p:spPr>
            <a:xfrm>
              <a:off x="6938966" y="2638108"/>
              <a:ext cx="400268" cy="403256"/>
            </a:xfrm>
            <a:custGeom>
              <a:avLst/>
              <a:gdLst/>
              <a:ahLst/>
              <a:cxnLst>
                <a:cxn ang="0">
                  <a:pos x="wd2" y="hd2"/>
                </a:cxn>
                <a:cxn ang="5400000">
                  <a:pos x="wd2" y="hd2"/>
                </a:cxn>
                <a:cxn ang="10800000">
                  <a:pos x="wd2" y="hd2"/>
                </a:cxn>
                <a:cxn ang="16200000">
                  <a:pos x="wd2" y="hd2"/>
                </a:cxn>
              </a:cxnLst>
              <a:rect l="0" t="0" r="r" b="b"/>
              <a:pathLst>
                <a:path w="21600" h="21600" extrusionOk="0">
                  <a:moveTo>
                    <a:pt x="10320" y="8592"/>
                  </a:moveTo>
                  <a:cubicBezTo>
                    <a:pt x="10320" y="8115"/>
                    <a:pt x="10200" y="7757"/>
                    <a:pt x="9840" y="7518"/>
                  </a:cubicBezTo>
                  <a:cubicBezTo>
                    <a:pt x="9600" y="7160"/>
                    <a:pt x="9240" y="7041"/>
                    <a:pt x="8880" y="7041"/>
                  </a:cubicBezTo>
                  <a:cubicBezTo>
                    <a:pt x="6240" y="7041"/>
                    <a:pt x="6240" y="7041"/>
                    <a:pt x="6240" y="7041"/>
                  </a:cubicBezTo>
                  <a:cubicBezTo>
                    <a:pt x="6120" y="7041"/>
                    <a:pt x="6000" y="6922"/>
                    <a:pt x="5880" y="6922"/>
                  </a:cubicBezTo>
                  <a:cubicBezTo>
                    <a:pt x="5760" y="6802"/>
                    <a:pt x="5760" y="6683"/>
                    <a:pt x="5760" y="6564"/>
                  </a:cubicBezTo>
                  <a:cubicBezTo>
                    <a:pt x="5760" y="4893"/>
                    <a:pt x="5760" y="4893"/>
                    <a:pt x="5760" y="4893"/>
                  </a:cubicBezTo>
                  <a:cubicBezTo>
                    <a:pt x="5760" y="4654"/>
                    <a:pt x="5760" y="4535"/>
                    <a:pt x="5880" y="4535"/>
                  </a:cubicBezTo>
                  <a:cubicBezTo>
                    <a:pt x="6000" y="4415"/>
                    <a:pt x="6120" y="4296"/>
                    <a:pt x="6240" y="4296"/>
                  </a:cubicBezTo>
                  <a:cubicBezTo>
                    <a:pt x="8760" y="4296"/>
                    <a:pt x="8760" y="4296"/>
                    <a:pt x="8760" y="4296"/>
                  </a:cubicBezTo>
                  <a:cubicBezTo>
                    <a:pt x="8880" y="4296"/>
                    <a:pt x="9120" y="4415"/>
                    <a:pt x="9120" y="4535"/>
                  </a:cubicBezTo>
                  <a:cubicBezTo>
                    <a:pt x="9240" y="4535"/>
                    <a:pt x="9360" y="4654"/>
                    <a:pt x="9360" y="4893"/>
                  </a:cubicBezTo>
                  <a:cubicBezTo>
                    <a:pt x="9360" y="5131"/>
                    <a:pt x="9600" y="5370"/>
                    <a:pt x="9840" y="5370"/>
                  </a:cubicBezTo>
                  <a:cubicBezTo>
                    <a:pt x="10080" y="5370"/>
                    <a:pt x="10320" y="5131"/>
                    <a:pt x="10320" y="4893"/>
                  </a:cubicBezTo>
                  <a:cubicBezTo>
                    <a:pt x="10320" y="4415"/>
                    <a:pt x="10200" y="4057"/>
                    <a:pt x="9840" y="3819"/>
                  </a:cubicBezTo>
                  <a:cubicBezTo>
                    <a:pt x="9600" y="3461"/>
                    <a:pt x="9240" y="3341"/>
                    <a:pt x="8760" y="3341"/>
                  </a:cubicBezTo>
                  <a:cubicBezTo>
                    <a:pt x="8040" y="3341"/>
                    <a:pt x="8040" y="3341"/>
                    <a:pt x="8040" y="3341"/>
                  </a:cubicBezTo>
                  <a:cubicBezTo>
                    <a:pt x="8040" y="2864"/>
                    <a:pt x="8040" y="2864"/>
                    <a:pt x="8040" y="2864"/>
                  </a:cubicBezTo>
                  <a:cubicBezTo>
                    <a:pt x="8040" y="2625"/>
                    <a:pt x="7800" y="2387"/>
                    <a:pt x="7560" y="2387"/>
                  </a:cubicBezTo>
                  <a:cubicBezTo>
                    <a:pt x="7200" y="2387"/>
                    <a:pt x="7080" y="2625"/>
                    <a:pt x="7080" y="2864"/>
                  </a:cubicBezTo>
                  <a:cubicBezTo>
                    <a:pt x="7080" y="3341"/>
                    <a:pt x="7080" y="3341"/>
                    <a:pt x="7080" y="3341"/>
                  </a:cubicBezTo>
                  <a:cubicBezTo>
                    <a:pt x="6240" y="3341"/>
                    <a:pt x="6240" y="3341"/>
                    <a:pt x="6240" y="3341"/>
                  </a:cubicBezTo>
                  <a:cubicBezTo>
                    <a:pt x="5880" y="3341"/>
                    <a:pt x="5520" y="3461"/>
                    <a:pt x="5160" y="3819"/>
                  </a:cubicBezTo>
                  <a:cubicBezTo>
                    <a:pt x="4920" y="4057"/>
                    <a:pt x="4680" y="4415"/>
                    <a:pt x="4680" y="4893"/>
                  </a:cubicBezTo>
                  <a:cubicBezTo>
                    <a:pt x="4680" y="6564"/>
                    <a:pt x="4680" y="6564"/>
                    <a:pt x="4680" y="6564"/>
                  </a:cubicBezTo>
                  <a:cubicBezTo>
                    <a:pt x="4680" y="6922"/>
                    <a:pt x="4920" y="7280"/>
                    <a:pt x="5160" y="7518"/>
                  </a:cubicBezTo>
                  <a:cubicBezTo>
                    <a:pt x="5400" y="7876"/>
                    <a:pt x="5760" y="7996"/>
                    <a:pt x="6240" y="7996"/>
                  </a:cubicBezTo>
                  <a:cubicBezTo>
                    <a:pt x="8760" y="7996"/>
                    <a:pt x="8760" y="7996"/>
                    <a:pt x="8760" y="7996"/>
                  </a:cubicBezTo>
                  <a:cubicBezTo>
                    <a:pt x="8880" y="7996"/>
                    <a:pt x="9120" y="8115"/>
                    <a:pt x="9120" y="8234"/>
                  </a:cubicBezTo>
                  <a:cubicBezTo>
                    <a:pt x="9240" y="8234"/>
                    <a:pt x="9360" y="8473"/>
                    <a:pt x="9360" y="8592"/>
                  </a:cubicBezTo>
                  <a:cubicBezTo>
                    <a:pt x="9360" y="9070"/>
                    <a:pt x="9360" y="9666"/>
                    <a:pt x="9360" y="10144"/>
                  </a:cubicBezTo>
                  <a:cubicBezTo>
                    <a:pt x="9360" y="10382"/>
                    <a:pt x="9240" y="10502"/>
                    <a:pt x="9120" y="10621"/>
                  </a:cubicBezTo>
                  <a:cubicBezTo>
                    <a:pt x="9120" y="10621"/>
                    <a:pt x="9000" y="10740"/>
                    <a:pt x="8760" y="10740"/>
                  </a:cubicBezTo>
                  <a:cubicBezTo>
                    <a:pt x="6240" y="10740"/>
                    <a:pt x="6240" y="10740"/>
                    <a:pt x="6240" y="10740"/>
                  </a:cubicBezTo>
                  <a:cubicBezTo>
                    <a:pt x="6120" y="10740"/>
                    <a:pt x="6000" y="10621"/>
                    <a:pt x="5880" y="10621"/>
                  </a:cubicBezTo>
                  <a:cubicBezTo>
                    <a:pt x="5760" y="10502"/>
                    <a:pt x="5760" y="10382"/>
                    <a:pt x="5760" y="10144"/>
                  </a:cubicBezTo>
                  <a:cubicBezTo>
                    <a:pt x="5760" y="9905"/>
                    <a:pt x="5520" y="9666"/>
                    <a:pt x="5280" y="9666"/>
                  </a:cubicBezTo>
                  <a:cubicBezTo>
                    <a:pt x="4920" y="9666"/>
                    <a:pt x="4680" y="9905"/>
                    <a:pt x="4680" y="10144"/>
                  </a:cubicBezTo>
                  <a:cubicBezTo>
                    <a:pt x="4680" y="10621"/>
                    <a:pt x="4920" y="10979"/>
                    <a:pt x="5160" y="11337"/>
                  </a:cubicBezTo>
                  <a:cubicBezTo>
                    <a:pt x="5520" y="11576"/>
                    <a:pt x="5880" y="11695"/>
                    <a:pt x="6240" y="11695"/>
                  </a:cubicBezTo>
                  <a:cubicBezTo>
                    <a:pt x="7080" y="11695"/>
                    <a:pt x="7080" y="11695"/>
                    <a:pt x="7080" y="11695"/>
                  </a:cubicBezTo>
                  <a:cubicBezTo>
                    <a:pt x="7080" y="12172"/>
                    <a:pt x="7080" y="12172"/>
                    <a:pt x="7080" y="12172"/>
                  </a:cubicBezTo>
                  <a:cubicBezTo>
                    <a:pt x="7080" y="12411"/>
                    <a:pt x="7200" y="12650"/>
                    <a:pt x="7560" y="12650"/>
                  </a:cubicBezTo>
                  <a:cubicBezTo>
                    <a:pt x="7800" y="12650"/>
                    <a:pt x="8040" y="12411"/>
                    <a:pt x="8040" y="12172"/>
                  </a:cubicBezTo>
                  <a:cubicBezTo>
                    <a:pt x="8040" y="11695"/>
                    <a:pt x="8040" y="11695"/>
                    <a:pt x="8040" y="11695"/>
                  </a:cubicBezTo>
                  <a:cubicBezTo>
                    <a:pt x="8760" y="11695"/>
                    <a:pt x="8760" y="11695"/>
                    <a:pt x="8760" y="11695"/>
                  </a:cubicBezTo>
                  <a:cubicBezTo>
                    <a:pt x="9240" y="11695"/>
                    <a:pt x="9600" y="11576"/>
                    <a:pt x="9840" y="11337"/>
                  </a:cubicBezTo>
                  <a:cubicBezTo>
                    <a:pt x="10200" y="10979"/>
                    <a:pt x="10320" y="10621"/>
                    <a:pt x="10320" y="10144"/>
                  </a:cubicBezTo>
                  <a:cubicBezTo>
                    <a:pt x="10320" y="9070"/>
                    <a:pt x="10320" y="9070"/>
                    <a:pt x="10320" y="9070"/>
                  </a:cubicBezTo>
                  <a:cubicBezTo>
                    <a:pt x="10320" y="9070"/>
                    <a:pt x="10320" y="9070"/>
                    <a:pt x="10320" y="9070"/>
                  </a:cubicBezTo>
                  <a:cubicBezTo>
                    <a:pt x="10320" y="8592"/>
                    <a:pt x="10320" y="8592"/>
                    <a:pt x="10320" y="8592"/>
                  </a:cubicBezTo>
                  <a:close/>
                  <a:moveTo>
                    <a:pt x="17040" y="7160"/>
                  </a:moveTo>
                  <a:cubicBezTo>
                    <a:pt x="17040" y="7160"/>
                    <a:pt x="17040" y="7160"/>
                    <a:pt x="17040" y="7160"/>
                  </a:cubicBezTo>
                  <a:cubicBezTo>
                    <a:pt x="16440" y="6922"/>
                    <a:pt x="15720" y="6683"/>
                    <a:pt x="15000" y="6564"/>
                  </a:cubicBezTo>
                  <a:cubicBezTo>
                    <a:pt x="14520" y="2864"/>
                    <a:pt x="11400" y="0"/>
                    <a:pt x="7560" y="0"/>
                  </a:cubicBezTo>
                  <a:cubicBezTo>
                    <a:pt x="3360" y="0"/>
                    <a:pt x="0" y="3341"/>
                    <a:pt x="0" y="7518"/>
                  </a:cubicBezTo>
                  <a:cubicBezTo>
                    <a:pt x="0" y="11337"/>
                    <a:pt x="2880" y="14559"/>
                    <a:pt x="6600" y="15036"/>
                  </a:cubicBezTo>
                  <a:cubicBezTo>
                    <a:pt x="6960" y="17662"/>
                    <a:pt x="8760" y="19929"/>
                    <a:pt x="11160" y="21003"/>
                  </a:cubicBezTo>
                  <a:cubicBezTo>
                    <a:pt x="12120" y="21361"/>
                    <a:pt x="13080" y="21600"/>
                    <a:pt x="14160" y="21600"/>
                  </a:cubicBezTo>
                  <a:cubicBezTo>
                    <a:pt x="16080" y="21600"/>
                    <a:pt x="18000" y="20765"/>
                    <a:pt x="19440" y="19333"/>
                  </a:cubicBezTo>
                  <a:cubicBezTo>
                    <a:pt x="20880" y="18020"/>
                    <a:pt x="21600" y="15991"/>
                    <a:pt x="21600" y="14082"/>
                  </a:cubicBezTo>
                  <a:cubicBezTo>
                    <a:pt x="21600" y="11098"/>
                    <a:pt x="19800" y="8354"/>
                    <a:pt x="17040" y="7160"/>
                  </a:cubicBezTo>
                  <a:close/>
                  <a:moveTo>
                    <a:pt x="1680" y="7518"/>
                  </a:moveTo>
                  <a:cubicBezTo>
                    <a:pt x="1680" y="7518"/>
                    <a:pt x="1680" y="7518"/>
                    <a:pt x="1680" y="7518"/>
                  </a:cubicBezTo>
                  <a:cubicBezTo>
                    <a:pt x="1680" y="4296"/>
                    <a:pt x="4320" y="1671"/>
                    <a:pt x="7560" y="1671"/>
                  </a:cubicBezTo>
                  <a:cubicBezTo>
                    <a:pt x="10800" y="1671"/>
                    <a:pt x="13440" y="4296"/>
                    <a:pt x="13440" y="7518"/>
                  </a:cubicBezTo>
                  <a:cubicBezTo>
                    <a:pt x="13440" y="10740"/>
                    <a:pt x="10800" y="13366"/>
                    <a:pt x="7560" y="13366"/>
                  </a:cubicBezTo>
                  <a:cubicBezTo>
                    <a:pt x="4320" y="13366"/>
                    <a:pt x="1680" y="10740"/>
                    <a:pt x="1680" y="7518"/>
                  </a:cubicBezTo>
                  <a:close/>
                  <a:moveTo>
                    <a:pt x="18240" y="18139"/>
                  </a:moveTo>
                  <a:cubicBezTo>
                    <a:pt x="18240" y="18139"/>
                    <a:pt x="18240" y="18139"/>
                    <a:pt x="18240" y="18139"/>
                  </a:cubicBezTo>
                  <a:cubicBezTo>
                    <a:pt x="17160" y="19213"/>
                    <a:pt x="15600" y="19929"/>
                    <a:pt x="14160" y="19929"/>
                  </a:cubicBezTo>
                  <a:cubicBezTo>
                    <a:pt x="13320" y="19929"/>
                    <a:pt x="12600" y="19691"/>
                    <a:pt x="11880" y="19452"/>
                  </a:cubicBezTo>
                  <a:cubicBezTo>
                    <a:pt x="9960" y="18736"/>
                    <a:pt x="8640" y="16946"/>
                    <a:pt x="8280" y="15036"/>
                  </a:cubicBezTo>
                  <a:cubicBezTo>
                    <a:pt x="9480" y="14917"/>
                    <a:pt x="10560" y="14440"/>
                    <a:pt x="11520" y="13843"/>
                  </a:cubicBezTo>
                  <a:cubicBezTo>
                    <a:pt x="11640" y="13962"/>
                    <a:pt x="11640" y="14082"/>
                    <a:pt x="11760" y="14082"/>
                  </a:cubicBezTo>
                  <a:cubicBezTo>
                    <a:pt x="12000" y="14320"/>
                    <a:pt x="12360" y="14559"/>
                    <a:pt x="12840" y="14559"/>
                  </a:cubicBezTo>
                  <a:cubicBezTo>
                    <a:pt x="15360" y="14559"/>
                    <a:pt x="15360" y="14559"/>
                    <a:pt x="15360" y="14559"/>
                  </a:cubicBezTo>
                  <a:cubicBezTo>
                    <a:pt x="15480" y="14559"/>
                    <a:pt x="15600" y="14678"/>
                    <a:pt x="15720" y="14678"/>
                  </a:cubicBezTo>
                  <a:cubicBezTo>
                    <a:pt x="15840" y="14798"/>
                    <a:pt x="15840" y="14917"/>
                    <a:pt x="15840" y="15036"/>
                  </a:cubicBezTo>
                  <a:cubicBezTo>
                    <a:pt x="15840" y="15633"/>
                    <a:pt x="15840" y="16230"/>
                    <a:pt x="15840" y="16707"/>
                  </a:cubicBezTo>
                  <a:cubicBezTo>
                    <a:pt x="15840" y="16827"/>
                    <a:pt x="15840" y="17065"/>
                    <a:pt x="15720" y="17065"/>
                  </a:cubicBezTo>
                  <a:cubicBezTo>
                    <a:pt x="15600" y="17185"/>
                    <a:pt x="15480" y="17304"/>
                    <a:pt x="15360" y="17304"/>
                  </a:cubicBezTo>
                  <a:cubicBezTo>
                    <a:pt x="12840" y="17304"/>
                    <a:pt x="12840" y="17304"/>
                    <a:pt x="12840" y="17304"/>
                  </a:cubicBezTo>
                  <a:cubicBezTo>
                    <a:pt x="12720" y="17304"/>
                    <a:pt x="12600" y="17185"/>
                    <a:pt x="12480" y="17065"/>
                  </a:cubicBezTo>
                  <a:cubicBezTo>
                    <a:pt x="12360" y="17065"/>
                    <a:pt x="12360" y="16827"/>
                    <a:pt x="12360" y="16707"/>
                  </a:cubicBezTo>
                  <a:cubicBezTo>
                    <a:pt x="12360" y="16469"/>
                    <a:pt x="12120" y="16230"/>
                    <a:pt x="11760" y="16230"/>
                  </a:cubicBezTo>
                  <a:cubicBezTo>
                    <a:pt x="11520" y="16230"/>
                    <a:pt x="11280" y="16469"/>
                    <a:pt x="11280" y="16707"/>
                  </a:cubicBezTo>
                  <a:cubicBezTo>
                    <a:pt x="11280" y="17185"/>
                    <a:pt x="11520" y="17543"/>
                    <a:pt x="11760" y="17781"/>
                  </a:cubicBezTo>
                  <a:cubicBezTo>
                    <a:pt x="12000" y="18139"/>
                    <a:pt x="12360" y="18259"/>
                    <a:pt x="12840" y="18259"/>
                  </a:cubicBezTo>
                  <a:cubicBezTo>
                    <a:pt x="13560" y="18259"/>
                    <a:pt x="13560" y="18259"/>
                    <a:pt x="13560" y="18259"/>
                  </a:cubicBezTo>
                  <a:cubicBezTo>
                    <a:pt x="13560" y="18736"/>
                    <a:pt x="13560" y="18736"/>
                    <a:pt x="13560" y="18736"/>
                  </a:cubicBezTo>
                  <a:cubicBezTo>
                    <a:pt x="13560" y="18975"/>
                    <a:pt x="13800" y="19213"/>
                    <a:pt x="14160" y="19213"/>
                  </a:cubicBezTo>
                  <a:cubicBezTo>
                    <a:pt x="14400" y="19213"/>
                    <a:pt x="14640" y="18975"/>
                    <a:pt x="14640" y="18736"/>
                  </a:cubicBezTo>
                  <a:cubicBezTo>
                    <a:pt x="14640" y="18259"/>
                    <a:pt x="14640" y="18259"/>
                    <a:pt x="14640" y="18259"/>
                  </a:cubicBezTo>
                  <a:cubicBezTo>
                    <a:pt x="15360" y="18259"/>
                    <a:pt x="15360" y="18259"/>
                    <a:pt x="15360" y="18259"/>
                  </a:cubicBezTo>
                  <a:cubicBezTo>
                    <a:pt x="15720" y="18259"/>
                    <a:pt x="16200" y="18139"/>
                    <a:pt x="16440" y="17781"/>
                  </a:cubicBezTo>
                  <a:cubicBezTo>
                    <a:pt x="16680" y="17543"/>
                    <a:pt x="16920" y="17185"/>
                    <a:pt x="16920" y="16707"/>
                  </a:cubicBezTo>
                  <a:cubicBezTo>
                    <a:pt x="16920" y="15036"/>
                    <a:pt x="16920" y="15036"/>
                    <a:pt x="16920" y="15036"/>
                  </a:cubicBezTo>
                  <a:cubicBezTo>
                    <a:pt x="16920" y="14678"/>
                    <a:pt x="16680" y="14320"/>
                    <a:pt x="16440" y="13962"/>
                  </a:cubicBezTo>
                  <a:cubicBezTo>
                    <a:pt x="16200" y="13724"/>
                    <a:pt x="15840" y="13604"/>
                    <a:pt x="15360" y="13604"/>
                  </a:cubicBezTo>
                  <a:cubicBezTo>
                    <a:pt x="12840" y="13604"/>
                    <a:pt x="12840" y="13604"/>
                    <a:pt x="12840" y="13604"/>
                  </a:cubicBezTo>
                  <a:cubicBezTo>
                    <a:pt x="12720" y="13604"/>
                    <a:pt x="12600" y="13485"/>
                    <a:pt x="12480" y="13366"/>
                  </a:cubicBezTo>
                  <a:cubicBezTo>
                    <a:pt x="12480" y="13366"/>
                    <a:pt x="12360" y="13366"/>
                    <a:pt x="12360" y="13246"/>
                  </a:cubicBezTo>
                  <a:cubicBezTo>
                    <a:pt x="13200" y="12650"/>
                    <a:pt x="13800" y="11814"/>
                    <a:pt x="14280" y="10860"/>
                  </a:cubicBezTo>
                  <a:cubicBezTo>
                    <a:pt x="15360" y="10860"/>
                    <a:pt x="15360" y="10860"/>
                    <a:pt x="15360" y="10860"/>
                  </a:cubicBezTo>
                  <a:cubicBezTo>
                    <a:pt x="15480" y="10860"/>
                    <a:pt x="15600" y="10979"/>
                    <a:pt x="15720" y="10979"/>
                  </a:cubicBezTo>
                  <a:cubicBezTo>
                    <a:pt x="15840" y="11098"/>
                    <a:pt x="15840" y="11218"/>
                    <a:pt x="15840" y="11337"/>
                  </a:cubicBezTo>
                  <a:cubicBezTo>
                    <a:pt x="15840" y="11695"/>
                    <a:pt x="16080" y="11934"/>
                    <a:pt x="16440" y="11934"/>
                  </a:cubicBezTo>
                  <a:cubicBezTo>
                    <a:pt x="16680" y="11934"/>
                    <a:pt x="16920" y="11695"/>
                    <a:pt x="16920" y="11337"/>
                  </a:cubicBezTo>
                  <a:cubicBezTo>
                    <a:pt x="16920" y="10979"/>
                    <a:pt x="16680" y="10621"/>
                    <a:pt x="16440" y="10263"/>
                  </a:cubicBezTo>
                  <a:cubicBezTo>
                    <a:pt x="16200" y="10024"/>
                    <a:pt x="15720" y="9786"/>
                    <a:pt x="15360" y="9786"/>
                  </a:cubicBezTo>
                  <a:cubicBezTo>
                    <a:pt x="14760" y="9786"/>
                    <a:pt x="14760" y="9786"/>
                    <a:pt x="14760" y="9786"/>
                  </a:cubicBezTo>
                  <a:cubicBezTo>
                    <a:pt x="14880" y="9308"/>
                    <a:pt x="15000" y="8831"/>
                    <a:pt x="15000" y="8354"/>
                  </a:cubicBezTo>
                  <a:cubicBezTo>
                    <a:pt x="15480" y="8354"/>
                    <a:pt x="15960" y="8473"/>
                    <a:pt x="16440" y="8712"/>
                  </a:cubicBezTo>
                  <a:cubicBezTo>
                    <a:pt x="18480" y="9547"/>
                    <a:pt x="19920" y="11695"/>
                    <a:pt x="19920" y="14082"/>
                  </a:cubicBezTo>
                  <a:cubicBezTo>
                    <a:pt x="19920" y="15633"/>
                    <a:pt x="19320" y="17065"/>
                    <a:pt x="18240" y="18139"/>
                  </a:cubicBezTo>
                  <a:close/>
                </a:path>
              </a:pathLst>
            </a:custGeom>
            <a:gradFill>
              <a:gsLst>
                <a:gs pos="95000">
                  <a:srgbClr val="9A52B6"/>
                </a:gs>
                <a:gs pos="0">
                  <a:srgbClr val="435DF8"/>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grpSp>
      <p:grpSp>
        <p:nvGrpSpPr>
          <p:cNvPr id="2" name="组合 1">
            <a:extLst>
              <a:ext uri="{FF2B5EF4-FFF2-40B4-BE49-F238E27FC236}">
                <a16:creationId xmlns:a16="http://schemas.microsoft.com/office/drawing/2014/main" id="{41BD0EF6-BD6D-4843-B5D9-DE256DF3837F}"/>
              </a:ext>
            </a:extLst>
          </p:cNvPr>
          <p:cNvGrpSpPr/>
          <p:nvPr/>
        </p:nvGrpSpPr>
        <p:grpSpPr>
          <a:xfrm>
            <a:off x="4629575" y="2412291"/>
            <a:ext cx="864000" cy="864000"/>
            <a:chOff x="4629575" y="2412291"/>
            <a:chExt cx="864000" cy="864000"/>
          </a:xfrm>
        </p:grpSpPr>
        <p:sp>
          <p:nvSpPr>
            <p:cNvPr id="19" name="椭圆 18">
              <a:extLst>
                <a:ext uri="{FF2B5EF4-FFF2-40B4-BE49-F238E27FC236}">
                  <a16:creationId xmlns:a16="http://schemas.microsoft.com/office/drawing/2014/main" id="{6D6970C9-1AF5-4FEC-ACDB-66282434AB35}"/>
                </a:ext>
              </a:extLst>
            </p:cNvPr>
            <p:cNvSpPr/>
            <p:nvPr/>
          </p:nvSpPr>
          <p:spPr>
            <a:xfrm>
              <a:off x="4629575" y="2412291"/>
              <a:ext cx="864000" cy="864000"/>
            </a:xfrm>
            <a:prstGeom prst="ellipse">
              <a:avLst/>
            </a:prstGeom>
            <a:solidFill>
              <a:schemeClr val="bg1"/>
            </a:solidFill>
            <a:ln>
              <a:noFill/>
            </a:ln>
            <a:effectLst>
              <a:outerShdw blurRad="1651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Freeform 329">
              <a:extLst>
                <a:ext uri="{FF2B5EF4-FFF2-40B4-BE49-F238E27FC236}">
                  <a16:creationId xmlns:a16="http://schemas.microsoft.com/office/drawing/2014/main" id="{90767AC1-CCF5-4C63-8B13-5ABDFEC89102}"/>
                </a:ext>
              </a:extLst>
            </p:cNvPr>
            <p:cNvSpPr/>
            <p:nvPr/>
          </p:nvSpPr>
          <p:spPr>
            <a:xfrm>
              <a:off x="4876482" y="2634723"/>
              <a:ext cx="370186" cy="419137"/>
            </a:xfrm>
            <a:custGeom>
              <a:avLst/>
              <a:gdLst/>
              <a:ahLst/>
              <a:cxnLst>
                <a:cxn ang="0">
                  <a:pos x="wd2" y="hd2"/>
                </a:cxn>
                <a:cxn ang="5400000">
                  <a:pos x="wd2" y="hd2"/>
                </a:cxn>
                <a:cxn ang="10800000">
                  <a:pos x="wd2" y="hd2"/>
                </a:cxn>
                <a:cxn ang="16200000">
                  <a:pos x="wd2" y="hd2"/>
                </a:cxn>
              </a:cxnLst>
              <a:rect l="0" t="0" r="r" b="b"/>
              <a:pathLst>
                <a:path w="21600" h="21600" extrusionOk="0">
                  <a:moveTo>
                    <a:pt x="16234" y="15580"/>
                  </a:moveTo>
                  <a:cubicBezTo>
                    <a:pt x="5232" y="15580"/>
                    <a:pt x="5232" y="15580"/>
                    <a:pt x="5232" y="15580"/>
                  </a:cubicBezTo>
                  <a:cubicBezTo>
                    <a:pt x="4964" y="15580"/>
                    <a:pt x="4696" y="15816"/>
                    <a:pt x="4696" y="16052"/>
                  </a:cubicBezTo>
                  <a:cubicBezTo>
                    <a:pt x="4696" y="16289"/>
                    <a:pt x="4964" y="16525"/>
                    <a:pt x="5232" y="16525"/>
                  </a:cubicBezTo>
                  <a:cubicBezTo>
                    <a:pt x="16234" y="16525"/>
                    <a:pt x="16234" y="16525"/>
                    <a:pt x="16234" y="16525"/>
                  </a:cubicBezTo>
                  <a:cubicBezTo>
                    <a:pt x="16636" y="16525"/>
                    <a:pt x="16904" y="16289"/>
                    <a:pt x="16904" y="16052"/>
                  </a:cubicBezTo>
                  <a:cubicBezTo>
                    <a:pt x="16904" y="15816"/>
                    <a:pt x="16636" y="15580"/>
                    <a:pt x="16234" y="15580"/>
                  </a:cubicBezTo>
                  <a:close/>
                  <a:moveTo>
                    <a:pt x="4696" y="8970"/>
                  </a:moveTo>
                  <a:cubicBezTo>
                    <a:pt x="4696" y="8970"/>
                    <a:pt x="4696" y="8970"/>
                    <a:pt x="4696" y="8970"/>
                  </a:cubicBezTo>
                  <a:cubicBezTo>
                    <a:pt x="4696" y="9325"/>
                    <a:pt x="4964" y="9561"/>
                    <a:pt x="5232" y="9561"/>
                  </a:cubicBezTo>
                  <a:cubicBezTo>
                    <a:pt x="16234" y="9561"/>
                    <a:pt x="16234" y="9561"/>
                    <a:pt x="16234" y="9561"/>
                  </a:cubicBezTo>
                  <a:cubicBezTo>
                    <a:pt x="16636" y="9561"/>
                    <a:pt x="16904" y="9325"/>
                    <a:pt x="16904" y="8970"/>
                  </a:cubicBezTo>
                  <a:cubicBezTo>
                    <a:pt x="16904" y="8734"/>
                    <a:pt x="16636" y="8498"/>
                    <a:pt x="16234" y="8498"/>
                  </a:cubicBezTo>
                  <a:cubicBezTo>
                    <a:pt x="5232" y="8498"/>
                    <a:pt x="5232" y="8498"/>
                    <a:pt x="5232" y="8498"/>
                  </a:cubicBezTo>
                  <a:cubicBezTo>
                    <a:pt x="4964" y="8498"/>
                    <a:pt x="4696" y="8734"/>
                    <a:pt x="4696" y="8970"/>
                  </a:cubicBezTo>
                  <a:close/>
                  <a:moveTo>
                    <a:pt x="21198" y="6256"/>
                  </a:moveTo>
                  <a:cubicBezTo>
                    <a:pt x="21198" y="6256"/>
                    <a:pt x="21198" y="6256"/>
                    <a:pt x="21198" y="6256"/>
                  </a:cubicBezTo>
                  <a:cubicBezTo>
                    <a:pt x="14355" y="236"/>
                    <a:pt x="14355" y="236"/>
                    <a:pt x="14355" y="236"/>
                  </a:cubicBezTo>
                  <a:cubicBezTo>
                    <a:pt x="14221" y="118"/>
                    <a:pt x="13953" y="0"/>
                    <a:pt x="13684" y="0"/>
                  </a:cubicBezTo>
                  <a:cubicBezTo>
                    <a:pt x="2549" y="0"/>
                    <a:pt x="2549" y="0"/>
                    <a:pt x="2549" y="0"/>
                  </a:cubicBezTo>
                  <a:cubicBezTo>
                    <a:pt x="1878" y="0"/>
                    <a:pt x="1207" y="236"/>
                    <a:pt x="805" y="590"/>
                  </a:cubicBezTo>
                  <a:cubicBezTo>
                    <a:pt x="268" y="1062"/>
                    <a:pt x="0" y="1534"/>
                    <a:pt x="0" y="2243"/>
                  </a:cubicBezTo>
                  <a:cubicBezTo>
                    <a:pt x="0" y="19357"/>
                    <a:pt x="0" y="19357"/>
                    <a:pt x="0" y="19357"/>
                  </a:cubicBezTo>
                  <a:cubicBezTo>
                    <a:pt x="0" y="19948"/>
                    <a:pt x="268" y="20538"/>
                    <a:pt x="805" y="21010"/>
                  </a:cubicBezTo>
                  <a:cubicBezTo>
                    <a:pt x="805" y="21010"/>
                    <a:pt x="805" y="21010"/>
                    <a:pt x="805" y="21010"/>
                  </a:cubicBezTo>
                  <a:cubicBezTo>
                    <a:pt x="1207" y="21364"/>
                    <a:pt x="1878" y="21600"/>
                    <a:pt x="2549" y="21600"/>
                  </a:cubicBezTo>
                  <a:cubicBezTo>
                    <a:pt x="19051" y="21600"/>
                    <a:pt x="19051" y="21600"/>
                    <a:pt x="19051" y="21600"/>
                  </a:cubicBezTo>
                  <a:cubicBezTo>
                    <a:pt x="19722" y="21600"/>
                    <a:pt x="20258" y="21364"/>
                    <a:pt x="20795" y="21010"/>
                  </a:cubicBezTo>
                  <a:cubicBezTo>
                    <a:pt x="20795" y="21010"/>
                    <a:pt x="20795" y="21010"/>
                    <a:pt x="20795" y="21010"/>
                  </a:cubicBezTo>
                  <a:cubicBezTo>
                    <a:pt x="21198" y="20538"/>
                    <a:pt x="21600" y="19948"/>
                    <a:pt x="21600" y="19357"/>
                  </a:cubicBezTo>
                  <a:cubicBezTo>
                    <a:pt x="21600" y="6846"/>
                    <a:pt x="21600" y="6846"/>
                    <a:pt x="21600" y="6846"/>
                  </a:cubicBezTo>
                  <a:cubicBezTo>
                    <a:pt x="21600" y="6610"/>
                    <a:pt x="21466" y="6374"/>
                    <a:pt x="21198" y="6256"/>
                  </a:cubicBezTo>
                  <a:close/>
                  <a:moveTo>
                    <a:pt x="14355" y="2479"/>
                  </a:moveTo>
                  <a:cubicBezTo>
                    <a:pt x="14355" y="2479"/>
                    <a:pt x="14355" y="2479"/>
                    <a:pt x="14355" y="2479"/>
                  </a:cubicBezTo>
                  <a:cubicBezTo>
                    <a:pt x="18648" y="6374"/>
                    <a:pt x="18648" y="6374"/>
                    <a:pt x="18648" y="6374"/>
                  </a:cubicBezTo>
                  <a:cubicBezTo>
                    <a:pt x="15294" y="6374"/>
                    <a:pt x="15294" y="6374"/>
                    <a:pt x="15294" y="6374"/>
                  </a:cubicBezTo>
                  <a:cubicBezTo>
                    <a:pt x="15026" y="6374"/>
                    <a:pt x="14758" y="6256"/>
                    <a:pt x="14624" y="6020"/>
                  </a:cubicBezTo>
                  <a:cubicBezTo>
                    <a:pt x="14624" y="6020"/>
                    <a:pt x="14624" y="6020"/>
                    <a:pt x="14624" y="6020"/>
                  </a:cubicBezTo>
                  <a:cubicBezTo>
                    <a:pt x="14489" y="5902"/>
                    <a:pt x="14355" y="5666"/>
                    <a:pt x="14355" y="5430"/>
                  </a:cubicBezTo>
                  <a:cubicBezTo>
                    <a:pt x="14355" y="2479"/>
                    <a:pt x="14355" y="2479"/>
                    <a:pt x="14355" y="2479"/>
                  </a:cubicBezTo>
                  <a:close/>
                  <a:moveTo>
                    <a:pt x="19588" y="19357"/>
                  </a:moveTo>
                  <a:cubicBezTo>
                    <a:pt x="19588" y="19357"/>
                    <a:pt x="19588" y="19357"/>
                    <a:pt x="19588" y="19357"/>
                  </a:cubicBezTo>
                  <a:cubicBezTo>
                    <a:pt x="19588" y="19593"/>
                    <a:pt x="19588" y="19711"/>
                    <a:pt x="19453" y="19830"/>
                  </a:cubicBezTo>
                  <a:cubicBezTo>
                    <a:pt x="19453" y="19830"/>
                    <a:pt x="19453" y="19830"/>
                    <a:pt x="19453" y="19830"/>
                  </a:cubicBezTo>
                  <a:cubicBezTo>
                    <a:pt x="19319" y="19830"/>
                    <a:pt x="19185" y="19948"/>
                    <a:pt x="19051" y="19948"/>
                  </a:cubicBezTo>
                  <a:cubicBezTo>
                    <a:pt x="2549" y="19948"/>
                    <a:pt x="2549" y="19948"/>
                    <a:pt x="2549" y="19948"/>
                  </a:cubicBezTo>
                  <a:cubicBezTo>
                    <a:pt x="2415" y="19948"/>
                    <a:pt x="2281" y="19830"/>
                    <a:pt x="2147" y="19830"/>
                  </a:cubicBezTo>
                  <a:cubicBezTo>
                    <a:pt x="2147" y="19830"/>
                    <a:pt x="2147" y="19830"/>
                    <a:pt x="2147" y="19830"/>
                  </a:cubicBezTo>
                  <a:cubicBezTo>
                    <a:pt x="2012" y="19711"/>
                    <a:pt x="1878" y="19593"/>
                    <a:pt x="1878" y="19357"/>
                  </a:cubicBezTo>
                  <a:cubicBezTo>
                    <a:pt x="1878" y="2243"/>
                    <a:pt x="1878" y="2243"/>
                    <a:pt x="1878" y="2243"/>
                  </a:cubicBezTo>
                  <a:cubicBezTo>
                    <a:pt x="1878" y="2007"/>
                    <a:pt x="2012" y="1889"/>
                    <a:pt x="2147" y="1770"/>
                  </a:cubicBezTo>
                  <a:cubicBezTo>
                    <a:pt x="2281" y="1652"/>
                    <a:pt x="2415" y="1652"/>
                    <a:pt x="2549" y="1652"/>
                  </a:cubicBezTo>
                  <a:cubicBezTo>
                    <a:pt x="13148" y="1652"/>
                    <a:pt x="13148" y="1652"/>
                    <a:pt x="13148" y="1652"/>
                  </a:cubicBezTo>
                  <a:cubicBezTo>
                    <a:pt x="13148" y="5430"/>
                    <a:pt x="13148" y="5430"/>
                    <a:pt x="13148" y="5430"/>
                  </a:cubicBezTo>
                  <a:cubicBezTo>
                    <a:pt x="13148" y="5902"/>
                    <a:pt x="13416" y="6374"/>
                    <a:pt x="13819" y="6728"/>
                  </a:cubicBezTo>
                  <a:cubicBezTo>
                    <a:pt x="13819" y="6728"/>
                    <a:pt x="13819" y="6728"/>
                    <a:pt x="13819" y="6728"/>
                  </a:cubicBezTo>
                  <a:cubicBezTo>
                    <a:pt x="14221" y="7082"/>
                    <a:pt x="14758" y="7318"/>
                    <a:pt x="15294" y="7318"/>
                  </a:cubicBezTo>
                  <a:cubicBezTo>
                    <a:pt x="19588" y="7318"/>
                    <a:pt x="19588" y="7318"/>
                    <a:pt x="19588" y="7318"/>
                  </a:cubicBezTo>
                  <a:cubicBezTo>
                    <a:pt x="19588" y="19357"/>
                    <a:pt x="19588" y="19357"/>
                    <a:pt x="19588" y="19357"/>
                  </a:cubicBezTo>
                  <a:close/>
                  <a:moveTo>
                    <a:pt x="16234" y="12039"/>
                  </a:moveTo>
                  <a:cubicBezTo>
                    <a:pt x="16234" y="12039"/>
                    <a:pt x="16234" y="12039"/>
                    <a:pt x="16234" y="12039"/>
                  </a:cubicBezTo>
                  <a:cubicBezTo>
                    <a:pt x="5232" y="12039"/>
                    <a:pt x="5232" y="12039"/>
                    <a:pt x="5232" y="12039"/>
                  </a:cubicBezTo>
                  <a:cubicBezTo>
                    <a:pt x="4964" y="12039"/>
                    <a:pt x="4696" y="12275"/>
                    <a:pt x="4696" y="12511"/>
                  </a:cubicBezTo>
                  <a:cubicBezTo>
                    <a:pt x="4696" y="12748"/>
                    <a:pt x="4964" y="12984"/>
                    <a:pt x="5232" y="12984"/>
                  </a:cubicBezTo>
                  <a:cubicBezTo>
                    <a:pt x="16234" y="12984"/>
                    <a:pt x="16234" y="12984"/>
                    <a:pt x="16234" y="12984"/>
                  </a:cubicBezTo>
                  <a:cubicBezTo>
                    <a:pt x="16636" y="12984"/>
                    <a:pt x="16904" y="12748"/>
                    <a:pt x="16904" y="12511"/>
                  </a:cubicBezTo>
                  <a:cubicBezTo>
                    <a:pt x="16904" y="12275"/>
                    <a:pt x="16636" y="12039"/>
                    <a:pt x="16234" y="12039"/>
                  </a:cubicBezTo>
                  <a:close/>
                </a:path>
              </a:pathLst>
            </a:custGeom>
            <a:gradFill>
              <a:gsLst>
                <a:gs pos="95000">
                  <a:srgbClr val="9A52B6"/>
                </a:gs>
                <a:gs pos="0">
                  <a:srgbClr val="435DF8"/>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grpSp>
      <p:grpSp>
        <p:nvGrpSpPr>
          <p:cNvPr id="9" name="组合 8">
            <a:extLst>
              <a:ext uri="{FF2B5EF4-FFF2-40B4-BE49-F238E27FC236}">
                <a16:creationId xmlns:a16="http://schemas.microsoft.com/office/drawing/2014/main" id="{C4C7FB76-AF75-48DC-B497-9E5D0B13F620}"/>
              </a:ext>
            </a:extLst>
          </p:cNvPr>
          <p:cNvGrpSpPr/>
          <p:nvPr/>
        </p:nvGrpSpPr>
        <p:grpSpPr>
          <a:xfrm>
            <a:off x="5664000" y="4193936"/>
            <a:ext cx="864000" cy="864000"/>
            <a:chOff x="5664000" y="4193936"/>
            <a:chExt cx="864000" cy="864000"/>
          </a:xfrm>
        </p:grpSpPr>
        <p:sp>
          <p:nvSpPr>
            <p:cNvPr id="18" name="椭圆 17">
              <a:extLst>
                <a:ext uri="{FF2B5EF4-FFF2-40B4-BE49-F238E27FC236}">
                  <a16:creationId xmlns:a16="http://schemas.microsoft.com/office/drawing/2014/main" id="{30793E7E-EF6F-429A-8B00-9947187B71D1}"/>
                </a:ext>
              </a:extLst>
            </p:cNvPr>
            <p:cNvSpPr/>
            <p:nvPr/>
          </p:nvSpPr>
          <p:spPr>
            <a:xfrm>
              <a:off x="5664000" y="4193936"/>
              <a:ext cx="864000" cy="864000"/>
            </a:xfrm>
            <a:prstGeom prst="ellipse">
              <a:avLst/>
            </a:prstGeom>
            <a:solidFill>
              <a:schemeClr val="bg1"/>
            </a:solidFill>
            <a:ln>
              <a:noFill/>
            </a:ln>
            <a:effectLst>
              <a:outerShdw blurRad="1651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Freeform 335">
              <a:extLst>
                <a:ext uri="{FF2B5EF4-FFF2-40B4-BE49-F238E27FC236}">
                  <a16:creationId xmlns:a16="http://schemas.microsoft.com/office/drawing/2014/main" id="{EEE0E90E-5ED8-4588-8B67-31BC5006F6DE}"/>
                </a:ext>
              </a:extLst>
            </p:cNvPr>
            <p:cNvSpPr/>
            <p:nvPr/>
          </p:nvSpPr>
          <p:spPr>
            <a:xfrm>
              <a:off x="5884902" y="4417898"/>
              <a:ext cx="422196" cy="4160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3735" y="0"/>
                    <a:pt x="16435" y="1180"/>
                    <a:pt x="18430" y="3187"/>
                  </a:cubicBezTo>
                  <a:cubicBezTo>
                    <a:pt x="18430" y="3187"/>
                    <a:pt x="18430" y="3187"/>
                    <a:pt x="18430" y="3187"/>
                  </a:cubicBezTo>
                  <a:cubicBezTo>
                    <a:pt x="20309" y="5075"/>
                    <a:pt x="21600" y="7790"/>
                    <a:pt x="21600" y="10859"/>
                  </a:cubicBezTo>
                  <a:cubicBezTo>
                    <a:pt x="21600" y="13810"/>
                    <a:pt x="20309" y="16525"/>
                    <a:pt x="18430" y="18531"/>
                  </a:cubicBezTo>
                  <a:cubicBezTo>
                    <a:pt x="18313" y="18531"/>
                    <a:pt x="18313" y="18531"/>
                    <a:pt x="18313" y="18531"/>
                  </a:cubicBezTo>
                  <a:cubicBezTo>
                    <a:pt x="16435" y="20420"/>
                    <a:pt x="13735" y="21600"/>
                    <a:pt x="10800" y="21600"/>
                  </a:cubicBezTo>
                  <a:cubicBezTo>
                    <a:pt x="7865" y="21600"/>
                    <a:pt x="5165" y="20420"/>
                    <a:pt x="3170" y="18531"/>
                  </a:cubicBezTo>
                  <a:cubicBezTo>
                    <a:pt x="1291" y="16525"/>
                    <a:pt x="0" y="13810"/>
                    <a:pt x="0" y="10859"/>
                  </a:cubicBezTo>
                  <a:cubicBezTo>
                    <a:pt x="0" y="7790"/>
                    <a:pt x="1291" y="5075"/>
                    <a:pt x="3170" y="3187"/>
                  </a:cubicBezTo>
                  <a:cubicBezTo>
                    <a:pt x="3287" y="3069"/>
                    <a:pt x="3287" y="3069"/>
                    <a:pt x="3287" y="3069"/>
                  </a:cubicBezTo>
                  <a:cubicBezTo>
                    <a:pt x="5165" y="1180"/>
                    <a:pt x="7865" y="0"/>
                    <a:pt x="10800" y="0"/>
                  </a:cubicBezTo>
                  <a:close/>
                  <a:moveTo>
                    <a:pt x="9391" y="1770"/>
                  </a:moveTo>
                  <a:cubicBezTo>
                    <a:pt x="9391" y="1770"/>
                    <a:pt x="9391" y="1770"/>
                    <a:pt x="9391" y="1770"/>
                  </a:cubicBezTo>
                  <a:cubicBezTo>
                    <a:pt x="9274" y="2007"/>
                    <a:pt x="9274" y="2125"/>
                    <a:pt x="9274" y="2361"/>
                  </a:cubicBezTo>
                  <a:cubicBezTo>
                    <a:pt x="9039" y="3423"/>
                    <a:pt x="8804" y="4603"/>
                    <a:pt x="8217" y="5193"/>
                  </a:cubicBezTo>
                  <a:cubicBezTo>
                    <a:pt x="7983" y="5430"/>
                    <a:pt x="6574" y="6492"/>
                    <a:pt x="6574" y="6728"/>
                  </a:cubicBezTo>
                  <a:cubicBezTo>
                    <a:pt x="6574" y="6846"/>
                    <a:pt x="6926" y="6846"/>
                    <a:pt x="8100" y="6846"/>
                  </a:cubicBezTo>
                  <a:cubicBezTo>
                    <a:pt x="8100" y="6846"/>
                    <a:pt x="8100" y="6846"/>
                    <a:pt x="8100" y="6846"/>
                  </a:cubicBezTo>
                  <a:cubicBezTo>
                    <a:pt x="8687" y="6846"/>
                    <a:pt x="9509" y="7082"/>
                    <a:pt x="10096" y="7436"/>
                  </a:cubicBezTo>
                  <a:cubicBezTo>
                    <a:pt x="10565" y="7672"/>
                    <a:pt x="11035" y="8026"/>
                    <a:pt x="11387" y="8498"/>
                  </a:cubicBezTo>
                  <a:cubicBezTo>
                    <a:pt x="11622" y="8970"/>
                    <a:pt x="11739" y="9443"/>
                    <a:pt x="11622" y="10151"/>
                  </a:cubicBezTo>
                  <a:cubicBezTo>
                    <a:pt x="11622" y="10151"/>
                    <a:pt x="11622" y="10151"/>
                    <a:pt x="11622" y="10151"/>
                  </a:cubicBezTo>
                  <a:cubicBezTo>
                    <a:pt x="11622" y="10151"/>
                    <a:pt x="11622" y="10151"/>
                    <a:pt x="11622" y="10151"/>
                  </a:cubicBezTo>
                  <a:cubicBezTo>
                    <a:pt x="11622" y="10505"/>
                    <a:pt x="11387" y="10859"/>
                    <a:pt x="11035" y="11213"/>
                  </a:cubicBezTo>
                  <a:cubicBezTo>
                    <a:pt x="9861" y="12630"/>
                    <a:pt x="9861" y="12748"/>
                    <a:pt x="9861" y="13456"/>
                  </a:cubicBezTo>
                  <a:cubicBezTo>
                    <a:pt x="9978" y="13692"/>
                    <a:pt x="9978" y="14046"/>
                    <a:pt x="9978" y="14636"/>
                  </a:cubicBezTo>
                  <a:cubicBezTo>
                    <a:pt x="9978" y="14872"/>
                    <a:pt x="9978" y="15226"/>
                    <a:pt x="9978" y="15462"/>
                  </a:cubicBezTo>
                  <a:cubicBezTo>
                    <a:pt x="9978" y="16052"/>
                    <a:pt x="10096" y="16643"/>
                    <a:pt x="9978" y="16997"/>
                  </a:cubicBezTo>
                  <a:cubicBezTo>
                    <a:pt x="9978" y="16997"/>
                    <a:pt x="9978" y="16997"/>
                    <a:pt x="9978" y="16997"/>
                  </a:cubicBezTo>
                  <a:cubicBezTo>
                    <a:pt x="9743" y="19475"/>
                    <a:pt x="7630" y="17705"/>
                    <a:pt x="6809" y="16879"/>
                  </a:cubicBezTo>
                  <a:cubicBezTo>
                    <a:pt x="6104" y="16052"/>
                    <a:pt x="5283" y="14872"/>
                    <a:pt x="5048" y="14282"/>
                  </a:cubicBezTo>
                  <a:cubicBezTo>
                    <a:pt x="5048" y="14164"/>
                    <a:pt x="4696" y="14046"/>
                    <a:pt x="4343" y="13810"/>
                  </a:cubicBezTo>
                  <a:cubicBezTo>
                    <a:pt x="3639" y="13456"/>
                    <a:pt x="2700" y="12984"/>
                    <a:pt x="2700" y="11567"/>
                  </a:cubicBezTo>
                  <a:cubicBezTo>
                    <a:pt x="2583" y="10741"/>
                    <a:pt x="2817" y="10033"/>
                    <a:pt x="2935" y="9561"/>
                  </a:cubicBezTo>
                  <a:cubicBezTo>
                    <a:pt x="2935" y="9325"/>
                    <a:pt x="3170" y="9325"/>
                    <a:pt x="3170" y="9207"/>
                  </a:cubicBezTo>
                  <a:cubicBezTo>
                    <a:pt x="2935" y="9207"/>
                    <a:pt x="2583" y="9207"/>
                    <a:pt x="2348" y="9325"/>
                  </a:cubicBezTo>
                  <a:cubicBezTo>
                    <a:pt x="2113" y="9325"/>
                    <a:pt x="1996" y="9443"/>
                    <a:pt x="1761" y="9443"/>
                  </a:cubicBezTo>
                  <a:cubicBezTo>
                    <a:pt x="1761" y="9915"/>
                    <a:pt x="1761" y="10387"/>
                    <a:pt x="1761" y="10859"/>
                  </a:cubicBezTo>
                  <a:cubicBezTo>
                    <a:pt x="1761" y="13338"/>
                    <a:pt x="2700" y="15698"/>
                    <a:pt x="4343" y="17233"/>
                  </a:cubicBezTo>
                  <a:cubicBezTo>
                    <a:pt x="4343" y="17233"/>
                    <a:pt x="4343" y="17233"/>
                    <a:pt x="4343" y="17233"/>
                  </a:cubicBezTo>
                  <a:cubicBezTo>
                    <a:pt x="4343" y="17233"/>
                    <a:pt x="4343" y="17233"/>
                    <a:pt x="4343" y="17233"/>
                  </a:cubicBezTo>
                  <a:cubicBezTo>
                    <a:pt x="5283" y="18295"/>
                    <a:pt x="6457" y="19003"/>
                    <a:pt x="7865" y="19475"/>
                  </a:cubicBezTo>
                  <a:cubicBezTo>
                    <a:pt x="8570" y="19357"/>
                    <a:pt x="9391" y="19003"/>
                    <a:pt x="10096" y="18885"/>
                  </a:cubicBezTo>
                  <a:cubicBezTo>
                    <a:pt x="11857" y="18531"/>
                    <a:pt x="13500" y="18177"/>
                    <a:pt x="15261" y="18767"/>
                  </a:cubicBezTo>
                  <a:cubicBezTo>
                    <a:pt x="15965" y="18413"/>
                    <a:pt x="16670" y="17941"/>
                    <a:pt x="17257" y="17351"/>
                  </a:cubicBezTo>
                  <a:cubicBezTo>
                    <a:pt x="17257" y="17233"/>
                    <a:pt x="17257" y="17233"/>
                    <a:pt x="17257" y="17233"/>
                  </a:cubicBezTo>
                  <a:cubicBezTo>
                    <a:pt x="17726" y="16879"/>
                    <a:pt x="18078" y="16289"/>
                    <a:pt x="18430" y="15816"/>
                  </a:cubicBezTo>
                  <a:cubicBezTo>
                    <a:pt x="18078" y="16052"/>
                    <a:pt x="17726" y="16289"/>
                    <a:pt x="17491" y="16525"/>
                  </a:cubicBezTo>
                  <a:cubicBezTo>
                    <a:pt x="17022" y="16643"/>
                    <a:pt x="16552" y="16643"/>
                    <a:pt x="16317" y="16525"/>
                  </a:cubicBezTo>
                  <a:cubicBezTo>
                    <a:pt x="16317" y="16525"/>
                    <a:pt x="16317" y="16525"/>
                    <a:pt x="16317" y="16525"/>
                  </a:cubicBezTo>
                  <a:cubicBezTo>
                    <a:pt x="16200" y="16525"/>
                    <a:pt x="16200" y="16407"/>
                    <a:pt x="16083" y="16407"/>
                  </a:cubicBezTo>
                  <a:cubicBezTo>
                    <a:pt x="16083" y="16407"/>
                    <a:pt x="16083" y="16407"/>
                    <a:pt x="16083" y="16407"/>
                  </a:cubicBezTo>
                  <a:cubicBezTo>
                    <a:pt x="15378" y="15462"/>
                    <a:pt x="15730" y="14282"/>
                    <a:pt x="16083" y="13102"/>
                  </a:cubicBezTo>
                  <a:cubicBezTo>
                    <a:pt x="16552" y="11921"/>
                    <a:pt x="16904" y="10623"/>
                    <a:pt x="15378" y="10151"/>
                  </a:cubicBezTo>
                  <a:cubicBezTo>
                    <a:pt x="15143" y="10033"/>
                    <a:pt x="14791" y="9915"/>
                    <a:pt x="14674" y="9797"/>
                  </a:cubicBezTo>
                  <a:cubicBezTo>
                    <a:pt x="13970" y="9443"/>
                    <a:pt x="13500" y="8970"/>
                    <a:pt x="13148" y="8498"/>
                  </a:cubicBezTo>
                  <a:cubicBezTo>
                    <a:pt x="12443" y="7200"/>
                    <a:pt x="12913" y="6492"/>
                    <a:pt x="13735" y="5548"/>
                  </a:cubicBezTo>
                  <a:cubicBezTo>
                    <a:pt x="13852" y="5430"/>
                    <a:pt x="14087" y="5311"/>
                    <a:pt x="14087" y="5193"/>
                  </a:cubicBezTo>
                  <a:cubicBezTo>
                    <a:pt x="13500" y="5193"/>
                    <a:pt x="12678" y="5193"/>
                    <a:pt x="12209" y="4131"/>
                  </a:cubicBezTo>
                  <a:cubicBezTo>
                    <a:pt x="12209" y="4131"/>
                    <a:pt x="12209" y="4131"/>
                    <a:pt x="12209" y="4131"/>
                  </a:cubicBezTo>
                  <a:cubicBezTo>
                    <a:pt x="12209" y="4013"/>
                    <a:pt x="12091" y="3777"/>
                    <a:pt x="12091" y="3659"/>
                  </a:cubicBezTo>
                  <a:cubicBezTo>
                    <a:pt x="12091" y="3659"/>
                    <a:pt x="12091" y="3659"/>
                    <a:pt x="12091" y="3659"/>
                  </a:cubicBezTo>
                  <a:cubicBezTo>
                    <a:pt x="11974" y="2715"/>
                    <a:pt x="11504" y="2361"/>
                    <a:pt x="10917" y="1652"/>
                  </a:cubicBezTo>
                  <a:cubicBezTo>
                    <a:pt x="10800" y="1652"/>
                    <a:pt x="10800" y="1652"/>
                    <a:pt x="10800" y="1652"/>
                  </a:cubicBezTo>
                  <a:cubicBezTo>
                    <a:pt x="10330" y="1652"/>
                    <a:pt x="9861" y="1652"/>
                    <a:pt x="9391" y="1770"/>
                  </a:cubicBezTo>
                  <a:close/>
                  <a:moveTo>
                    <a:pt x="1996" y="8380"/>
                  </a:moveTo>
                  <a:cubicBezTo>
                    <a:pt x="1996" y="8380"/>
                    <a:pt x="1996" y="8380"/>
                    <a:pt x="1996" y="8380"/>
                  </a:cubicBezTo>
                  <a:cubicBezTo>
                    <a:pt x="2113" y="8380"/>
                    <a:pt x="2113" y="8380"/>
                    <a:pt x="2113" y="8380"/>
                  </a:cubicBezTo>
                  <a:cubicBezTo>
                    <a:pt x="2583" y="8262"/>
                    <a:pt x="3052" y="8144"/>
                    <a:pt x="3404" y="8262"/>
                  </a:cubicBezTo>
                  <a:cubicBezTo>
                    <a:pt x="4226" y="8616"/>
                    <a:pt x="4109" y="8970"/>
                    <a:pt x="3874" y="9797"/>
                  </a:cubicBezTo>
                  <a:cubicBezTo>
                    <a:pt x="3757" y="10269"/>
                    <a:pt x="3639" y="10859"/>
                    <a:pt x="3639" y="11567"/>
                  </a:cubicBezTo>
                  <a:cubicBezTo>
                    <a:pt x="3639" y="12393"/>
                    <a:pt x="4226" y="12630"/>
                    <a:pt x="4813" y="12984"/>
                  </a:cubicBezTo>
                  <a:cubicBezTo>
                    <a:pt x="5283" y="13220"/>
                    <a:pt x="5752" y="13456"/>
                    <a:pt x="5987" y="13928"/>
                  </a:cubicBezTo>
                  <a:cubicBezTo>
                    <a:pt x="6222" y="14400"/>
                    <a:pt x="6926" y="15462"/>
                    <a:pt x="7630" y="16289"/>
                  </a:cubicBezTo>
                  <a:cubicBezTo>
                    <a:pt x="7748" y="16525"/>
                    <a:pt x="8922" y="17823"/>
                    <a:pt x="9039" y="16879"/>
                  </a:cubicBezTo>
                  <a:cubicBezTo>
                    <a:pt x="9039" y="16407"/>
                    <a:pt x="9039" y="15934"/>
                    <a:pt x="9039" y="15462"/>
                  </a:cubicBezTo>
                  <a:cubicBezTo>
                    <a:pt x="9039" y="15226"/>
                    <a:pt x="9039" y="14990"/>
                    <a:pt x="9039" y="14636"/>
                  </a:cubicBezTo>
                  <a:cubicBezTo>
                    <a:pt x="9039" y="14164"/>
                    <a:pt x="8922" y="13810"/>
                    <a:pt x="8922" y="13574"/>
                  </a:cubicBezTo>
                  <a:cubicBezTo>
                    <a:pt x="8804" y="12511"/>
                    <a:pt x="8804" y="12275"/>
                    <a:pt x="10213" y="10623"/>
                  </a:cubicBezTo>
                  <a:cubicBezTo>
                    <a:pt x="10448" y="10387"/>
                    <a:pt x="10683" y="10151"/>
                    <a:pt x="10683" y="9915"/>
                  </a:cubicBezTo>
                  <a:cubicBezTo>
                    <a:pt x="10800" y="9561"/>
                    <a:pt x="10683" y="9325"/>
                    <a:pt x="10448" y="8970"/>
                  </a:cubicBezTo>
                  <a:cubicBezTo>
                    <a:pt x="10330" y="8734"/>
                    <a:pt x="9978" y="8498"/>
                    <a:pt x="9626" y="8262"/>
                  </a:cubicBezTo>
                  <a:cubicBezTo>
                    <a:pt x="9157" y="8026"/>
                    <a:pt x="8570" y="7790"/>
                    <a:pt x="8100" y="7790"/>
                  </a:cubicBezTo>
                  <a:cubicBezTo>
                    <a:pt x="8100" y="7790"/>
                    <a:pt x="8100" y="7790"/>
                    <a:pt x="8100" y="7790"/>
                  </a:cubicBezTo>
                  <a:cubicBezTo>
                    <a:pt x="6104" y="7790"/>
                    <a:pt x="5635" y="7790"/>
                    <a:pt x="5635" y="6728"/>
                  </a:cubicBezTo>
                  <a:cubicBezTo>
                    <a:pt x="5517" y="5902"/>
                    <a:pt x="6926" y="5075"/>
                    <a:pt x="7513" y="4485"/>
                  </a:cubicBezTo>
                  <a:cubicBezTo>
                    <a:pt x="7865" y="4131"/>
                    <a:pt x="8100" y="3069"/>
                    <a:pt x="8217" y="2125"/>
                  </a:cubicBezTo>
                  <a:cubicBezTo>
                    <a:pt x="8335" y="2007"/>
                    <a:pt x="8335" y="2007"/>
                    <a:pt x="8335" y="2007"/>
                  </a:cubicBezTo>
                  <a:cubicBezTo>
                    <a:pt x="6809" y="2479"/>
                    <a:pt x="5517" y="3305"/>
                    <a:pt x="4461" y="4367"/>
                  </a:cubicBezTo>
                  <a:cubicBezTo>
                    <a:pt x="4343" y="4367"/>
                    <a:pt x="4343" y="4367"/>
                    <a:pt x="4343" y="4367"/>
                  </a:cubicBezTo>
                  <a:cubicBezTo>
                    <a:pt x="3287" y="5430"/>
                    <a:pt x="2465" y="6846"/>
                    <a:pt x="1996" y="8380"/>
                  </a:cubicBezTo>
                  <a:close/>
                  <a:moveTo>
                    <a:pt x="13735" y="19475"/>
                  </a:moveTo>
                  <a:cubicBezTo>
                    <a:pt x="13735" y="19475"/>
                    <a:pt x="13735" y="19475"/>
                    <a:pt x="13735" y="19475"/>
                  </a:cubicBezTo>
                  <a:cubicBezTo>
                    <a:pt x="12561" y="19357"/>
                    <a:pt x="11504" y="19593"/>
                    <a:pt x="10330" y="19830"/>
                  </a:cubicBezTo>
                  <a:cubicBezTo>
                    <a:pt x="10213" y="19830"/>
                    <a:pt x="9978" y="19830"/>
                    <a:pt x="9861" y="19948"/>
                  </a:cubicBezTo>
                  <a:cubicBezTo>
                    <a:pt x="10213" y="19948"/>
                    <a:pt x="10448" y="19948"/>
                    <a:pt x="10800" y="19948"/>
                  </a:cubicBezTo>
                  <a:cubicBezTo>
                    <a:pt x="11857" y="19948"/>
                    <a:pt x="12796" y="19830"/>
                    <a:pt x="13735" y="19475"/>
                  </a:cubicBezTo>
                  <a:close/>
                  <a:moveTo>
                    <a:pt x="19604" y="12748"/>
                  </a:moveTo>
                  <a:cubicBezTo>
                    <a:pt x="19604" y="12748"/>
                    <a:pt x="19604" y="12748"/>
                    <a:pt x="19604" y="12748"/>
                  </a:cubicBezTo>
                  <a:cubicBezTo>
                    <a:pt x="19604" y="12748"/>
                    <a:pt x="19722" y="12630"/>
                    <a:pt x="19722" y="12630"/>
                  </a:cubicBezTo>
                  <a:cubicBezTo>
                    <a:pt x="19839" y="12039"/>
                    <a:pt x="19957" y="11449"/>
                    <a:pt x="19957" y="10859"/>
                  </a:cubicBezTo>
                  <a:cubicBezTo>
                    <a:pt x="19957" y="8262"/>
                    <a:pt x="18900" y="6020"/>
                    <a:pt x="17257" y="4367"/>
                  </a:cubicBezTo>
                  <a:cubicBezTo>
                    <a:pt x="15965" y="3069"/>
                    <a:pt x="14204" y="2125"/>
                    <a:pt x="12326" y="1770"/>
                  </a:cubicBezTo>
                  <a:cubicBezTo>
                    <a:pt x="12678" y="2243"/>
                    <a:pt x="13030" y="2833"/>
                    <a:pt x="13030" y="3541"/>
                  </a:cubicBezTo>
                  <a:cubicBezTo>
                    <a:pt x="13030" y="3541"/>
                    <a:pt x="13030" y="3541"/>
                    <a:pt x="13030" y="3541"/>
                  </a:cubicBezTo>
                  <a:cubicBezTo>
                    <a:pt x="13148" y="3659"/>
                    <a:pt x="13148" y="3777"/>
                    <a:pt x="13148" y="3777"/>
                  </a:cubicBezTo>
                  <a:cubicBezTo>
                    <a:pt x="13265" y="4249"/>
                    <a:pt x="13735" y="4249"/>
                    <a:pt x="14087" y="4249"/>
                  </a:cubicBezTo>
                  <a:cubicBezTo>
                    <a:pt x="14674" y="4131"/>
                    <a:pt x="15026" y="4131"/>
                    <a:pt x="15261" y="4721"/>
                  </a:cubicBezTo>
                  <a:cubicBezTo>
                    <a:pt x="15378" y="5311"/>
                    <a:pt x="14909" y="5784"/>
                    <a:pt x="14557" y="6256"/>
                  </a:cubicBezTo>
                  <a:cubicBezTo>
                    <a:pt x="13970" y="6846"/>
                    <a:pt x="13500" y="7200"/>
                    <a:pt x="14087" y="7908"/>
                  </a:cubicBezTo>
                  <a:cubicBezTo>
                    <a:pt x="14204" y="8262"/>
                    <a:pt x="14674" y="8616"/>
                    <a:pt x="15143" y="8852"/>
                  </a:cubicBezTo>
                  <a:cubicBezTo>
                    <a:pt x="15261" y="8970"/>
                    <a:pt x="15496" y="9089"/>
                    <a:pt x="15613" y="9089"/>
                  </a:cubicBezTo>
                  <a:cubicBezTo>
                    <a:pt x="18196" y="9915"/>
                    <a:pt x="17609" y="11685"/>
                    <a:pt x="17022" y="13456"/>
                  </a:cubicBezTo>
                  <a:cubicBezTo>
                    <a:pt x="16787" y="14282"/>
                    <a:pt x="16435" y="15226"/>
                    <a:pt x="16787" y="15698"/>
                  </a:cubicBezTo>
                  <a:cubicBezTo>
                    <a:pt x="17022" y="15580"/>
                    <a:pt x="17022" y="15580"/>
                    <a:pt x="17022" y="15580"/>
                  </a:cubicBezTo>
                  <a:cubicBezTo>
                    <a:pt x="17257" y="15462"/>
                    <a:pt x="17609" y="15226"/>
                    <a:pt x="17961" y="14872"/>
                  </a:cubicBezTo>
                  <a:cubicBezTo>
                    <a:pt x="18548" y="14400"/>
                    <a:pt x="19135" y="13692"/>
                    <a:pt x="19604" y="12748"/>
                  </a:cubicBezTo>
                  <a:close/>
                  <a:moveTo>
                    <a:pt x="14204" y="5075"/>
                  </a:moveTo>
                  <a:cubicBezTo>
                    <a:pt x="14204" y="5075"/>
                    <a:pt x="14204" y="5075"/>
                    <a:pt x="14204" y="5075"/>
                  </a:cubicBezTo>
                  <a:cubicBezTo>
                    <a:pt x="14204" y="5075"/>
                    <a:pt x="14322" y="4957"/>
                    <a:pt x="14322" y="4957"/>
                  </a:cubicBezTo>
                  <a:cubicBezTo>
                    <a:pt x="14204" y="4839"/>
                    <a:pt x="14204" y="4957"/>
                    <a:pt x="14204" y="5075"/>
                  </a:cubicBezTo>
                  <a:close/>
                </a:path>
              </a:pathLst>
            </a:custGeom>
            <a:gradFill>
              <a:gsLst>
                <a:gs pos="95000">
                  <a:srgbClr val="9A52B6"/>
                </a:gs>
                <a:gs pos="0">
                  <a:srgbClr val="435DF8"/>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grpSp>
      <p:sp>
        <p:nvSpPr>
          <p:cNvPr id="26" name="TextBox 25"/>
          <p:cNvSpPr txBox="1"/>
          <p:nvPr/>
        </p:nvSpPr>
        <p:spPr>
          <a:xfrm>
            <a:off x="140496" y="65520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83555119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6" presetClass="entr" presetSubtype="32"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par>
                                <p:cTn id="34" presetID="53" presetClass="entr" presetSubtype="16" fill="hold" nodeType="withEffect">
                                  <p:stCondLst>
                                    <p:cond delay="25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par>
                                <p:cTn id="39" presetID="53" presetClass="entr" presetSubtype="16"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p:cTn id="41" dur="750" fill="hold"/>
                                        <p:tgtEl>
                                          <p:spTgt spid="9"/>
                                        </p:tgtEl>
                                        <p:attrNameLst>
                                          <p:attrName>ppt_w</p:attrName>
                                        </p:attrNameLst>
                                      </p:cBhvr>
                                      <p:tavLst>
                                        <p:tav tm="0">
                                          <p:val>
                                            <p:fltVal val="0"/>
                                          </p:val>
                                        </p:tav>
                                        <p:tav tm="100000">
                                          <p:val>
                                            <p:strVal val="#ppt_w"/>
                                          </p:val>
                                        </p:tav>
                                      </p:tavLst>
                                    </p:anim>
                                    <p:anim calcmode="lin" valueType="num">
                                      <p:cBhvr>
                                        <p:cTn id="42" dur="750" fill="hold"/>
                                        <p:tgtEl>
                                          <p:spTgt spid="9"/>
                                        </p:tgtEl>
                                        <p:attrNameLst>
                                          <p:attrName>ppt_h</p:attrName>
                                        </p:attrNameLst>
                                      </p:cBhvr>
                                      <p:tavLst>
                                        <p:tav tm="0">
                                          <p:val>
                                            <p:fltVal val="0"/>
                                          </p:val>
                                        </p:tav>
                                        <p:tav tm="100000">
                                          <p:val>
                                            <p:strVal val="#ppt_h"/>
                                          </p:val>
                                        </p:tav>
                                      </p:tavLst>
                                    </p:anim>
                                    <p:animEffect transition="in" filter="fade">
                                      <p:cBhvr>
                                        <p:cTn id="43" dur="750"/>
                                        <p:tgtEl>
                                          <p:spTgt spid="9"/>
                                        </p:tgtEl>
                                      </p:cBhvr>
                                    </p:animEffect>
                                  </p:childTnLst>
                                </p:cTn>
                              </p:par>
                            </p:childTnLst>
                          </p:cTn>
                        </p:par>
                        <p:par>
                          <p:cTn id="44" fill="hold">
                            <p:stCondLst>
                              <p:cond delay="4750"/>
                            </p:stCondLst>
                            <p:childTnLst>
                              <p:par>
                                <p:cTn id="45" presetID="22" presetClass="entr" presetSubtype="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10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par>
                                <p:cTn id="51" presetID="22" presetClass="entr" presetSubtype="1"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28C8834A-8388-4D39-A82F-3AD3537B0629}"/>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248BAA84-AC70-49D4-9AE3-96CFB8D99891}"/>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065607CD-07DE-48D4-8B9F-111BCC94A99D}"/>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9D0A6EEE-5091-42F6-A236-7A9A6DF76536}"/>
              </a:ext>
            </a:extLst>
          </p:cNvPr>
          <p:cNvSpPr txBox="1"/>
          <p:nvPr/>
        </p:nvSpPr>
        <p:spPr>
          <a:xfrm>
            <a:off x="4192909" y="416139"/>
            <a:ext cx="3670930"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8" name="文本框 7">
            <a:extLst>
              <a:ext uri="{FF2B5EF4-FFF2-40B4-BE49-F238E27FC236}">
                <a16:creationId xmlns:a16="http://schemas.microsoft.com/office/drawing/2014/main" id="{B59224D3-2D3C-49A1-9AD7-13F93E94218A}"/>
              </a:ext>
            </a:extLst>
          </p:cNvPr>
          <p:cNvSpPr txBox="1"/>
          <p:nvPr/>
        </p:nvSpPr>
        <p:spPr>
          <a:xfrm>
            <a:off x="1418178" y="1901056"/>
            <a:ext cx="2774731" cy="584775"/>
          </a:xfrm>
          <a:prstGeom prst="rect">
            <a:avLst/>
          </a:prstGeom>
          <a:noFill/>
        </p:spPr>
        <p:txBody>
          <a:bodyPr wrap="square" rtlCol="0">
            <a:spAutoFit/>
          </a:bodyPr>
          <a:lstStyle/>
          <a:p>
            <a:pPr algn="r"/>
            <a:r>
              <a:rPr lang="zh-CN" altLang="en-US" sz="3200" dirty="0">
                <a:gradFill>
                  <a:gsLst>
                    <a:gs pos="95000">
                      <a:srgbClr val="9A52B6"/>
                    </a:gs>
                    <a:gs pos="0">
                      <a:srgbClr val="435DF8"/>
                    </a:gs>
                  </a:gsLst>
                  <a:lin ang="2700000" scaled="1"/>
                </a:gradFill>
                <a:cs typeface="+mn-ea"/>
                <a:sym typeface="+mn-lt"/>
              </a:rPr>
              <a:t>Add a title</a:t>
            </a:r>
            <a:endParaRPr lang="en-US" altLang="zh-CN" sz="3200" dirty="0">
              <a:gradFill>
                <a:gsLst>
                  <a:gs pos="95000">
                    <a:srgbClr val="9A52B6"/>
                  </a:gs>
                  <a:gs pos="0">
                    <a:srgbClr val="435DF8"/>
                  </a:gs>
                </a:gsLst>
                <a:lin ang="2700000" scaled="1"/>
              </a:gradFill>
              <a:cs typeface="+mn-ea"/>
              <a:sym typeface="+mn-lt"/>
            </a:endParaRPr>
          </a:p>
        </p:txBody>
      </p:sp>
      <p:cxnSp>
        <p:nvCxnSpPr>
          <p:cNvPr id="10" name="直接连接符 9">
            <a:extLst>
              <a:ext uri="{FF2B5EF4-FFF2-40B4-BE49-F238E27FC236}">
                <a16:creationId xmlns:a16="http://schemas.microsoft.com/office/drawing/2014/main" id="{06BA4D35-6A04-43C9-A548-C30C84547ADF}"/>
              </a:ext>
            </a:extLst>
          </p:cNvPr>
          <p:cNvCxnSpPr/>
          <p:nvPr/>
        </p:nvCxnSpPr>
        <p:spPr>
          <a:xfrm>
            <a:off x="4772028" y="1877288"/>
            <a:ext cx="0" cy="1295400"/>
          </a:xfrm>
          <a:prstGeom prst="line">
            <a:avLst/>
          </a:prstGeom>
          <a:ln w="15875">
            <a:gradFill flip="none" rotWithShape="1">
              <a:gsLst>
                <a:gs pos="0">
                  <a:srgbClr val="435DF8"/>
                </a:gs>
                <a:gs pos="100000">
                  <a:srgbClr val="9A52B6"/>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2D90DE95-29B2-4255-8099-46401980F21D}"/>
              </a:ext>
            </a:extLst>
          </p:cNvPr>
          <p:cNvSpPr txBox="1"/>
          <p:nvPr/>
        </p:nvSpPr>
        <p:spPr>
          <a:xfrm>
            <a:off x="5351148" y="1901056"/>
            <a:ext cx="5865491" cy="1015663"/>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the content should be concise, as vivid as possible.</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Title-related and consistent with the overall language style content please be concise, as vivid as possible, you need to express the meaning of clear, not long.</a:t>
            </a:r>
          </a:p>
        </p:txBody>
      </p:sp>
      <p:sp>
        <p:nvSpPr>
          <p:cNvPr id="12" name="矩形 11">
            <a:extLst>
              <a:ext uri="{FF2B5EF4-FFF2-40B4-BE49-F238E27FC236}">
                <a16:creationId xmlns:a16="http://schemas.microsoft.com/office/drawing/2014/main" id="{B8F3C36E-8BF8-471C-9902-E71EFE5B3903}"/>
              </a:ext>
            </a:extLst>
          </p:cNvPr>
          <p:cNvSpPr/>
          <p:nvPr/>
        </p:nvSpPr>
        <p:spPr>
          <a:xfrm>
            <a:off x="0" y="4617888"/>
            <a:ext cx="12192000" cy="2240112"/>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3BF69D34-DB20-4D80-8AE2-0D5F7120C69C}"/>
              </a:ext>
            </a:extLst>
          </p:cNvPr>
          <p:cNvGrpSpPr/>
          <p:nvPr/>
        </p:nvGrpSpPr>
        <p:grpSpPr>
          <a:xfrm>
            <a:off x="988843" y="3497832"/>
            <a:ext cx="4576382" cy="2240112"/>
            <a:chOff x="988843" y="3497832"/>
            <a:chExt cx="4576382" cy="2240112"/>
          </a:xfrm>
        </p:grpSpPr>
        <p:sp>
          <p:nvSpPr>
            <p:cNvPr id="15" name="矩形 14">
              <a:extLst>
                <a:ext uri="{FF2B5EF4-FFF2-40B4-BE49-F238E27FC236}">
                  <a16:creationId xmlns:a16="http://schemas.microsoft.com/office/drawing/2014/main" id="{984AEE61-C7BF-4C34-9969-1D468A3A82E3}"/>
                </a:ext>
              </a:extLst>
            </p:cNvPr>
            <p:cNvSpPr/>
            <p:nvPr/>
          </p:nvSpPr>
          <p:spPr>
            <a:xfrm>
              <a:off x="988843" y="3497832"/>
              <a:ext cx="4576382" cy="2240112"/>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7" name="图片 6">
              <a:extLst>
                <a:ext uri="{FF2B5EF4-FFF2-40B4-BE49-F238E27FC236}">
                  <a16:creationId xmlns:a16="http://schemas.microsoft.com/office/drawing/2014/main" id="{47197229-F83E-4136-90DE-2E56711B28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843" y="3497832"/>
              <a:ext cx="1718262" cy="2240112"/>
            </a:xfrm>
            <a:prstGeom prst="rect">
              <a:avLst/>
            </a:prstGeom>
          </p:spPr>
        </p:pic>
        <p:grpSp>
          <p:nvGrpSpPr>
            <p:cNvPr id="13" name="组合 12">
              <a:extLst>
                <a:ext uri="{FF2B5EF4-FFF2-40B4-BE49-F238E27FC236}">
                  <a16:creationId xmlns:a16="http://schemas.microsoft.com/office/drawing/2014/main" id="{4D836C33-D3D7-4F9A-B6D0-FE18DEB3DCFD}"/>
                </a:ext>
              </a:extLst>
            </p:cNvPr>
            <p:cNvGrpSpPr/>
            <p:nvPr/>
          </p:nvGrpSpPr>
          <p:grpSpPr>
            <a:xfrm>
              <a:off x="2812262" y="4017724"/>
              <a:ext cx="2647806" cy="830997"/>
              <a:chOff x="2812262" y="3852109"/>
              <a:chExt cx="2647806" cy="830997"/>
            </a:xfrm>
          </p:grpSpPr>
          <p:sp>
            <p:nvSpPr>
              <p:cNvPr id="14" name="文本框 13">
                <a:extLst>
                  <a:ext uri="{FF2B5EF4-FFF2-40B4-BE49-F238E27FC236}">
                    <a16:creationId xmlns:a16="http://schemas.microsoft.com/office/drawing/2014/main" id="{20891C48-8C01-41C7-9CC7-C87AEB5DD483}"/>
                  </a:ext>
                </a:extLst>
              </p:cNvPr>
              <p:cNvSpPr txBox="1"/>
              <p:nvPr/>
            </p:nvSpPr>
            <p:spPr>
              <a:xfrm>
                <a:off x="2816025" y="3852109"/>
                <a:ext cx="1718263" cy="369332"/>
              </a:xfrm>
              <a:prstGeom prst="rect">
                <a:avLst/>
              </a:prstGeom>
              <a:noFill/>
            </p:spPr>
            <p:txBody>
              <a:bodyPr wrap="square" rtlCol="0">
                <a:spAutoFit/>
              </a:bodyPr>
              <a:lstStyle/>
              <a:p>
                <a:r>
                  <a:rPr lang="zh-CN" altLang="en-US" dirty="0">
                    <a:gradFill>
                      <a:gsLst>
                        <a:gs pos="95000">
                          <a:srgbClr val="9A52B6"/>
                        </a:gs>
                        <a:gs pos="0">
                          <a:srgbClr val="435DF8"/>
                        </a:gs>
                      </a:gsLst>
                      <a:lin ang="2700000" scaled="1"/>
                    </a:gradFill>
                    <a:cs typeface="+mn-ea"/>
                    <a:sym typeface="+mn-lt"/>
                  </a:rPr>
                  <a:t>Add a title</a:t>
                </a:r>
              </a:p>
            </p:txBody>
          </p:sp>
          <p:sp>
            <p:nvSpPr>
              <p:cNvPr id="9" name="文本框 8">
                <a:extLst>
                  <a:ext uri="{FF2B5EF4-FFF2-40B4-BE49-F238E27FC236}">
                    <a16:creationId xmlns:a16="http://schemas.microsoft.com/office/drawing/2014/main" id="{D26F652C-FAED-4B12-9501-CED58119A792}"/>
                  </a:ext>
                </a:extLst>
              </p:cNvPr>
              <p:cNvSpPr txBox="1"/>
              <p:nvPr/>
            </p:nvSpPr>
            <p:spPr>
              <a:xfrm>
                <a:off x="2812262" y="4221441"/>
                <a:ext cx="2647806" cy="461665"/>
              </a:xfrm>
              <a:prstGeom prst="rect">
                <a:avLst/>
              </a:prstGeom>
              <a:noFill/>
            </p:spPr>
            <p:txBody>
              <a:bodyPr wrap="square" rtlCol="0">
                <a:spAutoFit/>
              </a:bodyPr>
              <a:lstStyle/>
              <a:p>
                <a:r>
                  <a:rPr lang="en-US" altLang="zh-CN" sz="1200" dirty="0">
                    <a:cs typeface="+mn-ea"/>
                    <a:sym typeface="+mn-lt"/>
                  </a:rPr>
                  <a:t>Click here to add content that matches the title.</a:t>
                </a:r>
              </a:p>
            </p:txBody>
          </p:sp>
        </p:grpSp>
      </p:grpSp>
      <p:grpSp>
        <p:nvGrpSpPr>
          <p:cNvPr id="16" name="组合 15">
            <a:extLst>
              <a:ext uri="{FF2B5EF4-FFF2-40B4-BE49-F238E27FC236}">
                <a16:creationId xmlns:a16="http://schemas.microsoft.com/office/drawing/2014/main" id="{96CB71F7-7148-487C-8A0F-C3EDBE129ADE}"/>
              </a:ext>
            </a:extLst>
          </p:cNvPr>
          <p:cNvGrpSpPr/>
          <p:nvPr/>
        </p:nvGrpSpPr>
        <p:grpSpPr>
          <a:xfrm>
            <a:off x="6554068" y="3497832"/>
            <a:ext cx="4576382" cy="2240112"/>
            <a:chOff x="6554068" y="3497832"/>
            <a:chExt cx="4576382" cy="2240112"/>
          </a:xfrm>
        </p:grpSpPr>
        <p:sp>
          <p:nvSpPr>
            <p:cNvPr id="17" name="矩形 16">
              <a:extLst>
                <a:ext uri="{FF2B5EF4-FFF2-40B4-BE49-F238E27FC236}">
                  <a16:creationId xmlns:a16="http://schemas.microsoft.com/office/drawing/2014/main" id="{C13455CC-C82C-4B94-AC73-F997FF8B2DCF}"/>
                </a:ext>
              </a:extLst>
            </p:cNvPr>
            <p:cNvSpPr/>
            <p:nvPr/>
          </p:nvSpPr>
          <p:spPr>
            <a:xfrm>
              <a:off x="6554068" y="3497832"/>
              <a:ext cx="4576382" cy="2240112"/>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0" name="组合 19">
              <a:extLst>
                <a:ext uri="{FF2B5EF4-FFF2-40B4-BE49-F238E27FC236}">
                  <a16:creationId xmlns:a16="http://schemas.microsoft.com/office/drawing/2014/main" id="{850A20DD-ABB1-4ACF-AB6E-ECDC87C0CB45}"/>
                </a:ext>
              </a:extLst>
            </p:cNvPr>
            <p:cNvGrpSpPr/>
            <p:nvPr/>
          </p:nvGrpSpPr>
          <p:grpSpPr>
            <a:xfrm>
              <a:off x="8377487" y="4017724"/>
              <a:ext cx="2647806" cy="830997"/>
              <a:chOff x="2812262" y="3852109"/>
              <a:chExt cx="2647806" cy="830997"/>
            </a:xfrm>
          </p:grpSpPr>
          <p:sp>
            <p:nvSpPr>
              <p:cNvPr id="21" name="文本框 20">
                <a:extLst>
                  <a:ext uri="{FF2B5EF4-FFF2-40B4-BE49-F238E27FC236}">
                    <a16:creationId xmlns:a16="http://schemas.microsoft.com/office/drawing/2014/main" id="{FAB30B8B-112A-49C8-8073-9F0ED354FC5F}"/>
                  </a:ext>
                </a:extLst>
              </p:cNvPr>
              <p:cNvSpPr txBox="1"/>
              <p:nvPr/>
            </p:nvSpPr>
            <p:spPr>
              <a:xfrm>
                <a:off x="2816025" y="3852109"/>
                <a:ext cx="1718263" cy="369332"/>
              </a:xfrm>
              <a:prstGeom prst="rect">
                <a:avLst/>
              </a:prstGeom>
              <a:noFill/>
            </p:spPr>
            <p:txBody>
              <a:bodyPr wrap="square" rtlCol="0">
                <a:spAutoFit/>
              </a:bodyPr>
              <a:lstStyle/>
              <a:p>
                <a:r>
                  <a:rPr lang="zh-CN" altLang="en-US" dirty="0">
                    <a:gradFill>
                      <a:gsLst>
                        <a:gs pos="95000">
                          <a:srgbClr val="9A52B6"/>
                        </a:gs>
                        <a:gs pos="0">
                          <a:srgbClr val="435DF8"/>
                        </a:gs>
                      </a:gsLst>
                      <a:lin ang="2700000" scaled="1"/>
                    </a:gradFill>
                    <a:cs typeface="+mn-ea"/>
                    <a:sym typeface="+mn-lt"/>
                  </a:rPr>
                  <a:t>Add a title</a:t>
                </a:r>
              </a:p>
            </p:txBody>
          </p:sp>
          <p:sp>
            <p:nvSpPr>
              <p:cNvPr id="22" name="文本框 21">
                <a:extLst>
                  <a:ext uri="{FF2B5EF4-FFF2-40B4-BE49-F238E27FC236}">
                    <a16:creationId xmlns:a16="http://schemas.microsoft.com/office/drawing/2014/main" id="{0213A574-4EDB-4220-A2B7-2997B1E4EC27}"/>
                  </a:ext>
                </a:extLst>
              </p:cNvPr>
              <p:cNvSpPr txBox="1"/>
              <p:nvPr/>
            </p:nvSpPr>
            <p:spPr>
              <a:xfrm>
                <a:off x="2812262" y="4221441"/>
                <a:ext cx="2647806" cy="461665"/>
              </a:xfrm>
              <a:prstGeom prst="rect">
                <a:avLst/>
              </a:prstGeom>
              <a:noFill/>
            </p:spPr>
            <p:txBody>
              <a:bodyPr wrap="square" rtlCol="0">
                <a:spAutoFit/>
              </a:bodyPr>
              <a:lstStyle/>
              <a:p>
                <a:r>
                  <a:rPr lang="en-US" altLang="zh-CN" sz="1200" dirty="0">
                    <a:cs typeface="+mn-ea"/>
                    <a:sym typeface="+mn-lt"/>
                  </a:rPr>
                  <a:t>Click here to add content that matches the title.</a:t>
                </a:r>
              </a:p>
            </p:txBody>
          </p:sp>
        </p:grpSp>
        <p:pic>
          <p:nvPicPr>
            <p:cNvPr id="23" name="图片 22">
              <a:extLst>
                <a:ext uri="{FF2B5EF4-FFF2-40B4-BE49-F238E27FC236}">
                  <a16:creationId xmlns:a16="http://schemas.microsoft.com/office/drawing/2014/main" id="{189B6226-3A9C-492C-83F7-FEF8434BC5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4069" y="3497832"/>
              <a:ext cx="1718261" cy="2240111"/>
            </a:xfrm>
            <a:prstGeom prst="rect">
              <a:avLst/>
            </a:prstGeom>
          </p:spPr>
        </p:pic>
      </p:grpSp>
    </p:spTree>
    <p:extLst>
      <p:ext uri="{BB962C8B-B14F-4D97-AF65-F5344CB8AC3E}">
        <p14:creationId xmlns:p14="http://schemas.microsoft.com/office/powerpoint/2010/main" val="262327513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100"/>
                            </p:stCondLst>
                            <p:childTnLst>
                              <p:par>
                                <p:cTn id="26" presetID="2" presetClass="entr" presetSubtype="8"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0-#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16" presetClass="entr" presetSubtype="42" fill="hold"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barn(outHorizontal)">
                                      <p:cBhvr>
                                        <p:cTn id="32" dur="500"/>
                                        <p:tgtEl>
                                          <p:spTgt spid="10"/>
                                        </p:tgtEl>
                                      </p:cBhvr>
                                    </p:animEffect>
                                  </p:childTnLst>
                                </p:cTn>
                              </p:par>
                              <p:par>
                                <p:cTn id="33" presetID="2" presetClass="entr" presetSubtype="2" decel="100000"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75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ppt_x"/>
                                          </p:val>
                                        </p:tav>
                                        <p:tav tm="100000">
                                          <p:val>
                                            <p:strVal val="#ppt_x"/>
                                          </p:val>
                                        </p:tav>
                                      </p:tavLst>
                                    </p:anim>
                                    <p:anim calcmode="lin" valueType="num">
                                      <p:cBhvr additive="base">
                                        <p:cTn id="44" dur="10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0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8" grpId="0"/>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B80CDB9-1081-4FF3-AA82-F88AC48DE8E9}"/>
              </a:ext>
            </a:extLst>
          </p:cNvPr>
          <p:cNvSpPr/>
          <p:nvPr/>
        </p:nvSpPr>
        <p:spPr>
          <a:xfrm>
            <a:off x="0" y="0"/>
            <a:ext cx="12192000" cy="6858000"/>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椭圆 2">
            <a:extLst>
              <a:ext uri="{FF2B5EF4-FFF2-40B4-BE49-F238E27FC236}">
                <a16:creationId xmlns:a16="http://schemas.microsoft.com/office/drawing/2014/main" id="{1484256C-9A8D-4B53-9DF1-5FE31859D82C}"/>
              </a:ext>
            </a:extLst>
          </p:cNvPr>
          <p:cNvSpPr/>
          <p:nvPr/>
        </p:nvSpPr>
        <p:spPr>
          <a:xfrm>
            <a:off x="5908786" y="344139"/>
            <a:ext cx="71063" cy="72000"/>
          </a:xfrm>
          <a:prstGeom prst="ellipse">
            <a:avLst/>
          </a:prstGeom>
          <a:solidFill>
            <a:srgbClr val="435DF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14F6921F-BDBD-43C6-89E7-6DF41085826C}"/>
              </a:ext>
            </a:extLst>
          </p:cNvPr>
          <p:cNvSpPr/>
          <p:nvPr/>
        </p:nvSpPr>
        <p:spPr>
          <a:xfrm>
            <a:off x="6058568" y="344139"/>
            <a:ext cx="71063" cy="72000"/>
          </a:xfrm>
          <a:prstGeom prst="ellipse">
            <a:avLst/>
          </a:prstGeom>
          <a:solidFill>
            <a:srgbClr val="9A52B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459AB8FF-FC82-47E3-A135-32179134C80D}"/>
              </a:ext>
            </a:extLst>
          </p:cNvPr>
          <p:cNvSpPr/>
          <p:nvPr/>
        </p:nvSpPr>
        <p:spPr>
          <a:xfrm>
            <a:off x="6208350" y="344139"/>
            <a:ext cx="71063" cy="72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ED7CAB85-F40F-4B51-8212-C7FDA380F3F1}"/>
              </a:ext>
            </a:extLst>
          </p:cNvPr>
          <p:cNvSpPr txBox="1"/>
          <p:nvPr/>
        </p:nvSpPr>
        <p:spPr>
          <a:xfrm>
            <a:off x="4009292" y="416139"/>
            <a:ext cx="4107766" cy="646331"/>
          </a:xfrm>
          <a:prstGeom prst="rect">
            <a:avLst/>
          </a:prstGeom>
          <a:noFill/>
        </p:spPr>
        <p:txBody>
          <a:bodyPr wrap="square" rtlCol="0">
            <a:spAutoFit/>
          </a:bodyPr>
          <a:lstStyle/>
          <a:p>
            <a:pPr algn="ctr"/>
            <a:r>
              <a:rPr lang="zh-CN" altLang="en-US" sz="2400" dirty="0">
                <a:solidFill>
                  <a:schemeClr val="bg1"/>
                </a:solidFill>
                <a:cs typeface="+mn-ea"/>
                <a:sym typeface="+mn-lt"/>
              </a:rPr>
              <a:t>Enter the title content</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Enter the title here</a:t>
            </a:r>
            <a:endParaRPr lang="zh-CN" altLang="en-US" sz="1200" dirty="0">
              <a:solidFill>
                <a:schemeClr val="bg1"/>
              </a:solidFill>
              <a:cs typeface="+mn-ea"/>
              <a:sym typeface="+mn-lt"/>
            </a:endParaRPr>
          </a:p>
        </p:txBody>
      </p:sp>
      <p:sp>
        <p:nvSpPr>
          <p:cNvPr id="7" name="矩形 6">
            <a:extLst>
              <a:ext uri="{FF2B5EF4-FFF2-40B4-BE49-F238E27FC236}">
                <a16:creationId xmlns:a16="http://schemas.microsoft.com/office/drawing/2014/main" id="{60D36F95-FA72-4D29-96AA-203939FE9F03}"/>
              </a:ext>
            </a:extLst>
          </p:cNvPr>
          <p:cNvSpPr/>
          <p:nvPr/>
        </p:nvSpPr>
        <p:spPr>
          <a:xfrm>
            <a:off x="594360" y="1249679"/>
            <a:ext cx="11003280" cy="5264181"/>
          </a:xfrm>
          <a:prstGeom prst="rect">
            <a:avLst/>
          </a:prstGeom>
          <a:solidFill>
            <a:schemeClr val="bg1"/>
          </a:solidFill>
          <a:ln>
            <a:noFill/>
          </a:ln>
          <a:effectLst>
            <a:outerShdw blurRad="254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0836B190-F9FD-4D25-A872-53DE6B047627}"/>
              </a:ext>
            </a:extLst>
          </p:cNvPr>
          <p:cNvGrpSpPr/>
          <p:nvPr/>
        </p:nvGrpSpPr>
        <p:grpSpPr>
          <a:xfrm>
            <a:off x="2714652" y="1638157"/>
            <a:ext cx="6762696" cy="914848"/>
            <a:chOff x="2714652" y="1638157"/>
            <a:chExt cx="6762696" cy="914848"/>
          </a:xfrm>
        </p:grpSpPr>
        <p:sp>
          <p:nvSpPr>
            <p:cNvPr id="9" name="矩形: 圆角 8">
              <a:extLst>
                <a:ext uri="{FF2B5EF4-FFF2-40B4-BE49-F238E27FC236}">
                  <a16:creationId xmlns:a16="http://schemas.microsoft.com/office/drawing/2014/main" id="{B7B2FD09-318C-438B-B9E9-D645F28C4B6B}"/>
                </a:ext>
              </a:extLst>
            </p:cNvPr>
            <p:cNvSpPr/>
            <p:nvPr/>
          </p:nvSpPr>
          <p:spPr>
            <a:xfrm>
              <a:off x="2714652" y="1638157"/>
              <a:ext cx="6762695" cy="914848"/>
            </a:xfrm>
            <a:prstGeom prst="round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201388F7-ECA1-4C97-B7B8-BA4A19B518F2}"/>
                </a:ext>
              </a:extLst>
            </p:cNvPr>
            <p:cNvSpPr/>
            <p:nvPr/>
          </p:nvSpPr>
          <p:spPr>
            <a:xfrm>
              <a:off x="2714653" y="1638159"/>
              <a:ext cx="914400" cy="914846"/>
            </a:xfrm>
            <a:prstGeom prst="round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227">
              <a:extLst>
                <a:ext uri="{FF2B5EF4-FFF2-40B4-BE49-F238E27FC236}">
                  <a16:creationId xmlns:a16="http://schemas.microsoft.com/office/drawing/2014/main" id="{70C2AC0D-371E-4F9C-88D8-55429D36CD19}"/>
                </a:ext>
              </a:extLst>
            </p:cNvPr>
            <p:cNvSpPr/>
            <p:nvPr/>
          </p:nvSpPr>
          <p:spPr>
            <a:xfrm>
              <a:off x="2972505" y="1853972"/>
              <a:ext cx="398697" cy="483221"/>
            </a:xfrm>
            <a:custGeom>
              <a:avLst/>
              <a:gdLst/>
              <a:ahLst/>
              <a:cxnLst>
                <a:cxn ang="0">
                  <a:pos x="wd2" y="hd2"/>
                </a:cxn>
                <a:cxn ang="5400000">
                  <a:pos x="wd2" y="hd2"/>
                </a:cxn>
                <a:cxn ang="10800000">
                  <a:pos x="wd2" y="hd2"/>
                </a:cxn>
                <a:cxn ang="16200000">
                  <a:pos x="wd2" y="hd2"/>
                </a:cxn>
              </a:cxnLst>
              <a:rect l="0" t="0" r="r" b="b"/>
              <a:pathLst>
                <a:path w="21600" h="21600" extrusionOk="0">
                  <a:moveTo>
                    <a:pt x="19358" y="3881"/>
                  </a:moveTo>
                  <a:cubicBezTo>
                    <a:pt x="19155" y="3713"/>
                    <a:pt x="19155" y="3713"/>
                    <a:pt x="18951" y="3713"/>
                  </a:cubicBezTo>
                  <a:cubicBezTo>
                    <a:pt x="12838" y="3713"/>
                    <a:pt x="12838" y="3713"/>
                    <a:pt x="12838" y="3713"/>
                  </a:cubicBezTo>
                  <a:cubicBezTo>
                    <a:pt x="12838" y="1688"/>
                    <a:pt x="12838" y="1688"/>
                    <a:pt x="12838" y="1688"/>
                  </a:cubicBezTo>
                  <a:cubicBezTo>
                    <a:pt x="12838" y="675"/>
                    <a:pt x="11819" y="0"/>
                    <a:pt x="10800" y="0"/>
                  </a:cubicBezTo>
                  <a:cubicBezTo>
                    <a:pt x="9781" y="0"/>
                    <a:pt x="8762" y="675"/>
                    <a:pt x="8762" y="1688"/>
                  </a:cubicBezTo>
                  <a:cubicBezTo>
                    <a:pt x="8762" y="3713"/>
                    <a:pt x="8762" y="3713"/>
                    <a:pt x="8762" y="3713"/>
                  </a:cubicBezTo>
                  <a:cubicBezTo>
                    <a:pt x="2649" y="3713"/>
                    <a:pt x="2649" y="3713"/>
                    <a:pt x="2649" y="3713"/>
                  </a:cubicBezTo>
                  <a:cubicBezTo>
                    <a:pt x="2038" y="3713"/>
                    <a:pt x="1426" y="4219"/>
                    <a:pt x="1426" y="4725"/>
                  </a:cubicBezTo>
                  <a:cubicBezTo>
                    <a:pt x="1426" y="7256"/>
                    <a:pt x="1426" y="7256"/>
                    <a:pt x="1426" y="7256"/>
                  </a:cubicBezTo>
                  <a:cubicBezTo>
                    <a:pt x="1426" y="7762"/>
                    <a:pt x="2038" y="8269"/>
                    <a:pt x="2649" y="8269"/>
                  </a:cubicBezTo>
                  <a:cubicBezTo>
                    <a:pt x="8762" y="8269"/>
                    <a:pt x="8762" y="8269"/>
                    <a:pt x="8762" y="8269"/>
                  </a:cubicBezTo>
                  <a:cubicBezTo>
                    <a:pt x="8762" y="10969"/>
                    <a:pt x="8762" y="10969"/>
                    <a:pt x="8762" y="10969"/>
                  </a:cubicBezTo>
                  <a:cubicBezTo>
                    <a:pt x="2649" y="10969"/>
                    <a:pt x="2649" y="10969"/>
                    <a:pt x="2649" y="10969"/>
                  </a:cubicBezTo>
                  <a:cubicBezTo>
                    <a:pt x="2445" y="10969"/>
                    <a:pt x="2445" y="11137"/>
                    <a:pt x="2242" y="11137"/>
                  </a:cubicBezTo>
                  <a:cubicBezTo>
                    <a:pt x="2242" y="11137"/>
                    <a:pt x="2242" y="11137"/>
                    <a:pt x="2242" y="11137"/>
                  </a:cubicBezTo>
                  <a:cubicBezTo>
                    <a:pt x="0" y="12994"/>
                    <a:pt x="0" y="12994"/>
                    <a:pt x="0" y="12994"/>
                  </a:cubicBezTo>
                  <a:cubicBezTo>
                    <a:pt x="0" y="13162"/>
                    <a:pt x="0" y="13162"/>
                    <a:pt x="0" y="13331"/>
                  </a:cubicBezTo>
                  <a:cubicBezTo>
                    <a:pt x="0" y="13331"/>
                    <a:pt x="0" y="13500"/>
                    <a:pt x="0" y="13500"/>
                  </a:cubicBezTo>
                  <a:cubicBezTo>
                    <a:pt x="2242" y="15525"/>
                    <a:pt x="2242" y="15525"/>
                    <a:pt x="2242" y="15525"/>
                  </a:cubicBezTo>
                  <a:cubicBezTo>
                    <a:pt x="2445" y="15525"/>
                    <a:pt x="2445" y="15525"/>
                    <a:pt x="2649" y="15525"/>
                  </a:cubicBezTo>
                  <a:cubicBezTo>
                    <a:pt x="8762" y="15525"/>
                    <a:pt x="8762" y="15525"/>
                    <a:pt x="8762" y="15525"/>
                  </a:cubicBezTo>
                  <a:cubicBezTo>
                    <a:pt x="8762" y="21600"/>
                    <a:pt x="8762" y="21600"/>
                    <a:pt x="8762" y="21600"/>
                  </a:cubicBezTo>
                  <a:cubicBezTo>
                    <a:pt x="12838" y="21600"/>
                    <a:pt x="12838" y="21600"/>
                    <a:pt x="12838" y="21600"/>
                  </a:cubicBezTo>
                  <a:cubicBezTo>
                    <a:pt x="12838" y="15525"/>
                    <a:pt x="12838" y="15525"/>
                    <a:pt x="12838" y="15525"/>
                  </a:cubicBezTo>
                  <a:cubicBezTo>
                    <a:pt x="18951" y="15525"/>
                    <a:pt x="18951" y="15525"/>
                    <a:pt x="18951" y="15525"/>
                  </a:cubicBezTo>
                  <a:cubicBezTo>
                    <a:pt x="19562" y="15525"/>
                    <a:pt x="20174" y="15187"/>
                    <a:pt x="20174" y="14512"/>
                  </a:cubicBezTo>
                  <a:cubicBezTo>
                    <a:pt x="20174" y="11981"/>
                    <a:pt x="20174" y="11981"/>
                    <a:pt x="20174" y="11981"/>
                  </a:cubicBezTo>
                  <a:cubicBezTo>
                    <a:pt x="20174" y="11475"/>
                    <a:pt x="19562" y="10969"/>
                    <a:pt x="18951" y="10969"/>
                  </a:cubicBezTo>
                  <a:cubicBezTo>
                    <a:pt x="12838" y="10969"/>
                    <a:pt x="12838" y="10969"/>
                    <a:pt x="12838" y="10969"/>
                  </a:cubicBezTo>
                  <a:cubicBezTo>
                    <a:pt x="12838" y="8269"/>
                    <a:pt x="12838" y="8269"/>
                    <a:pt x="12838" y="8269"/>
                  </a:cubicBezTo>
                  <a:cubicBezTo>
                    <a:pt x="18951" y="8269"/>
                    <a:pt x="18951" y="8269"/>
                    <a:pt x="18951" y="8269"/>
                  </a:cubicBezTo>
                  <a:cubicBezTo>
                    <a:pt x="19155" y="8269"/>
                    <a:pt x="19155" y="8269"/>
                    <a:pt x="19358" y="8100"/>
                  </a:cubicBezTo>
                  <a:cubicBezTo>
                    <a:pt x="19358" y="8100"/>
                    <a:pt x="19358" y="8100"/>
                    <a:pt x="19358" y="8100"/>
                  </a:cubicBezTo>
                  <a:cubicBezTo>
                    <a:pt x="21600" y="6244"/>
                    <a:pt x="21600" y="6244"/>
                    <a:pt x="21600" y="6244"/>
                  </a:cubicBezTo>
                  <a:cubicBezTo>
                    <a:pt x="21600" y="6244"/>
                    <a:pt x="21600" y="6075"/>
                    <a:pt x="21600" y="6075"/>
                  </a:cubicBezTo>
                  <a:cubicBezTo>
                    <a:pt x="21600" y="5906"/>
                    <a:pt x="21600" y="5737"/>
                    <a:pt x="21600" y="5737"/>
                  </a:cubicBezTo>
                  <a:lnTo>
                    <a:pt x="19358" y="3881"/>
                  </a:lnTo>
                  <a:close/>
                  <a:moveTo>
                    <a:pt x="9781" y="1688"/>
                  </a:moveTo>
                  <a:cubicBezTo>
                    <a:pt x="9781" y="1181"/>
                    <a:pt x="10189" y="844"/>
                    <a:pt x="10800" y="844"/>
                  </a:cubicBezTo>
                  <a:cubicBezTo>
                    <a:pt x="11411" y="844"/>
                    <a:pt x="11819" y="1181"/>
                    <a:pt x="11819" y="1688"/>
                  </a:cubicBezTo>
                  <a:cubicBezTo>
                    <a:pt x="11819" y="3713"/>
                    <a:pt x="11819" y="3713"/>
                    <a:pt x="11819" y="3713"/>
                  </a:cubicBezTo>
                  <a:cubicBezTo>
                    <a:pt x="9781" y="3713"/>
                    <a:pt x="9781" y="3713"/>
                    <a:pt x="9781" y="3713"/>
                  </a:cubicBezTo>
                  <a:lnTo>
                    <a:pt x="9781" y="1688"/>
                  </a:lnTo>
                  <a:close/>
                  <a:moveTo>
                    <a:pt x="11819" y="20756"/>
                  </a:moveTo>
                  <a:cubicBezTo>
                    <a:pt x="9781" y="20756"/>
                    <a:pt x="9781" y="20756"/>
                    <a:pt x="9781" y="20756"/>
                  </a:cubicBezTo>
                  <a:cubicBezTo>
                    <a:pt x="9781" y="15525"/>
                    <a:pt x="9781" y="15525"/>
                    <a:pt x="9781" y="15525"/>
                  </a:cubicBezTo>
                  <a:cubicBezTo>
                    <a:pt x="11819" y="15525"/>
                    <a:pt x="11819" y="15525"/>
                    <a:pt x="11819" y="15525"/>
                  </a:cubicBezTo>
                  <a:lnTo>
                    <a:pt x="11819" y="20756"/>
                  </a:lnTo>
                  <a:close/>
                  <a:moveTo>
                    <a:pt x="19155" y="11812"/>
                  </a:moveTo>
                  <a:cubicBezTo>
                    <a:pt x="19155" y="14850"/>
                    <a:pt x="19155" y="14850"/>
                    <a:pt x="19155" y="14850"/>
                  </a:cubicBezTo>
                  <a:cubicBezTo>
                    <a:pt x="2853" y="14850"/>
                    <a:pt x="2853" y="14850"/>
                    <a:pt x="2853" y="14850"/>
                  </a:cubicBezTo>
                  <a:cubicBezTo>
                    <a:pt x="1019" y="13331"/>
                    <a:pt x="1019" y="13331"/>
                    <a:pt x="1019" y="13331"/>
                  </a:cubicBezTo>
                  <a:cubicBezTo>
                    <a:pt x="2853" y="11812"/>
                    <a:pt x="2853" y="11812"/>
                    <a:pt x="2853" y="11812"/>
                  </a:cubicBezTo>
                  <a:lnTo>
                    <a:pt x="19155" y="11812"/>
                  </a:lnTo>
                  <a:close/>
                  <a:moveTo>
                    <a:pt x="9781" y="10969"/>
                  </a:moveTo>
                  <a:cubicBezTo>
                    <a:pt x="9781" y="8269"/>
                    <a:pt x="9781" y="8269"/>
                    <a:pt x="9781" y="8269"/>
                  </a:cubicBezTo>
                  <a:cubicBezTo>
                    <a:pt x="11819" y="8269"/>
                    <a:pt x="11819" y="8269"/>
                    <a:pt x="11819" y="8269"/>
                  </a:cubicBezTo>
                  <a:cubicBezTo>
                    <a:pt x="11819" y="10969"/>
                    <a:pt x="11819" y="10969"/>
                    <a:pt x="11819" y="10969"/>
                  </a:cubicBezTo>
                  <a:lnTo>
                    <a:pt x="9781" y="10969"/>
                  </a:lnTo>
                  <a:close/>
                  <a:moveTo>
                    <a:pt x="18747" y="7425"/>
                  </a:moveTo>
                  <a:cubicBezTo>
                    <a:pt x="2445" y="7425"/>
                    <a:pt x="2445" y="7425"/>
                    <a:pt x="2445" y="7425"/>
                  </a:cubicBezTo>
                  <a:cubicBezTo>
                    <a:pt x="2445" y="4556"/>
                    <a:pt x="2445" y="4556"/>
                    <a:pt x="2445" y="4556"/>
                  </a:cubicBezTo>
                  <a:cubicBezTo>
                    <a:pt x="18747" y="4556"/>
                    <a:pt x="18747" y="4556"/>
                    <a:pt x="18747" y="4556"/>
                  </a:cubicBezTo>
                  <a:cubicBezTo>
                    <a:pt x="20581" y="6075"/>
                    <a:pt x="20581" y="6075"/>
                    <a:pt x="20581" y="6075"/>
                  </a:cubicBezTo>
                  <a:lnTo>
                    <a:pt x="18747" y="7425"/>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nvGrpSpPr>
            <p:cNvPr id="48" name="组合 47">
              <a:extLst>
                <a:ext uri="{FF2B5EF4-FFF2-40B4-BE49-F238E27FC236}">
                  <a16:creationId xmlns:a16="http://schemas.microsoft.com/office/drawing/2014/main" id="{54A0F665-C9C0-4235-A494-5B82B3B882F1}"/>
                </a:ext>
              </a:extLst>
            </p:cNvPr>
            <p:cNvGrpSpPr/>
            <p:nvPr/>
          </p:nvGrpSpPr>
          <p:grpSpPr>
            <a:xfrm>
              <a:off x="3719053" y="1713347"/>
              <a:ext cx="5758295" cy="764469"/>
              <a:chOff x="4620424" y="1642047"/>
              <a:chExt cx="5758295" cy="764469"/>
            </a:xfrm>
          </p:grpSpPr>
          <p:sp>
            <p:nvSpPr>
              <p:cNvPr id="44" name="文本框 43">
                <a:extLst>
                  <a:ext uri="{FF2B5EF4-FFF2-40B4-BE49-F238E27FC236}">
                    <a16:creationId xmlns:a16="http://schemas.microsoft.com/office/drawing/2014/main" id="{51BBF7CE-0BFA-4784-A127-EC60D0E8CDE2}"/>
                  </a:ext>
                </a:extLst>
              </p:cNvPr>
              <p:cNvSpPr txBox="1"/>
              <p:nvPr/>
            </p:nvSpPr>
            <p:spPr>
              <a:xfrm>
                <a:off x="4620424" y="1642047"/>
                <a:ext cx="2410578" cy="338554"/>
              </a:xfrm>
              <a:prstGeom prst="rect">
                <a:avLst/>
              </a:prstGeom>
              <a:noFill/>
            </p:spPr>
            <p:txBody>
              <a:bodyPr wrap="square" rtlCol="0">
                <a:spAutoFit/>
              </a:bodyPr>
              <a:lstStyle/>
              <a:p>
                <a:r>
                  <a:rPr lang="zh-CN" altLang="en-US" sz="1600" dirty="0">
                    <a:cs typeface="+mn-ea"/>
                    <a:sym typeface="+mn-lt"/>
                  </a:rPr>
                  <a:t>Add the title here</a:t>
                </a:r>
              </a:p>
            </p:txBody>
          </p:sp>
          <p:sp>
            <p:nvSpPr>
              <p:cNvPr id="45" name="文本框 44">
                <a:extLst>
                  <a:ext uri="{FF2B5EF4-FFF2-40B4-BE49-F238E27FC236}">
                    <a16:creationId xmlns:a16="http://schemas.microsoft.com/office/drawing/2014/main" id="{CB857377-D617-4980-B425-496FC6DB754F}"/>
                  </a:ext>
                </a:extLst>
              </p:cNvPr>
              <p:cNvSpPr txBox="1"/>
              <p:nvPr/>
            </p:nvSpPr>
            <p:spPr>
              <a:xfrm>
                <a:off x="4620424" y="1944851"/>
                <a:ext cx="5758295"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a:t>
                </a:r>
              </a:p>
            </p:txBody>
          </p:sp>
        </p:grpSp>
      </p:grpSp>
      <p:sp>
        <p:nvSpPr>
          <p:cNvPr id="146" name="椭圆 145">
            <a:extLst>
              <a:ext uri="{FF2B5EF4-FFF2-40B4-BE49-F238E27FC236}">
                <a16:creationId xmlns:a16="http://schemas.microsoft.com/office/drawing/2014/main" id="{86AD6C0B-7C7E-44E6-AAAA-239C38F04681}"/>
              </a:ext>
            </a:extLst>
          </p:cNvPr>
          <p:cNvSpPr/>
          <p:nvPr/>
        </p:nvSpPr>
        <p:spPr>
          <a:xfrm rot="5400000">
            <a:off x="1618974" y="3695988"/>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7" name="椭圆 146">
            <a:extLst>
              <a:ext uri="{FF2B5EF4-FFF2-40B4-BE49-F238E27FC236}">
                <a16:creationId xmlns:a16="http://schemas.microsoft.com/office/drawing/2014/main" id="{B18DF6A1-7F99-42AA-BA69-44AA079C3A76}"/>
              </a:ext>
            </a:extLst>
          </p:cNvPr>
          <p:cNvSpPr/>
          <p:nvPr/>
        </p:nvSpPr>
        <p:spPr>
          <a:xfrm rot="5400000">
            <a:off x="1618974" y="3845770"/>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椭圆 147">
            <a:extLst>
              <a:ext uri="{FF2B5EF4-FFF2-40B4-BE49-F238E27FC236}">
                <a16:creationId xmlns:a16="http://schemas.microsoft.com/office/drawing/2014/main" id="{866ACFC4-402D-4BA8-A9E9-BA20CAD74513}"/>
              </a:ext>
            </a:extLst>
          </p:cNvPr>
          <p:cNvSpPr/>
          <p:nvPr/>
        </p:nvSpPr>
        <p:spPr>
          <a:xfrm rot="5400000">
            <a:off x="1618974" y="3995552"/>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椭圆 150">
            <a:extLst>
              <a:ext uri="{FF2B5EF4-FFF2-40B4-BE49-F238E27FC236}">
                <a16:creationId xmlns:a16="http://schemas.microsoft.com/office/drawing/2014/main" id="{2D16671B-7A13-4251-82A0-C1854101633D}"/>
              </a:ext>
            </a:extLst>
          </p:cNvPr>
          <p:cNvSpPr/>
          <p:nvPr/>
        </p:nvSpPr>
        <p:spPr>
          <a:xfrm rot="5400000">
            <a:off x="10501963" y="369598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椭圆 151">
            <a:extLst>
              <a:ext uri="{FF2B5EF4-FFF2-40B4-BE49-F238E27FC236}">
                <a16:creationId xmlns:a16="http://schemas.microsoft.com/office/drawing/2014/main" id="{685AC3AB-E04E-41F3-B426-7C877A18B1F1}"/>
              </a:ext>
            </a:extLst>
          </p:cNvPr>
          <p:cNvSpPr/>
          <p:nvPr/>
        </p:nvSpPr>
        <p:spPr>
          <a:xfrm rot="5400000">
            <a:off x="10501963" y="3845771"/>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椭圆 152">
            <a:extLst>
              <a:ext uri="{FF2B5EF4-FFF2-40B4-BE49-F238E27FC236}">
                <a16:creationId xmlns:a16="http://schemas.microsoft.com/office/drawing/2014/main" id="{C8F25CCC-C22D-4154-8FB0-04B811665EB4}"/>
              </a:ext>
            </a:extLst>
          </p:cNvPr>
          <p:cNvSpPr/>
          <p:nvPr/>
        </p:nvSpPr>
        <p:spPr>
          <a:xfrm rot="5400000">
            <a:off x="10501963" y="3995553"/>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椭圆 159">
            <a:extLst>
              <a:ext uri="{FF2B5EF4-FFF2-40B4-BE49-F238E27FC236}">
                <a16:creationId xmlns:a16="http://schemas.microsoft.com/office/drawing/2014/main" id="{15872223-9F0C-4D62-A11C-184B5CEF045B}"/>
              </a:ext>
            </a:extLst>
          </p:cNvPr>
          <p:cNvSpPr/>
          <p:nvPr/>
        </p:nvSpPr>
        <p:spPr>
          <a:xfrm rot="16200000">
            <a:off x="1618974" y="444489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椭圆 160">
            <a:extLst>
              <a:ext uri="{FF2B5EF4-FFF2-40B4-BE49-F238E27FC236}">
                <a16:creationId xmlns:a16="http://schemas.microsoft.com/office/drawing/2014/main" id="{430865DA-1AA1-4CA6-AC2C-C953017FDC47}"/>
              </a:ext>
            </a:extLst>
          </p:cNvPr>
          <p:cNvSpPr/>
          <p:nvPr/>
        </p:nvSpPr>
        <p:spPr>
          <a:xfrm rot="16200000">
            <a:off x="1618974" y="4295117"/>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椭圆 161">
            <a:extLst>
              <a:ext uri="{FF2B5EF4-FFF2-40B4-BE49-F238E27FC236}">
                <a16:creationId xmlns:a16="http://schemas.microsoft.com/office/drawing/2014/main" id="{3316DC68-D27F-40C9-9157-5C96E4DE037E}"/>
              </a:ext>
            </a:extLst>
          </p:cNvPr>
          <p:cNvSpPr/>
          <p:nvPr/>
        </p:nvSpPr>
        <p:spPr>
          <a:xfrm rot="16200000">
            <a:off x="1618974" y="4145335"/>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椭圆 163">
            <a:extLst>
              <a:ext uri="{FF2B5EF4-FFF2-40B4-BE49-F238E27FC236}">
                <a16:creationId xmlns:a16="http://schemas.microsoft.com/office/drawing/2014/main" id="{83CCC1CE-4EC3-4A43-8923-FD2A7B86F433}"/>
              </a:ext>
            </a:extLst>
          </p:cNvPr>
          <p:cNvSpPr/>
          <p:nvPr/>
        </p:nvSpPr>
        <p:spPr>
          <a:xfrm rot="16200000">
            <a:off x="10501964" y="4444900"/>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椭圆 164">
            <a:extLst>
              <a:ext uri="{FF2B5EF4-FFF2-40B4-BE49-F238E27FC236}">
                <a16:creationId xmlns:a16="http://schemas.microsoft.com/office/drawing/2014/main" id="{5C38C7C6-D224-44F4-9925-818DF475849D}"/>
              </a:ext>
            </a:extLst>
          </p:cNvPr>
          <p:cNvSpPr/>
          <p:nvPr/>
        </p:nvSpPr>
        <p:spPr>
          <a:xfrm rot="16200000">
            <a:off x="10501964" y="4295118"/>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椭圆 165">
            <a:extLst>
              <a:ext uri="{FF2B5EF4-FFF2-40B4-BE49-F238E27FC236}">
                <a16:creationId xmlns:a16="http://schemas.microsoft.com/office/drawing/2014/main" id="{4FF071D2-54A2-4868-8A0B-DBAD2A05A900}"/>
              </a:ext>
            </a:extLst>
          </p:cNvPr>
          <p:cNvSpPr/>
          <p:nvPr/>
        </p:nvSpPr>
        <p:spPr>
          <a:xfrm rot="16200000">
            <a:off x="10501964" y="4145336"/>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E4A61826-A729-46A2-BFB0-8C50BF82F800}"/>
              </a:ext>
            </a:extLst>
          </p:cNvPr>
          <p:cNvGrpSpPr/>
          <p:nvPr/>
        </p:nvGrpSpPr>
        <p:grpSpPr>
          <a:xfrm>
            <a:off x="2714652" y="4019408"/>
            <a:ext cx="6762696" cy="914848"/>
            <a:chOff x="2714652" y="4019408"/>
            <a:chExt cx="6762696" cy="914848"/>
          </a:xfrm>
        </p:grpSpPr>
        <p:sp>
          <p:nvSpPr>
            <p:cNvPr id="138" name="矩形: 圆角 137">
              <a:extLst>
                <a:ext uri="{FF2B5EF4-FFF2-40B4-BE49-F238E27FC236}">
                  <a16:creationId xmlns:a16="http://schemas.microsoft.com/office/drawing/2014/main" id="{232BAAAA-B840-41A1-BF07-3974C07DD698}"/>
                </a:ext>
              </a:extLst>
            </p:cNvPr>
            <p:cNvSpPr/>
            <p:nvPr/>
          </p:nvSpPr>
          <p:spPr>
            <a:xfrm>
              <a:off x="2714652" y="4019408"/>
              <a:ext cx="6762695" cy="914848"/>
            </a:xfrm>
            <a:prstGeom prst="round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矩形: 圆角 138">
              <a:extLst>
                <a:ext uri="{FF2B5EF4-FFF2-40B4-BE49-F238E27FC236}">
                  <a16:creationId xmlns:a16="http://schemas.microsoft.com/office/drawing/2014/main" id="{F369C556-4EBA-4BD5-BFD0-7D5089409FF4}"/>
                </a:ext>
              </a:extLst>
            </p:cNvPr>
            <p:cNvSpPr/>
            <p:nvPr/>
          </p:nvSpPr>
          <p:spPr>
            <a:xfrm>
              <a:off x="2714653" y="4019410"/>
              <a:ext cx="914400" cy="914846"/>
            </a:xfrm>
            <a:prstGeom prst="round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41" name="组合 140">
              <a:extLst>
                <a:ext uri="{FF2B5EF4-FFF2-40B4-BE49-F238E27FC236}">
                  <a16:creationId xmlns:a16="http://schemas.microsoft.com/office/drawing/2014/main" id="{0410010A-6459-4D7D-B37D-767223122EE1}"/>
                </a:ext>
              </a:extLst>
            </p:cNvPr>
            <p:cNvGrpSpPr/>
            <p:nvPr/>
          </p:nvGrpSpPr>
          <p:grpSpPr>
            <a:xfrm>
              <a:off x="3719053" y="4094598"/>
              <a:ext cx="5758295" cy="764469"/>
              <a:chOff x="4620424" y="1642047"/>
              <a:chExt cx="5758295" cy="764469"/>
            </a:xfrm>
          </p:grpSpPr>
          <p:sp>
            <p:nvSpPr>
              <p:cNvPr id="142" name="文本框 141">
                <a:extLst>
                  <a:ext uri="{FF2B5EF4-FFF2-40B4-BE49-F238E27FC236}">
                    <a16:creationId xmlns:a16="http://schemas.microsoft.com/office/drawing/2014/main" id="{0B11D175-6C8F-44D3-8815-8D84F042F7B5}"/>
                  </a:ext>
                </a:extLst>
              </p:cNvPr>
              <p:cNvSpPr txBox="1"/>
              <p:nvPr/>
            </p:nvSpPr>
            <p:spPr>
              <a:xfrm>
                <a:off x="4620424" y="1642047"/>
                <a:ext cx="2410578" cy="338554"/>
              </a:xfrm>
              <a:prstGeom prst="rect">
                <a:avLst/>
              </a:prstGeom>
              <a:noFill/>
            </p:spPr>
            <p:txBody>
              <a:bodyPr wrap="square" rtlCol="0">
                <a:spAutoFit/>
              </a:bodyPr>
              <a:lstStyle/>
              <a:p>
                <a:r>
                  <a:rPr lang="zh-CN" altLang="en-US" sz="1600" dirty="0">
                    <a:cs typeface="+mn-ea"/>
                    <a:sym typeface="+mn-lt"/>
                  </a:rPr>
                  <a:t>Add the title here</a:t>
                </a:r>
              </a:p>
            </p:txBody>
          </p:sp>
          <p:sp>
            <p:nvSpPr>
              <p:cNvPr id="143" name="文本框 142">
                <a:extLst>
                  <a:ext uri="{FF2B5EF4-FFF2-40B4-BE49-F238E27FC236}">
                    <a16:creationId xmlns:a16="http://schemas.microsoft.com/office/drawing/2014/main" id="{98D45526-167F-4D98-9438-6930EE3E3D5D}"/>
                  </a:ext>
                </a:extLst>
              </p:cNvPr>
              <p:cNvSpPr txBox="1"/>
              <p:nvPr/>
            </p:nvSpPr>
            <p:spPr>
              <a:xfrm>
                <a:off x="4620424" y="1944851"/>
                <a:ext cx="5758295"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a:t>
                </a:r>
              </a:p>
            </p:txBody>
          </p:sp>
        </p:grpSp>
        <p:sp>
          <p:nvSpPr>
            <p:cNvPr id="167" name="Freeform 104">
              <a:extLst>
                <a:ext uri="{FF2B5EF4-FFF2-40B4-BE49-F238E27FC236}">
                  <a16:creationId xmlns:a16="http://schemas.microsoft.com/office/drawing/2014/main" id="{AE72FA64-C806-408B-8C07-4EDEAA707A40}"/>
                </a:ext>
              </a:extLst>
            </p:cNvPr>
            <p:cNvSpPr/>
            <p:nvPr/>
          </p:nvSpPr>
          <p:spPr>
            <a:xfrm>
              <a:off x="2979736" y="4235223"/>
              <a:ext cx="384234" cy="483221"/>
            </a:xfrm>
            <a:custGeom>
              <a:avLst/>
              <a:gdLst/>
              <a:ahLst/>
              <a:cxnLst>
                <a:cxn ang="0">
                  <a:pos x="wd2" y="hd2"/>
                </a:cxn>
                <a:cxn ang="5400000">
                  <a:pos x="wd2" y="hd2"/>
                </a:cxn>
                <a:cxn ang="10800000">
                  <a:pos x="wd2" y="hd2"/>
                </a:cxn>
                <a:cxn ang="16200000">
                  <a:pos x="wd2" y="hd2"/>
                </a:cxn>
              </a:cxnLst>
              <a:rect l="0" t="0" r="r" b="b"/>
              <a:pathLst>
                <a:path w="21390" h="21433" extrusionOk="0">
                  <a:moveTo>
                    <a:pt x="18245" y="16410"/>
                  </a:moveTo>
                  <a:cubicBezTo>
                    <a:pt x="18245" y="4856"/>
                    <a:pt x="18245" y="4856"/>
                    <a:pt x="18245" y="4856"/>
                  </a:cubicBezTo>
                  <a:cubicBezTo>
                    <a:pt x="20761" y="2847"/>
                    <a:pt x="20761" y="2847"/>
                    <a:pt x="20761" y="2847"/>
                  </a:cubicBezTo>
                  <a:cubicBezTo>
                    <a:pt x="21600" y="2177"/>
                    <a:pt x="21600" y="1173"/>
                    <a:pt x="20761" y="503"/>
                  </a:cubicBezTo>
                  <a:cubicBezTo>
                    <a:pt x="19922" y="-167"/>
                    <a:pt x="18664" y="-167"/>
                    <a:pt x="17825" y="503"/>
                  </a:cubicBezTo>
                  <a:cubicBezTo>
                    <a:pt x="15309" y="2512"/>
                    <a:pt x="15309" y="2512"/>
                    <a:pt x="15309" y="2512"/>
                  </a:cubicBezTo>
                  <a:cubicBezTo>
                    <a:pt x="1258" y="2512"/>
                    <a:pt x="1258" y="2512"/>
                    <a:pt x="1258" y="2512"/>
                  </a:cubicBezTo>
                  <a:cubicBezTo>
                    <a:pt x="629" y="2512"/>
                    <a:pt x="0" y="2847"/>
                    <a:pt x="0" y="3517"/>
                  </a:cubicBezTo>
                  <a:cubicBezTo>
                    <a:pt x="0" y="20428"/>
                    <a:pt x="0" y="20428"/>
                    <a:pt x="0" y="20428"/>
                  </a:cubicBezTo>
                  <a:cubicBezTo>
                    <a:pt x="0" y="20931"/>
                    <a:pt x="629" y="21433"/>
                    <a:pt x="1258" y="21433"/>
                  </a:cubicBezTo>
                  <a:cubicBezTo>
                    <a:pt x="11953" y="21433"/>
                    <a:pt x="11953" y="21433"/>
                    <a:pt x="11953" y="21433"/>
                  </a:cubicBezTo>
                  <a:cubicBezTo>
                    <a:pt x="11953" y="21433"/>
                    <a:pt x="12163" y="21433"/>
                    <a:pt x="12163" y="21266"/>
                  </a:cubicBezTo>
                  <a:cubicBezTo>
                    <a:pt x="18035" y="16745"/>
                    <a:pt x="18035" y="16745"/>
                    <a:pt x="18035" y="16745"/>
                  </a:cubicBezTo>
                  <a:cubicBezTo>
                    <a:pt x="18035" y="16745"/>
                    <a:pt x="18245" y="16577"/>
                    <a:pt x="18245" y="16410"/>
                  </a:cubicBezTo>
                  <a:close/>
                  <a:moveTo>
                    <a:pt x="18454" y="1005"/>
                  </a:moveTo>
                  <a:cubicBezTo>
                    <a:pt x="18874" y="838"/>
                    <a:pt x="19083" y="838"/>
                    <a:pt x="19293" y="838"/>
                  </a:cubicBezTo>
                  <a:cubicBezTo>
                    <a:pt x="19503" y="838"/>
                    <a:pt x="19713" y="838"/>
                    <a:pt x="20132" y="1005"/>
                  </a:cubicBezTo>
                  <a:cubicBezTo>
                    <a:pt x="20132" y="1173"/>
                    <a:pt x="20342" y="1340"/>
                    <a:pt x="20342" y="1675"/>
                  </a:cubicBezTo>
                  <a:cubicBezTo>
                    <a:pt x="20342" y="1842"/>
                    <a:pt x="20132" y="2010"/>
                    <a:pt x="20132" y="2177"/>
                  </a:cubicBezTo>
                  <a:cubicBezTo>
                    <a:pt x="9856" y="10214"/>
                    <a:pt x="9856" y="10214"/>
                    <a:pt x="9856" y="10214"/>
                  </a:cubicBezTo>
                  <a:cubicBezTo>
                    <a:pt x="8388" y="10214"/>
                    <a:pt x="8388" y="10214"/>
                    <a:pt x="8388" y="10214"/>
                  </a:cubicBezTo>
                  <a:cubicBezTo>
                    <a:pt x="8388" y="9042"/>
                    <a:pt x="8388" y="9042"/>
                    <a:pt x="8388" y="9042"/>
                  </a:cubicBezTo>
                  <a:lnTo>
                    <a:pt x="18454" y="1005"/>
                  </a:lnTo>
                  <a:close/>
                  <a:moveTo>
                    <a:pt x="11953" y="20428"/>
                  </a:moveTo>
                  <a:cubicBezTo>
                    <a:pt x="11953" y="16410"/>
                    <a:pt x="11953" y="16410"/>
                    <a:pt x="11953" y="16410"/>
                  </a:cubicBezTo>
                  <a:cubicBezTo>
                    <a:pt x="16986" y="16410"/>
                    <a:pt x="16986" y="16410"/>
                    <a:pt x="16986" y="16410"/>
                  </a:cubicBezTo>
                  <a:lnTo>
                    <a:pt x="11953" y="20428"/>
                  </a:lnTo>
                  <a:close/>
                  <a:moveTo>
                    <a:pt x="17196" y="15740"/>
                  </a:moveTo>
                  <a:cubicBezTo>
                    <a:pt x="12163" y="15740"/>
                    <a:pt x="12163" y="15740"/>
                    <a:pt x="12163" y="15740"/>
                  </a:cubicBezTo>
                  <a:cubicBezTo>
                    <a:pt x="11534" y="15740"/>
                    <a:pt x="10905" y="16075"/>
                    <a:pt x="10905" y="16745"/>
                  </a:cubicBezTo>
                  <a:cubicBezTo>
                    <a:pt x="10905" y="20596"/>
                    <a:pt x="10905" y="20596"/>
                    <a:pt x="10905" y="20596"/>
                  </a:cubicBezTo>
                  <a:cubicBezTo>
                    <a:pt x="1049" y="20596"/>
                    <a:pt x="1049" y="20596"/>
                    <a:pt x="1049" y="20596"/>
                  </a:cubicBezTo>
                  <a:cubicBezTo>
                    <a:pt x="1049" y="3182"/>
                    <a:pt x="1049" y="3182"/>
                    <a:pt x="1049" y="3182"/>
                  </a:cubicBezTo>
                  <a:cubicBezTo>
                    <a:pt x="14260" y="3182"/>
                    <a:pt x="14260" y="3182"/>
                    <a:pt x="14260" y="3182"/>
                  </a:cubicBezTo>
                  <a:cubicBezTo>
                    <a:pt x="7550" y="8707"/>
                    <a:pt x="7550" y="8707"/>
                    <a:pt x="7550" y="8707"/>
                  </a:cubicBezTo>
                  <a:cubicBezTo>
                    <a:pt x="7550" y="8707"/>
                    <a:pt x="7550" y="8875"/>
                    <a:pt x="7550" y="8875"/>
                  </a:cubicBezTo>
                  <a:cubicBezTo>
                    <a:pt x="7550" y="10717"/>
                    <a:pt x="7550" y="10717"/>
                    <a:pt x="7550" y="10717"/>
                  </a:cubicBezTo>
                  <a:cubicBezTo>
                    <a:pt x="7550" y="10717"/>
                    <a:pt x="7550" y="10884"/>
                    <a:pt x="7550" y="10884"/>
                  </a:cubicBezTo>
                  <a:cubicBezTo>
                    <a:pt x="7759" y="11052"/>
                    <a:pt x="7759" y="11052"/>
                    <a:pt x="7969" y="11052"/>
                  </a:cubicBezTo>
                  <a:cubicBezTo>
                    <a:pt x="10066" y="11052"/>
                    <a:pt x="10066" y="11052"/>
                    <a:pt x="10066" y="11052"/>
                  </a:cubicBezTo>
                  <a:cubicBezTo>
                    <a:pt x="10276" y="11052"/>
                    <a:pt x="10276" y="11052"/>
                    <a:pt x="10485" y="10884"/>
                  </a:cubicBezTo>
                  <a:cubicBezTo>
                    <a:pt x="10485" y="10884"/>
                    <a:pt x="10485" y="10884"/>
                    <a:pt x="10485" y="10884"/>
                  </a:cubicBezTo>
                  <a:cubicBezTo>
                    <a:pt x="17196" y="5526"/>
                    <a:pt x="17196" y="5526"/>
                    <a:pt x="17196" y="5526"/>
                  </a:cubicBezTo>
                  <a:lnTo>
                    <a:pt x="17196" y="15740"/>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4" name="组合 13">
            <a:extLst>
              <a:ext uri="{FF2B5EF4-FFF2-40B4-BE49-F238E27FC236}">
                <a16:creationId xmlns:a16="http://schemas.microsoft.com/office/drawing/2014/main" id="{9913B910-E708-46D6-B120-840616860391}"/>
              </a:ext>
            </a:extLst>
          </p:cNvPr>
          <p:cNvGrpSpPr/>
          <p:nvPr/>
        </p:nvGrpSpPr>
        <p:grpSpPr>
          <a:xfrm>
            <a:off x="2714652" y="5210533"/>
            <a:ext cx="6762696" cy="914848"/>
            <a:chOff x="2714652" y="5210533"/>
            <a:chExt cx="6762696" cy="914848"/>
          </a:xfrm>
        </p:grpSpPr>
        <p:sp>
          <p:nvSpPr>
            <p:cNvPr id="124" name="矩形: 圆角 123">
              <a:extLst>
                <a:ext uri="{FF2B5EF4-FFF2-40B4-BE49-F238E27FC236}">
                  <a16:creationId xmlns:a16="http://schemas.microsoft.com/office/drawing/2014/main" id="{F85F1092-7881-4AB2-8BDC-8557C9560DD0}"/>
                </a:ext>
              </a:extLst>
            </p:cNvPr>
            <p:cNvSpPr/>
            <p:nvPr/>
          </p:nvSpPr>
          <p:spPr>
            <a:xfrm>
              <a:off x="2714652" y="5210533"/>
              <a:ext cx="6762695" cy="914848"/>
            </a:xfrm>
            <a:prstGeom prst="round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矩形: 圆角 124">
              <a:extLst>
                <a:ext uri="{FF2B5EF4-FFF2-40B4-BE49-F238E27FC236}">
                  <a16:creationId xmlns:a16="http://schemas.microsoft.com/office/drawing/2014/main" id="{03832D07-E78C-4AA2-8839-77712A8ABCB2}"/>
                </a:ext>
              </a:extLst>
            </p:cNvPr>
            <p:cNvSpPr/>
            <p:nvPr/>
          </p:nvSpPr>
          <p:spPr>
            <a:xfrm>
              <a:off x="2714653" y="5210535"/>
              <a:ext cx="914400" cy="914846"/>
            </a:xfrm>
            <a:prstGeom prst="round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7" name="组合 126">
              <a:extLst>
                <a:ext uri="{FF2B5EF4-FFF2-40B4-BE49-F238E27FC236}">
                  <a16:creationId xmlns:a16="http://schemas.microsoft.com/office/drawing/2014/main" id="{AF383517-FFA2-42F7-9FFD-DEC298E5F588}"/>
                </a:ext>
              </a:extLst>
            </p:cNvPr>
            <p:cNvGrpSpPr/>
            <p:nvPr/>
          </p:nvGrpSpPr>
          <p:grpSpPr>
            <a:xfrm>
              <a:off x="3719053" y="5285723"/>
              <a:ext cx="5758295" cy="764469"/>
              <a:chOff x="4620424" y="1642047"/>
              <a:chExt cx="5758295" cy="764469"/>
            </a:xfrm>
          </p:grpSpPr>
          <p:sp>
            <p:nvSpPr>
              <p:cNvPr id="128" name="文本框 127">
                <a:extLst>
                  <a:ext uri="{FF2B5EF4-FFF2-40B4-BE49-F238E27FC236}">
                    <a16:creationId xmlns:a16="http://schemas.microsoft.com/office/drawing/2014/main" id="{B00EBE0D-27BC-47CD-87AE-0708DE651405}"/>
                  </a:ext>
                </a:extLst>
              </p:cNvPr>
              <p:cNvSpPr txBox="1"/>
              <p:nvPr/>
            </p:nvSpPr>
            <p:spPr>
              <a:xfrm>
                <a:off x="4620424" y="1642047"/>
                <a:ext cx="2991236" cy="338554"/>
              </a:xfrm>
              <a:prstGeom prst="rect">
                <a:avLst/>
              </a:prstGeom>
              <a:noFill/>
            </p:spPr>
            <p:txBody>
              <a:bodyPr wrap="square" rtlCol="0">
                <a:spAutoFit/>
              </a:bodyPr>
              <a:lstStyle/>
              <a:p>
                <a:r>
                  <a:rPr lang="zh-CN" altLang="en-US" sz="1600" dirty="0">
                    <a:cs typeface="+mn-ea"/>
                    <a:sym typeface="+mn-lt"/>
                  </a:rPr>
                  <a:t>Add the title here</a:t>
                </a:r>
              </a:p>
            </p:txBody>
          </p:sp>
          <p:sp>
            <p:nvSpPr>
              <p:cNvPr id="129" name="文本框 128">
                <a:extLst>
                  <a:ext uri="{FF2B5EF4-FFF2-40B4-BE49-F238E27FC236}">
                    <a16:creationId xmlns:a16="http://schemas.microsoft.com/office/drawing/2014/main" id="{F44FAA56-0F02-4C1F-90F1-F0EE081B45A5}"/>
                  </a:ext>
                </a:extLst>
              </p:cNvPr>
              <p:cNvSpPr txBox="1"/>
              <p:nvPr/>
            </p:nvSpPr>
            <p:spPr>
              <a:xfrm>
                <a:off x="4620424" y="1944851"/>
                <a:ext cx="5758295"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a:t>
                </a:r>
              </a:p>
            </p:txBody>
          </p:sp>
        </p:grpSp>
        <p:grpSp>
          <p:nvGrpSpPr>
            <p:cNvPr id="174" name="组合 173">
              <a:extLst>
                <a:ext uri="{FF2B5EF4-FFF2-40B4-BE49-F238E27FC236}">
                  <a16:creationId xmlns:a16="http://schemas.microsoft.com/office/drawing/2014/main" id="{A1C8965A-D380-40E4-8594-6301EE6709D8}"/>
                </a:ext>
              </a:extLst>
            </p:cNvPr>
            <p:cNvGrpSpPr/>
            <p:nvPr/>
          </p:nvGrpSpPr>
          <p:grpSpPr>
            <a:xfrm>
              <a:off x="2986496" y="5426348"/>
              <a:ext cx="370714" cy="483221"/>
              <a:chOff x="19802744" y="6798371"/>
              <a:chExt cx="424175" cy="552906"/>
            </a:xfrm>
          </p:grpSpPr>
          <p:sp>
            <p:nvSpPr>
              <p:cNvPr id="168" name="Freeform 111">
                <a:extLst>
                  <a:ext uri="{FF2B5EF4-FFF2-40B4-BE49-F238E27FC236}">
                    <a16:creationId xmlns:a16="http://schemas.microsoft.com/office/drawing/2014/main" id="{B2CF6B40-A784-42FE-BA81-A5F78D825C29}"/>
                  </a:ext>
                </a:extLst>
              </p:cNvPr>
              <p:cNvSpPr/>
              <p:nvPr/>
            </p:nvSpPr>
            <p:spPr>
              <a:xfrm>
                <a:off x="19802744" y="6798371"/>
                <a:ext cx="424175" cy="552906"/>
              </a:xfrm>
              <a:custGeom>
                <a:avLst/>
                <a:gdLst/>
                <a:ahLst/>
                <a:cxnLst>
                  <a:cxn ang="0">
                    <a:pos x="wd2" y="hd2"/>
                  </a:cxn>
                  <a:cxn ang="5400000">
                    <a:pos x="wd2" y="hd2"/>
                  </a:cxn>
                  <a:cxn ang="10800000">
                    <a:pos x="wd2" y="hd2"/>
                  </a:cxn>
                  <a:cxn ang="16200000">
                    <a:pos x="wd2" y="hd2"/>
                  </a:cxn>
                </a:cxnLst>
                <a:rect l="0" t="0" r="r" b="b"/>
                <a:pathLst>
                  <a:path w="21600" h="21558" extrusionOk="0">
                    <a:moveTo>
                      <a:pt x="21600" y="8227"/>
                    </a:moveTo>
                    <a:cubicBezTo>
                      <a:pt x="21600" y="8058"/>
                      <a:pt x="21380" y="7889"/>
                      <a:pt x="21380" y="7720"/>
                    </a:cubicBezTo>
                    <a:cubicBezTo>
                      <a:pt x="19616" y="6370"/>
                      <a:pt x="19616" y="6370"/>
                      <a:pt x="19616" y="6370"/>
                    </a:cubicBezTo>
                    <a:cubicBezTo>
                      <a:pt x="20278" y="4514"/>
                      <a:pt x="20278" y="4514"/>
                      <a:pt x="20278" y="4514"/>
                    </a:cubicBezTo>
                    <a:cubicBezTo>
                      <a:pt x="20278" y="4345"/>
                      <a:pt x="20278" y="4177"/>
                      <a:pt x="20057" y="4008"/>
                    </a:cubicBezTo>
                    <a:cubicBezTo>
                      <a:pt x="20057" y="4008"/>
                      <a:pt x="19837" y="3839"/>
                      <a:pt x="19616" y="3839"/>
                    </a:cubicBezTo>
                    <a:cubicBezTo>
                      <a:pt x="17192" y="3333"/>
                      <a:pt x="17192" y="3333"/>
                      <a:pt x="17192" y="3333"/>
                    </a:cubicBezTo>
                    <a:cubicBezTo>
                      <a:pt x="16531" y="1477"/>
                      <a:pt x="16531" y="1477"/>
                      <a:pt x="16531" y="1477"/>
                    </a:cubicBezTo>
                    <a:cubicBezTo>
                      <a:pt x="16531" y="1308"/>
                      <a:pt x="16310" y="1139"/>
                      <a:pt x="16090" y="1139"/>
                    </a:cubicBezTo>
                    <a:cubicBezTo>
                      <a:pt x="16090" y="971"/>
                      <a:pt x="15869" y="971"/>
                      <a:pt x="15649" y="971"/>
                    </a:cubicBezTo>
                    <a:cubicBezTo>
                      <a:pt x="13224" y="1477"/>
                      <a:pt x="13224" y="1477"/>
                      <a:pt x="13224" y="1477"/>
                    </a:cubicBezTo>
                    <a:cubicBezTo>
                      <a:pt x="11461" y="127"/>
                      <a:pt x="11461" y="127"/>
                      <a:pt x="11461" y="127"/>
                    </a:cubicBezTo>
                    <a:cubicBezTo>
                      <a:pt x="11020" y="-42"/>
                      <a:pt x="10580" y="-42"/>
                      <a:pt x="10139" y="127"/>
                    </a:cubicBezTo>
                    <a:cubicBezTo>
                      <a:pt x="8376" y="1477"/>
                      <a:pt x="8376" y="1477"/>
                      <a:pt x="8376" y="1477"/>
                    </a:cubicBezTo>
                    <a:cubicBezTo>
                      <a:pt x="5951" y="971"/>
                      <a:pt x="5951" y="971"/>
                      <a:pt x="5951" y="971"/>
                    </a:cubicBezTo>
                    <a:cubicBezTo>
                      <a:pt x="5951" y="971"/>
                      <a:pt x="5510" y="971"/>
                      <a:pt x="5510" y="1139"/>
                    </a:cubicBezTo>
                    <a:cubicBezTo>
                      <a:pt x="5290" y="1139"/>
                      <a:pt x="5069" y="1308"/>
                      <a:pt x="5069" y="1477"/>
                    </a:cubicBezTo>
                    <a:cubicBezTo>
                      <a:pt x="4408" y="3333"/>
                      <a:pt x="4408" y="3333"/>
                      <a:pt x="4408" y="3333"/>
                    </a:cubicBezTo>
                    <a:cubicBezTo>
                      <a:pt x="1984" y="3839"/>
                      <a:pt x="1984" y="3839"/>
                      <a:pt x="1984" y="3839"/>
                    </a:cubicBezTo>
                    <a:cubicBezTo>
                      <a:pt x="1763" y="3839"/>
                      <a:pt x="1543" y="4008"/>
                      <a:pt x="1543" y="4008"/>
                    </a:cubicBezTo>
                    <a:cubicBezTo>
                      <a:pt x="1322" y="4177"/>
                      <a:pt x="1322" y="4345"/>
                      <a:pt x="1322" y="4514"/>
                    </a:cubicBezTo>
                    <a:cubicBezTo>
                      <a:pt x="1984" y="6370"/>
                      <a:pt x="1984" y="6370"/>
                      <a:pt x="1984" y="6370"/>
                    </a:cubicBezTo>
                    <a:cubicBezTo>
                      <a:pt x="220" y="7720"/>
                      <a:pt x="220" y="7720"/>
                      <a:pt x="220" y="7720"/>
                    </a:cubicBezTo>
                    <a:cubicBezTo>
                      <a:pt x="220" y="7889"/>
                      <a:pt x="0" y="8058"/>
                      <a:pt x="0" y="8227"/>
                    </a:cubicBezTo>
                    <a:cubicBezTo>
                      <a:pt x="0" y="8395"/>
                      <a:pt x="220" y="8564"/>
                      <a:pt x="220" y="8733"/>
                    </a:cubicBezTo>
                    <a:cubicBezTo>
                      <a:pt x="1984" y="10083"/>
                      <a:pt x="1984" y="10083"/>
                      <a:pt x="1984" y="10083"/>
                    </a:cubicBezTo>
                    <a:cubicBezTo>
                      <a:pt x="1322" y="11770"/>
                      <a:pt x="1322" y="11770"/>
                      <a:pt x="1322" y="11770"/>
                    </a:cubicBezTo>
                    <a:cubicBezTo>
                      <a:pt x="1322" y="11939"/>
                      <a:pt x="1322" y="12108"/>
                      <a:pt x="1543" y="12277"/>
                    </a:cubicBezTo>
                    <a:cubicBezTo>
                      <a:pt x="1543" y="12445"/>
                      <a:pt x="1763" y="12614"/>
                      <a:pt x="1984" y="12614"/>
                    </a:cubicBezTo>
                    <a:cubicBezTo>
                      <a:pt x="4408" y="13120"/>
                      <a:pt x="4408" y="13120"/>
                      <a:pt x="4408" y="13120"/>
                    </a:cubicBezTo>
                    <a:cubicBezTo>
                      <a:pt x="5069" y="14977"/>
                      <a:pt x="5069" y="14977"/>
                      <a:pt x="5069" y="14977"/>
                    </a:cubicBezTo>
                    <a:cubicBezTo>
                      <a:pt x="5069" y="15145"/>
                      <a:pt x="5290" y="15314"/>
                      <a:pt x="5510" y="15314"/>
                    </a:cubicBezTo>
                    <a:cubicBezTo>
                      <a:pt x="5510" y="15483"/>
                      <a:pt x="5731" y="15483"/>
                      <a:pt x="5951" y="15483"/>
                    </a:cubicBezTo>
                    <a:cubicBezTo>
                      <a:pt x="6612" y="15314"/>
                      <a:pt x="6612" y="15314"/>
                      <a:pt x="6612" y="15314"/>
                    </a:cubicBezTo>
                    <a:cubicBezTo>
                      <a:pt x="6612" y="20883"/>
                      <a:pt x="6612" y="20883"/>
                      <a:pt x="6612" y="20883"/>
                    </a:cubicBezTo>
                    <a:cubicBezTo>
                      <a:pt x="6612" y="21220"/>
                      <a:pt x="7053" y="21558"/>
                      <a:pt x="7494" y="21558"/>
                    </a:cubicBezTo>
                    <a:cubicBezTo>
                      <a:pt x="7714" y="21558"/>
                      <a:pt x="7935" y="21558"/>
                      <a:pt x="8155" y="21389"/>
                    </a:cubicBezTo>
                    <a:cubicBezTo>
                      <a:pt x="10800" y="19364"/>
                      <a:pt x="10800" y="19364"/>
                      <a:pt x="10800" y="19364"/>
                    </a:cubicBezTo>
                    <a:cubicBezTo>
                      <a:pt x="13445" y="21389"/>
                      <a:pt x="13445" y="21389"/>
                      <a:pt x="13445" y="21389"/>
                    </a:cubicBezTo>
                    <a:cubicBezTo>
                      <a:pt x="13665" y="21558"/>
                      <a:pt x="13886" y="21558"/>
                      <a:pt x="14106" y="21558"/>
                    </a:cubicBezTo>
                    <a:cubicBezTo>
                      <a:pt x="14547" y="21558"/>
                      <a:pt x="14988" y="21220"/>
                      <a:pt x="14988" y="20883"/>
                    </a:cubicBezTo>
                    <a:cubicBezTo>
                      <a:pt x="14988" y="15314"/>
                      <a:pt x="14988" y="15314"/>
                      <a:pt x="14988" y="15314"/>
                    </a:cubicBezTo>
                    <a:cubicBezTo>
                      <a:pt x="15649" y="15483"/>
                      <a:pt x="15649" y="15483"/>
                      <a:pt x="15649" y="15483"/>
                    </a:cubicBezTo>
                    <a:cubicBezTo>
                      <a:pt x="15869" y="15483"/>
                      <a:pt x="16090" y="15483"/>
                      <a:pt x="16090" y="15314"/>
                    </a:cubicBezTo>
                    <a:cubicBezTo>
                      <a:pt x="16310" y="15314"/>
                      <a:pt x="16531" y="15145"/>
                      <a:pt x="16531" y="14977"/>
                    </a:cubicBezTo>
                    <a:cubicBezTo>
                      <a:pt x="17192" y="13120"/>
                      <a:pt x="17192" y="13120"/>
                      <a:pt x="17192" y="13120"/>
                    </a:cubicBezTo>
                    <a:cubicBezTo>
                      <a:pt x="19616" y="12614"/>
                      <a:pt x="19616" y="12614"/>
                      <a:pt x="19616" y="12614"/>
                    </a:cubicBezTo>
                    <a:cubicBezTo>
                      <a:pt x="19837" y="12614"/>
                      <a:pt x="20057" y="12445"/>
                      <a:pt x="20057" y="12277"/>
                    </a:cubicBezTo>
                    <a:cubicBezTo>
                      <a:pt x="20278" y="12108"/>
                      <a:pt x="20278" y="11939"/>
                      <a:pt x="20278" y="11770"/>
                    </a:cubicBezTo>
                    <a:cubicBezTo>
                      <a:pt x="19616" y="10083"/>
                      <a:pt x="19616" y="10083"/>
                      <a:pt x="19616" y="10083"/>
                    </a:cubicBezTo>
                    <a:cubicBezTo>
                      <a:pt x="21380" y="8733"/>
                      <a:pt x="21380" y="8733"/>
                      <a:pt x="21380" y="8733"/>
                    </a:cubicBezTo>
                    <a:cubicBezTo>
                      <a:pt x="21380" y="8564"/>
                      <a:pt x="21600" y="8395"/>
                      <a:pt x="21600" y="8227"/>
                    </a:cubicBezTo>
                    <a:close/>
                    <a:moveTo>
                      <a:pt x="14106" y="20714"/>
                    </a:moveTo>
                    <a:cubicBezTo>
                      <a:pt x="11461" y="18858"/>
                      <a:pt x="11461" y="18858"/>
                      <a:pt x="11461" y="18858"/>
                    </a:cubicBezTo>
                    <a:cubicBezTo>
                      <a:pt x="11020" y="18520"/>
                      <a:pt x="10580" y="18520"/>
                      <a:pt x="10139" y="18858"/>
                    </a:cubicBezTo>
                    <a:cubicBezTo>
                      <a:pt x="7494" y="20714"/>
                      <a:pt x="7494" y="20714"/>
                      <a:pt x="7494" y="20714"/>
                    </a:cubicBezTo>
                    <a:cubicBezTo>
                      <a:pt x="7494" y="15145"/>
                      <a:pt x="7494" y="15145"/>
                      <a:pt x="7494" y="15145"/>
                    </a:cubicBezTo>
                    <a:cubicBezTo>
                      <a:pt x="8376" y="14977"/>
                      <a:pt x="8376" y="14977"/>
                      <a:pt x="8376" y="14977"/>
                    </a:cubicBezTo>
                    <a:cubicBezTo>
                      <a:pt x="10139" y="16327"/>
                      <a:pt x="10139" y="16327"/>
                      <a:pt x="10139" y="16327"/>
                    </a:cubicBezTo>
                    <a:cubicBezTo>
                      <a:pt x="10580" y="16495"/>
                      <a:pt x="11020" y="16495"/>
                      <a:pt x="11461" y="16327"/>
                    </a:cubicBezTo>
                    <a:cubicBezTo>
                      <a:pt x="13224" y="14977"/>
                      <a:pt x="13224" y="14977"/>
                      <a:pt x="13224" y="14977"/>
                    </a:cubicBezTo>
                    <a:cubicBezTo>
                      <a:pt x="14106" y="15145"/>
                      <a:pt x="14106" y="15145"/>
                      <a:pt x="14106" y="15145"/>
                    </a:cubicBezTo>
                    <a:lnTo>
                      <a:pt x="14106" y="20714"/>
                    </a:lnTo>
                    <a:close/>
                    <a:moveTo>
                      <a:pt x="18514" y="9745"/>
                    </a:moveTo>
                    <a:cubicBezTo>
                      <a:pt x="19396" y="11939"/>
                      <a:pt x="19396" y="11939"/>
                      <a:pt x="19396" y="11939"/>
                    </a:cubicBezTo>
                    <a:cubicBezTo>
                      <a:pt x="16531" y="12614"/>
                      <a:pt x="16531" y="12614"/>
                      <a:pt x="16531" y="12614"/>
                    </a:cubicBezTo>
                    <a:cubicBezTo>
                      <a:pt x="15649" y="14639"/>
                      <a:pt x="15649" y="14639"/>
                      <a:pt x="15649" y="14639"/>
                    </a:cubicBezTo>
                    <a:cubicBezTo>
                      <a:pt x="12784" y="14133"/>
                      <a:pt x="12784" y="14133"/>
                      <a:pt x="12784" y="14133"/>
                    </a:cubicBezTo>
                    <a:cubicBezTo>
                      <a:pt x="10800" y="15652"/>
                      <a:pt x="10800" y="15652"/>
                      <a:pt x="10800" y="15652"/>
                    </a:cubicBezTo>
                    <a:cubicBezTo>
                      <a:pt x="8596" y="14133"/>
                      <a:pt x="8596" y="14133"/>
                      <a:pt x="8596" y="14133"/>
                    </a:cubicBezTo>
                    <a:cubicBezTo>
                      <a:pt x="5951" y="14639"/>
                      <a:pt x="5951" y="14639"/>
                      <a:pt x="5951" y="14639"/>
                    </a:cubicBezTo>
                    <a:cubicBezTo>
                      <a:pt x="5069" y="12614"/>
                      <a:pt x="5069" y="12614"/>
                      <a:pt x="5069" y="12614"/>
                    </a:cubicBezTo>
                    <a:cubicBezTo>
                      <a:pt x="2204" y="11939"/>
                      <a:pt x="2204" y="11939"/>
                      <a:pt x="2204" y="11939"/>
                    </a:cubicBezTo>
                    <a:cubicBezTo>
                      <a:pt x="3086" y="9745"/>
                      <a:pt x="3086" y="9745"/>
                      <a:pt x="3086" y="9745"/>
                    </a:cubicBezTo>
                    <a:cubicBezTo>
                      <a:pt x="882" y="8227"/>
                      <a:pt x="882" y="8227"/>
                      <a:pt x="882" y="8227"/>
                    </a:cubicBezTo>
                    <a:cubicBezTo>
                      <a:pt x="3086" y="6539"/>
                      <a:pt x="3086" y="6539"/>
                      <a:pt x="3086" y="6539"/>
                    </a:cubicBezTo>
                    <a:cubicBezTo>
                      <a:pt x="2204" y="4514"/>
                      <a:pt x="2204" y="4514"/>
                      <a:pt x="2204" y="4514"/>
                    </a:cubicBezTo>
                    <a:cubicBezTo>
                      <a:pt x="5069" y="3839"/>
                      <a:pt x="5069" y="3839"/>
                      <a:pt x="5069" y="3839"/>
                    </a:cubicBezTo>
                    <a:cubicBezTo>
                      <a:pt x="5951" y="1646"/>
                      <a:pt x="5951" y="1646"/>
                      <a:pt x="5951" y="1646"/>
                    </a:cubicBezTo>
                    <a:cubicBezTo>
                      <a:pt x="8816" y="2152"/>
                      <a:pt x="8816" y="2152"/>
                      <a:pt x="8816" y="2152"/>
                    </a:cubicBezTo>
                    <a:cubicBezTo>
                      <a:pt x="10800" y="633"/>
                      <a:pt x="10800" y="633"/>
                      <a:pt x="10800" y="633"/>
                    </a:cubicBezTo>
                    <a:cubicBezTo>
                      <a:pt x="12784" y="2152"/>
                      <a:pt x="12784" y="2152"/>
                      <a:pt x="12784" y="2152"/>
                    </a:cubicBezTo>
                    <a:cubicBezTo>
                      <a:pt x="15649" y="1646"/>
                      <a:pt x="15649" y="1646"/>
                      <a:pt x="15649" y="1646"/>
                    </a:cubicBezTo>
                    <a:cubicBezTo>
                      <a:pt x="16531" y="3839"/>
                      <a:pt x="16531" y="3839"/>
                      <a:pt x="16531" y="3839"/>
                    </a:cubicBezTo>
                    <a:cubicBezTo>
                      <a:pt x="19396" y="4514"/>
                      <a:pt x="19396" y="4514"/>
                      <a:pt x="19396" y="4514"/>
                    </a:cubicBezTo>
                    <a:cubicBezTo>
                      <a:pt x="18514" y="6539"/>
                      <a:pt x="18514" y="6539"/>
                      <a:pt x="18514" y="6539"/>
                    </a:cubicBezTo>
                    <a:cubicBezTo>
                      <a:pt x="20718" y="8227"/>
                      <a:pt x="20718" y="8227"/>
                      <a:pt x="20718" y="8227"/>
                    </a:cubicBezTo>
                    <a:lnTo>
                      <a:pt x="18514" y="9745"/>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69" name="Freeform 112">
                <a:extLst>
                  <a:ext uri="{FF2B5EF4-FFF2-40B4-BE49-F238E27FC236}">
                    <a16:creationId xmlns:a16="http://schemas.microsoft.com/office/drawing/2014/main" id="{F681E940-4F8A-46D4-ADA1-2192C02E790E}"/>
                  </a:ext>
                </a:extLst>
              </p:cNvPr>
              <p:cNvSpPr/>
              <p:nvPr/>
            </p:nvSpPr>
            <p:spPr>
              <a:xfrm>
                <a:off x="19923414" y="6917959"/>
                <a:ext cx="181007" cy="1810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143" y="0"/>
                      <a:pt x="0" y="4629"/>
                      <a:pt x="0" y="10800"/>
                    </a:cubicBezTo>
                    <a:cubicBezTo>
                      <a:pt x="0" y="16457"/>
                      <a:pt x="5143" y="21600"/>
                      <a:pt x="10800" y="21600"/>
                    </a:cubicBezTo>
                    <a:cubicBezTo>
                      <a:pt x="16457" y="21600"/>
                      <a:pt x="21600" y="16457"/>
                      <a:pt x="21600" y="10800"/>
                    </a:cubicBezTo>
                    <a:cubicBezTo>
                      <a:pt x="21600" y="4629"/>
                      <a:pt x="16457" y="0"/>
                      <a:pt x="10800" y="0"/>
                    </a:cubicBezTo>
                    <a:close/>
                    <a:moveTo>
                      <a:pt x="10800" y="19029"/>
                    </a:moveTo>
                    <a:cubicBezTo>
                      <a:pt x="6171" y="19029"/>
                      <a:pt x="2571" y="15429"/>
                      <a:pt x="2571" y="10800"/>
                    </a:cubicBezTo>
                    <a:cubicBezTo>
                      <a:pt x="2571" y="6171"/>
                      <a:pt x="6171" y="2571"/>
                      <a:pt x="10800" y="2571"/>
                    </a:cubicBezTo>
                    <a:cubicBezTo>
                      <a:pt x="15429" y="2571"/>
                      <a:pt x="19029" y="6171"/>
                      <a:pt x="19029" y="10800"/>
                    </a:cubicBezTo>
                    <a:cubicBezTo>
                      <a:pt x="19029" y="15429"/>
                      <a:pt x="15429" y="19029"/>
                      <a:pt x="10800" y="190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12" name="组合 11">
            <a:extLst>
              <a:ext uri="{FF2B5EF4-FFF2-40B4-BE49-F238E27FC236}">
                <a16:creationId xmlns:a16="http://schemas.microsoft.com/office/drawing/2014/main" id="{5FDF5A65-1345-4042-B8FB-0DFBB97E3D8E}"/>
              </a:ext>
            </a:extLst>
          </p:cNvPr>
          <p:cNvGrpSpPr/>
          <p:nvPr/>
        </p:nvGrpSpPr>
        <p:grpSpPr>
          <a:xfrm>
            <a:off x="2714652" y="2829657"/>
            <a:ext cx="6762696" cy="914848"/>
            <a:chOff x="2714652" y="2829657"/>
            <a:chExt cx="6762696" cy="914848"/>
          </a:xfrm>
        </p:grpSpPr>
        <p:sp>
          <p:nvSpPr>
            <p:cNvPr id="131" name="矩形: 圆角 130">
              <a:extLst>
                <a:ext uri="{FF2B5EF4-FFF2-40B4-BE49-F238E27FC236}">
                  <a16:creationId xmlns:a16="http://schemas.microsoft.com/office/drawing/2014/main" id="{C5E6C3EA-D5E9-4238-A37A-36376D9EE373}"/>
                </a:ext>
              </a:extLst>
            </p:cNvPr>
            <p:cNvSpPr/>
            <p:nvPr/>
          </p:nvSpPr>
          <p:spPr>
            <a:xfrm>
              <a:off x="2714652" y="2829657"/>
              <a:ext cx="6762695" cy="914848"/>
            </a:xfrm>
            <a:prstGeom prst="round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圆角 131">
              <a:extLst>
                <a:ext uri="{FF2B5EF4-FFF2-40B4-BE49-F238E27FC236}">
                  <a16:creationId xmlns:a16="http://schemas.microsoft.com/office/drawing/2014/main" id="{4B8295CE-4F1A-4698-A88C-F5BC526D50C0}"/>
                </a:ext>
              </a:extLst>
            </p:cNvPr>
            <p:cNvSpPr/>
            <p:nvPr/>
          </p:nvSpPr>
          <p:spPr>
            <a:xfrm>
              <a:off x="2714653" y="2829659"/>
              <a:ext cx="914400" cy="914846"/>
            </a:xfrm>
            <a:prstGeom prst="round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4" name="组合 133">
              <a:extLst>
                <a:ext uri="{FF2B5EF4-FFF2-40B4-BE49-F238E27FC236}">
                  <a16:creationId xmlns:a16="http://schemas.microsoft.com/office/drawing/2014/main" id="{CD258408-DB81-41BC-9B6E-20D17F088F6B}"/>
                </a:ext>
              </a:extLst>
            </p:cNvPr>
            <p:cNvGrpSpPr/>
            <p:nvPr/>
          </p:nvGrpSpPr>
          <p:grpSpPr>
            <a:xfrm>
              <a:off x="3719053" y="2904847"/>
              <a:ext cx="5758295" cy="764469"/>
              <a:chOff x="4620424" y="1642047"/>
              <a:chExt cx="5758295" cy="764469"/>
            </a:xfrm>
          </p:grpSpPr>
          <p:sp>
            <p:nvSpPr>
              <p:cNvPr id="135" name="文本框 134">
                <a:extLst>
                  <a:ext uri="{FF2B5EF4-FFF2-40B4-BE49-F238E27FC236}">
                    <a16:creationId xmlns:a16="http://schemas.microsoft.com/office/drawing/2014/main" id="{F080C400-08A7-4DFE-BFCE-1FF94B080399}"/>
                  </a:ext>
                </a:extLst>
              </p:cNvPr>
              <p:cNvSpPr txBox="1"/>
              <p:nvPr/>
            </p:nvSpPr>
            <p:spPr>
              <a:xfrm>
                <a:off x="4620424" y="1642047"/>
                <a:ext cx="2560360" cy="338554"/>
              </a:xfrm>
              <a:prstGeom prst="rect">
                <a:avLst/>
              </a:prstGeom>
              <a:noFill/>
            </p:spPr>
            <p:txBody>
              <a:bodyPr wrap="square" rtlCol="0">
                <a:spAutoFit/>
              </a:bodyPr>
              <a:lstStyle/>
              <a:p>
                <a:r>
                  <a:rPr lang="zh-CN" altLang="en-US" sz="1600" dirty="0">
                    <a:cs typeface="+mn-ea"/>
                    <a:sym typeface="+mn-lt"/>
                  </a:rPr>
                  <a:t>Add the title here</a:t>
                </a:r>
              </a:p>
            </p:txBody>
          </p:sp>
          <p:sp>
            <p:nvSpPr>
              <p:cNvPr id="136" name="文本框 135">
                <a:extLst>
                  <a:ext uri="{FF2B5EF4-FFF2-40B4-BE49-F238E27FC236}">
                    <a16:creationId xmlns:a16="http://schemas.microsoft.com/office/drawing/2014/main" id="{2A4B6764-D0A3-4A54-BAF7-65A384146B2D}"/>
                  </a:ext>
                </a:extLst>
              </p:cNvPr>
              <p:cNvSpPr txBox="1"/>
              <p:nvPr/>
            </p:nvSpPr>
            <p:spPr>
              <a:xfrm>
                <a:off x="4620424" y="1944851"/>
                <a:ext cx="5758295"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a:t>
                </a:r>
              </a:p>
            </p:txBody>
          </p:sp>
        </p:grpSp>
        <p:grpSp>
          <p:nvGrpSpPr>
            <p:cNvPr id="173" name="组合 172">
              <a:extLst>
                <a:ext uri="{FF2B5EF4-FFF2-40B4-BE49-F238E27FC236}">
                  <a16:creationId xmlns:a16="http://schemas.microsoft.com/office/drawing/2014/main" id="{7711C825-344D-4EC6-A146-C562082B2B73}"/>
                </a:ext>
              </a:extLst>
            </p:cNvPr>
            <p:cNvGrpSpPr/>
            <p:nvPr/>
          </p:nvGrpSpPr>
          <p:grpSpPr>
            <a:xfrm>
              <a:off x="2955213" y="3070442"/>
              <a:ext cx="433280" cy="433280"/>
              <a:chOff x="2899622" y="3045472"/>
              <a:chExt cx="486288" cy="486288"/>
            </a:xfrm>
          </p:grpSpPr>
          <p:sp>
            <p:nvSpPr>
              <p:cNvPr id="170" name="Freeform 196">
                <a:extLst>
                  <a:ext uri="{FF2B5EF4-FFF2-40B4-BE49-F238E27FC236}">
                    <a16:creationId xmlns:a16="http://schemas.microsoft.com/office/drawing/2014/main" id="{B97E6B57-860D-4A7D-AF26-0B357D109292}"/>
                  </a:ext>
                </a:extLst>
              </p:cNvPr>
              <p:cNvSpPr/>
              <p:nvPr/>
            </p:nvSpPr>
            <p:spPr>
              <a:xfrm>
                <a:off x="2899622" y="3045472"/>
                <a:ext cx="486288" cy="486288"/>
              </a:xfrm>
              <a:custGeom>
                <a:avLst/>
                <a:gdLst/>
                <a:ahLst/>
                <a:cxnLst>
                  <a:cxn ang="0">
                    <a:pos x="wd2" y="hd2"/>
                  </a:cxn>
                  <a:cxn ang="5400000">
                    <a:pos x="wd2" y="hd2"/>
                  </a:cxn>
                  <a:cxn ang="10800000">
                    <a:pos x="wd2" y="hd2"/>
                  </a:cxn>
                  <a:cxn ang="16200000">
                    <a:pos x="wd2" y="hd2"/>
                  </a:cxn>
                </a:cxnLst>
                <a:rect l="0" t="0" r="r" b="b"/>
                <a:pathLst>
                  <a:path w="21474" h="21474" extrusionOk="0">
                    <a:moveTo>
                      <a:pt x="21474" y="335"/>
                    </a:moveTo>
                    <a:cubicBezTo>
                      <a:pt x="21474" y="335"/>
                      <a:pt x="21474" y="167"/>
                      <a:pt x="21307" y="167"/>
                    </a:cubicBezTo>
                    <a:cubicBezTo>
                      <a:pt x="21307" y="0"/>
                      <a:pt x="21139" y="0"/>
                      <a:pt x="21139" y="0"/>
                    </a:cubicBezTo>
                    <a:cubicBezTo>
                      <a:pt x="10590" y="0"/>
                      <a:pt x="10590" y="0"/>
                      <a:pt x="10590" y="0"/>
                    </a:cubicBezTo>
                    <a:cubicBezTo>
                      <a:pt x="10423" y="0"/>
                      <a:pt x="10423" y="0"/>
                      <a:pt x="10255" y="167"/>
                    </a:cubicBezTo>
                    <a:cubicBezTo>
                      <a:pt x="376" y="10047"/>
                      <a:pt x="376" y="10047"/>
                      <a:pt x="376" y="10047"/>
                    </a:cubicBezTo>
                    <a:cubicBezTo>
                      <a:pt x="-126" y="10549"/>
                      <a:pt x="-126" y="11051"/>
                      <a:pt x="376" y="11553"/>
                    </a:cubicBezTo>
                    <a:cubicBezTo>
                      <a:pt x="9921" y="21098"/>
                      <a:pt x="9921" y="21098"/>
                      <a:pt x="9921" y="21098"/>
                    </a:cubicBezTo>
                    <a:cubicBezTo>
                      <a:pt x="10423" y="21600"/>
                      <a:pt x="11093" y="21600"/>
                      <a:pt x="11427" y="21098"/>
                    </a:cubicBezTo>
                    <a:cubicBezTo>
                      <a:pt x="21307" y="11219"/>
                      <a:pt x="21307" y="11219"/>
                      <a:pt x="21307" y="11219"/>
                    </a:cubicBezTo>
                    <a:cubicBezTo>
                      <a:pt x="21474" y="11219"/>
                      <a:pt x="21474" y="11051"/>
                      <a:pt x="21474" y="10884"/>
                    </a:cubicBezTo>
                    <a:cubicBezTo>
                      <a:pt x="21474" y="10884"/>
                      <a:pt x="21474" y="10884"/>
                      <a:pt x="21474" y="10884"/>
                    </a:cubicBezTo>
                    <a:lnTo>
                      <a:pt x="21474" y="335"/>
                    </a:lnTo>
                    <a:close/>
                    <a:moveTo>
                      <a:pt x="10758" y="20763"/>
                    </a:moveTo>
                    <a:cubicBezTo>
                      <a:pt x="711" y="10884"/>
                      <a:pt x="711" y="10884"/>
                      <a:pt x="711" y="10884"/>
                    </a:cubicBezTo>
                    <a:cubicBezTo>
                      <a:pt x="10758" y="837"/>
                      <a:pt x="10758" y="837"/>
                      <a:pt x="10758" y="837"/>
                    </a:cubicBezTo>
                    <a:cubicBezTo>
                      <a:pt x="20637" y="837"/>
                      <a:pt x="20637" y="837"/>
                      <a:pt x="20637" y="837"/>
                    </a:cubicBezTo>
                    <a:cubicBezTo>
                      <a:pt x="20637" y="10716"/>
                      <a:pt x="20637" y="10716"/>
                      <a:pt x="20637" y="10716"/>
                    </a:cubicBezTo>
                    <a:lnTo>
                      <a:pt x="10758" y="20763"/>
                    </a:ln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71" name="Freeform 197">
                <a:extLst>
                  <a:ext uri="{FF2B5EF4-FFF2-40B4-BE49-F238E27FC236}">
                    <a16:creationId xmlns:a16="http://schemas.microsoft.com/office/drawing/2014/main" id="{491E9E76-1FF2-486A-A03F-4DAFF9476218}"/>
                  </a:ext>
                </a:extLst>
              </p:cNvPr>
              <p:cNvSpPr/>
              <p:nvPr/>
            </p:nvSpPr>
            <p:spPr>
              <a:xfrm>
                <a:off x="3212708" y="3117639"/>
                <a:ext cx="101035" cy="101120"/>
              </a:xfrm>
              <a:custGeom>
                <a:avLst/>
                <a:gdLst/>
                <a:ahLst/>
                <a:cxnLst>
                  <a:cxn ang="0">
                    <a:pos x="wd2" y="hd2"/>
                  </a:cxn>
                  <a:cxn ang="5400000">
                    <a:pos x="wd2" y="hd2"/>
                  </a:cxn>
                  <a:cxn ang="10800000">
                    <a:pos x="wd2" y="hd2"/>
                  </a:cxn>
                  <a:cxn ang="16200000">
                    <a:pos x="wd2" y="hd2"/>
                  </a:cxn>
                </a:cxnLst>
                <a:rect l="0" t="0" r="r" b="b"/>
                <a:pathLst>
                  <a:path w="21600" h="20636" extrusionOk="0">
                    <a:moveTo>
                      <a:pt x="10400" y="0"/>
                    </a:moveTo>
                    <a:cubicBezTo>
                      <a:pt x="8000" y="0"/>
                      <a:pt x="4800" y="1543"/>
                      <a:pt x="3200" y="3086"/>
                    </a:cubicBezTo>
                    <a:cubicBezTo>
                      <a:pt x="800" y="5400"/>
                      <a:pt x="0" y="7714"/>
                      <a:pt x="0" y="10800"/>
                    </a:cubicBezTo>
                    <a:cubicBezTo>
                      <a:pt x="0" y="13114"/>
                      <a:pt x="800" y="16200"/>
                      <a:pt x="3200" y="17743"/>
                    </a:cubicBezTo>
                    <a:cubicBezTo>
                      <a:pt x="7200" y="21600"/>
                      <a:pt x="14400" y="21600"/>
                      <a:pt x="18400" y="17743"/>
                    </a:cubicBezTo>
                    <a:cubicBezTo>
                      <a:pt x="20000" y="16200"/>
                      <a:pt x="21600" y="13114"/>
                      <a:pt x="21600" y="10800"/>
                    </a:cubicBezTo>
                    <a:cubicBezTo>
                      <a:pt x="21600" y="7714"/>
                      <a:pt x="20000" y="5400"/>
                      <a:pt x="18400" y="3086"/>
                    </a:cubicBezTo>
                    <a:cubicBezTo>
                      <a:pt x="16000" y="1543"/>
                      <a:pt x="13600" y="0"/>
                      <a:pt x="10400" y="0"/>
                    </a:cubicBezTo>
                    <a:close/>
                    <a:moveTo>
                      <a:pt x="16000" y="15429"/>
                    </a:moveTo>
                    <a:cubicBezTo>
                      <a:pt x="14400" y="16971"/>
                      <a:pt x="12800" y="17743"/>
                      <a:pt x="10400" y="17743"/>
                    </a:cubicBezTo>
                    <a:cubicBezTo>
                      <a:pt x="8800" y="17743"/>
                      <a:pt x="7200" y="16971"/>
                      <a:pt x="5600" y="15429"/>
                    </a:cubicBezTo>
                    <a:cubicBezTo>
                      <a:pt x="3200" y="13114"/>
                      <a:pt x="3200" y="8486"/>
                      <a:pt x="5600" y="6171"/>
                    </a:cubicBezTo>
                    <a:cubicBezTo>
                      <a:pt x="8000" y="3086"/>
                      <a:pt x="12800" y="3086"/>
                      <a:pt x="16000" y="6171"/>
                    </a:cubicBezTo>
                    <a:cubicBezTo>
                      <a:pt x="18400" y="8486"/>
                      <a:pt x="18400" y="13114"/>
                      <a:pt x="16000" y="15429"/>
                    </a:cubicBezTo>
                    <a:close/>
                  </a:path>
                </a:pathLst>
              </a:custGeom>
              <a:solidFill>
                <a:srgbClr val="FFFFF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spTree>
    <p:extLst>
      <p:ext uri="{BB962C8B-B14F-4D97-AF65-F5344CB8AC3E}">
        <p14:creationId xmlns:p14="http://schemas.microsoft.com/office/powerpoint/2010/main" val="3026510141"/>
      </p:ext>
    </p:extLst>
  </p:cSld>
  <p:clrMapOvr>
    <a:masterClrMapping/>
  </p:clrMapOvr>
  <mc:AlternateContent xmlns:mc="http://schemas.openxmlformats.org/markup-compatibility/2006" xmlns:p14="http://schemas.microsoft.com/office/powerpoint/2010/main">
    <mc:Choice Requires="p14">
      <p:transition spd="slow" p14:dur="1500" advClick="0" advTm="0">
        <p:split dir="in"/>
      </p:transition>
    </mc:Choice>
    <mc:Fallback xmlns:a16="http://schemas.microsoft.com/office/drawing/2014/main" xmlns="">
      <p:transition spd="slow" advClick="0"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1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childTnLst>
                                </p:cTn>
                              </p:par>
                            </p:childTnLst>
                          </p:cTn>
                        </p:par>
                        <p:par>
                          <p:cTn id="29" fill="hold">
                            <p:stCondLst>
                              <p:cond delay="2850"/>
                            </p:stCondLst>
                            <p:childTnLst>
                              <p:par>
                                <p:cTn id="30" presetID="2" presetClass="entr" presetSubtype="4"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25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75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ppt_x"/>
                                          </p:val>
                                        </p:tav>
                                        <p:tav tm="100000">
                                          <p:val>
                                            <p:strVal val="#ppt_x"/>
                                          </p:val>
                                        </p:tav>
                                      </p:tavLst>
                                    </p:anim>
                                    <p:anim calcmode="lin" valueType="num">
                                      <p:cBhvr additive="base">
                                        <p:cTn id="45" dur="10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146"/>
                                        </p:tgtEl>
                                        <p:attrNameLst>
                                          <p:attrName>style.visibility</p:attrName>
                                        </p:attrNameLst>
                                      </p:cBhvr>
                                      <p:to>
                                        <p:strVal val="visible"/>
                                      </p:to>
                                    </p:set>
                                    <p:anim calcmode="lin" valueType="num">
                                      <p:cBhvr additive="base">
                                        <p:cTn id="48" dur="1000" fill="hold"/>
                                        <p:tgtEl>
                                          <p:spTgt spid="146"/>
                                        </p:tgtEl>
                                        <p:attrNameLst>
                                          <p:attrName>ppt_x</p:attrName>
                                        </p:attrNameLst>
                                      </p:cBhvr>
                                      <p:tavLst>
                                        <p:tav tm="0">
                                          <p:val>
                                            <p:strVal val="#ppt_x"/>
                                          </p:val>
                                        </p:tav>
                                        <p:tav tm="100000">
                                          <p:val>
                                            <p:strVal val="#ppt_x"/>
                                          </p:val>
                                        </p:tav>
                                      </p:tavLst>
                                    </p:anim>
                                    <p:anim calcmode="lin" valueType="num">
                                      <p:cBhvr additive="base">
                                        <p:cTn id="49" dur="1000" fill="hold"/>
                                        <p:tgtEl>
                                          <p:spTgt spid="14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25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1000" fill="hold"/>
                                        <p:tgtEl>
                                          <p:spTgt spid="147"/>
                                        </p:tgtEl>
                                        <p:attrNameLst>
                                          <p:attrName>ppt_x</p:attrName>
                                        </p:attrNameLst>
                                      </p:cBhvr>
                                      <p:tavLst>
                                        <p:tav tm="0">
                                          <p:val>
                                            <p:strVal val="#ppt_x"/>
                                          </p:val>
                                        </p:tav>
                                        <p:tav tm="100000">
                                          <p:val>
                                            <p:strVal val="#ppt_x"/>
                                          </p:val>
                                        </p:tav>
                                      </p:tavLst>
                                    </p:anim>
                                    <p:anim calcmode="lin" valueType="num">
                                      <p:cBhvr additive="base">
                                        <p:cTn id="53" dur="1000" fill="hold"/>
                                        <p:tgtEl>
                                          <p:spTgt spid="147"/>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148"/>
                                        </p:tgtEl>
                                        <p:attrNameLst>
                                          <p:attrName>style.visibility</p:attrName>
                                        </p:attrNameLst>
                                      </p:cBhvr>
                                      <p:to>
                                        <p:strVal val="visible"/>
                                      </p:to>
                                    </p:set>
                                    <p:anim calcmode="lin" valueType="num">
                                      <p:cBhvr additive="base">
                                        <p:cTn id="56" dur="1000" fill="hold"/>
                                        <p:tgtEl>
                                          <p:spTgt spid="148"/>
                                        </p:tgtEl>
                                        <p:attrNameLst>
                                          <p:attrName>ppt_x</p:attrName>
                                        </p:attrNameLst>
                                      </p:cBhvr>
                                      <p:tavLst>
                                        <p:tav tm="0">
                                          <p:val>
                                            <p:strVal val="#ppt_x"/>
                                          </p:val>
                                        </p:tav>
                                        <p:tav tm="100000">
                                          <p:val>
                                            <p:strVal val="#ppt_x"/>
                                          </p:val>
                                        </p:tav>
                                      </p:tavLst>
                                    </p:anim>
                                    <p:anim calcmode="lin" valueType="num">
                                      <p:cBhvr additive="base">
                                        <p:cTn id="57" dur="1000" fill="hold"/>
                                        <p:tgtEl>
                                          <p:spTgt spid="148"/>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750"/>
                                  </p:stCondLst>
                                  <p:childTnLst>
                                    <p:set>
                                      <p:cBhvr>
                                        <p:cTn id="59" dur="1" fill="hold">
                                          <p:stCondLst>
                                            <p:cond delay="0"/>
                                          </p:stCondLst>
                                        </p:cTn>
                                        <p:tgtEl>
                                          <p:spTgt spid="162"/>
                                        </p:tgtEl>
                                        <p:attrNameLst>
                                          <p:attrName>style.visibility</p:attrName>
                                        </p:attrNameLst>
                                      </p:cBhvr>
                                      <p:to>
                                        <p:strVal val="visible"/>
                                      </p:to>
                                    </p:set>
                                    <p:anim calcmode="lin" valueType="num">
                                      <p:cBhvr additive="base">
                                        <p:cTn id="60" dur="1000" fill="hold"/>
                                        <p:tgtEl>
                                          <p:spTgt spid="162"/>
                                        </p:tgtEl>
                                        <p:attrNameLst>
                                          <p:attrName>ppt_x</p:attrName>
                                        </p:attrNameLst>
                                      </p:cBhvr>
                                      <p:tavLst>
                                        <p:tav tm="0">
                                          <p:val>
                                            <p:strVal val="#ppt_x"/>
                                          </p:val>
                                        </p:tav>
                                        <p:tav tm="100000">
                                          <p:val>
                                            <p:strVal val="#ppt_x"/>
                                          </p:val>
                                        </p:tav>
                                      </p:tavLst>
                                    </p:anim>
                                    <p:anim calcmode="lin" valueType="num">
                                      <p:cBhvr additive="base">
                                        <p:cTn id="61" dur="1000" fill="hold"/>
                                        <p:tgtEl>
                                          <p:spTgt spid="162"/>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1000"/>
                                  </p:stCondLst>
                                  <p:childTnLst>
                                    <p:set>
                                      <p:cBhvr>
                                        <p:cTn id="63" dur="1" fill="hold">
                                          <p:stCondLst>
                                            <p:cond delay="0"/>
                                          </p:stCondLst>
                                        </p:cTn>
                                        <p:tgtEl>
                                          <p:spTgt spid="161"/>
                                        </p:tgtEl>
                                        <p:attrNameLst>
                                          <p:attrName>style.visibility</p:attrName>
                                        </p:attrNameLst>
                                      </p:cBhvr>
                                      <p:to>
                                        <p:strVal val="visible"/>
                                      </p:to>
                                    </p:set>
                                    <p:anim calcmode="lin" valueType="num">
                                      <p:cBhvr additive="base">
                                        <p:cTn id="64" dur="1000" fill="hold"/>
                                        <p:tgtEl>
                                          <p:spTgt spid="161"/>
                                        </p:tgtEl>
                                        <p:attrNameLst>
                                          <p:attrName>ppt_x</p:attrName>
                                        </p:attrNameLst>
                                      </p:cBhvr>
                                      <p:tavLst>
                                        <p:tav tm="0">
                                          <p:val>
                                            <p:strVal val="#ppt_x"/>
                                          </p:val>
                                        </p:tav>
                                        <p:tav tm="100000">
                                          <p:val>
                                            <p:strVal val="#ppt_x"/>
                                          </p:val>
                                        </p:tav>
                                      </p:tavLst>
                                    </p:anim>
                                    <p:anim calcmode="lin" valueType="num">
                                      <p:cBhvr additive="base">
                                        <p:cTn id="65" dur="1000" fill="hold"/>
                                        <p:tgtEl>
                                          <p:spTgt spid="161"/>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250"/>
                                  </p:stCondLst>
                                  <p:childTnLst>
                                    <p:set>
                                      <p:cBhvr>
                                        <p:cTn id="67" dur="1" fill="hold">
                                          <p:stCondLst>
                                            <p:cond delay="0"/>
                                          </p:stCondLst>
                                        </p:cTn>
                                        <p:tgtEl>
                                          <p:spTgt spid="160"/>
                                        </p:tgtEl>
                                        <p:attrNameLst>
                                          <p:attrName>style.visibility</p:attrName>
                                        </p:attrNameLst>
                                      </p:cBhvr>
                                      <p:to>
                                        <p:strVal val="visible"/>
                                      </p:to>
                                    </p:set>
                                    <p:anim calcmode="lin" valueType="num">
                                      <p:cBhvr additive="base">
                                        <p:cTn id="68" dur="1000" fill="hold"/>
                                        <p:tgtEl>
                                          <p:spTgt spid="160"/>
                                        </p:tgtEl>
                                        <p:attrNameLst>
                                          <p:attrName>ppt_x</p:attrName>
                                        </p:attrNameLst>
                                      </p:cBhvr>
                                      <p:tavLst>
                                        <p:tav tm="0">
                                          <p:val>
                                            <p:strVal val="#ppt_x"/>
                                          </p:val>
                                        </p:tav>
                                        <p:tav tm="100000">
                                          <p:val>
                                            <p:strVal val="#ppt_x"/>
                                          </p:val>
                                        </p:tav>
                                      </p:tavLst>
                                    </p:anim>
                                    <p:anim calcmode="lin" valueType="num">
                                      <p:cBhvr additive="base">
                                        <p:cTn id="69" dur="1000" fill="hold"/>
                                        <p:tgtEl>
                                          <p:spTgt spid="160"/>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0"/>
                                  </p:stCondLst>
                                  <p:childTnLst>
                                    <p:set>
                                      <p:cBhvr>
                                        <p:cTn id="71" dur="1" fill="hold">
                                          <p:stCondLst>
                                            <p:cond delay="0"/>
                                          </p:stCondLst>
                                        </p:cTn>
                                        <p:tgtEl>
                                          <p:spTgt spid="151"/>
                                        </p:tgtEl>
                                        <p:attrNameLst>
                                          <p:attrName>style.visibility</p:attrName>
                                        </p:attrNameLst>
                                      </p:cBhvr>
                                      <p:to>
                                        <p:strVal val="visible"/>
                                      </p:to>
                                    </p:set>
                                    <p:anim calcmode="lin" valueType="num">
                                      <p:cBhvr additive="base">
                                        <p:cTn id="72" dur="1000" fill="hold"/>
                                        <p:tgtEl>
                                          <p:spTgt spid="151"/>
                                        </p:tgtEl>
                                        <p:attrNameLst>
                                          <p:attrName>ppt_x</p:attrName>
                                        </p:attrNameLst>
                                      </p:cBhvr>
                                      <p:tavLst>
                                        <p:tav tm="0">
                                          <p:val>
                                            <p:strVal val="#ppt_x"/>
                                          </p:val>
                                        </p:tav>
                                        <p:tav tm="100000">
                                          <p:val>
                                            <p:strVal val="#ppt_x"/>
                                          </p:val>
                                        </p:tav>
                                      </p:tavLst>
                                    </p:anim>
                                    <p:anim calcmode="lin" valueType="num">
                                      <p:cBhvr additive="base">
                                        <p:cTn id="73" dur="1000" fill="hold"/>
                                        <p:tgtEl>
                                          <p:spTgt spid="151"/>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250"/>
                                  </p:stCondLst>
                                  <p:childTnLst>
                                    <p:set>
                                      <p:cBhvr>
                                        <p:cTn id="75" dur="1" fill="hold">
                                          <p:stCondLst>
                                            <p:cond delay="0"/>
                                          </p:stCondLst>
                                        </p:cTn>
                                        <p:tgtEl>
                                          <p:spTgt spid="152"/>
                                        </p:tgtEl>
                                        <p:attrNameLst>
                                          <p:attrName>style.visibility</p:attrName>
                                        </p:attrNameLst>
                                      </p:cBhvr>
                                      <p:to>
                                        <p:strVal val="visible"/>
                                      </p:to>
                                    </p:set>
                                    <p:anim calcmode="lin" valueType="num">
                                      <p:cBhvr additive="base">
                                        <p:cTn id="76" dur="1000" fill="hold"/>
                                        <p:tgtEl>
                                          <p:spTgt spid="152"/>
                                        </p:tgtEl>
                                        <p:attrNameLst>
                                          <p:attrName>ppt_x</p:attrName>
                                        </p:attrNameLst>
                                      </p:cBhvr>
                                      <p:tavLst>
                                        <p:tav tm="0">
                                          <p:val>
                                            <p:strVal val="#ppt_x"/>
                                          </p:val>
                                        </p:tav>
                                        <p:tav tm="100000">
                                          <p:val>
                                            <p:strVal val="#ppt_x"/>
                                          </p:val>
                                        </p:tav>
                                      </p:tavLst>
                                    </p:anim>
                                    <p:anim calcmode="lin" valueType="num">
                                      <p:cBhvr additive="base">
                                        <p:cTn id="77" dur="1000" fill="hold"/>
                                        <p:tgtEl>
                                          <p:spTgt spid="152"/>
                                        </p:tgtEl>
                                        <p:attrNameLst>
                                          <p:attrName>ppt_y</p:attrName>
                                        </p:attrNameLst>
                                      </p:cBhvr>
                                      <p:tavLst>
                                        <p:tav tm="0">
                                          <p:val>
                                            <p:strVal val="1+#ppt_h/2"/>
                                          </p:val>
                                        </p:tav>
                                        <p:tav tm="100000">
                                          <p:val>
                                            <p:strVal val="#ppt_y"/>
                                          </p:val>
                                        </p:tav>
                                      </p:tavLst>
                                    </p:anim>
                                  </p:childTnLst>
                                </p:cTn>
                              </p:par>
                              <p:par>
                                <p:cTn id="78" presetID="2" presetClass="entr" presetSubtype="4" decel="100000" fill="hold" grpId="0" nodeType="withEffect">
                                  <p:stCondLst>
                                    <p:cond delay="500"/>
                                  </p:stCondLst>
                                  <p:childTnLst>
                                    <p:set>
                                      <p:cBhvr>
                                        <p:cTn id="79" dur="1" fill="hold">
                                          <p:stCondLst>
                                            <p:cond delay="0"/>
                                          </p:stCondLst>
                                        </p:cTn>
                                        <p:tgtEl>
                                          <p:spTgt spid="153"/>
                                        </p:tgtEl>
                                        <p:attrNameLst>
                                          <p:attrName>style.visibility</p:attrName>
                                        </p:attrNameLst>
                                      </p:cBhvr>
                                      <p:to>
                                        <p:strVal val="visible"/>
                                      </p:to>
                                    </p:set>
                                    <p:anim calcmode="lin" valueType="num">
                                      <p:cBhvr additive="base">
                                        <p:cTn id="80" dur="1000" fill="hold"/>
                                        <p:tgtEl>
                                          <p:spTgt spid="153"/>
                                        </p:tgtEl>
                                        <p:attrNameLst>
                                          <p:attrName>ppt_x</p:attrName>
                                        </p:attrNameLst>
                                      </p:cBhvr>
                                      <p:tavLst>
                                        <p:tav tm="0">
                                          <p:val>
                                            <p:strVal val="#ppt_x"/>
                                          </p:val>
                                        </p:tav>
                                        <p:tav tm="100000">
                                          <p:val>
                                            <p:strVal val="#ppt_x"/>
                                          </p:val>
                                        </p:tav>
                                      </p:tavLst>
                                    </p:anim>
                                    <p:anim calcmode="lin" valueType="num">
                                      <p:cBhvr additive="base">
                                        <p:cTn id="81" dur="1000" fill="hold"/>
                                        <p:tgtEl>
                                          <p:spTgt spid="153"/>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750"/>
                                  </p:stCondLst>
                                  <p:childTnLst>
                                    <p:set>
                                      <p:cBhvr>
                                        <p:cTn id="83" dur="1" fill="hold">
                                          <p:stCondLst>
                                            <p:cond delay="0"/>
                                          </p:stCondLst>
                                        </p:cTn>
                                        <p:tgtEl>
                                          <p:spTgt spid="166"/>
                                        </p:tgtEl>
                                        <p:attrNameLst>
                                          <p:attrName>style.visibility</p:attrName>
                                        </p:attrNameLst>
                                      </p:cBhvr>
                                      <p:to>
                                        <p:strVal val="visible"/>
                                      </p:to>
                                    </p:set>
                                    <p:anim calcmode="lin" valueType="num">
                                      <p:cBhvr additive="base">
                                        <p:cTn id="84" dur="1000" fill="hold"/>
                                        <p:tgtEl>
                                          <p:spTgt spid="166"/>
                                        </p:tgtEl>
                                        <p:attrNameLst>
                                          <p:attrName>ppt_x</p:attrName>
                                        </p:attrNameLst>
                                      </p:cBhvr>
                                      <p:tavLst>
                                        <p:tav tm="0">
                                          <p:val>
                                            <p:strVal val="#ppt_x"/>
                                          </p:val>
                                        </p:tav>
                                        <p:tav tm="100000">
                                          <p:val>
                                            <p:strVal val="#ppt_x"/>
                                          </p:val>
                                        </p:tav>
                                      </p:tavLst>
                                    </p:anim>
                                    <p:anim calcmode="lin" valueType="num">
                                      <p:cBhvr additive="base">
                                        <p:cTn id="85" dur="1000" fill="hold"/>
                                        <p:tgtEl>
                                          <p:spTgt spid="166"/>
                                        </p:tgtEl>
                                        <p:attrNameLst>
                                          <p:attrName>ppt_y</p:attrName>
                                        </p:attrNameLst>
                                      </p:cBhvr>
                                      <p:tavLst>
                                        <p:tav tm="0">
                                          <p:val>
                                            <p:strVal val="1+#ppt_h/2"/>
                                          </p:val>
                                        </p:tav>
                                        <p:tav tm="100000">
                                          <p:val>
                                            <p:strVal val="#ppt_y"/>
                                          </p:val>
                                        </p:tav>
                                      </p:tavLst>
                                    </p:anim>
                                  </p:childTnLst>
                                </p:cTn>
                              </p:par>
                              <p:par>
                                <p:cTn id="86" presetID="2" presetClass="entr" presetSubtype="4" decel="100000" fill="hold" grpId="0" nodeType="withEffect">
                                  <p:stCondLst>
                                    <p:cond delay="1000"/>
                                  </p:stCondLst>
                                  <p:childTnLst>
                                    <p:set>
                                      <p:cBhvr>
                                        <p:cTn id="87" dur="1" fill="hold">
                                          <p:stCondLst>
                                            <p:cond delay="0"/>
                                          </p:stCondLst>
                                        </p:cTn>
                                        <p:tgtEl>
                                          <p:spTgt spid="165"/>
                                        </p:tgtEl>
                                        <p:attrNameLst>
                                          <p:attrName>style.visibility</p:attrName>
                                        </p:attrNameLst>
                                      </p:cBhvr>
                                      <p:to>
                                        <p:strVal val="visible"/>
                                      </p:to>
                                    </p:set>
                                    <p:anim calcmode="lin" valueType="num">
                                      <p:cBhvr additive="base">
                                        <p:cTn id="88" dur="1000" fill="hold"/>
                                        <p:tgtEl>
                                          <p:spTgt spid="165"/>
                                        </p:tgtEl>
                                        <p:attrNameLst>
                                          <p:attrName>ppt_x</p:attrName>
                                        </p:attrNameLst>
                                      </p:cBhvr>
                                      <p:tavLst>
                                        <p:tav tm="0">
                                          <p:val>
                                            <p:strVal val="#ppt_x"/>
                                          </p:val>
                                        </p:tav>
                                        <p:tav tm="100000">
                                          <p:val>
                                            <p:strVal val="#ppt_x"/>
                                          </p:val>
                                        </p:tav>
                                      </p:tavLst>
                                    </p:anim>
                                    <p:anim calcmode="lin" valueType="num">
                                      <p:cBhvr additive="base">
                                        <p:cTn id="89" dur="1000" fill="hold"/>
                                        <p:tgtEl>
                                          <p:spTgt spid="165"/>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250"/>
                                  </p:stCondLst>
                                  <p:childTnLst>
                                    <p:set>
                                      <p:cBhvr>
                                        <p:cTn id="91" dur="1" fill="hold">
                                          <p:stCondLst>
                                            <p:cond delay="0"/>
                                          </p:stCondLst>
                                        </p:cTn>
                                        <p:tgtEl>
                                          <p:spTgt spid="164"/>
                                        </p:tgtEl>
                                        <p:attrNameLst>
                                          <p:attrName>style.visibility</p:attrName>
                                        </p:attrNameLst>
                                      </p:cBhvr>
                                      <p:to>
                                        <p:strVal val="visible"/>
                                      </p:to>
                                    </p:set>
                                    <p:anim calcmode="lin" valueType="num">
                                      <p:cBhvr additive="base">
                                        <p:cTn id="92" dur="1000" fill="hold"/>
                                        <p:tgtEl>
                                          <p:spTgt spid="164"/>
                                        </p:tgtEl>
                                        <p:attrNameLst>
                                          <p:attrName>ppt_x</p:attrName>
                                        </p:attrNameLst>
                                      </p:cBhvr>
                                      <p:tavLst>
                                        <p:tav tm="0">
                                          <p:val>
                                            <p:strVal val="#ppt_x"/>
                                          </p:val>
                                        </p:tav>
                                        <p:tav tm="100000">
                                          <p:val>
                                            <p:strVal val="#ppt_x"/>
                                          </p:val>
                                        </p:tav>
                                      </p:tavLst>
                                    </p:anim>
                                    <p:anim calcmode="lin" valueType="num">
                                      <p:cBhvr additive="base">
                                        <p:cTn id="9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146" grpId="0" animBg="1"/>
      <p:bldP spid="147" grpId="0" animBg="1"/>
      <p:bldP spid="148" grpId="0" animBg="1"/>
      <p:bldP spid="151" grpId="0" animBg="1"/>
      <p:bldP spid="152" grpId="0" animBg="1"/>
      <p:bldP spid="153" grpId="0" animBg="1"/>
      <p:bldP spid="160" grpId="0" animBg="1"/>
      <p:bldP spid="161" grpId="0" animBg="1"/>
      <p:bldP spid="162" grpId="0" animBg="1"/>
      <p:bldP spid="164" grpId="0" animBg="1"/>
      <p:bldP spid="165" grpId="0" animBg="1"/>
      <p:bldP spid="1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形状 63">
            <a:extLst>
              <a:ext uri="{FF2B5EF4-FFF2-40B4-BE49-F238E27FC236}">
                <a16:creationId xmlns:a16="http://schemas.microsoft.com/office/drawing/2014/main" id="{05B7ED8E-A79B-4361-9D80-64BD2A9877D9}"/>
              </a:ext>
            </a:extLst>
          </p:cNvPr>
          <p:cNvSpPr/>
          <p:nvPr/>
        </p:nvSpPr>
        <p:spPr>
          <a:xfrm>
            <a:off x="0" y="0"/>
            <a:ext cx="5536427" cy="6968349"/>
          </a:xfrm>
          <a:custGeom>
            <a:avLst/>
            <a:gdLst>
              <a:gd name="connsiteX0" fmla="*/ 4913456 w 5536427"/>
              <a:gd name="connsiteY0" fmla="*/ 4079326 h 6857998"/>
              <a:gd name="connsiteX1" fmla="*/ 4941814 w 5536427"/>
              <a:gd name="connsiteY1" fmla="*/ 4144199 h 6857998"/>
              <a:gd name="connsiteX2" fmla="*/ 5473947 w 5536427"/>
              <a:gd name="connsiteY2" fmla="*/ 5571031 h 6857998"/>
              <a:gd name="connsiteX3" fmla="*/ 5301942 w 5536427"/>
              <a:gd name="connsiteY3" fmla="*/ 6773366 h 6857998"/>
              <a:gd name="connsiteX4" fmla="*/ 5218116 w 5536427"/>
              <a:gd name="connsiteY4" fmla="*/ 6857998 h 6857998"/>
              <a:gd name="connsiteX5" fmla="*/ 5088617 w 5536427"/>
              <a:gd name="connsiteY5" fmla="*/ 6857998 h 6857998"/>
              <a:gd name="connsiteX6" fmla="*/ 0 w 5536427"/>
              <a:gd name="connsiteY6" fmla="*/ 0 h 6857998"/>
              <a:gd name="connsiteX7" fmla="*/ 4609480 w 5536427"/>
              <a:gd name="connsiteY7" fmla="*/ 0 h 6857998"/>
              <a:gd name="connsiteX8" fmla="*/ 4496591 w 5536427"/>
              <a:gd name="connsiteY8" fmla="*/ 86813 h 6857998"/>
              <a:gd name="connsiteX9" fmla="*/ 3944691 w 5536427"/>
              <a:gd name="connsiteY9" fmla="*/ 1539658 h 6857998"/>
              <a:gd name="connsiteX10" fmla="*/ 4816415 w 5536427"/>
              <a:gd name="connsiteY10" fmla="*/ 3857330 h 6857998"/>
              <a:gd name="connsiteX11" fmla="*/ 4913455 w 5536427"/>
              <a:gd name="connsiteY11" fmla="*/ 4079326 h 6857998"/>
              <a:gd name="connsiteX12" fmla="*/ 5088616 w 5536427"/>
              <a:gd name="connsiteY12" fmla="*/ 6857998 h 6857998"/>
              <a:gd name="connsiteX13" fmla="*/ 0 w 5536427"/>
              <a:gd name="connsiteY1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427" h="6857998">
                <a:moveTo>
                  <a:pt x="4913456" y="4079326"/>
                </a:moveTo>
                <a:lnTo>
                  <a:pt x="4941814" y="4144199"/>
                </a:lnTo>
                <a:cubicBezTo>
                  <a:pt x="5188197" y="4711378"/>
                  <a:pt x="5402017" y="5231737"/>
                  <a:pt x="5473947" y="5571031"/>
                </a:cubicBezTo>
                <a:cubicBezTo>
                  <a:pt x="5617808" y="6249618"/>
                  <a:pt x="5493407" y="6557794"/>
                  <a:pt x="5301942" y="6773366"/>
                </a:cubicBezTo>
                <a:lnTo>
                  <a:pt x="5218116" y="6857998"/>
                </a:lnTo>
                <a:lnTo>
                  <a:pt x="5088617" y="6857998"/>
                </a:lnTo>
                <a:close/>
                <a:moveTo>
                  <a:pt x="0" y="0"/>
                </a:moveTo>
                <a:lnTo>
                  <a:pt x="4609480" y="0"/>
                </a:lnTo>
                <a:lnTo>
                  <a:pt x="4496591" y="86813"/>
                </a:lnTo>
                <a:cubicBezTo>
                  <a:pt x="4134082" y="375113"/>
                  <a:pt x="3825136" y="722208"/>
                  <a:pt x="3944691" y="1539658"/>
                </a:cubicBezTo>
                <a:cubicBezTo>
                  <a:pt x="4021548" y="2065162"/>
                  <a:pt x="4435115" y="2988746"/>
                  <a:pt x="4816415" y="3857330"/>
                </a:cubicBezTo>
                <a:lnTo>
                  <a:pt x="4913455" y="4079326"/>
                </a:lnTo>
                <a:lnTo>
                  <a:pt x="5088616" y="6857998"/>
                </a:lnTo>
                <a:lnTo>
                  <a:pt x="0" y="6857998"/>
                </a:lnTo>
                <a:close/>
              </a:path>
            </a:pathLst>
          </a:custGeom>
          <a:gradFill flip="none" rotWithShape="1">
            <a:gsLst>
              <a:gs pos="0">
                <a:srgbClr val="435DF8"/>
              </a:gs>
              <a:gs pos="100000">
                <a:srgbClr val="9A52B6">
                  <a:alpha val="9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F35D6FDD-B65D-4184-AB99-294EEE73F6F8}"/>
              </a:ext>
            </a:extLst>
          </p:cNvPr>
          <p:cNvSpPr/>
          <p:nvPr/>
        </p:nvSpPr>
        <p:spPr>
          <a:xfrm>
            <a:off x="8686845" y="3410719"/>
            <a:ext cx="5113399" cy="5113399"/>
          </a:xfrm>
          <a:prstGeom prst="ellipse">
            <a:avLst/>
          </a:prstGeom>
          <a:noFill/>
          <a:ln>
            <a:gradFill flip="none" rotWithShape="1">
              <a:gsLst>
                <a:gs pos="0">
                  <a:srgbClr val="435DF8">
                    <a:alpha val="50000"/>
                  </a:srgbClr>
                </a:gs>
                <a:gs pos="100000">
                  <a:srgbClr val="9A52B6">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cs typeface="+mn-ea"/>
              <a:sym typeface="+mn-lt"/>
            </a:endParaRPr>
          </a:p>
        </p:txBody>
      </p:sp>
      <p:sp>
        <p:nvSpPr>
          <p:cNvPr id="61" name="任意多边形: 形状 60">
            <a:extLst>
              <a:ext uri="{FF2B5EF4-FFF2-40B4-BE49-F238E27FC236}">
                <a16:creationId xmlns:a16="http://schemas.microsoft.com/office/drawing/2014/main" id="{959F0B8D-9771-4DA5-8F8D-ACB9AE64DCE1}"/>
              </a:ext>
            </a:extLst>
          </p:cNvPr>
          <p:cNvSpPr/>
          <p:nvPr/>
        </p:nvSpPr>
        <p:spPr>
          <a:xfrm>
            <a:off x="4609480" y="-34344"/>
            <a:ext cx="46824" cy="34344"/>
          </a:xfrm>
          <a:custGeom>
            <a:avLst/>
            <a:gdLst>
              <a:gd name="connsiteX0" fmla="*/ 44659 w 46824"/>
              <a:gd name="connsiteY0" fmla="*/ 0 h 34344"/>
              <a:gd name="connsiteX1" fmla="*/ 46824 w 46824"/>
              <a:gd name="connsiteY1" fmla="*/ 34344 h 34344"/>
              <a:gd name="connsiteX2" fmla="*/ 0 w 46824"/>
              <a:gd name="connsiteY2" fmla="*/ 34344 h 34344"/>
              <a:gd name="connsiteX3" fmla="*/ 44659 w 46824"/>
              <a:gd name="connsiteY3" fmla="*/ 0 h 34344"/>
            </a:gdLst>
            <a:ahLst/>
            <a:cxnLst>
              <a:cxn ang="0">
                <a:pos x="connsiteX0" y="connsiteY0"/>
              </a:cxn>
              <a:cxn ang="0">
                <a:pos x="connsiteX1" y="connsiteY1"/>
              </a:cxn>
              <a:cxn ang="0">
                <a:pos x="connsiteX2" y="connsiteY2"/>
              </a:cxn>
              <a:cxn ang="0">
                <a:pos x="connsiteX3" y="connsiteY3"/>
              </a:cxn>
            </a:cxnLst>
            <a:rect l="l" t="t" r="r" b="b"/>
            <a:pathLst>
              <a:path w="46824" h="34344">
                <a:moveTo>
                  <a:pt x="44659" y="0"/>
                </a:moveTo>
                <a:lnTo>
                  <a:pt x="46824" y="34344"/>
                </a:lnTo>
                <a:lnTo>
                  <a:pt x="0" y="34344"/>
                </a:lnTo>
                <a:lnTo>
                  <a:pt x="4465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形状 57">
            <a:extLst>
              <a:ext uri="{FF2B5EF4-FFF2-40B4-BE49-F238E27FC236}">
                <a16:creationId xmlns:a16="http://schemas.microsoft.com/office/drawing/2014/main" id="{A249B960-265F-4052-B743-481E2FE3AC39}"/>
              </a:ext>
            </a:extLst>
          </p:cNvPr>
          <p:cNvSpPr/>
          <p:nvPr/>
        </p:nvSpPr>
        <p:spPr>
          <a:xfrm>
            <a:off x="5088617" y="6857999"/>
            <a:ext cx="129499" cy="110361"/>
          </a:xfrm>
          <a:custGeom>
            <a:avLst/>
            <a:gdLst>
              <a:gd name="connsiteX0" fmla="*/ 0 w 129499"/>
              <a:gd name="connsiteY0" fmla="*/ 0 h 110361"/>
              <a:gd name="connsiteX1" fmla="*/ 129499 w 129499"/>
              <a:gd name="connsiteY1" fmla="*/ 0 h 110361"/>
              <a:gd name="connsiteX2" fmla="*/ 112935 w 129499"/>
              <a:gd name="connsiteY2" fmla="*/ 16723 h 110361"/>
              <a:gd name="connsiteX3" fmla="*/ 6957 w 129499"/>
              <a:gd name="connsiteY3" fmla="*/ 110361 h 110361"/>
              <a:gd name="connsiteX4" fmla="*/ 0 w 129499"/>
              <a:gd name="connsiteY4" fmla="*/ 0 h 11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9" h="110361">
                <a:moveTo>
                  <a:pt x="0" y="0"/>
                </a:moveTo>
                <a:lnTo>
                  <a:pt x="129499" y="0"/>
                </a:lnTo>
                <a:lnTo>
                  <a:pt x="112935" y="16723"/>
                </a:lnTo>
                <a:cubicBezTo>
                  <a:pt x="78231" y="48793"/>
                  <a:pt x="42594" y="79577"/>
                  <a:pt x="6957" y="1103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64">
            <a:extLst>
              <a:ext uri="{FF2B5EF4-FFF2-40B4-BE49-F238E27FC236}">
                <a16:creationId xmlns:a16="http://schemas.microsoft.com/office/drawing/2014/main" id="{A22FD745-512D-4F80-89AC-BE3ACD8B3DB6}"/>
              </a:ext>
            </a:extLst>
          </p:cNvPr>
          <p:cNvSpPr txBox="1"/>
          <p:nvPr/>
        </p:nvSpPr>
        <p:spPr>
          <a:xfrm>
            <a:off x="2386009" y="2580006"/>
            <a:ext cx="2079326" cy="1862048"/>
          </a:xfrm>
          <a:prstGeom prst="rect">
            <a:avLst/>
          </a:prstGeom>
          <a:noFill/>
        </p:spPr>
        <p:txBody>
          <a:bodyPr wrap="square" rtlCol="0">
            <a:spAutoFit/>
          </a:bodyPr>
          <a:lstStyle/>
          <a:p>
            <a:pPr algn="ctr"/>
            <a:r>
              <a:rPr lang="en-US" altLang="zh-CN" sz="11500" dirty="0">
                <a:solidFill>
                  <a:schemeClr val="bg1"/>
                </a:solidFill>
                <a:cs typeface="+mn-ea"/>
                <a:sym typeface="+mn-lt"/>
              </a:rPr>
              <a:t>04</a:t>
            </a:r>
          </a:p>
        </p:txBody>
      </p:sp>
      <p:sp>
        <p:nvSpPr>
          <p:cNvPr id="16" name="文本框 15">
            <a:extLst>
              <a:ext uri="{FF2B5EF4-FFF2-40B4-BE49-F238E27FC236}">
                <a16:creationId xmlns:a16="http://schemas.microsoft.com/office/drawing/2014/main" id="{5A20AE13-58AD-4CF4-A47C-1A0FE3C282A4}"/>
              </a:ext>
            </a:extLst>
          </p:cNvPr>
          <p:cNvSpPr txBox="1"/>
          <p:nvPr/>
        </p:nvSpPr>
        <p:spPr>
          <a:xfrm>
            <a:off x="5170096" y="2828836"/>
            <a:ext cx="5707115" cy="1200329"/>
          </a:xfrm>
          <a:prstGeom prst="rect">
            <a:avLst/>
          </a:prstGeom>
          <a:noFill/>
        </p:spPr>
        <p:txBody>
          <a:bodyPr wrap="square" rtlCol="0">
            <a:spAutoFit/>
          </a:bodyPr>
          <a:lstStyle/>
          <a:p>
            <a:r>
              <a:rPr lang="zh-CN" altLang="en-US" sz="4400" dirty="0">
                <a:solidFill>
                  <a:srgbClr val="435DF8"/>
                </a:solidFill>
                <a:cs typeface="+mn-ea"/>
                <a:sym typeface="+mn-lt"/>
              </a:rPr>
              <a:t>Plans for the future</a:t>
            </a:r>
            <a:endParaRPr lang="en-US" altLang="zh-CN" sz="4400" dirty="0">
              <a:solidFill>
                <a:srgbClr val="435DF8"/>
              </a:solidFill>
              <a:cs typeface="+mn-ea"/>
              <a:sym typeface="+mn-lt"/>
            </a:endParaRPr>
          </a:p>
          <a:p>
            <a:r>
              <a:rPr lang="en-US" altLang="zh-CN" sz="2800" dirty="0">
                <a:solidFill>
                  <a:srgbClr val="435DF8"/>
                </a:solidFill>
                <a:cs typeface="+mn-ea"/>
                <a:sym typeface="+mn-lt"/>
              </a:rPr>
              <a:t>Future plans</a:t>
            </a:r>
            <a:endParaRPr lang="zh-CN" altLang="en-US" sz="4800" dirty="0">
              <a:solidFill>
                <a:srgbClr val="435DF8"/>
              </a:solidFill>
              <a:cs typeface="+mn-ea"/>
              <a:sym typeface="+mn-lt"/>
            </a:endParaRPr>
          </a:p>
        </p:txBody>
      </p:sp>
      <p:grpSp>
        <p:nvGrpSpPr>
          <p:cNvPr id="11" name="组合 10">
            <a:extLst>
              <a:ext uri="{FF2B5EF4-FFF2-40B4-BE49-F238E27FC236}">
                <a16:creationId xmlns:a16="http://schemas.microsoft.com/office/drawing/2014/main" id="{6B4E2DF2-3885-4830-AEB2-BF2C8CF59E79}"/>
              </a:ext>
            </a:extLst>
          </p:cNvPr>
          <p:cNvGrpSpPr/>
          <p:nvPr/>
        </p:nvGrpSpPr>
        <p:grpSpPr>
          <a:xfrm>
            <a:off x="5536427" y="2347710"/>
            <a:ext cx="5824530" cy="2039166"/>
            <a:chOff x="5536427" y="2347710"/>
            <a:chExt cx="5824530" cy="2039166"/>
          </a:xfrm>
        </p:grpSpPr>
        <p:cxnSp>
          <p:nvCxnSpPr>
            <p:cNvPr id="4" name="直接连接符 3">
              <a:extLst>
                <a:ext uri="{FF2B5EF4-FFF2-40B4-BE49-F238E27FC236}">
                  <a16:creationId xmlns:a16="http://schemas.microsoft.com/office/drawing/2014/main" id="{D0379C38-ADBB-4F28-B7EF-CF40036FEAFD}"/>
                </a:ext>
              </a:extLst>
            </p:cNvPr>
            <p:cNvCxnSpPr>
              <a:cxnSpLocks/>
            </p:cNvCxnSpPr>
            <p:nvPr/>
          </p:nvCxnSpPr>
          <p:spPr>
            <a:xfrm>
              <a:off x="5536427" y="2465125"/>
              <a:ext cx="5501920"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CA8B076-972F-439A-807D-0A3CFF68F595}"/>
                </a:ext>
              </a:extLst>
            </p:cNvPr>
            <p:cNvCxnSpPr>
              <a:cxnSpLocks/>
            </p:cNvCxnSpPr>
            <p:nvPr/>
          </p:nvCxnSpPr>
          <p:spPr>
            <a:xfrm>
              <a:off x="5536427" y="4386875"/>
              <a:ext cx="570711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767817F-5B7B-4A7B-A3E2-33D420D2513A}"/>
                </a:ext>
              </a:extLst>
            </p:cNvPr>
            <p:cNvCxnSpPr>
              <a:cxnSpLocks/>
            </p:cNvCxnSpPr>
            <p:nvPr/>
          </p:nvCxnSpPr>
          <p:spPr>
            <a:xfrm flipV="1">
              <a:off x="5536427" y="4134875"/>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CC212D3-FE06-46DE-A5D2-E3DFD70C9187}"/>
                </a:ext>
              </a:extLst>
            </p:cNvPr>
            <p:cNvGrpSpPr/>
            <p:nvPr/>
          </p:nvGrpSpPr>
          <p:grpSpPr>
            <a:xfrm>
              <a:off x="11126130" y="2347710"/>
              <a:ext cx="234827" cy="234827"/>
              <a:chOff x="5602710" y="3016900"/>
              <a:chExt cx="234827" cy="234827"/>
            </a:xfrm>
          </p:grpSpPr>
          <p:cxnSp>
            <p:nvCxnSpPr>
              <p:cNvPr id="8" name="直接连接符 7">
                <a:extLst>
                  <a:ext uri="{FF2B5EF4-FFF2-40B4-BE49-F238E27FC236}">
                    <a16:creationId xmlns:a16="http://schemas.microsoft.com/office/drawing/2014/main" id="{34C7B9DC-6513-42C3-AA2D-B8AAB0349AB2}"/>
                  </a:ext>
                </a:extLst>
              </p:cNvPr>
              <p:cNvCxnSpPr>
                <a:cxnSpLocks/>
              </p:cNvCxnSpPr>
              <p:nvPr/>
            </p:nvCxnSpPr>
            <p:spPr>
              <a:xfrm flipV="1">
                <a:off x="5720123" y="3016900"/>
                <a:ext cx="0" cy="234827"/>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2B37FE7-CA15-4A88-9AF1-249DBC3ABC05}"/>
                  </a:ext>
                </a:extLst>
              </p:cNvPr>
              <p:cNvCxnSpPr>
                <a:cxnSpLocks/>
              </p:cNvCxnSpPr>
              <p:nvPr/>
            </p:nvCxnSpPr>
            <p:spPr>
              <a:xfrm>
                <a:off x="5602710" y="3134313"/>
                <a:ext cx="23482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10" name="直接连接符 9">
              <a:extLst>
                <a:ext uri="{FF2B5EF4-FFF2-40B4-BE49-F238E27FC236}">
                  <a16:creationId xmlns:a16="http://schemas.microsoft.com/office/drawing/2014/main" id="{FDF2A3E1-21FC-4CE6-BC6A-CD52C366CA31}"/>
                </a:ext>
              </a:extLst>
            </p:cNvPr>
            <p:cNvCxnSpPr>
              <a:cxnSpLocks/>
            </p:cNvCxnSpPr>
            <p:nvPr/>
          </p:nvCxnSpPr>
          <p:spPr>
            <a:xfrm flipV="1">
              <a:off x="11243544" y="2668663"/>
              <a:ext cx="0" cy="1718213"/>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64DC99E-392F-460D-A29C-2A588834F2A9}"/>
                </a:ext>
              </a:extLst>
            </p:cNvPr>
            <p:cNvCxnSpPr>
              <a:cxnSpLocks/>
            </p:cNvCxnSpPr>
            <p:nvPr/>
          </p:nvCxnSpPr>
          <p:spPr>
            <a:xfrm flipV="1">
              <a:off x="5536427" y="2465124"/>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EE2C683D-75B3-45A6-A0CA-703208581FFA}"/>
              </a:ext>
            </a:extLst>
          </p:cNvPr>
          <p:cNvGrpSpPr/>
          <p:nvPr/>
        </p:nvGrpSpPr>
        <p:grpSpPr>
          <a:xfrm>
            <a:off x="1314916" y="2465123"/>
            <a:ext cx="2204196" cy="1921752"/>
            <a:chOff x="1314916" y="2465123"/>
            <a:chExt cx="2204196" cy="1921752"/>
          </a:xfrm>
        </p:grpSpPr>
        <p:cxnSp>
          <p:nvCxnSpPr>
            <p:cNvPr id="66" name="直接连接符 65">
              <a:extLst>
                <a:ext uri="{FF2B5EF4-FFF2-40B4-BE49-F238E27FC236}">
                  <a16:creationId xmlns:a16="http://schemas.microsoft.com/office/drawing/2014/main" id="{34EF2C4A-E8DE-4074-8C55-3F1AD1520592}"/>
                </a:ext>
              </a:extLst>
            </p:cNvPr>
            <p:cNvCxnSpPr>
              <a:cxnSpLocks/>
            </p:cNvCxnSpPr>
            <p:nvPr/>
          </p:nvCxnSpPr>
          <p:spPr>
            <a:xfrm>
              <a:off x="1314916" y="246512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2DC74EB-A634-418C-B2E9-0B7BA88F3A35}"/>
                </a:ext>
              </a:extLst>
            </p:cNvPr>
            <p:cNvCxnSpPr>
              <a:cxnSpLocks/>
            </p:cNvCxnSpPr>
            <p:nvPr/>
          </p:nvCxnSpPr>
          <p:spPr>
            <a:xfrm>
              <a:off x="1314916" y="438687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81BFBB2-51FC-4890-9DC6-7B4D38EFF9EA}"/>
                </a:ext>
              </a:extLst>
            </p:cNvPr>
            <p:cNvCxnSpPr>
              <a:cxnSpLocks/>
            </p:cNvCxnSpPr>
            <p:nvPr/>
          </p:nvCxnSpPr>
          <p:spPr>
            <a:xfrm flipV="1">
              <a:off x="3519112" y="4134875"/>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AE52E17-7742-4422-A8D4-AF94A438CD97}"/>
                </a:ext>
              </a:extLst>
            </p:cNvPr>
            <p:cNvCxnSpPr>
              <a:cxnSpLocks/>
            </p:cNvCxnSpPr>
            <p:nvPr/>
          </p:nvCxnSpPr>
          <p:spPr>
            <a:xfrm flipV="1">
              <a:off x="3519112" y="2465124"/>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C6EBEC15-3E37-415A-A24D-7B0A1B3A7B87}"/>
                </a:ext>
              </a:extLst>
            </p:cNvPr>
            <p:cNvCxnSpPr>
              <a:cxnSpLocks/>
            </p:cNvCxnSpPr>
            <p:nvPr/>
          </p:nvCxnSpPr>
          <p:spPr>
            <a:xfrm flipV="1">
              <a:off x="1314916" y="2465124"/>
              <a:ext cx="0" cy="19217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圆角 23">
            <a:extLst>
              <a:ext uri="{FF2B5EF4-FFF2-40B4-BE49-F238E27FC236}">
                <a16:creationId xmlns:a16="http://schemas.microsoft.com/office/drawing/2014/main" id="{C63D158C-C141-41FB-99B3-0F91C1E27303}"/>
              </a:ext>
            </a:extLst>
          </p:cNvPr>
          <p:cNvSpPr/>
          <p:nvPr/>
        </p:nvSpPr>
        <p:spPr>
          <a:xfrm rot="-2700000">
            <a:off x="10939007" y="14015"/>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a:extLst>
              <a:ext uri="{FF2B5EF4-FFF2-40B4-BE49-F238E27FC236}">
                <a16:creationId xmlns:a16="http://schemas.microsoft.com/office/drawing/2014/main" id="{DECA46FD-E0E7-4F70-B18C-54FB6855B753}"/>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a:extLst>
              <a:ext uri="{FF2B5EF4-FFF2-40B4-BE49-F238E27FC236}">
                <a16:creationId xmlns:a16="http://schemas.microsoft.com/office/drawing/2014/main" id="{8DA4FB12-E7E5-45BF-9C6B-7F156AC85874}"/>
              </a:ext>
            </a:extLst>
          </p:cNvPr>
          <p:cNvSpPr/>
          <p:nvPr/>
        </p:nvSpPr>
        <p:spPr>
          <a:xfrm rot="-2700000">
            <a:off x="10320921" y="-140469"/>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5571654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14:presetBounceEnd="6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60000">
                                          <p:cBhvr additive="base">
                                            <p:cTn id="12" dur="12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14:presetBounceEnd="60000">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14:bounceEnd="60000">
                                          <p:cBhvr additive="base">
                                            <p:cTn id="16" dur="125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14:presetBounceEnd="60000">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14:bounceEnd="60000">
                                          <p:cBhvr additive="base">
                                            <p:cTn id="20"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ppt_x"/>
                                              </p:val>
                                            </p:tav>
                                            <p:tav tm="100000">
                                              <p:val>
                                                <p:strVal val="#ppt_x"/>
                                              </p:val>
                                            </p:tav>
                                          </p:tavLst>
                                        </p:anim>
                                        <p:anim calcmode="lin" valueType="num">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250" fill="hold"/>
                                            <p:tgtEl>
                                              <p:spTgt spid="24"/>
                                            </p:tgtEl>
                                            <p:attrNameLst>
                                              <p:attrName>ppt_x</p:attrName>
                                            </p:attrNameLst>
                                          </p:cBhvr>
                                          <p:tavLst>
                                            <p:tav tm="0">
                                              <p:val>
                                                <p:strVal val="#ppt_x"/>
                                              </p:val>
                                            </p:tav>
                                            <p:tav tm="100000">
                                              <p:val>
                                                <p:strVal val="#ppt_x"/>
                                              </p:val>
                                            </p:tav>
                                          </p:tavLst>
                                        </p:anim>
                                        <p:anim calcmode="lin" valueType="num">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250" fill="hold"/>
                                            <p:tgtEl>
                                              <p:spTgt spid="28"/>
                                            </p:tgtEl>
                                            <p:attrNameLst>
                                              <p:attrName>ppt_x</p:attrName>
                                            </p:attrNameLst>
                                          </p:cBhvr>
                                          <p:tavLst>
                                            <p:tav tm="0">
                                              <p:val>
                                                <p:strVal val="#ppt_x"/>
                                              </p:val>
                                            </p:tav>
                                            <p:tav tm="100000">
                                              <p:val>
                                                <p:strVal val="#ppt_x"/>
                                              </p:val>
                                            </p:tav>
                                          </p:tavLst>
                                        </p:anim>
                                        <p:anim calcmode="lin" valueType="num">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5A8502A2-4D96-4D61-AE5E-AF88B8393BCE}"/>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81991C1A-EFEB-4100-93FE-D9B4C2659163}"/>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F5DF511D-7824-46A5-9174-E4517981377E}"/>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C4A2FDF0-EA2D-48AC-93F1-42B8BD8D5D26}"/>
              </a:ext>
            </a:extLst>
          </p:cNvPr>
          <p:cNvSpPr txBox="1"/>
          <p:nvPr/>
        </p:nvSpPr>
        <p:spPr>
          <a:xfrm>
            <a:off x="4558862" y="416139"/>
            <a:ext cx="3074276"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here</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graphicFrame>
        <p:nvGraphicFramePr>
          <p:cNvPr id="9" name="图表 8">
            <a:extLst>
              <a:ext uri="{FF2B5EF4-FFF2-40B4-BE49-F238E27FC236}">
                <a16:creationId xmlns:a16="http://schemas.microsoft.com/office/drawing/2014/main" id="{B59A0ECF-329A-4D2B-80AB-C5CE5092AB35}"/>
              </a:ext>
            </a:extLst>
          </p:cNvPr>
          <p:cNvGraphicFramePr/>
          <p:nvPr>
            <p:extLst>
              <p:ext uri="{D42A27DB-BD31-4B8C-83A1-F6EECF244321}">
                <p14:modId xmlns:p14="http://schemas.microsoft.com/office/powerpoint/2010/main" val="2561866868"/>
              </p:ext>
            </p:extLst>
          </p:nvPr>
        </p:nvGraphicFramePr>
        <p:xfrm>
          <a:off x="5928412" y="1513491"/>
          <a:ext cx="5062484" cy="4628826"/>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组合 21">
            <a:extLst>
              <a:ext uri="{FF2B5EF4-FFF2-40B4-BE49-F238E27FC236}">
                <a16:creationId xmlns:a16="http://schemas.microsoft.com/office/drawing/2014/main" id="{2F93B483-0B2A-410B-B2E7-43782E91D66A}"/>
              </a:ext>
            </a:extLst>
          </p:cNvPr>
          <p:cNvGrpSpPr/>
          <p:nvPr/>
        </p:nvGrpSpPr>
        <p:grpSpPr>
          <a:xfrm>
            <a:off x="1201105" y="1671146"/>
            <a:ext cx="1796764" cy="1419657"/>
            <a:chOff x="1209468" y="1024613"/>
            <a:chExt cx="1796764" cy="1419657"/>
          </a:xfrm>
        </p:grpSpPr>
        <p:sp>
          <p:nvSpPr>
            <p:cNvPr id="10" name="文本框 9">
              <a:extLst>
                <a:ext uri="{FF2B5EF4-FFF2-40B4-BE49-F238E27FC236}">
                  <a16:creationId xmlns:a16="http://schemas.microsoft.com/office/drawing/2014/main" id="{D3197246-B821-4153-A55B-8BDC371420C3}"/>
                </a:ext>
              </a:extLst>
            </p:cNvPr>
            <p:cNvSpPr txBox="1"/>
            <p:nvPr/>
          </p:nvSpPr>
          <p:spPr>
            <a:xfrm>
              <a:off x="1398196" y="1497725"/>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11" name="文本框 10">
              <a:extLst>
                <a:ext uri="{FF2B5EF4-FFF2-40B4-BE49-F238E27FC236}">
                  <a16:creationId xmlns:a16="http://schemas.microsoft.com/office/drawing/2014/main" id="{3A896CB5-EA10-44A8-AD98-501CF8E7D5C6}"/>
                </a:ext>
              </a:extLst>
            </p:cNvPr>
            <p:cNvSpPr txBox="1"/>
            <p:nvPr/>
          </p:nvSpPr>
          <p:spPr>
            <a:xfrm>
              <a:off x="1209468" y="1797939"/>
              <a:ext cx="1796764" cy="646331"/>
            </a:xfrm>
            <a:prstGeom prst="rect">
              <a:avLst/>
            </a:prstGeom>
            <a:noFill/>
          </p:spPr>
          <p:txBody>
            <a:bodyPr wrap="square" rtlCol="0">
              <a:spAutoFit/>
            </a:bodyPr>
            <a:lstStyle/>
            <a:p>
              <a:pPr algn="ctr"/>
              <a:r>
                <a:rPr lang="zh-CN" altLang="en-US" sz="1200" dirty="0">
                  <a:cs typeface="+mn-ea"/>
                  <a:sym typeface="+mn-lt"/>
                </a:rPr>
                <a:t>Add your detailed small paragraph text here, and it's concise.</a:t>
              </a:r>
            </a:p>
          </p:txBody>
        </p:sp>
        <p:sp>
          <p:nvSpPr>
            <p:cNvPr id="14" name="Freeform 158">
              <a:extLst>
                <a:ext uri="{FF2B5EF4-FFF2-40B4-BE49-F238E27FC236}">
                  <a16:creationId xmlns:a16="http://schemas.microsoft.com/office/drawing/2014/main" id="{108AB183-EAD6-46CA-9108-36962D81AF79}"/>
                </a:ext>
              </a:extLst>
            </p:cNvPr>
            <p:cNvSpPr/>
            <p:nvPr/>
          </p:nvSpPr>
          <p:spPr>
            <a:xfrm>
              <a:off x="1900773" y="1024613"/>
              <a:ext cx="414154" cy="414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6538"/>
                    <a:pt x="0" y="16538"/>
                    <a:pt x="0" y="16538"/>
                  </a:cubicBezTo>
                  <a:cubicBezTo>
                    <a:pt x="4219" y="16538"/>
                    <a:pt x="4219" y="16538"/>
                    <a:pt x="4219" y="16538"/>
                  </a:cubicBezTo>
                  <a:cubicBezTo>
                    <a:pt x="4219" y="21600"/>
                    <a:pt x="4219" y="21600"/>
                    <a:pt x="4219" y="21600"/>
                  </a:cubicBezTo>
                  <a:cubicBezTo>
                    <a:pt x="12319" y="16538"/>
                    <a:pt x="12319" y="16538"/>
                    <a:pt x="12319" y="16538"/>
                  </a:cubicBezTo>
                  <a:cubicBezTo>
                    <a:pt x="21600" y="16538"/>
                    <a:pt x="21600" y="16538"/>
                    <a:pt x="21600" y="16538"/>
                  </a:cubicBezTo>
                  <a:cubicBezTo>
                    <a:pt x="21600" y="0"/>
                    <a:pt x="21600" y="0"/>
                    <a:pt x="21600" y="0"/>
                  </a:cubicBezTo>
                  <a:lnTo>
                    <a:pt x="0" y="0"/>
                  </a:lnTo>
                  <a:close/>
                  <a:moveTo>
                    <a:pt x="6075" y="10462"/>
                  </a:moveTo>
                  <a:cubicBezTo>
                    <a:pt x="5231" y="10462"/>
                    <a:pt x="4387" y="9619"/>
                    <a:pt x="4387" y="8775"/>
                  </a:cubicBezTo>
                  <a:cubicBezTo>
                    <a:pt x="4387" y="7762"/>
                    <a:pt x="5231" y="7087"/>
                    <a:pt x="6075" y="7087"/>
                  </a:cubicBezTo>
                  <a:cubicBezTo>
                    <a:pt x="6919" y="7087"/>
                    <a:pt x="7762" y="7762"/>
                    <a:pt x="7762" y="8775"/>
                  </a:cubicBezTo>
                  <a:cubicBezTo>
                    <a:pt x="7762" y="9619"/>
                    <a:pt x="6919" y="10462"/>
                    <a:pt x="6075" y="10462"/>
                  </a:cubicBezTo>
                  <a:close/>
                  <a:moveTo>
                    <a:pt x="10800" y="10462"/>
                  </a:moveTo>
                  <a:cubicBezTo>
                    <a:pt x="9956" y="10462"/>
                    <a:pt x="9112" y="9619"/>
                    <a:pt x="9112" y="8775"/>
                  </a:cubicBezTo>
                  <a:cubicBezTo>
                    <a:pt x="9112" y="7762"/>
                    <a:pt x="9956" y="7087"/>
                    <a:pt x="10800" y="7087"/>
                  </a:cubicBezTo>
                  <a:cubicBezTo>
                    <a:pt x="11644" y="7087"/>
                    <a:pt x="12488" y="7762"/>
                    <a:pt x="12488" y="8775"/>
                  </a:cubicBezTo>
                  <a:cubicBezTo>
                    <a:pt x="12488" y="9619"/>
                    <a:pt x="11644" y="10462"/>
                    <a:pt x="10800" y="10462"/>
                  </a:cubicBezTo>
                  <a:close/>
                  <a:moveTo>
                    <a:pt x="15525" y="10462"/>
                  </a:moveTo>
                  <a:cubicBezTo>
                    <a:pt x="14681" y="10462"/>
                    <a:pt x="13838" y="9619"/>
                    <a:pt x="13838" y="8775"/>
                  </a:cubicBezTo>
                  <a:cubicBezTo>
                    <a:pt x="13838" y="7762"/>
                    <a:pt x="14681" y="7087"/>
                    <a:pt x="15525" y="7087"/>
                  </a:cubicBezTo>
                  <a:cubicBezTo>
                    <a:pt x="16369" y="7087"/>
                    <a:pt x="17213" y="7762"/>
                    <a:pt x="17213" y="8775"/>
                  </a:cubicBezTo>
                  <a:cubicBezTo>
                    <a:pt x="17213" y="9619"/>
                    <a:pt x="16369" y="10462"/>
                    <a:pt x="15525" y="10462"/>
                  </a:cubicBezTo>
                  <a:close/>
                </a:path>
              </a:pathLst>
            </a:custGeom>
            <a:gradFill>
              <a:gsLst>
                <a:gs pos="100000">
                  <a:srgbClr val="9A52B6"/>
                </a:gs>
                <a:gs pos="0">
                  <a:srgbClr val="435DF8"/>
                </a:gs>
              </a:gsLst>
              <a:lin ang="2700000" scaled="1"/>
            </a:gra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2" name="组合 11">
            <a:extLst>
              <a:ext uri="{FF2B5EF4-FFF2-40B4-BE49-F238E27FC236}">
                <a16:creationId xmlns:a16="http://schemas.microsoft.com/office/drawing/2014/main" id="{5DFAB5B7-E59E-43CB-B3FC-BB15A6E43B3D}"/>
              </a:ext>
            </a:extLst>
          </p:cNvPr>
          <p:cNvGrpSpPr/>
          <p:nvPr/>
        </p:nvGrpSpPr>
        <p:grpSpPr>
          <a:xfrm>
            <a:off x="3492892" y="1695104"/>
            <a:ext cx="1796764" cy="1395699"/>
            <a:chOff x="3492892" y="1695104"/>
            <a:chExt cx="1796764" cy="1395699"/>
          </a:xfrm>
        </p:grpSpPr>
        <p:grpSp>
          <p:nvGrpSpPr>
            <p:cNvPr id="6" name="组合 5">
              <a:extLst>
                <a:ext uri="{FF2B5EF4-FFF2-40B4-BE49-F238E27FC236}">
                  <a16:creationId xmlns:a16="http://schemas.microsoft.com/office/drawing/2014/main" id="{11BAFB22-E7AC-4B24-89F8-00BB455A2F67}"/>
                </a:ext>
              </a:extLst>
            </p:cNvPr>
            <p:cNvGrpSpPr/>
            <p:nvPr/>
          </p:nvGrpSpPr>
          <p:grpSpPr>
            <a:xfrm>
              <a:off x="3681620" y="1695104"/>
              <a:ext cx="1419308" cy="787708"/>
              <a:chOff x="3681620" y="1695104"/>
              <a:chExt cx="1419308" cy="787708"/>
            </a:xfrm>
          </p:grpSpPr>
          <p:grpSp>
            <p:nvGrpSpPr>
              <p:cNvPr id="20" name="组合 19">
                <a:extLst>
                  <a:ext uri="{FF2B5EF4-FFF2-40B4-BE49-F238E27FC236}">
                    <a16:creationId xmlns:a16="http://schemas.microsoft.com/office/drawing/2014/main" id="{E9535DC6-63A9-455B-A5DB-414BF633D7D3}"/>
                  </a:ext>
                </a:extLst>
              </p:cNvPr>
              <p:cNvGrpSpPr/>
              <p:nvPr/>
            </p:nvGrpSpPr>
            <p:grpSpPr>
              <a:xfrm>
                <a:off x="4185403" y="1695104"/>
                <a:ext cx="411742" cy="394017"/>
                <a:chOff x="15500262" y="4375932"/>
                <a:chExt cx="550761" cy="527052"/>
              </a:xfrm>
              <a:gradFill>
                <a:gsLst>
                  <a:gs pos="100000">
                    <a:srgbClr val="9A52B6"/>
                  </a:gs>
                  <a:gs pos="0">
                    <a:srgbClr val="435DF8"/>
                  </a:gs>
                </a:gsLst>
                <a:lin ang="2700000" scaled="1"/>
              </a:gradFill>
            </p:grpSpPr>
            <p:sp>
              <p:nvSpPr>
                <p:cNvPr id="17" name="Freeform 140">
                  <a:extLst>
                    <a:ext uri="{FF2B5EF4-FFF2-40B4-BE49-F238E27FC236}">
                      <a16:creationId xmlns:a16="http://schemas.microsoft.com/office/drawing/2014/main" id="{8A1558D2-1436-450C-A45C-CB673B525FB5}"/>
                    </a:ext>
                  </a:extLst>
                </p:cNvPr>
                <p:cNvSpPr/>
                <p:nvPr/>
              </p:nvSpPr>
              <p:spPr>
                <a:xfrm>
                  <a:off x="15668043" y="4392345"/>
                  <a:ext cx="129485" cy="5051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moveTo>
                        <a:pt x="7301" y="6316"/>
                      </a:moveTo>
                      <a:lnTo>
                        <a:pt x="14299" y="6316"/>
                      </a:lnTo>
                      <a:lnTo>
                        <a:pt x="14299" y="15362"/>
                      </a:lnTo>
                      <a:lnTo>
                        <a:pt x="7301" y="15362"/>
                      </a:lnTo>
                      <a:lnTo>
                        <a:pt x="7301" y="6316"/>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8" name="Freeform 141">
                  <a:extLst>
                    <a:ext uri="{FF2B5EF4-FFF2-40B4-BE49-F238E27FC236}">
                      <a16:creationId xmlns:a16="http://schemas.microsoft.com/office/drawing/2014/main" id="{18C82858-166A-433D-9368-3739BBBAFCC6}"/>
                    </a:ext>
                  </a:extLst>
                </p:cNvPr>
                <p:cNvSpPr/>
                <p:nvPr/>
              </p:nvSpPr>
              <p:spPr>
                <a:xfrm>
                  <a:off x="15841296" y="4375932"/>
                  <a:ext cx="209727" cy="527052"/>
                </a:xfrm>
                <a:custGeom>
                  <a:avLst/>
                  <a:gdLst/>
                  <a:ahLst/>
                  <a:cxnLst>
                    <a:cxn ang="0">
                      <a:pos x="wd2" y="hd2"/>
                    </a:cxn>
                    <a:cxn ang="5400000">
                      <a:pos x="wd2" y="hd2"/>
                    </a:cxn>
                    <a:cxn ang="10800000">
                      <a:pos x="wd2" y="hd2"/>
                    </a:cxn>
                    <a:cxn ang="16200000">
                      <a:pos x="wd2" y="hd2"/>
                    </a:cxn>
                  </a:cxnLst>
                  <a:rect l="0" t="0" r="r" b="b"/>
                  <a:pathLst>
                    <a:path w="21600" h="21600" extrusionOk="0">
                      <a:moveTo>
                        <a:pt x="12772" y="0"/>
                      </a:moveTo>
                      <a:lnTo>
                        <a:pt x="0" y="1046"/>
                      </a:lnTo>
                      <a:lnTo>
                        <a:pt x="8828" y="21600"/>
                      </a:lnTo>
                      <a:lnTo>
                        <a:pt x="21600" y="20479"/>
                      </a:lnTo>
                      <a:lnTo>
                        <a:pt x="12772" y="0"/>
                      </a:lnTo>
                      <a:close/>
                      <a:moveTo>
                        <a:pt x="6574" y="6727"/>
                      </a:moveTo>
                      <a:lnTo>
                        <a:pt x="11082" y="6353"/>
                      </a:lnTo>
                      <a:lnTo>
                        <a:pt x="14650" y="14873"/>
                      </a:lnTo>
                      <a:lnTo>
                        <a:pt x="10518" y="15172"/>
                      </a:lnTo>
                      <a:lnTo>
                        <a:pt x="6574" y="6727"/>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9" name="Freeform 142">
                  <a:extLst>
                    <a:ext uri="{FF2B5EF4-FFF2-40B4-BE49-F238E27FC236}">
                      <a16:creationId xmlns:a16="http://schemas.microsoft.com/office/drawing/2014/main" id="{9DEECA1A-099F-43DC-BBDB-626E8A78981C}"/>
                    </a:ext>
                  </a:extLst>
                </p:cNvPr>
                <p:cNvSpPr/>
                <p:nvPr/>
              </p:nvSpPr>
              <p:spPr>
                <a:xfrm>
                  <a:off x="15500262" y="4388698"/>
                  <a:ext cx="124013" cy="508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moveTo>
                        <a:pt x="7306" y="6426"/>
                      </a:moveTo>
                      <a:lnTo>
                        <a:pt x="14929" y="6426"/>
                      </a:lnTo>
                      <a:lnTo>
                        <a:pt x="14929" y="15406"/>
                      </a:lnTo>
                      <a:lnTo>
                        <a:pt x="7306" y="15406"/>
                      </a:lnTo>
                      <a:lnTo>
                        <a:pt x="7306" y="6426"/>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sp>
            <p:nvSpPr>
              <p:cNvPr id="24" name="文本框 23">
                <a:extLst>
                  <a:ext uri="{FF2B5EF4-FFF2-40B4-BE49-F238E27FC236}">
                    <a16:creationId xmlns:a16="http://schemas.microsoft.com/office/drawing/2014/main" id="{A739B78D-1DBC-44DE-B436-65EC9CD63B87}"/>
                  </a:ext>
                </a:extLst>
              </p:cNvPr>
              <p:cNvSpPr txBox="1"/>
              <p:nvPr/>
            </p:nvSpPr>
            <p:spPr>
              <a:xfrm>
                <a:off x="3681620" y="2144258"/>
                <a:ext cx="1419308" cy="338554"/>
              </a:xfrm>
              <a:prstGeom prst="rect">
                <a:avLst/>
              </a:prstGeom>
              <a:noFill/>
            </p:spPr>
            <p:txBody>
              <a:bodyPr wrap="square" rtlCol="0">
                <a:spAutoFit/>
              </a:bodyPr>
              <a:lstStyle/>
              <a:p>
                <a:pPr algn="ctr"/>
                <a:r>
                  <a:rPr lang="zh-CN" altLang="en-US" sz="1600" dirty="0">
                    <a:cs typeface="+mn-ea"/>
                    <a:sym typeface="+mn-lt"/>
                  </a:rPr>
                  <a:t>Add a title</a:t>
                </a:r>
              </a:p>
            </p:txBody>
          </p:sp>
        </p:grpSp>
        <p:sp>
          <p:nvSpPr>
            <p:cNvPr id="25" name="文本框 24">
              <a:extLst>
                <a:ext uri="{FF2B5EF4-FFF2-40B4-BE49-F238E27FC236}">
                  <a16:creationId xmlns:a16="http://schemas.microsoft.com/office/drawing/2014/main" id="{FFEDEC1C-1EED-4A4E-AE9F-F7DF871028B2}"/>
                </a:ext>
              </a:extLst>
            </p:cNvPr>
            <p:cNvSpPr txBox="1"/>
            <p:nvPr/>
          </p:nvSpPr>
          <p:spPr>
            <a:xfrm>
              <a:off x="3492892" y="2444472"/>
              <a:ext cx="1796764" cy="646331"/>
            </a:xfrm>
            <a:prstGeom prst="rect">
              <a:avLst/>
            </a:prstGeom>
            <a:noFill/>
          </p:spPr>
          <p:txBody>
            <a:bodyPr wrap="square" rtlCol="0">
              <a:spAutoFit/>
            </a:bodyPr>
            <a:lstStyle/>
            <a:p>
              <a:pPr algn="ctr"/>
              <a:r>
                <a:rPr lang="zh-CN" altLang="en-US" sz="1200" dirty="0">
                  <a:cs typeface="+mn-ea"/>
                  <a:sym typeface="+mn-lt"/>
                </a:rPr>
                <a:t>Add your detailed small paragraph text here, and it's concise.</a:t>
              </a:r>
            </a:p>
          </p:txBody>
        </p:sp>
      </p:grpSp>
      <p:grpSp>
        <p:nvGrpSpPr>
          <p:cNvPr id="8" name="组合 7">
            <a:extLst>
              <a:ext uri="{FF2B5EF4-FFF2-40B4-BE49-F238E27FC236}">
                <a16:creationId xmlns:a16="http://schemas.microsoft.com/office/drawing/2014/main" id="{90D000BB-DE97-4530-88D0-BCF1BB16B902}"/>
              </a:ext>
            </a:extLst>
          </p:cNvPr>
          <p:cNvGrpSpPr/>
          <p:nvPr/>
        </p:nvGrpSpPr>
        <p:grpSpPr>
          <a:xfrm>
            <a:off x="1201105" y="4154850"/>
            <a:ext cx="1796764" cy="1379608"/>
            <a:chOff x="1201105" y="4154850"/>
            <a:chExt cx="1796764" cy="1379608"/>
          </a:xfrm>
        </p:grpSpPr>
        <p:grpSp>
          <p:nvGrpSpPr>
            <p:cNvPr id="21" name="组合 20">
              <a:extLst>
                <a:ext uri="{FF2B5EF4-FFF2-40B4-BE49-F238E27FC236}">
                  <a16:creationId xmlns:a16="http://schemas.microsoft.com/office/drawing/2014/main" id="{C8FFFE71-15A9-41CD-88F6-DBF069083DDA}"/>
                </a:ext>
              </a:extLst>
            </p:cNvPr>
            <p:cNvGrpSpPr/>
            <p:nvPr/>
          </p:nvGrpSpPr>
          <p:grpSpPr>
            <a:xfrm>
              <a:off x="1827003" y="4154850"/>
              <a:ext cx="544968" cy="374105"/>
              <a:chOff x="20770137" y="3343930"/>
              <a:chExt cx="553987" cy="380296"/>
            </a:xfrm>
            <a:gradFill>
              <a:gsLst>
                <a:gs pos="100000">
                  <a:srgbClr val="9A52B6"/>
                </a:gs>
                <a:gs pos="0">
                  <a:srgbClr val="435DF8"/>
                </a:gs>
              </a:gsLst>
              <a:lin ang="2700000" scaled="1"/>
            </a:gradFill>
          </p:grpSpPr>
          <p:sp>
            <p:nvSpPr>
              <p:cNvPr id="15" name="Freeform 171">
                <a:extLst>
                  <a:ext uri="{FF2B5EF4-FFF2-40B4-BE49-F238E27FC236}">
                    <a16:creationId xmlns:a16="http://schemas.microsoft.com/office/drawing/2014/main" id="{84B9F135-70DA-490B-A6FD-AB641F138C08}"/>
                  </a:ext>
                </a:extLst>
              </p:cNvPr>
              <p:cNvSpPr/>
              <p:nvPr/>
            </p:nvSpPr>
            <p:spPr>
              <a:xfrm>
                <a:off x="20770137" y="3343930"/>
                <a:ext cx="380295" cy="380296"/>
              </a:xfrm>
              <a:custGeom>
                <a:avLst/>
                <a:gdLst/>
                <a:ahLst/>
                <a:cxnLst>
                  <a:cxn ang="0">
                    <a:pos x="wd2" y="hd2"/>
                  </a:cxn>
                  <a:cxn ang="5400000">
                    <a:pos x="wd2" y="hd2"/>
                  </a:cxn>
                  <a:cxn ang="10800000">
                    <a:pos x="wd2" y="hd2"/>
                  </a:cxn>
                  <a:cxn ang="16200000">
                    <a:pos x="wd2" y="hd2"/>
                  </a:cxn>
                </a:cxnLst>
                <a:rect l="0" t="0" r="r" b="b"/>
                <a:pathLst>
                  <a:path w="21600" h="21600" extrusionOk="0">
                    <a:moveTo>
                      <a:pt x="19882" y="16936"/>
                    </a:moveTo>
                    <a:cubicBezTo>
                      <a:pt x="19882" y="16936"/>
                      <a:pt x="14727" y="15709"/>
                      <a:pt x="13991" y="14236"/>
                    </a:cubicBezTo>
                    <a:cubicBezTo>
                      <a:pt x="13745" y="13500"/>
                      <a:pt x="13991" y="12764"/>
                      <a:pt x="14482" y="12027"/>
                    </a:cubicBezTo>
                    <a:cubicBezTo>
                      <a:pt x="14482" y="12027"/>
                      <a:pt x="14727" y="11782"/>
                      <a:pt x="14727" y="11536"/>
                    </a:cubicBezTo>
                    <a:cubicBezTo>
                      <a:pt x="14727" y="11536"/>
                      <a:pt x="14727" y="11536"/>
                      <a:pt x="14727" y="11536"/>
                    </a:cubicBezTo>
                    <a:cubicBezTo>
                      <a:pt x="15709" y="10064"/>
                      <a:pt x="16445" y="8345"/>
                      <a:pt x="16445" y="6136"/>
                    </a:cubicBezTo>
                    <a:cubicBezTo>
                      <a:pt x="16445" y="2700"/>
                      <a:pt x="13991"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7609" y="0"/>
                      <a:pt x="5155" y="2700"/>
                      <a:pt x="5155" y="6136"/>
                    </a:cubicBezTo>
                    <a:cubicBezTo>
                      <a:pt x="5400" y="8345"/>
                      <a:pt x="5891" y="10064"/>
                      <a:pt x="6873" y="11536"/>
                    </a:cubicBezTo>
                    <a:cubicBezTo>
                      <a:pt x="6873" y="11536"/>
                      <a:pt x="6873" y="11536"/>
                      <a:pt x="6873" y="11536"/>
                    </a:cubicBezTo>
                    <a:cubicBezTo>
                      <a:pt x="6873" y="11536"/>
                      <a:pt x="6873" y="11536"/>
                      <a:pt x="6873" y="11536"/>
                    </a:cubicBezTo>
                    <a:cubicBezTo>
                      <a:pt x="6873" y="11782"/>
                      <a:pt x="7118" y="12027"/>
                      <a:pt x="7118" y="12027"/>
                    </a:cubicBezTo>
                    <a:cubicBezTo>
                      <a:pt x="7609" y="12764"/>
                      <a:pt x="7855" y="13500"/>
                      <a:pt x="7609" y="14236"/>
                    </a:cubicBezTo>
                    <a:cubicBezTo>
                      <a:pt x="6873" y="15709"/>
                      <a:pt x="1718" y="16936"/>
                      <a:pt x="1718" y="16936"/>
                    </a:cubicBezTo>
                    <a:cubicBezTo>
                      <a:pt x="736" y="17182"/>
                      <a:pt x="0" y="18164"/>
                      <a:pt x="0" y="19391"/>
                    </a:cubicBezTo>
                    <a:cubicBezTo>
                      <a:pt x="0" y="21600"/>
                      <a:pt x="0" y="21600"/>
                      <a:pt x="0" y="21600"/>
                    </a:cubicBezTo>
                    <a:cubicBezTo>
                      <a:pt x="21600" y="21600"/>
                      <a:pt x="21600" y="21600"/>
                      <a:pt x="21600" y="21600"/>
                    </a:cubicBezTo>
                    <a:cubicBezTo>
                      <a:pt x="21600" y="19391"/>
                      <a:pt x="21600" y="19391"/>
                      <a:pt x="21600" y="19391"/>
                    </a:cubicBezTo>
                    <a:cubicBezTo>
                      <a:pt x="21600" y="18164"/>
                      <a:pt x="20864" y="17182"/>
                      <a:pt x="19882" y="16936"/>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6" name="Freeform 172">
                <a:extLst>
                  <a:ext uri="{FF2B5EF4-FFF2-40B4-BE49-F238E27FC236}">
                    <a16:creationId xmlns:a16="http://schemas.microsoft.com/office/drawing/2014/main" id="{8A2D230A-7C63-4CDC-B0BF-F4339747CEEF}"/>
                  </a:ext>
                </a:extLst>
              </p:cNvPr>
              <p:cNvSpPr/>
              <p:nvPr/>
            </p:nvSpPr>
            <p:spPr>
              <a:xfrm>
                <a:off x="21112036" y="3448146"/>
                <a:ext cx="212088" cy="276080"/>
              </a:xfrm>
              <a:custGeom>
                <a:avLst/>
                <a:gdLst/>
                <a:ahLst/>
                <a:cxnLst>
                  <a:cxn ang="0">
                    <a:pos x="wd2" y="hd2"/>
                  </a:cxn>
                  <a:cxn ang="5400000">
                    <a:pos x="wd2" y="hd2"/>
                  </a:cxn>
                  <a:cxn ang="10800000">
                    <a:pos x="wd2" y="hd2"/>
                  </a:cxn>
                  <a:cxn ang="16200000">
                    <a:pos x="wd2" y="hd2"/>
                  </a:cxn>
                </a:cxnLst>
                <a:rect l="0" t="0" r="r" b="b"/>
                <a:pathLst>
                  <a:path w="21600" h="21600" extrusionOk="0">
                    <a:moveTo>
                      <a:pt x="19396" y="16875"/>
                    </a:moveTo>
                    <a:cubicBezTo>
                      <a:pt x="19396" y="16875"/>
                      <a:pt x="19396" y="16875"/>
                      <a:pt x="19396" y="16875"/>
                    </a:cubicBezTo>
                    <a:cubicBezTo>
                      <a:pt x="19396" y="16875"/>
                      <a:pt x="12784" y="15525"/>
                      <a:pt x="11902" y="14175"/>
                    </a:cubicBezTo>
                    <a:cubicBezTo>
                      <a:pt x="11461" y="13500"/>
                      <a:pt x="11902" y="12825"/>
                      <a:pt x="12343" y="12150"/>
                    </a:cubicBezTo>
                    <a:cubicBezTo>
                      <a:pt x="12343" y="11813"/>
                      <a:pt x="12343" y="11813"/>
                      <a:pt x="12784" y="11475"/>
                    </a:cubicBezTo>
                    <a:cubicBezTo>
                      <a:pt x="12784" y="11475"/>
                      <a:pt x="12784" y="11475"/>
                      <a:pt x="12784" y="11475"/>
                    </a:cubicBezTo>
                    <a:cubicBezTo>
                      <a:pt x="13665" y="10125"/>
                      <a:pt x="14547" y="8437"/>
                      <a:pt x="14988" y="6075"/>
                    </a:cubicBezTo>
                    <a:cubicBezTo>
                      <a:pt x="14988" y="2700"/>
                      <a:pt x="11461" y="0"/>
                      <a:pt x="7494" y="0"/>
                    </a:cubicBezTo>
                    <a:cubicBezTo>
                      <a:pt x="7494" y="0"/>
                      <a:pt x="7494" y="0"/>
                      <a:pt x="7494" y="0"/>
                    </a:cubicBezTo>
                    <a:cubicBezTo>
                      <a:pt x="7494" y="0"/>
                      <a:pt x="7494" y="0"/>
                      <a:pt x="7494" y="0"/>
                    </a:cubicBezTo>
                    <a:cubicBezTo>
                      <a:pt x="7494" y="0"/>
                      <a:pt x="7494" y="0"/>
                      <a:pt x="7494" y="0"/>
                    </a:cubicBezTo>
                    <a:cubicBezTo>
                      <a:pt x="7494" y="0"/>
                      <a:pt x="7494" y="0"/>
                      <a:pt x="7494" y="0"/>
                    </a:cubicBezTo>
                    <a:cubicBezTo>
                      <a:pt x="3527" y="0"/>
                      <a:pt x="0" y="2700"/>
                      <a:pt x="0" y="6075"/>
                    </a:cubicBezTo>
                    <a:cubicBezTo>
                      <a:pt x="441" y="8437"/>
                      <a:pt x="1322" y="10125"/>
                      <a:pt x="2204" y="11475"/>
                    </a:cubicBezTo>
                    <a:cubicBezTo>
                      <a:pt x="2204" y="11475"/>
                      <a:pt x="2204" y="11475"/>
                      <a:pt x="2204" y="11475"/>
                    </a:cubicBezTo>
                    <a:cubicBezTo>
                      <a:pt x="2204" y="11475"/>
                      <a:pt x="2204" y="11475"/>
                      <a:pt x="2204" y="11475"/>
                    </a:cubicBezTo>
                    <a:cubicBezTo>
                      <a:pt x="2204" y="11813"/>
                      <a:pt x="2645" y="11813"/>
                      <a:pt x="2645" y="12150"/>
                    </a:cubicBezTo>
                    <a:cubicBezTo>
                      <a:pt x="2645" y="12150"/>
                      <a:pt x="3086" y="12150"/>
                      <a:pt x="3086" y="12150"/>
                    </a:cubicBezTo>
                    <a:cubicBezTo>
                      <a:pt x="6171" y="13163"/>
                      <a:pt x="8376" y="15863"/>
                      <a:pt x="8376" y="18563"/>
                    </a:cubicBezTo>
                    <a:cubicBezTo>
                      <a:pt x="8376" y="21600"/>
                      <a:pt x="8376" y="21600"/>
                      <a:pt x="8376" y="21600"/>
                    </a:cubicBezTo>
                    <a:cubicBezTo>
                      <a:pt x="21600" y="21600"/>
                      <a:pt x="21600" y="21600"/>
                      <a:pt x="21600" y="21600"/>
                    </a:cubicBezTo>
                    <a:cubicBezTo>
                      <a:pt x="21600" y="19238"/>
                      <a:pt x="21600" y="19238"/>
                      <a:pt x="21600" y="19238"/>
                    </a:cubicBezTo>
                    <a:cubicBezTo>
                      <a:pt x="21600" y="18225"/>
                      <a:pt x="20718" y="17213"/>
                      <a:pt x="19396" y="1687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sp>
          <p:nvSpPr>
            <p:cNvPr id="28" name="文本框 27">
              <a:extLst>
                <a:ext uri="{FF2B5EF4-FFF2-40B4-BE49-F238E27FC236}">
                  <a16:creationId xmlns:a16="http://schemas.microsoft.com/office/drawing/2014/main" id="{585EB472-2212-4330-9D80-513635E11C52}"/>
                </a:ext>
              </a:extLst>
            </p:cNvPr>
            <p:cNvSpPr txBox="1"/>
            <p:nvPr/>
          </p:nvSpPr>
          <p:spPr>
            <a:xfrm>
              <a:off x="1389833" y="4587913"/>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29" name="文本框 28">
              <a:extLst>
                <a:ext uri="{FF2B5EF4-FFF2-40B4-BE49-F238E27FC236}">
                  <a16:creationId xmlns:a16="http://schemas.microsoft.com/office/drawing/2014/main" id="{A69742EA-B482-4BED-B6E4-1FE3114661EE}"/>
                </a:ext>
              </a:extLst>
            </p:cNvPr>
            <p:cNvSpPr txBox="1"/>
            <p:nvPr/>
          </p:nvSpPr>
          <p:spPr>
            <a:xfrm>
              <a:off x="1201105" y="4888127"/>
              <a:ext cx="1796764" cy="646331"/>
            </a:xfrm>
            <a:prstGeom prst="rect">
              <a:avLst/>
            </a:prstGeom>
            <a:noFill/>
          </p:spPr>
          <p:txBody>
            <a:bodyPr wrap="square" rtlCol="0">
              <a:spAutoFit/>
            </a:bodyPr>
            <a:lstStyle/>
            <a:p>
              <a:pPr algn="ctr"/>
              <a:r>
                <a:rPr lang="zh-CN" altLang="en-US" sz="1200" dirty="0">
                  <a:cs typeface="+mn-ea"/>
                  <a:sym typeface="+mn-lt"/>
                </a:rPr>
                <a:t>Add your detailed small paragraph text here, and it's concise.</a:t>
              </a:r>
            </a:p>
          </p:txBody>
        </p:sp>
      </p:grpSp>
      <p:grpSp>
        <p:nvGrpSpPr>
          <p:cNvPr id="7" name="组合 6">
            <a:extLst>
              <a:ext uri="{FF2B5EF4-FFF2-40B4-BE49-F238E27FC236}">
                <a16:creationId xmlns:a16="http://schemas.microsoft.com/office/drawing/2014/main" id="{64E2B30A-2716-46D8-80B2-2AF6D3524A9C}"/>
              </a:ext>
            </a:extLst>
          </p:cNvPr>
          <p:cNvGrpSpPr/>
          <p:nvPr/>
        </p:nvGrpSpPr>
        <p:grpSpPr>
          <a:xfrm>
            <a:off x="3492892" y="4137159"/>
            <a:ext cx="1796764" cy="1397299"/>
            <a:chOff x="3492892" y="4137159"/>
            <a:chExt cx="1796764" cy="1397299"/>
          </a:xfrm>
        </p:grpSpPr>
        <p:sp>
          <p:nvSpPr>
            <p:cNvPr id="13" name="Freeform 141">
              <a:extLst>
                <a:ext uri="{FF2B5EF4-FFF2-40B4-BE49-F238E27FC236}">
                  <a16:creationId xmlns:a16="http://schemas.microsoft.com/office/drawing/2014/main" id="{84420D7D-1342-485D-8FAB-16DB16BCEDAD}"/>
                </a:ext>
              </a:extLst>
            </p:cNvPr>
            <p:cNvSpPr/>
            <p:nvPr/>
          </p:nvSpPr>
          <p:spPr>
            <a:xfrm>
              <a:off x="4073862" y="4137159"/>
              <a:ext cx="570743" cy="391796"/>
            </a:xfrm>
            <a:custGeom>
              <a:avLst/>
              <a:gdLst/>
              <a:ahLst/>
              <a:cxnLst>
                <a:cxn ang="0">
                  <a:pos x="wd2" y="hd2"/>
                </a:cxn>
                <a:cxn ang="5400000">
                  <a:pos x="wd2" y="hd2"/>
                </a:cxn>
                <a:cxn ang="10800000">
                  <a:pos x="wd2" y="hd2"/>
                </a:cxn>
                <a:cxn ang="16200000">
                  <a:pos x="wd2" y="hd2"/>
                </a:cxn>
              </a:cxnLst>
              <a:rect l="0" t="0" r="r" b="b"/>
              <a:pathLst>
                <a:path w="21600" h="21600" extrusionOk="0">
                  <a:moveTo>
                    <a:pt x="18225" y="6382"/>
                  </a:moveTo>
                  <a:cubicBezTo>
                    <a:pt x="17550" y="2700"/>
                    <a:pt x="15356" y="0"/>
                    <a:pt x="12656" y="0"/>
                  </a:cubicBezTo>
                  <a:cubicBezTo>
                    <a:pt x="10631" y="0"/>
                    <a:pt x="8775" y="1473"/>
                    <a:pt x="7762" y="3682"/>
                  </a:cubicBezTo>
                  <a:cubicBezTo>
                    <a:pt x="7256" y="3191"/>
                    <a:pt x="6412" y="2700"/>
                    <a:pt x="5737" y="2700"/>
                  </a:cubicBezTo>
                  <a:cubicBezTo>
                    <a:pt x="4050" y="2700"/>
                    <a:pt x="2531" y="4909"/>
                    <a:pt x="2531" y="7364"/>
                  </a:cubicBezTo>
                  <a:cubicBezTo>
                    <a:pt x="2531" y="7855"/>
                    <a:pt x="2700" y="8345"/>
                    <a:pt x="2700" y="8591"/>
                  </a:cubicBezTo>
                  <a:cubicBezTo>
                    <a:pt x="1181" y="9818"/>
                    <a:pt x="0" y="12027"/>
                    <a:pt x="0" y="14973"/>
                  </a:cubicBezTo>
                  <a:cubicBezTo>
                    <a:pt x="0" y="18655"/>
                    <a:pt x="2025" y="21600"/>
                    <a:pt x="4556" y="21600"/>
                  </a:cubicBezTo>
                  <a:cubicBezTo>
                    <a:pt x="10800" y="21600"/>
                    <a:pt x="10800" y="21600"/>
                    <a:pt x="10800" y="21600"/>
                  </a:cubicBezTo>
                  <a:cubicBezTo>
                    <a:pt x="6581" y="14482"/>
                    <a:pt x="6581" y="14482"/>
                    <a:pt x="6581" y="14482"/>
                  </a:cubicBezTo>
                  <a:cubicBezTo>
                    <a:pt x="9112" y="14482"/>
                    <a:pt x="9112" y="14482"/>
                    <a:pt x="9112" y="14482"/>
                  </a:cubicBezTo>
                  <a:cubicBezTo>
                    <a:pt x="9112" y="8345"/>
                    <a:pt x="9112" y="8345"/>
                    <a:pt x="9112" y="8345"/>
                  </a:cubicBezTo>
                  <a:cubicBezTo>
                    <a:pt x="12488" y="8345"/>
                    <a:pt x="12488" y="8345"/>
                    <a:pt x="12488" y="8345"/>
                  </a:cubicBezTo>
                  <a:cubicBezTo>
                    <a:pt x="12488" y="14482"/>
                    <a:pt x="12488" y="14482"/>
                    <a:pt x="12488" y="14482"/>
                  </a:cubicBezTo>
                  <a:cubicBezTo>
                    <a:pt x="15019" y="14482"/>
                    <a:pt x="15019" y="14482"/>
                    <a:pt x="15019" y="14482"/>
                  </a:cubicBezTo>
                  <a:cubicBezTo>
                    <a:pt x="10800" y="21600"/>
                    <a:pt x="10800" y="21600"/>
                    <a:pt x="10800" y="21600"/>
                  </a:cubicBezTo>
                  <a:cubicBezTo>
                    <a:pt x="16200" y="21600"/>
                    <a:pt x="16200" y="21600"/>
                    <a:pt x="16200" y="21600"/>
                  </a:cubicBezTo>
                  <a:cubicBezTo>
                    <a:pt x="19238" y="21600"/>
                    <a:pt x="21600" y="18164"/>
                    <a:pt x="21600" y="13745"/>
                  </a:cubicBezTo>
                  <a:cubicBezTo>
                    <a:pt x="21600" y="10309"/>
                    <a:pt x="20250" y="7609"/>
                    <a:pt x="18225" y="6382"/>
                  </a:cubicBezTo>
                  <a:close/>
                </a:path>
              </a:pathLst>
            </a:custGeom>
            <a:gradFill>
              <a:gsLst>
                <a:gs pos="100000">
                  <a:srgbClr val="9A52B6"/>
                </a:gs>
                <a:gs pos="0">
                  <a:srgbClr val="435DF8"/>
                </a:gs>
              </a:gsLst>
              <a:lin ang="2700000" scaled="1"/>
            </a:gra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2" name="文本框 31">
              <a:extLst>
                <a:ext uri="{FF2B5EF4-FFF2-40B4-BE49-F238E27FC236}">
                  <a16:creationId xmlns:a16="http://schemas.microsoft.com/office/drawing/2014/main" id="{E3897C03-FD80-401B-860B-720A4924F53D}"/>
                </a:ext>
              </a:extLst>
            </p:cNvPr>
            <p:cNvSpPr txBox="1"/>
            <p:nvPr/>
          </p:nvSpPr>
          <p:spPr>
            <a:xfrm>
              <a:off x="3681620" y="4587913"/>
              <a:ext cx="1419308" cy="338554"/>
            </a:xfrm>
            <a:prstGeom prst="rect">
              <a:avLst/>
            </a:prstGeom>
            <a:noFill/>
          </p:spPr>
          <p:txBody>
            <a:bodyPr wrap="square" rtlCol="0">
              <a:spAutoFit/>
            </a:bodyPr>
            <a:lstStyle/>
            <a:p>
              <a:pPr algn="ctr"/>
              <a:r>
                <a:rPr lang="zh-CN" altLang="en-US" sz="1600" dirty="0">
                  <a:cs typeface="+mn-ea"/>
                  <a:sym typeface="+mn-lt"/>
                </a:rPr>
                <a:t>Add a title</a:t>
              </a:r>
            </a:p>
          </p:txBody>
        </p:sp>
        <p:sp>
          <p:nvSpPr>
            <p:cNvPr id="33" name="文本框 32">
              <a:extLst>
                <a:ext uri="{FF2B5EF4-FFF2-40B4-BE49-F238E27FC236}">
                  <a16:creationId xmlns:a16="http://schemas.microsoft.com/office/drawing/2014/main" id="{8CDE44DA-F8DA-4A56-B8AC-74A721AF8ACA}"/>
                </a:ext>
              </a:extLst>
            </p:cNvPr>
            <p:cNvSpPr txBox="1"/>
            <p:nvPr/>
          </p:nvSpPr>
          <p:spPr>
            <a:xfrm>
              <a:off x="3492892" y="4888127"/>
              <a:ext cx="1796764" cy="646331"/>
            </a:xfrm>
            <a:prstGeom prst="rect">
              <a:avLst/>
            </a:prstGeom>
            <a:noFill/>
          </p:spPr>
          <p:txBody>
            <a:bodyPr wrap="square" rtlCol="0">
              <a:spAutoFit/>
            </a:bodyPr>
            <a:lstStyle/>
            <a:p>
              <a:pPr algn="ctr"/>
              <a:r>
                <a:rPr lang="zh-CN" altLang="en-US" sz="1200" dirty="0">
                  <a:cs typeface="+mn-ea"/>
                  <a:sym typeface="+mn-lt"/>
                </a:rPr>
                <a:t>Add your detailed small paragraph text here, and it's concise.</a:t>
              </a:r>
            </a:p>
          </p:txBody>
        </p:sp>
      </p:grpSp>
    </p:spTree>
    <p:extLst>
      <p:ext uri="{BB962C8B-B14F-4D97-AF65-F5344CB8AC3E}">
        <p14:creationId xmlns:p14="http://schemas.microsoft.com/office/powerpoint/2010/main" val="130891914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c="http://schemas.openxmlformats.org/drawingml/2006/chart"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2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par>
                          <p:cTn id="31" fill="hold">
                            <p:stCondLst>
                              <p:cond delay="3200"/>
                            </p:stCondLst>
                            <p:childTnLst>
                              <p:par>
                                <p:cTn id="32" presetID="2" presetClass="entr" presetSubtype="4"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250" fill="hold"/>
                                        <p:tgtEl>
                                          <p:spTgt spid="22"/>
                                        </p:tgtEl>
                                        <p:attrNameLst>
                                          <p:attrName>ppt_x</p:attrName>
                                        </p:attrNameLst>
                                      </p:cBhvr>
                                      <p:tavLst>
                                        <p:tav tm="0">
                                          <p:val>
                                            <p:strVal val="#ppt_x"/>
                                          </p:val>
                                        </p:tav>
                                        <p:tav tm="100000">
                                          <p:val>
                                            <p:strVal val="#ppt_x"/>
                                          </p:val>
                                        </p:tav>
                                      </p:tavLst>
                                    </p:anim>
                                    <p:anim calcmode="lin" valueType="num">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250" fill="hold"/>
                                        <p:tgtEl>
                                          <p:spTgt spid="12"/>
                                        </p:tgtEl>
                                        <p:attrNameLst>
                                          <p:attrName>ppt_x</p:attrName>
                                        </p:attrNameLst>
                                      </p:cBhvr>
                                      <p:tavLst>
                                        <p:tav tm="0">
                                          <p:val>
                                            <p:strVal val="#ppt_x"/>
                                          </p:val>
                                        </p:tav>
                                        <p:tav tm="100000">
                                          <p:val>
                                            <p:strVal val="#ppt_x"/>
                                          </p:val>
                                        </p:tav>
                                      </p:tavLst>
                                    </p:anim>
                                    <p:anim calcmode="lin" valueType="num">
                                      <p:cBhvr additive="base">
                                        <p:cTn id="39" dur="125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5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250" fill="hold"/>
                                        <p:tgtEl>
                                          <p:spTgt spid="8"/>
                                        </p:tgtEl>
                                        <p:attrNameLst>
                                          <p:attrName>ppt_x</p:attrName>
                                        </p:attrNameLst>
                                      </p:cBhvr>
                                      <p:tavLst>
                                        <p:tav tm="0">
                                          <p:val>
                                            <p:strVal val="#ppt_x"/>
                                          </p:val>
                                        </p:tav>
                                        <p:tav tm="100000">
                                          <p:val>
                                            <p:strVal val="#ppt_x"/>
                                          </p:val>
                                        </p:tav>
                                      </p:tavLst>
                                    </p:anim>
                                    <p:anim calcmode="lin" valueType="num">
                                      <p:cBhvr additive="base">
                                        <p:cTn id="43" dur="125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75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250" fill="hold"/>
                                        <p:tgtEl>
                                          <p:spTgt spid="7"/>
                                        </p:tgtEl>
                                        <p:attrNameLst>
                                          <p:attrName>ppt_x</p:attrName>
                                        </p:attrNameLst>
                                      </p:cBhvr>
                                      <p:tavLst>
                                        <p:tav tm="0">
                                          <p:val>
                                            <p:strVal val="#ppt_x"/>
                                          </p:val>
                                        </p:tav>
                                        <p:tav tm="100000">
                                          <p:val>
                                            <p:strVal val="#ppt_x"/>
                                          </p:val>
                                        </p:tav>
                                      </p:tavLst>
                                    </p:anim>
                                    <p:anim calcmode="lin" valueType="num">
                                      <p:cBhvr additive="base">
                                        <p:cTn id="47"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形状 32">
            <a:extLst>
              <a:ext uri="{FF2B5EF4-FFF2-40B4-BE49-F238E27FC236}">
                <a16:creationId xmlns:a16="http://schemas.microsoft.com/office/drawing/2014/main" id="{E6947B49-CDF7-438A-A1EF-940DED1992FC}"/>
              </a:ext>
            </a:extLst>
          </p:cNvPr>
          <p:cNvSpPr/>
          <p:nvPr/>
        </p:nvSpPr>
        <p:spPr>
          <a:xfrm rot="1358573">
            <a:off x="2038818" y="1670271"/>
            <a:ext cx="2770668" cy="3378958"/>
          </a:xfrm>
          <a:custGeom>
            <a:avLst/>
            <a:gdLst>
              <a:gd name="connsiteX0" fmla="*/ 292750 w 2562987"/>
              <a:gd name="connsiteY0" fmla="*/ 40445 h 3125682"/>
              <a:gd name="connsiteX1" fmla="*/ 2562985 w 2562987"/>
              <a:gd name="connsiteY1" fmla="*/ 1459342 h 3125682"/>
              <a:gd name="connsiteX2" fmla="*/ 276985 w 2562987"/>
              <a:gd name="connsiteY2" fmla="*/ 3098956 h 3125682"/>
              <a:gd name="connsiteX3" fmla="*/ 292750 w 2562987"/>
              <a:gd name="connsiteY3" fmla="*/ 40445 h 3125682"/>
            </a:gdLst>
            <a:ahLst/>
            <a:cxnLst>
              <a:cxn ang="0">
                <a:pos x="connsiteX0" y="connsiteY0"/>
              </a:cxn>
              <a:cxn ang="0">
                <a:pos x="connsiteX1" y="connsiteY1"/>
              </a:cxn>
              <a:cxn ang="0">
                <a:pos x="connsiteX2" y="connsiteY2"/>
              </a:cxn>
              <a:cxn ang="0">
                <a:pos x="connsiteX3" y="connsiteY3"/>
              </a:cxn>
            </a:cxnLst>
            <a:rect l="l" t="t" r="r" b="b"/>
            <a:pathLst>
              <a:path w="2562987" h="3125682">
                <a:moveTo>
                  <a:pt x="292750" y="40445"/>
                </a:moveTo>
                <a:cubicBezTo>
                  <a:pt x="673750" y="-232824"/>
                  <a:pt x="2565612" y="949590"/>
                  <a:pt x="2562985" y="1459342"/>
                </a:cubicBezTo>
                <a:cubicBezTo>
                  <a:pt x="2560358" y="1969094"/>
                  <a:pt x="655358" y="3332811"/>
                  <a:pt x="276985" y="3098956"/>
                </a:cubicBezTo>
                <a:cubicBezTo>
                  <a:pt x="-101388" y="2865101"/>
                  <a:pt x="-88250" y="313714"/>
                  <a:pt x="292750" y="40445"/>
                </a:cubicBezTo>
                <a:close/>
              </a:path>
            </a:pathLst>
          </a:custGeom>
          <a:gradFill>
            <a:gsLst>
              <a:gs pos="0">
                <a:srgbClr val="435DF8">
                  <a:alpha val="50000"/>
                </a:srgbClr>
              </a:gs>
              <a:gs pos="100000">
                <a:srgbClr val="9A52B6">
                  <a:alpha val="5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F26CAC05-D620-4EAA-A280-BE13456D7744}"/>
              </a:ext>
            </a:extLst>
          </p:cNvPr>
          <p:cNvGrpSpPr/>
          <p:nvPr/>
        </p:nvGrpSpPr>
        <p:grpSpPr>
          <a:xfrm>
            <a:off x="2116867" y="1834707"/>
            <a:ext cx="2614568" cy="3188587"/>
            <a:chOff x="2116867" y="1834707"/>
            <a:chExt cx="2614568" cy="3188587"/>
          </a:xfrm>
        </p:grpSpPr>
        <p:sp>
          <p:nvSpPr>
            <p:cNvPr id="18" name="任意多边形: 形状 17">
              <a:extLst>
                <a:ext uri="{FF2B5EF4-FFF2-40B4-BE49-F238E27FC236}">
                  <a16:creationId xmlns:a16="http://schemas.microsoft.com/office/drawing/2014/main" id="{2DF1F7C3-1E21-40F7-B497-D60F0C74F284}"/>
                </a:ext>
              </a:extLst>
            </p:cNvPr>
            <p:cNvSpPr/>
            <p:nvPr/>
          </p:nvSpPr>
          <p:spPr>
            <a:xfrm>
              <a:off x="2116867" y="1834707"/>
              <a:ext cx="2614568" cy="3188587"/>
            </a:xfrm>
            <a:custGeom>
              <a:avLst/>
              <a:gdLst>
                <a:gd name="connsiteX0" fmla="*/ 292750 w 2562987"/>
                <a:gd name="connsiteY0" fmla="*/ 40445 h 3125682"/>
                <a:gd name="connsiteX1" fmla="*/ 2562985 w 2562987"/>
                <a:gd name="connsiteY1" fmla="*/ 1459342 h 3125682"/>
                <a:gd name="connsiteX2" fmla="*/ 276985 w 2562987"/>
                <a:gd name="connsiteY2" fmla="*/ 3098956 h 3125682"/>
                <a:gd name="connsiteX3" fmla="*/ 292750 w 2562987"/>
                <a:gd name="connsiteY3" fmla="*/ 40445 h 3125682"/>
              </a:gdLst>
              <a:ahLst/>
              <a:cxnLst>
                <a:cxn ang="0">
                  <a:pos x="connsiteX0" y="connsiteY0"/>
                </a:cxn>
                <a:cxn ang="0">
                  <a:pos x="connsiteX1" y="connsiteY1"/>
                </a:cxn>
                <a:cxn ang="0">
                  <a:pos x="connsiteX2" y="connsiteY2"/>
                </a:cxn>
                <a:cxn ang="0">
                  <a:pos x="connsiteX3" y="connsiteY3"/>
                </a:cxn>
              </a:cxnLst>
              <a:rect l="l" t="t" r="r" b="b"/>
              <a:pathLst>
                <a:path w="2562987" h="3125682">
                  <a:moveTo>
                    <a:pt x="292750" y="40445"/>
                  </a:moveTo>
                  <a:cubicBezTo>
                    <a:pt x="673750" y="-232824"/>
                    <a:pt x="2565612" y="949590"/>
                    <a:pt x="2562985" y="1459342"/>
                  </a:cubicBezTo>
                  <a:cubicBezTo>
                    <a:pt x="2560358" y="1969094"/>
                    <a:pt x="655358" y="3332811"/>
                    <a:pt x="276985" y="3098956"/>
                  </a:cubicBezTo>
                  <a:cubicBezTo>
                    <a:pt x="-101388" y="2865101"/>
                    <a:pt x="-88250" y="313714"/>
                    <a:pt x="292750" y="40445"/>
                  </a:cubicBezTo>
                  <a:close/>
                </a:path>
              </a:pathLst>
            </a:custGeom>
            <a:gradFill>
              <a:gsLst>
                <a:gs pos="0">
                  <a:srgbClr val="435DF8"/>
                </a:gs>
                <a:gs pos="100000">
                  <a:srgbClr val="9A52B6"/>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F0FBC7DE-83D4-46C9-8067-C43D1E7C390B}"/>
                </a:ext>
              </a:extLst>
            </p:cNvPr>
            <p:cNvSpPr txBox="1"/>
            <p:nvPr/>
          </p:nvSpPr>
          <p:spPr>
            <a:xfrm>
              <a:off x="2135024" y="3028479"/>
              <a:ext cx="2367460" cy="584775"/>
            </a:xfrm>
            <a:prstGeom prst="rect">
              <a:avLst/>
            </a:prstGeom>
            <a:noFill/>
          </p:spPr>
          <p:txBody>
            <a:bodyPr wrap="square" rtlCol="0">
              <a:spAutoFit/>
            </a:bodyPr>
            <a:lstStyle/>
            <a:p>
              <a:pPr algn="dist"/>
              <a:r>
                <a:rPr lang="en-US" altLang="zh-CN" sz="3200" dirty="0">
                  <a:solidFill>
                    <a:schemeClr val="bg1"/>
                  </a:solidFill>
                  <a:cs typeface="+mn-ea"/>
                  <a:sym typeface="+mn-lt"/>
                </a:rPr>
                <a:t>CONTENTS</a:t>
              </a:r>
              <a:endParaRPr lang="zh-CN" altLang="en-US" sz="3200" dirty="0">
                <a:solidFill>
                  <a:schemeClr val="bg1"/>
                </a:solidFill>
                <a:cs typeface="+mn-ea"/>
                <a:sym typeface="+mn-lt"/>
              </a:endParaRPr>
            </a:p>
          </p:txBody>
        </p:sp>
      </p:grpSp>
      <p:cxnSp>
        <p:nvCxnSpPr>
          <p:cNvPr id="23" name="直接连接符 22">
            <a:extLst>
              <a:ext uri="{FF2B5EF4-FFF2-40B4-BE49-F238E27FC236}">
                <a16:creationId xmlns:a16="http://schemas.microsoft.com/office/drawing/2014/main" id="{1CA917F2-26B0-4C1A-BEC3-C010CD523988}"/>
              </a:ext>
            </a:extLst>
          </p:cNvPr>
          <p:cNvCxnSpPr/>
          <p:nvPr/>
        </p:nvCxnSpPr>
        <p:spPr>
          <a:xfrm>
            <a:off x="6400800" y="4272666"/>
            <a:ext cx="5791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E20016D1-0225-4D45-A7CE-D0BCCF614BEB}"/>
              </a:ext>
            </a:extLst>
          </p:cNvPr>
          <p:cNvSpPr txBox="1"/>
          <p:nvPr/>
        </p:nvSpPr>
        <p:spPr>
          <a:xfrm>
            <a:off x="6400800" y="3613254"/>
            <a:ext cx="1024759" cy="769441"/>
          </a:xfrm>
          <a:prstGeom prst="rect">
            <a:avLst/>
          </a:prstGeom>
          <a:noFill/>
        </p:spPr>
        <p:txBody>
          <a:bodyPr wrap="square" rtlCol="0">
            <a:spAutoFit/>
          </a:bodyPr>
          <a:lstStyle/>
          <a:p>
            <a:r>
              <a:rPr lang="en-US" altLang="zh-CN" sz="4400" dirty="0">
                <a:solidFill>
                  <a:srgbClr val="8F58D9"/>
                </a:solidFill>
                <a:cs typeface="+mn-ea"/>
                <a:sym typeface="+mn-lt"/>
              </a:rPr>
              <a:t>03</a:t>
            </a:r>
            <a:endParaRPr lang="zh-CN" altLang="en-US" sz="4400" dirty="0">
              <a:solidFill>
                <a:srgbClr val="8F58D9"/>
              </a:solidFill>
              <a:cs typeface="+mn-ea"/>
              <a:sym typeface="+mn-lt"/>
            </a:endParaRPr>
          </a:p>
        </p:txBody>
      </p:sp>
      <p:sp>
        <p:nvSpPr>
          <p:cNvPr id="27" name="文本框 26">
            <a:extLst>
              <a:ext uri="{FF2B5EF4-FFF2-40B4-BE49-F238E27FC236}">
                <a16:creationId xmlns:a16="http://schemas.microsoft.com/office/drawing/2014/main" id="{D15D04F9-93A0-4F7A-9EAE-24553EA16A19}"/>
              </a:ext>
            </a:extLst>
          </p:cNvPr>
          <p:cNvSpPr txBox="1"/>
          <p:nvPr/>
        </p:nvSpPr>
        <p:spPr>
          <a:xfrm>
            <a:off x="7138385" y="3821675"/>
            <a:ext cx="4288220" cy="461665"/>
          </a:xfrm>
          <a:prstGeom prst="rect">
            <a:avLst/>
          </a:prstGeom>
          <a:noFill/>
        </p:spPr>
        <p:txBody>
          <a:bodyPr wrap="square" rtlCol="0">
            <a:spAutoFit/>
          </a:bodyPr>
          <a:lstStyle/>
          <a:p>
            <a:r>
              <a:rPr lang="en-US" altLang="zh-CN" sz="2400" dirty="0">
                <a:cs typeface="+mn-ea"/>
                <a:sym typeface="+mn-lt"/>
              </a:rPr>
              <a:t>PROJECTS SHOW</a:t>
            </a:r>
            <a:endParaRPr lang="zh-CN" altLang="en-US" sz="2400" dirty="0">
              <a:cs typeface="+mn-ea"/>
              <a:sym typeface="+mn-lt"/>
            </a:endParaRPr>
          </a:p>
        </p:txBody>
      </p:sp>
      <p:cxnSp>
        <p:nvCxnSpPr>
          <p:cNvPr id="42" name="直接连接符 41">
            <a:extLst>
              <a:ext uri="{FF2B5EF4-FFF2-40B4-BE49-F238E27FC236}">
                <a16:creationId xmlns:a16="http://schemas.microsoft.com/office/drawing/2014/main" id="{0EF3C7AC-B4AD-48B4-A9D2-4D4C396647F7}"/>
              </a:ext>
            </a:extLst>
          </p:cNvPr>
          <p:cNvCxnSpPr/>
          <p:nvPr/>
        </p:nvCxnSpPr>
        <p:spPr>
          <a:xfrm>
            <a:off x="6358759" y="5416438"/>
            <a:ext cx="5791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9CC44D67-512A-451F-8B36-F42B0D488B3D}"/>
              </a:ext>
            </a:extLst>
          </p:cNvPr>
          <p:cNvSpPr txBox="1"/>
          <p:nvPr/>
        </p:nvSpPr>
        <p:spPr>
          <a:xfrm>
            <a:off x="6358759" y="4757026"/>
            <a:ext cx="1024759" cy="769441"/>
          </a:xfrm>
          <a:prstGeom prst="rect">
            <a:avLst/>
          </a:prstGeom>
          <a:noFill/>
        </p:spPr>
        <p:txBody>
          <a:bodyPr wrap="square" rtlCol="0">
            <a:spAutoFit/>
          </a:bodyPr>
          <a:lstStyle/>
          <a:p>
            <a:r>
              <a:rPr lang="en-US" altLang="zh-CN" sz="4400" dirty="0">
                <a:solidFill>
                  <a:srgbClr val="9A52B6"/>
                </a:solidFill>
                <a:cs typeface="+mn-ea"/>
                <a:sym typeface="+mn-lt"/>
              </a:rPr>
              <a:t>04</a:t>
            </a:r>
            <a:endParaRPr lang="zh-CN" altLang="en-US" sz="4400" dirty="0">
              <a:solidFill>
                <a:srgbClr val="9A52B6"/>
              </a:solidFill>
              <a:cs typeface="+mn-ea"/>
              <a:sym typeface="+mn-lt"/>
            </a:endParaRPr>
          </a:p>
        </p:txBody>
      </p:sp>
      <p:sp>
        <p:nvSpPr>
          <p:cNvPr id="44" name="文本框 43">
            <a:extLst>
              <a:ext uri="{FF2B5EF4-FFF2-40B4-BE49-F238E27FC236}">
                <a16:creationId xmlns:a16="http://schemas.microsoft.com/office/drawing/2014/main" id="{D5C46AA4-CB77-49B8-83BB-7FC67D2E055C}"/>
              </a:ext>
            </a:extLst>
          </p:cNvPr>
          <p:cNvSpPr txBox="1"/>
          <p:nvPr/>
        </p:nvSpPr>
        <p:spPr>
          <a:xfrm>
            <a:off x="7138385" y="4965447"/>
            <a:ext cx="4288220" cy="461665"/>
          </a:xfrm>
          <a:prstGeom prst="rect">
            <a:avLst/>
          </a:prstGeom>
          <a:noFill/>
        </p:spPr>
        <p:txBody>
          <a:bodyPr wrap="square" rtlCol="0">
            <a:spAutoFit/>
          </a:bodyPr>
          <a:lstStyle/>
          <a:p>
            <a:r>
              <a:rPr lang="en-US" altLang="zh-CN" sz="2400" dirty="0">
                <a:cs typeface="+mn-ea"/>
                <a:sym typeface="+mn-lt"/>
              </a:rPr>
              <a:t>FUTURE PLANS</a:t>
            </a:r>
            <a:endParaRPr lang="zh-CN" altLang="en-US" sz="2400" dirty="0">
              <a:cs typeface="+mn-ea"/>
              <a:sym typeface="+mn-lt"/>
            </a:endParaRPr>
          </a:p>
        </p:txBody>
      </p:sp>
      <p:cxnSp>
        <p:nvCxnSpPr>
          <p:cNvPr id="51" name="直接连接符 50">
            <a:extLst>
              <a:ext uri="{FF2B5EF4-FFF2-40B4-BE49-F238E27FC236}">
                <a16:creationId xmlns:a16="http://schemas.microsoft.com/office/drawing/2014/main" id="{F9D119E7-5295-4B24-8B1F-40509783C05A}"/>
              </a:ext>
            </a:extLst>
          </p:cNvPr>
          <p:cNvCxnSpPr/>
          <p:nvPr/>
        </p:nvCxnSpPr>
        <p:spPr>
          <a:xfrm>
            <a:off x="6400800" y="1983911"/>
            <a:ext cx="5791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65F0B143-1985-4C3D-9978-9C6F05F15F14}"/>
              </a:ext>
            </a:extLst>
          </p:cNvPr>
          <p:cNvSpPr txBox="1"/>
          <p:nvPr/>
        </p:nvSpPr>
        <p:spPr>
          <a:xfrm>
            <a:off x="6400800" y="1324499"/>
            <a:ext cx="1024759" cy="769441"/>
          </a:xfrm>
          <a:prstGeom prst="rect">
            <a:avLst/>
          </a:prstGeom>
          <a:noFill/>
        </p:spPr>
        <p:txBody>
          <a:bodyPr wrap="square" rtlCol="0">
            <a:spAutoFit/>
          </a:bodyPr>
          <a:lstStyle/>
          <a:p>
            <a:r>
              <a:rPr lang="en-US" altLang="zh-CN" sz="4400" dirty="0">
                <a:solidFill>
                  <a:srgbClr val="435DF8"/>
                </a:solidFill>
                <a:cs typeface="+mn-ea"/>
                <a:sym typeface="+mn-lt"/>
              </a:rPr>
              <a:t>01</a:t>
            </a:r>
            <a:endParaRPr lang="zh-CN" altLang="en-US" sz="4400" dirty="0">
              <a:solidFill>
                <a:srgbClr val="435DF8"/>
              </a:solidFill>
              <a:cs typeface="+mn-ea"/>
              <a:sym typeface="+mn-lt"/>
            </a:endParaRPr>
          </a:p>
        </p:txBody>
      </p:sp>
      <p:sp>
        <p:nvSpPr>
          <p:cNvPr id="53" name="文本框 52">
            <a:extLst>
              <a:ext uri="{FF2B5EF4-FFF2-40B4-BE49-F238E27FC236}">
                <a16:creationId xmlns:a16="http://schemas.microsoft.com/office/drawing/2014/main" id="{94B46042-1A0A-46B0-ADD0-CCD21F5F2DAC}"/>
              </a:ext>
            </a:extLst>
          </p:cNvPr>
          <p:cNvSpPr txBox="1"/>
          <p:nvPr/>
        </p:nvSpPr>
        <p:spPr>
          <a:xfrm>
            <a:off x="7138385" y="1532920"/>
            <a:ext cx="4288220" cy="461665"/>
          </a:xfrm>
          <a:prstGeom prst="rect">
            <a:avLst/>
          </a:prstGeom>
          <a:noFill/>
        </p:spPr>
        <p:txBody>
          <a:bodyPr wrap="square" rtlCol="0">
            <a:spAutoFit/>
          </a:bodyPr>
          <a:lstStyle/>
          <a:p>
            <a:r>
              <a:rPr lang="en-US" altLang="zh-CN" sz="2400" dirty="0">
                <a:cs typeface="+mn-ea"/>
                <a:sym typeface="+mn-lt"/>
              </a:rPr>
              <a:t>SUMMARY OF WORK</a:t>
            </a:r>
            <a:endParaRPr lang="zh-CN" altLang="en-US" sz="2400" dirty="0">
              <a:cs typeface="+mn-ea"/>
              <a:sym typeface="+mn-lt"/>
            </a:endParaRPr>
          </a:p>
        </p:txBody>
      </p:sp>
      <p:cxnSp>
        <p:nvCxnSpPr>
          <p:cNvPr id="55" name="直接连接符 54">
            <a:extLst>
              <a:ext uri="{FF2B5EF4-FFF2-40B4-BE49-F238E27FC236}">
                <a16:creationId xmlns:a16="http://schemas.microsoft.com/office/drawing/2014/main" id="{69E62E43-9A2C-4288-8B81-04D668CBF386}"/>
              </a:ext>
            </a:extLst>
          </p:cNvPr>
          <p:cNvCxnSpPr/>
          <p:nvPr/>
        </p:nvCxnSpPr>
        <p:spPr>
          <a:xfrm>
            <a:off x="6400800" y="3134717"/>
            <a:ext cx="5791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6F310862-75F9-41A1-9A95-62AC19C64B2B}"/>
              </a:ext>
            </a:extLst>
          </p:cNvPr>
          <p:cNvSpPr txBox="1"/>
          <p:nvPr/>
        </p:nvSpPr>
        <p:spPr>
          <a:xfrm>
            <a:off x="6400800" y="2475305"/>
            <a:ext cx="1024759" cy="769441"/>
          </a:xfrm>
          <a:prstGeom prst="rect">
            <a:avLst/>
          </a:prstGeom>
          <a:noFill/>
        </p:spPr>
        <p:txBody>
          <a:bodyPr wrap="square" rtlCol="0">
            <a:spAutoFit/>
          </a:bodyPr>
          <a:lstStyle/>
          <a:p>
            <a:r>
              <a:rPr lang="en-US" altLang="zh-CN" sz="4400" dirty="0">
                <a:solidFill>
                  <a:srgbClr val="735CEF"/>
                </a:solidFill>
                <a:cs typeface="+mn-ea"/>
                <a:sym typeface="+mn-lt"/>
              </a:rPr>
              <a:t>02</a:t>
            </a:r>
            <a:endParaRPr lang="zh-CN" altLang="en-US" sz="4400" dirty="0">
              <a:solidFill>
                <a:srgbClr val="735CEF"/>
              </a:solidFill>
              <a:cs typeface="+mn-ea"/>
              <a:sym typeface="+mn-lt"/>
            </a:endParaRPr>
          </a:p>
        </p:txBody>
      </p:sp>
      <p:sp>
        <p:nvSpPr>
          <p:cNvPr id="57" name="文本框 56">
            <a:extLst>
              <a:ext uri="{FF2B5EF4-FFF2-40B4-BE49-F238E27FC236}">
                <a16:creationId xmlns:a16="http://schemas.microsoft.com/office/drawing/2014/main" id="{3ED80B94-D41E-46B7-8022-632CDB994522}"/>
              </a:ext>
            </a:extLst>
          </p:cNvPr>
          <p:cNvSpPr txBox="1"/>
          <p:nvPr/>
        </p:nvSpPr>
        <p:spPr>
          <a:xfrm>
            <a:off x="7138385" y="2683726"/>
            <a:ext cx="4288220" cy="461665"/>
          </a:xfrm>
          <a:prstGeom prst="rect">
            <a:avLst/>
          </a:prstGeom>
          <a:noFill/>
        </p:spPr>
        <p:txBody>
          <a:bodyPr wrap="square" rtlCol="0">
            <a:spAutoFit/>
          </a:bodyPr>
          <a:lstStyle/>
          <a:p>
            <a:r>
              <a:rPr lang="en-US" altLang="zh-CN" sz="2400" dirty="0">
                <a:cs typeface="+mn-ea"/>
                <a:sym typeface="+mn-lt"/>
              </a:rPr>
              <a:t>SITUATION ANALYSIS</a:t>
            </a:r>
            <a:endParaRPr lang="zh-CN" altLang="en-US" sz="2400" dirty="0">
              <a:cs typeface="+mn-ea"/>
              <a:sym typeface="+mn-lt"/>
            </a:endParaRPr>
          </a:p>
        </p:txBody>
      </p:sp>
      <p:grpSp>
        <p:nvGrpSpPr>
          <p:cNvPr id="34" name="组合 33">
            <a:extLst>
              <a:ext uri="{FF2B5EF4-FFF2-40B4-BE49-F238E27FC236}">
                <a16:creationId xmlns:a16="http://schemas.microsoft.com/office/drawing/2014/main" id="{1BD50072-B487-46C5-9247-8B6683103546}"/>
              </a:ext>
            </a:extLst>
          </p:cNvPr>
          <p:cNvGrpSpPr/>
          <p:nvPr/>
        </p:nvGrpSpPr>
        <p:grpSpPr>
          <a:xfrm>
            <a:off x="3609744" y="4699208"/>
            <a:ext cx="955027" cy="955027"/>
            <a:chOff x="3468479" y="5258487"/>
            <a:chExt cx="955027" cy="955027"/>
          </a:xfrm>
        </p:grpSpPr>
        <p:sp>
          <p:nvSpPr>
            <p:cNvPr id="35" name="椭圆 34">
              <a:extLst>
                <a:ext uri="{FF2B5EF4-FFF2-40B4-BE49-F238E27FC236}">
                  <a16:creationId xmlns:a16="http://schemas.microsoft.com/office/drawing/2014/main" id="{E6EFEDA3-BE8E-42EA-B985-8ED447F017B7}"/>
                </a:ext>
              </a:extLst>
            </p:cNvPr>
            <p:cNvSpPr/>
            <p:nvPr/>
          </p:nvSpPr>
          <p:spPr>
            <a:xfrm>
              <a:off x="3468479" y="5258487"/>
              <a:ext cx="955027" cy="955027"/>
            </a:xfrm>
            <a:prstGeom prst="ellipse">
              <a:avLst/>
            </a:prstGeom>
            <a:noFill/>
            <a:ln>
              <a:solidFill>
                <a:srgbClr val="435DF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B18A8DF7-B9F3-4CF1-87D2-69F34AE2FE6E}"/>
                </a:ext>
              </a:extLst>
            </p:cNvPr>
            <p:cNvSpPr/>
            <p:nvPr/>
          </p:nvSpPr>
          <p:spPr>
            <a:xfrm>
              <a:off x="4209734" y="5997473"/>
              <a:ext cx="144646" cy="144646"/>
            </a:xfrm>
            <a:prstGeom prst="ellipse">
              <a:avLst/>
            </a:prstGeom>
            <a:solidFill>
              <a:srgbClr val="9A52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矩形: 圆角 29">
            <a:extLst>
              <a:ext uri="{FF2B5EF4-FFF2-40B4-BE49-F238E27FC236}">
                <a16:creationId xmlns:a16="http://schemas.microsoft.com/office/drawing/2014/main" id="{2C2A51B5-7170-42F3-897A-97FE9FA5561E}"/>
              </a:ext>
            </a:extLst>
          </p:cNvPr>
          <p:cNvSpPr/>
          <p:nvPr/>
        </p:nvSpPr>
        <p:spPr>
          <a:xfrm rot="-2700000">
            <a:off x="10939007" y="14015"/>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30">
            <a:extLst>
              <a:ext uri="{FF2B5EF4-FFF2-40B4-BE49-F238E27FC236}">
                <a16:creationId xmlns:a16="http://schemas.microsoft.com/office/drawing/2014/main" id="{E63FB95E-094F-4006-BD68-B1972E8B0A6D}"/>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圆角 31">
            <a:extLst>
              <a:ext uri="{FF2B5EF4-FFF2-40B4-BE49-F238E27FC236}">
                <a16:creationId xmlns:a16="http://schemas.microsoft.com/office/drawing/2014/main" id="{67E85864-24F1-4CD0-A6E0-968398BC4C05}"/>
              </a:ext>
            </a:extLst>
          </p:cNvPr>
          <p:cNvSpPr/>
          <p:nvPr/>
        </p:nvSpPr>
        <p:spPr>
          <a:xfrm rot="-2700000">
            <a:off x="10320921" y="-140469"/>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21313019"/>
      </p:ext>
    </p:extLst>
  </p:cSld>
  <p:clrMapOvr>
    <a:masterClrMapping/>
  </p:clrMapOvr>
  <p:transition spd="slow" advClick="0" advTm="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750" fill="hold"/>
                                            <p:tgtEl>
                                              <p:spTgt spid="33"/>
                                            </p:tgtEl>
                                            <p:attrNameLst>
                                              <p:attrName>ppt_w</p:attrName>
                                            </p:attrNameLst>
                                          </p:cBhvr>
                                          <p:tavLst>
                                            <p:tav tm="0">
                                              <p:val>
                                                <p:fltVal val="0"/>
                                              </p:val>
                                            </p:tav>
                                            <p:tav tm="100000">
                                              <p:val>
                                                <p:strVal val="#ppt_w"/>
                                              </p:val>
                                            </p:tav>
                                          </p:tavLst>
                                        </p:anim>
                                        <p:anim calcmode="lin" valueType="num">
                                          <p:cBhvr>
                                            <p:cTn id="8" dur="1750" fill="hold"/>
                                            <p:tgtEl>
                                              <p:spTgt spid="33"/>
                                            </p:tgtEl>
                                            <p:attrNameLst>
                                              <p:attrName>ppt_h</p:attrName>
                                            </p:attrNameLst>
                                          </p:cBhvr>
                                          <p:tavLst>
                                            <p:tav tm="0">
                                              <p:val>
                                                <p:fltVal val="0"/>
                                              </p:val>
                                            </p:tav>
                                            <p:tav tm="100000">
                                              <p:val>
                                                <p:strVal val="#ppt_h"/>
                                              </p:val>
                                            </p:tav>
                                          </p:tavLst>
                                        </p:anim>
                                        <p:anim calcmode="lin" valueType="num">
                                          <p:cBhvr>
                                            <p:cTn id="9" dur="1750" fill="hold"/>
                                            <p:tgtEl>
                                              <p:spTgt spid="33"/>
                                            </p:tgtEl>
                                            <p:attrNameLst>
                                              <p:attrName>style.rotation</p:attrName>
                                            </p:attrNameLst>
                                          </p:cBhvr>
                                          <p:tavLst>
                                            <p:tav tm="0">
                                              <p:val>
                                                <p:fltVal val="360"/>
                                              </p:val>
                                            </p:tav>
                                            <p:tav tm="100000">
                                              <p:val>
                                                <p:fltVal val="0"/>
                                              </p:val>
                                            </p:tav>
                                          </p:tavLst>
                                        </p:anim>
                                        <p:animEffect transition="in" filter="fade">
                                          <p:cBhvr>
                                            <p:cTn id="10" dur="1750"/>
                                            <p:tgtEl>
                                              <p:spTgt spid="33"/>
                                            </p:tgtEl>
                                          </p:cBhvr>
                                        </p:animEffect>
                                      </p:childTnLst>
                                    </p:cTn>
                                  </p:par>
                                  <p:par>
                                    <p:cTn id="11" presetID="3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par>
                                    <p:cTn id="17" presetID="8" presetClass="emph" presetSubtype="0" repeatCount="indefinite" fill="hold" nodeType="withEffect">
                                      <p:stCondLst>
                                        <p:cond delay="0"/>
                                      </p:stCondLst>
                                      <p:childTnLst>
                                        <p:animRot by="-21600000">
                                          <p:cBhvr>
                                            <p:cTn id="18" dur="3000" fill="hold"/>
                                            <p:tgtEl>
                                              <p:spTgt spid="34"/>
                                            </p:tgtEl>
                                            <p:attrNameLst>
                                              <p:attrName>r</p:attrName>
                                            </p:attrNameLst>
                                          </p:cBhvr>
                                        </p:animRot>
                                      </p:childTnLst>
                                    </p:cTn>
                                  </p:par>
                                  <p:par>
                                    <p:cTn id="19" presetID="49" presetClass="entr" presetSubtype="0" decel="10000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p:cTn id="21" dur="1750" fill="hold"/>
                                            <p:tgtEl>
                                              <p:spTgt spid="3"/>
                                            </p:tgtEl>
                                            <p:attrNameLst>
                                              <p:attrName>ppt_w</p:attrName>
                                            </p:attrNameLst>
                                          </p:cBhvr>
                                          <p:tavLst>
                                            <p:tav tm="0">
                                              <p:val>
                                                <p:fltVal val="0"/>
                                              </p:val>
                                            </p:tav>
                                            <p:tav tm="100000">
                                              <p:val>
                                                <p:strVal val="#ppt_w"/>
                                              </p:val>
                                            </p:tav>
                                          </p:tavLst>
                                        </p:anim>
                                        <p:anim calcmode="lin" valueType="num">
                                          <p:cBhvr>
                                            <p:cTn id="22" dur="1750" fill="hold"/>
                                            <p:tgtEl>
                                              <p:spTgt spid="3"/>
                                            </p:tgtEl>
                                            <p:attrNameLst>
                                              <p:attrName>ppt_h</p:attrName>
                                            </p:attrNameLst>
                                          </p:cBhvr>
                                          <p:tavLst>
                                            <p:tav tm="0">
                                              <p:val>
                                                <p:fltVal val="0"/>
                                              </p:val>
                                            </p:tav>
                                            <p:tav tm="100000">
                                              <p:val>
                                                <p:strVal val="#ppt_h"/>
                                              </p:val>
                                            </p:tav>
                                          </p:tavLst>
                                        </p:anim>
                                        <p:anim calcmode="lin" valueType="num">
                                          <p:cBhvr>
                                            <p:cTn id="23" dur="1750" fill="hold"/>
                                            <p:tgtEl>
                                              <p:spTgt spid="3"/>
                                            </p:tgtEl>
                                            <p:attrNameLst>
                                              <p:attrName>style.rotation</p:attrName>
                                            </p:attrNameLst>
                                          </p:cBhvr>
                                          <p:tavLst>
                                            <p:tav tm="0">
                                              <p:val>
                                                <p:fltVal val="360"/>
                                              </p:val>
                                            </p:tav>
                                            <p:tav tm="100000">
                                              <p:val>
                                                <p:fltVal val="0"/>
                                              </p:val>
                                            </p:tav>
                                          </p:tavLst>
                                        </p:anim>
                                        <p:animEffect transition="in" filter="fade">
                                          <p:cBhvr>
                                            <p:cTn id="24" dur="1750"/>
                                            <p:tgtEl>
                                              <p:spTgt spid="3"/>
                                            </p:tgtEl>
                                          </p:cBhvr>
                                        </p:animEffect>
                                      </p:childTnLst>
                                    </p:cTn>
                                  </p:par>
                                  <p:par>
                                    <p:cTn id="25" presetID="22" presetClass="entr" presetSubtype="2" fill="hold" nodeType="withEffect">
                                      <p:stCondLst>
                                        <p:cond delay="225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1000"/>
                                            <p:tgtEl>
                                              <p:spTgt spid="51"/>
                                            </p:tgtEl>
                                          </p:cBhvr>
                                        </p:animEffect>
                                      </p:childTnLst>
                                    </p:cTn>
                                  </p:par>
                                  <p:par>
                                    <p:cTn id="28" presetID="22" presetClass="entr" presetSubtype="2" fill="hold" nodeType="withEffect">
                                      <p:stCondLst>
                                        <p:cond delay="2250"/>
                                      </p:stCondLst>
                                      <p:childTnLst>
                                        <p:set>
                                          <p:cBhvr>
                                            <p:cTn id="29" dur="1" fill="hold">
                                              <p:stCondLst>
                                                <p:cond delay="0"/>
                                              </p:stCondLst>
                                            </p:cTn>
                                            <p:tgtEl>
                                              <p:spTgt spid="55"/>
                                            </p:tgtEl>
                                            <p:attrNameLst>
                                              <p:attrName>style.visibility</p:attrName>
                                            </p:attrNameLst>
                                          </p:cBhvr>
                                          <p:to>
                                            <p:strVal val="visible"/>
                                          </p:to>
                                        </p:set>
                                        <p:animEffect transition="in" filter="wipe(right)">
                                          <p:cBhvr>
                                            <p:cTn id="30" dur="1000"/>
                                            <p:tgtEl>
                                              <p:spTgt spid="55"/>
                                            </p:tgtEl>
                                          </p:cBhvr>
                                        </p:animEffect>
                                      </p:childTnLst>
                                    </p:cTn>
                                  </p:par>
                                  <p:par>
                                    <p:cTn id="31" presetID="22" presetClass="entr" presetSubtype="2" fill="hold" nodeType="withEffect">
                                      <p:stCondLst>
                                        <p:cond delay="225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1000"/>
                                            <p:tgtEl>
                                              <p:spTgt spid="23"/>
                                            </p:tgtEl>
                                          </p:cBhvr>
                                        </p:animEffect>
                                      </p:childTnLst>
                                    </p:cTn>
                                  </p:par>
                                  <p:par>
                                    <p:cTn id="34" presetID="22" presetClass="entr" presetSubtype="2" fill="hold" nodeType="withEffect">
                                      <p:stCondLst>
                                        <p:cond delay="225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1000"/>
                                            <p:tgtEl>
                                              <p:spTgt spid="42"/>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ppt_w</p:attrName>
                                            </p:attrNameLst>
                                          </p:cBhvr>
                                          <p:tavLst>
                                            <p:tav tm="0">
                                              <p:val>
                                                <p:fltVal val="0"/>
                                              </p:val>
                                            </p:tav>
                                            <p:tav tm="100000">
                                              <p:val>
                                                <p:strVal val="#ppt_w"/>
                                              </p:val>
                                            </p:tav>
                                          </p:tavLst>
                                        </p:anim>
                                        <p:anim calcmode="lin" valueType="num">
                                          <p:cBhvr>
                                            <p:cTn id="41" dur="1000" fill="hold"/>
                                            <p:tgtEl>
                                              <p:spTgt spid="52"/>
                                            </p:tgtEl>
                                            <p:attrNameLst>
                                              <p:attrName>ppt_h</p:attrName>
                                            </p:attrNameLst>
                                          </p:cBhvr>
                                          <p:tavLst>
                                            <p:tav tm="0">
                                              <p:val>
                                                <p:fltVal val="0"/>
                                              </p:val>
                                            </p:tav>
                                            <p:tav tm="100000">
                                              <p:val>
                                                <p:strVal val="#ppt_h"/>
                                              </p:val>
                                            </p:tav>
                                          </p:tavLst>
                                        </p:anim>
                                        <p:animEffect transition="in" filter="fade">
                                          <p:cBhvr>
                                            <p:cTn id="42" dur="1000"/>
                                            <p:tgtEl>
                                              <p:spTgt spid="52"/>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56"/>
                                            </p:tgtEl>
                                            <p:attrNameLst>
                                              <p:attrName>style.visibility</p:attrName>
                                            </p:attrNameLst>
                                          </p:cBhvr>
                                          <p:to>
                                            <p:strVal val="visible"/>
                                          </p:to>
                                        </p:set>
                                        <p:anim calcmode="lin" valueType="num">
                                          <p:cBhvr>
                                            <p:cTn id="45" dur="1000" fill="hold"/>
                                            <p:tgtEl>
                                              <p:spTgt spid="56"/>
                                            </p:tgtEl>
                                            <p:attrNameLst>
                                              <p:attrName>ppt_w</p:attrName>
                                            </p:attrNameLst>
                                          </p:cBhvr>
                                          <p:tavLst>
                                            <p:tav tm="0">
                                              <p:val>
                                                <p:fltVal val="0"/>
                                              </p:val>
                                            </p:tav>
                                            <p:tav tm="100000">
                                              <p:val>
                                                <p:strVal val="#ppt_w"/>
                                              </p:val>
                                            </p:tav>
                                          </p:tavLst>
                                        </p:anim>
                                        <p:anim calcmode="lin" valueType="num">
                                          <p:cBhvr>
                                            <p:cTn id="46" dur="1000" fill="hold"/>
                                            <p:tgtEl>
                                              <p:spTgt spid="56"/>
                                            </p:tgtEl>
                                            <p:attrNameLst>
                                              <p:attrName>ppt_h</p:attrName>
                                            </p:attrNameLst>
                                          </p:cBhvr>
                                          <p:tavLst>
                                            <p:tav tm="0">
                                              <p:val>
                                                <p:fltVal val="0"/>
                                              </p:val>
                                            </p:tav>
                                            <p:tav tm="100000">
                                              <p:val>
                                                <p:strVal val="#ppt_h"/>
                                              </p:val>
                                            </p:tav>
                                          </p:tavLst>
                                        </p:anim>
                                        <p:animEffect transition="in" filter="fade">
                                          <p:cBhvr>
                                            <p:cTn id="47" dur="1000"/>
                                            <p:tgtEl>
                                              <p:spTgt spid="56"/>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Effect transition="in" filter="fade">
                                          <p:cBhvr>
                                            <p:cTn id="52" dur="1000"/>
                                            <p:tgtEl>
                                              <p:spTgt spid="24"/>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43"/>
                                            </p:tgtEl>
                                            <p:attrNameLst>
                                              <p:attrName>style.visibility</p:attrName>
                                            </p:attrNameLst>
                                          </p:cBhvr>
                                          <p:to>
                                            <p:strVal val="visible"/>
                                          </p:to>
                                        </p:set>
                                        <p:anim calcmode="lin" valueType="num">
                                          <p:cBhvr>
                                            <p:cTn id="55" dur="1000" fill="hold"/>
                                            <p:tgtEl>
                                              <p:spTgt spid="43"/>
                                            </p:tgtEl>
                                            <p:attrNameLst>
                                              <p:attrName>ppt_w</p:attrName>
                                            </p:attrNameLst>
                                          </p:cBhvr>
                                          <p:tavLst>
                                            <p:tav tm="0">
                                              <p:val>
                                                <p:fltVal val="0"/>
                                              </p:val>
                                            </p:tav>
                                            <p:tav tm="100000">
                                              <p:val>
                                                <p:strVal val="#ppt_w"/>
                                              </p:val>
                                            </p:tav>
                                          </p:tavLst>
                                        </p:anim>
                                        <p:anim calcmode="lin" valueType="num">
                                          <p:cBhvr>
                                            <p:cTn id="56" dur="1000" fill="hold"/>
                                            <p:tgtEl>
                                              <p:spTgt spid="43"/>
                                            </p:tgtEl>
                                            <p:attrNameLst>
                                              <p:attrName>ppt_h</p:attrName>
                                            </p:attrNameLst>
                                          </p:cBhvr>
                                          <p:tavLst>
                                            <p:tav tm="0">
                                              <p:val>
                                                <p:fltVal val="0"/>
                                              </p:val>
                                            </p:tav>
                                            <p:tav tm="100000">
                                              <p:val>
                                                <p:strVal val="#ppt_h"/>
                                              </p:val>
                                            </p:tav>
                                          </p:tavLst>
                                        </p:anim>
                                        <p:animEffect transition="in" filter="fade">
                                          <p:cBhvr>
                                            <p:cTn id="57" dur="1000"/>
                                            <p:tgtEl>
                                              <p:spTgt spid="43"/>
                                            </p:tgtEl>
                                          </p:cBhvr>
                                        </p:animEffect>
                                      </p:childTnLst>
                                    </p:cTn>
                                  </p:par>
                                </p:childTnLst>
                              </p:cTn>
                            </p:par>
                            <p:par>
                              <p:cTn id="58" fill="hold">
                                <p:stCondLst>
                                  <p:cond delay="5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53"/>
                                            </p:tgtEl>
                                            <p:attrNameLst>
                                              <p:attrName>style.visibility</p:attrName>
                                            </p:attrNameLst>
                                          </p:cBhvr>
                                          <p:to>
                                            <p:strVal val="visible"/>
                                          </p:to>
                                        </p:set>
                                        <p:anim calcmode="lin" valueType="num">
                                          <p:cBhvr>
                                            <p:cTn id="61" dur="750" fill="hold"/>
                                            <p:tgtEl>
                                              <p:spTgt spid="53"/>
                                            </p:tgtEl>
                                            <p:attrNameLst>
                                              <p:attrName>ppt_w</p:attrName>
                                            </p:attrNameLst>
                                          </p:cBhvr>
                                          <p:tavLst>
                                            <p:tav tm="0">
                                              <p:val>
                                                <p:fltVal val="0"/>
                                              </p:val>
                                            </p:tav>
                                            <p:tav tm="100000">
                                              <p:val>
                                                <p:strVal val="#ppt_w"/>
                                              </p:val>
                                            </p:tav>
                                          </p:tavLst>
                                        </p:anim>
                                        <p:anim calcmode="lin" valueType="num">
                                          <p:cBhvr>
                                            <p:cTn id="62" dur="750" fill="hold"/>
                                            <p:tgtEl>
                                              <p:spTgt spid="53"/>
                                            </p:tgtEl>
                                            <p:attrNameLst>
                                              <p:attrName>ppt_h</p:attrName>
                                            </p:attrNameLst>
                                          </p:cBhvr>
                                          <p:tavLst>
                                            <p:tav tm="0">
                                              <p:val>
                                                <p:fltVal val="0"/>
                                              </p:val>
                                            </p:tav>
                                            <p:tav tm="100000">
                                              <p:val>
                                                <p:strVal val="#ppt_h"/>
                                              </p:val>
                                            </p:tav>
                                          </p:tavLst>
                                        </p:anim>
                                        <p:animEffect transition="in" filter="fade">
                                          <p:cBhvr>
                                            <p:cTn id="63" dur="750"/>
                                            <p:tgtEl>
                                              <p:spTgt spid="53"/>
                                            </p:tgtEl>
                                          </p:cBhvr>
                                        </p:animEffect>
                                      </p:childTnLst>
                                    </p:cTn>
                                  </p:par>
                                  <p:par>
                                    <p:cTn id="64" presetID="53" presetClass="entr" presetSubtype="16" fill="hold" grpId="0" nodeType="withEffect">
                                      <p:stCondLst>
                                        <p:cond delay="0"/>
                                      </p:stCondLst>
                                      <p:iterate type="lt">
                                        <p:tmPct val="10000"/>
                                      </p:iterate>
                                      <p:childTnLst>
                                        <p:set>
                                          <p:cBhvr>
                                            <p:cTn id="65" dur="1" fill="hold">
                                              <p:stCondLst>
                                                <p:cond delay="0"/>
                                              </p:stCondLst>
                                            </p:cTn>
                                            <p:tgtEl>
                                              <p:spTgt spid="57"/>
                                            </p:tgtEl>
                                            <p:attrNameLst>
                                              <p:attrName>style.visibility</p:attrName>
                                            </p:attrNameLst>
                                          </p:cBhvr>
                                          <p:to>
                                            <p:strVal val="visible"/>
                                          </p:to>
                                        </p:set>
                                        <p:anim calcmode="lin" valueType="num">
                                          <p:cBhvr>
                                            <p:cTn id="66" dur="750" fill="hold"/>
                                            <p:tgtEl>
                                              <p:spTgt spid="57"/>
                                            </p:tgtEl>
                                            <p:attrNameLst>
                                              <p:attrName>ppt_w</p:attrName>
                                            </p:attrNameLst>
                                          </p:cBhvr>
                                          <p:tavLst>
                                            <p:tav tm="0">
                                              <p:val>
                                                <p:fltVal val="0"/>
                                              </p:val>
                                            </p:tav>
                                            <p:tav tm="100000">
                                              <p:val>
                                                <p:strVal val="#ppt_w"/>
                                              </p:val>
                                            </p:tav>
                                          </p:tavLst>
                                        </p:anim>
                                        <p:anim calcmode="lin" valueType="num">
                                          <p:cBhvr>
                                            <p:cTn id="67" dur="750" fill="hold"/>
                                            <p:tgtEl>
                                              <p:spTgt spid="57"/>
                                            </p:tgtEl>
                                            <p:attrNameLst>
                                              <p:attrName>ppt_h</p:attrName>
                                            </p:attrNameLst>
                                          </p:cBhvr>
                                          <p:tavLst>
                                            <p:tav tm="0">
                                              <p:val>
                                                <p:fltVal val="0"/>
                                              </p:val>
                                            </p:tav>
                                            <p:tav tm="100000">
                                              <p:val>
                                                <p:strVal val="#ppt_h"/>
                                              </p:val>
                                            </p:tav>
                                          </p:tavLst>
                                        </p:anim>
                                        <p:animEffect transition="in" filter="fade">
                                          <p:cBhvr>
                                            <p:cTn id="68" dur="750"/>
                                            <p:tgtEl>
                                              <p:spTgt spid="57"/>
                                            </p:tgtEl>
                                          </p:cBhvr>
                                        </p:animEffect>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7"/>
                                            </p:tgtEl>
                                            <p:attrNameLst>
                                              <p:attrName>style.visibility</p:attrName>
                                            </p:attrNameLst>
                                          </p:cBhvr>
                                          <p:to>
                                            <p:strVal val="visible"/>
                                          </p:to>
                                        </p:set>
                                        <p:anim calcmode="lin" valueType="num">
                                          <p:cBhvr>
                                            <p:cTn id="71" dur="750" fill="hold"/>
                                            <p:tgtEl>
                                              <p:spTgt spid="27"/>
                                            </p:tgtEl>
                                            <p:attrNameLst>
                                              <p:attrName>ppt_w</p:attrName>
                                            </p:attrNameLst>
                                          </p:cBhvr>
                                          <p:tavLst>
                                            <p:tav tm="0">
                                              <p:val>
                                                <p:fltVal val="0"/>
                                              </p:val>
                                            </p:tav>
                                            <p:tav tm="100000">
                                              <p:val>
                                                <p:strVal val="#ppt_w"/>
                                              </p:val>
                                            </p:tav>
                                          </p:tavLst>
                                        </p:anim>
                                        <p:anim calcmode="lin" valueType="num">
                                          <p:cBhvr>
                                            <p:cTn id="72" dur="750" fill="hold"/>
                                            <p:tgtEl>
                                              <p:spTgt spid="27"/>
                                            </p:tgtEl>
                                            <p:attrNameLst>
                                              <p:attrName>ppt_h</p:attrName>
                                            </p:attrNameLst>
                                          </p:cBhvr>
                                          <p:tavLst>
                                            <p:tav tm="0">
                                              <p:val>
                                                <p:fltVal val="0"/>
                                              </p:val>
                                            </p:tav>
                                            <p:tav tm="100000">
                                              <p:val>
                                                <p:strVal val="#ppt_h"/>
                                              </p:val>
                                            </p:tav>
                                          </p:tavLst>
                                        </p:anim>
                                        <p:animEffect transition="in" filter="fade">
                                          <p:cBhvr>
                                            <p:cTn id="73" dur="750"/>
                                            <p:tgtEl>
                                              <p:spTgt spid="27"/>
                                            </p:tgtEl>
                                          </p:cBhvr>
                                        </p:animEffect>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4"/>
                                            </p:tgtEl>
                                            <p:attrNameLst>
                                              <p:attrName>style.visibility</p:attrName>
                                            </p:attrNameLst>
                                          </p:cBhvr>
                                          <p:to>
                                            <p:strVal val="visible"/>
                                          </p:to>
                                        </p:set>
                                        <p:anim calcmode="lin" valueType="num">
                                          <p:cBhvr>
                                            <p:cTn id="76" dur="750" fill="hold"/>
                                            <p:tgtEl>
                                              <p:spTgt spid="44"/>
                                            </p:tgtEl>
                                            <p:attrNameLst>
                                              <p:attrName>ppt_w</p:attrName>
                                            </p:attrNameLst>
                                          </p:cBhvr>
                                          <p:tavLst>
                                            <p:tav tm="0">
                                              <p:val>
                                                <p:fltVal val="0"/>
                                              </p:val>
                                            </p:tav>
                                            <p:tav tm="100000">
                                              <p:val>
                                                <p:strVal val="#ppt_w"/>
                                              </p:val>
                                            </p:tav>
                                          </p:tavLst>
                                        </p:anim>
                                        <p:anim calcmode="lin" valueType="num">
                                          <p:cBhvr>
                                            <p:cTn id="77" dur="750" fill="hold"/>
                                            <p:tgtEl>
                                              <p:spTgt spid="44"/>
                                            </p:tgtEl>
                                            <p:attrNameLst>
                                              <p:attrName>ppt_h</p:attrName>
                                            </p:attrNameLst>
                                          </p:cBhvr>
                                          <p:tavLst>
                                            <p:tav tm="0">
                                              <p:val>
                                                <p:fltVal val="0"/>
                                              </p:val>
                                            </p:tav>
                                            <p:tav tm="100000">
                                              <p:val>
                                                <p:strVal val="#ppt_h"/>
                                              </p:val>
                                            </p:tav>
                                          </p:tavLst>
                                        </p:anim>
                                        <p:animEffect transition="in" filter="fade">
                                          <p:cBhvr>
                                            <p:cTn id="78" dur="750"/>
                                            <p:tgtEl>
                                              <p:spTgt spid="44"/>
                                            </p:tgtEl>
                                          </p:cBhvr>
                                        </p:animEffect>
                                      </p:childTnLst>
                                    </p:cTn>
                                  </p:par>
                                </p:childTnLst>
                              </p:cTn>
                            </p:par>
                            <p:par>
                              <p:cTn id="79" fill="hold">
                                <p:stCondLst>
                                  <p:cond delay="6950"/>
                                </p:stCondLst>
                                <p:childTnLst>
                                  <p:par>
                                    <p:cTn id="80" presetID="2" presetClass="entr" presetSubtype="1" accel="10000" fill="hold" grpId="0" nodeType="afterEffect" p14:presetBounceEnd="60000">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14:bounceEnd="60000">
                                          <p:cBhvr additive="base">
                                            <p:cTn id="82"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83" dur="1250" fill="hold"/>
                                            <p:tgtEl>
                                              <p:spTgt spid="32"/>
                                            </p:tgtEl>
                                            <p:attrNameLst>
                                              <p:attrName>ppt_y</p:attrName>
                                            </p:attrNameLst>
                                          </p:cBhvr>
                                          <p:tavLst>
                                            <p:tav tm="0">
                                              <p:val>
                                                <p:strVal val="0-#ppt_h/2"/>
                                              </p:val>
                                            </p:tav>
                                            <p:tav tm="100000">
                                              <p:val>
                                                <p:strVal val="#ppt_y"/>
                                              </p:val>
                                            </p:tav>
                                          </p:tavLst>
                                        </p:anim>
                                      </p:childTnLst>
                                    </p:cTn>
                                  </p:par>
                                  <p:par>
                                    <p:cTn id="84" presetID="2" presetClass="entr" presetSubtype="1" accel="10000" fill="hold" grpId="0" nodeType="withEffect" p14:presetBounceEnd="60000">
                                      <p:stCondLst>
                                        <p:cond delay="250"/>
                                      </p:stCondLst>
                                      <p:childTnLst>
                                        <p:set>
                                          <p:cBhvr>
                                            <p:cTn id="85" dur="1" fill="hold">
                                              <p:stCondLst>
                                                <p:cond delay="0"/>
                                              </p:stCondLst>
                                            </p:cTn>
                                            <p:tgtEl>
                                              <p:spTgt spid="30"/>
                                            </p:tgtEl>
                                            <p:attrNameLst>
                                              <p:attrName>style.visibility</p:attrName>
                                            </p:attrNameLst>
                                          </p:cBhvr>
                                          <p:to>
                                            <p:strVal val="visible"/>
                                          </p:to>
                                        </p:set>
                                        <p:anim calcmode="lin" valueType="num" p14:bounceEnd="60000">
                                          <p:cBhvr additive="base">
                                            <p:cTn id="86"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87" dur="1250" fill="hold"/>
                                            <p:tgtEl>
                                              <p:spTgt spid="30"/>
                                            </p:tgtEl>
                                            <p:attrNameLst>
                                              <p:attrName>ppt_y</p:attrName>
                                            </p:attrNameLst>
                                          </p:cBhvr>
                                          <p:tavLst>
                                            <p:tav tm="0">
                                              <p:val>
                                                <p:strVal val="0-#ppt_h/2"/>
                                              </p:val>
                                            </p:tav>
                                            <p:tav tm="100000">
                                              <p:val>
                                                <p:strVal val="#ppt_y"/>
                                              </p:val>
                                            </p:tav>
                                          </p:tavLst>
                                        </p:anim>
                                      </p:childTnLst>
                                    </p:cTn>
                                  </p:par>
                                  <p:par>
                                    <p:cTn id="88" presetID="2" presetClass="entr" presetSubtype="1" accel="10000" fill="hold" grpId="0" nodeType="withEffect" p14:presetBounceEnd="60000">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14:bounceEnd="60000">
                                          <p:cBhvr additive="base">
                                            <p:cTn id="90" dur="125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91" dur="125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p:bldP spid="27" grpId="0"/>
          <p:bldP spid="43" grpId="0"/>
          <p:bldP spid="44" grpId="0"/>
          <p:bldP spid="52" grpId="0"/>
          <p:bldP spid="53" grpId="0"/>
          <p:bldP spid="56" grpId="0"/>
          <p:bldP spid="57" grpId="0"/>
          <p:bldP spid="30" grpId="0" animBg="1"/>
          <p:bldP spid="31" grpId="0" animBg="1"/>
          <p:bldP spid="32"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750" fill="hold"/>
                                            <p:tgtEl>
                                              <p:spTgt spid="33"/>
                                            </p:tgtEl>
                                            <p:attrNameLst>
                                              <p:attrName>ppt_w</p:attrName>
                                            </p:attrNameLst>
                                          </p:cBhvr>
                                          <p:tavLst>
                                            <p:tav tm="0">
                                              <p:val>
                                                <p:fltVal val="0"/>
                                              </p:val>
                                            </p:tav>
                                            <p:tav tm="100000">
                                              <p:val>
                                                <p:strVal val="#ppt_w"/>
                                              </p:val>
                                            </p:tav>
                                          </p:tavLst>
                                        </p:anim>
                                        <p:anim calcmode="lin" valueType="num">
                                          <p:cBhvr>
                                            <p:cTn id="8" dur="1750" fill="hold"/>
                                            <p:tgtEl>
                                              <p:spTgt spid="33"/>
                                            </p:tgtEl>
                                            <p:attrNameLst>
                                              <p:attrName>ppt_h</p:attrName>
                                            </p:attrNameLst>
                                          </p:cBhvr>
                                          <p:tavLst>
                                            <p:tav tm="0">
                                              <p:val>
                                                <p:fltVal val="0"/>
                                              </p:val>
                                            </p:tav>
                                            <p:tav tm="100000">
                                              <p:val>
                                                <p:strVal val="#ppt_h"/>
                                              </p:val>
                                            </p:tav>
                                          </p:tavLst>
                                        </p:anim>
                                        <p:anim calcmode="lin" valueType="num">
                                          <p:cBhvr>
                                            <p:cTn id="9" dur="1750" fill="hold"/>
                                            <p:tgtEl>
                                              <p:spTgt spid="33"/>
                                            </p:tgtEl>
                                            <p:attrNameLst>
                                              <p:attrName>style.rotation</p:attrName>
                                            </p:attrNameLst>
                                          </p:cBhvr>
                                          <p:tavLst>
                                            <p:tav tm="0">
                                              <p:val>
                                                <p:fltVal val="360"/>
                                              </p:val>
                                            </p:tav>
                                            <p:tav tm="100000">
                                              <p:val>
                                                <p:fltVal val="0"/>
                                              </p:val>
                                            </p:tav>
                                          </p:tavLst>
                                        </p:anim>
                                        <p:animEffect transition="in" filter="fade">
                                          <p:cBhvr>
                                            <p:cTn id="10" dur="1750"/>
                                            <p:tgtEl>
                                              <p:spTgt spid="33"/>
                                            </p:tgtEl>
                                          </p:cBhvr>
                                        </p:animEffect>
                                      </p:childTnLst>
                                    </p:cTn>
                                  </p:par>
                                  <p:par>
                                    <p:cTn id="11" presetID="3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par>
                                    <p:cTn id="17" presetID="8" presetClass="emph" presetSubtype="0" repeatCount="indefinite" fill="hold" nodeType="withEffect">
                                      <p:stCondLst>
                                        <p:cond delay="0"/>
                                      </p:stCondLst>
                                      <p:childTnLst>
                                        <p:animRot by="-21600000">
                                          <p:cBhvr>
                                            <p:cTn id="18" dur="3000" fill="hold"/>
                                            <p:tgtEl>
                                              <p:spTgt spid="34"/>
                                            </p:tgtEl>
                                            <p:attrNameLst>
                                              <p:attrName>r</p:attrName>
                                            </p:attrNameLst>
                                          </p:cBhvr>
                                        </p:animRot>
                                      </p:childTnLst>
                                    </p:cTn>
                                  </p:par>
                                  <p:par>
                                    <p:cTn id="19" presetID="49" presetClass="entr" presetSubtype="0" decel="10000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p:cTn id="21" dur="1750" fill="hold"/>
                                            <p:tgtEl>
                                              <p:spTgt spid="3"/>
                                            </p:tgtEl>
                                            <p:attrNameLst>
                                              <p:attrName>ppt_w</p:attrName>
                                            </p:attrNameLst>
                                          </p:cBhvr>
                                          <p:tavLst>
                                            <p:tav tm="0">
                                              <p:val>
                                                <p:fltVal val="0"/>
                                              </p:val>
                                            </p:tav>
                                            <p:tav tm="100000">
                                              <p:val>
                                                <p:strVal val="#ppt_w"/>
                                              </p:val>
                                            </p:tav>
                                          </p:tavLst>
                                        </p:anim>
                                        <p:anim calcmode="lin" valueType="num">
                                          <p:cBhvr>
                                            <p:cTn id="22" dur="1750" fill="hold"/>
                                            <p:tgtEl>
                                              <p:spTgt spid="3"/>
                                            </p:tgtEl>
                                            <p:attrNameLst>
                                              <p:attrName>ppt_h</p:attrName>
                                            </p:attrNameLst>
                                          </p:cBhvr>
                                          <p:tavLst>
                                            <p:tav tm="0">
                                              <p:val>
                                                <p:fltVal val="0"/>
                                              </p:val>
                                            </p:tav>
                                            <p:tav tm="100000">
                                              <p:val>
                                                <p:strVal val="#ppt_h"/>
                                              </p:val>
                                            </p:tav>
                                          </p:tavLst>
                                        </p:anim>
                                        <p:anim calcmode="lin" valueType="num">
                                          <p:cBhvr>
                                            <p:cTn id="23" dur="1750" fill="hold"/>
                                            <p:tgtEl>
                                              <p:spTgt spid="3"/>
                                            </p:tgtEl>
                                            <p:attrNameLst>
                                              <p:attrName>style.rotation</p:attrName>
                                            </p:attrNameLst>
                                          </p:cBhvr>
                                          <p:tavLst>
                                            <p:tav tm="0">
                                              <p:val>
                                                <p:fltVal val="360"/>
                                              </p:val>
                                            </p:tav>
                                            <p:tav tm="100000">
                                              <p:val>
                                                <p:fltVal val="0"/>
                                              </p:val>
                                            </p:tav>
                                          </p:tavLst>
                                        </p:anim>
                                        <p:animEffect transition="in" filter="fade">
                                          <p:cBhvr>
                                            <p:cTn id="24" dur="1750"/>
                                            <p:tgtEl>
                                              <p:spTgt spid="3"/>
                                            </p:tgtEl>
                                          </p:cBhvr>
                                        </p:animEffect>
                                      </p:childTnLst>
                                    </p:cTn>
                                  </p:par>
                                  <p:par>
                                    <p:cTn id="25" presetID="22" presetClass="entr" presetSubtype="2" fill="hold" nodeType="withEffect">
                                      <p:stCondLst>
                                        <p:cond delay="225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1000"/>
                                            <p:tgtEl>
                                              <p:spTgt spid="51"/>
                                            </p:tgtEl>
                                          </p:cBhvr>
                                        </p:animEffect>
                                      </p:childTnLst>
                                    </p:cTn>
                                  </p:par>
                                  <p:par>
                                    <p:cTn id="28" presetID="22" presetClass="entr" presetSubtype="2" fill="hold" nodeType="withEffect">
                                      <p:stCondLst>
                                        <p:cond delay="2250"/>
                                      </p:stCondLst>
                                      <p:childTnLst>
                                        <p:set>
                                          <p:cBhvr>
                                            <p:cTn id="29" dur="1" fill="hold">
                                              <p:stCondLst>
                                                <p:cond delay="0"/>
                                              </p:stCondLst>
                                            </p:cTn>
                                            <p:tgtEl>
                                              <p:spTgt spid="55"/>
                                            </p:tgtEl>
                                            <p:attrNameLst>
                                              <p:attrName>style.visibility</p:attrName>
                                            </p:attrNameLst>
                                          </p:cBhvr>
                                          <p:to>
                                            <p:strVal val="visible"/>
                                          </p:to>
                                        </p:set>
                                        <p:animEffect transition="in" filter="wipe(right)">
                                          <p:cBhvr>
                                            <p:cTn id="30" dur="1000"/>
                                            <p:tgtEl>
                                              <p:spTgt spid="55"/>
                                            </p:tgtEl>
                                          </p:cBhvr>
                                        </p:animEffect>
                                      </p:childTnLst>
                                    </p:cTn>
                                  </p:par>
                                  <p:par>
                                    <p:cTn id="31" presetID="22" presetClass="entr" presetSubtype="2" fill="hold" nodeType="withEffect">
                                      <p:stCondLst>
                                        <p:cond delay="225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1000"/>
                                            <p:tgtEl>
                                              <p:spTgt spid="23"/>
                                            </p:tgtEl>
                                          </p:cBhvr>
                                        </p:animEffect>
                                      </p:childTnLst>
                                    </p:cTn>
                                  </p:par>
                                  <p:par>
                                    <p:cTn id="34" presetID="22" presetClass="entr" presetSubtype="2" fill="hold" nodeType="withEffect">
                                      <p:stCondLst>
                                        <p:cond delay="225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1000"/>
                                            <p:tgtEl>
                                              <p:spTgt spid="42"/>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ppt_w</p:attrName>
                                            </p:attrNameLst>
                                          </p:cBhvr>
                                          <p:tavLst>
                                            <p:tav tm="0">
                                              <p:val>
                                                <p:fltVal val="0"/>
                                              </p:val>
                                            </p:tav>
                                            <p:tav tm="100000">
                                              <p:val>
                                                <p:strVal val="#ppt_w"/>
                                              </p:val>
                                            </p:tav>
                                          </p:tavLst>
                                        </p:anim>
                                        <p:anim calcmode="lin" valueType="num">
                                          <p:cBhvr>
                                            <p:cTn id="41" dur="1000" fill="hold"/>
                                            <p:tgtEl>
                                              <p:spTgt spid="52"/>
                                            </p:tgtEl>
                                            <p:attrNameLst>
                                              <p:attrName>ppt_h</p:attrName>
                                            </p:attrNameLst>
                                          </p:cBhvr>
                                          <p:tavLst>
                                            <p:tav tm="0">
                                              <p:val>
                                                <p:fltVal val="0"/>
                                              </p:val>
                                            </p:tav>
                                            <p:tav tm="100000">
                                              <p:val>
                                                <p:strVal val="#ppt_h"/>
                                              </p:val>
                                            </p:tav>
                                          </p:tavLst>
                                        </p:anim>
                                        <p:animEffect transition="in" filter="fade">
                                          <p:cBhvr>
                                            <p:cTn id="42" dur="1000"/>
                                            <p:tgtEl>
                                              <p:spTgt spid="52"/>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56"/>
                                            </p:tgtEl>
                                            <p:attrNameLst>
                                              <p:attrName>style.visibility</p:attrName>
                                            </p:attrNameLst>
                                          </p:cBhvr>
                                          <p:to>
                                            <p:strVal val="visible"/>
                                          </p:to>
                                        </p:set>
                                        <p:anim calcmode="lin" valueType="num">
                                          <p:cBhvr>
                                            <p:cTn id="45" dur="1000" fill="hold"/>
                                            <p:tgtEl>
                                              <p:spTgt spid="56"/>
                                            </p:tgtEl>
                                            <p:attrNameLst>
                                              <p:attrName>ppt_w</p:attrName>
                                            </p:attrNameLst>
                                          </p:cBhvr>
                                          <p:tavLst>
                                            <p:tav tm="0">
                                              <p:val>
                                                <p:fltVal val="0"/>
                                              </p:val>
                                            </p:tav>
                                            <p:tav tm="100000">
                                              <p:val>
                                                <p:strVal val="#ppt_w"/>
                                              </p:val>
                                            </p:tav>
                                          </p:tavLst>
                                        </p:anim>
                                        <p:anim calcmode="lin" valueType="num">
                                          <p:cBhvr>
                                            <p:cTn id="46" dur="1000" fill="hold"/>
                                            <p:tgtEl>
                                              <p:spTgt spid="56"/>
                                            </p:tgtEl>
                                            <p:attrNameLst>
                                              <p:attrName>ppt_h</p:attrName>
                                            </p:attrNameLst>
                                          </p:cBhvr>
                                          <p:tavLst>
                                            <p:tav tm="0">
                                              <p:val>
                                                <p:fltVal val="0"/>
                                              </p:val>
                                            </p:tav>
                                            <p:tav tm="100000">
                                              <p:val>
                                                <p:strVal val="#ppt_h"/>
                                              </p:val>
                                            </p:tav>
                                          </p:tavLst>
                                        </p:anim>
                                        <p:animEffect transition="in" filter="fade">
                                          <p:cBhvr>
                                            <p:cTn id="47" dur="1000"/>
                                            <p:tgtEl>
                                              <p:spTgt spid="56"/>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Effect transition="in" filter="fade">
                                          <p:cBhvr>
                                            <p:cTn id="52" dur="1000"/>
                                            <p:tgtEl>
                                              <p:spTgt spid="24"/>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43"/>
                                            </p:tgtEl>
                                            <p:attrNameLst>
                                              <p:attrName>style.visibility</p:attrName>
                                            </p:attrNameLst>
                                          </p:cBhvr>
                                          <p:to>
                                            <p:strVal val="visible"/>
                                          </p:to>
                                        </p:set>
                                        <p:anim calcmode="lin" valueType="num">
                                          <p:cBhvr>
                                            <p:cTn id="55" dur="1000" fill="hold"/>
                                            <p:tgtEl>
                                              <p:spTgt spid="43"/>
                                            </p:tgtEl>
                                            <p:attrNameLst>
                                              <p:attrName>ppt_w</p:attrName>
                                            </p:attrNameLst>
                                          </p:cBhvr>
                                          <p:tavLst>
                                            <p:tav tm="0">
                                              <p:val>
                                                <p:fltVal val="0"/>
                                              </p:val>
                                            </p:tav>
                                            <p:tav tm="100000">
                                              <p:val>
                                                <p:strVal val="#ppt_w"/>
                                              </p:val>
                                            </p:tav>
                                          </p:tavLst>
                                        </p:anim>
                                        <p:anim calcmode="lin" valueType="num">
                                          <p:cBhvr>
                                            <p:cTn id="56" dur="1000" fill="hold"/>
                                            <p:tgtEl>
                                              <p:spTgt spid="43"/>
                                            </p:tgtEl>
                                            <p:attrNameLst>
                                              <p:attrName>ppt_h</p:attrName>
                                            </p:attrNameLst>
                                          </p:cBhvr>
                                          <p:tavLst>
                                            <p:tav tm="0">
                                              <p:val>
                                                <p:fltVal val="0"/>
                                              </p:val>
                                            </p:tav>
                                            <p:tav tm="100000">
                                              <p:val>
                                                <p:strVal val="#ppt_h"/>
                                              </p:val>
                                            </p:tav>
                                          </p:tavLst>
                                        </p:anim>
                                        <p:animEffect transition="in" filter="fade">
                                          <p:cBhvr>
                                            <p:cTn id="57" dur="1000"/>
                                            <p:tgtEl>
                                              <p:spTgt spid="43"/>
                                            </p:tgtEl>
                                          </p:cBhvr>
                                        </p:animEffect>
                                      </p:childTnLst>
                                    </p:cTn>
                                  </p:par>
                                </p:childTnLst>
                              </p:cTn>
                            </p:par>
                            <p:par>
                              <p:cTn id="58" fill="hold">
                                <p:stCondLst>
                                  <p:cond delay="5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53"/>
                                            </p:tgtEl>
                                            <p:attrNameLst>
                                              <p:attrName>style.visibility</p:attrName>
                                            </p:attrNameLst>
                                          </p:cBhvr>
                                          <p:to>
                                            <p:strVal val="visible"/>
                                          </p:to>
                                        </p:set>
                                        <p:anim calcmode="lin" valueType="num">
                                          <p:cBhvr>
                                            <p:cTn id="61" dur="750" fill="hold"/>
                                            <p:tgtEl>
                                              <p:spTgt spid="53"/>
                                            </p:tgtEl>
                                            <p:attrNameLst>
                                              <p:attrName>ppt_w</p:attrName>
                                            </p:attrNameLst>
                                          </p:cBhvr>
                                          <p:tavLst>
                                            <p:tav tm="0">
                                              <p:val>
                                                <p:fltVal val="0"/>
                                              </p:val>
                                            </p:tav>
                                            <p:tav tm="100000">
                                              <p:val>
                                                <p:strVal val="#ppt_w"/>
                                              </p:val>
                                            </p:tav>
                                          </p:tavLst>
                                        </p:anim>
                                        <p:anim calcmode="lin" valueType="num">
                                          <p:cBhvr>
                                            <p:cTn id="62" dur="750" fill="hold"/>
                                            <p:tgtEl>
                                              <p:spTgt spid="53"/>
                                            </p:tgtEl>
                                            <p:attrNameLst>
                                              <p:attrName>ppt_h</p:attrName>
                                            </p:attrNameLst>
                                          </p:cBhvr>
                                          <p:tavLst>
                                            <p:tav tm="0">
                                              <p:val>
                                                <p:fltVal val="0"/>
                                              </p:val>
                                            </p:tav>
                                            <p:tav tm="100000">
                                              <p:val>
                                                <p:strVal val="#ppt_h"/>
                                              </p:val>
                                            </p:tav>
                                          </p:tavLst>
                                        </p:anim>
                                        <p:animEffect transition="in" filter="fade">
                                          <p:cBhvr>
                                            <p:cTn id="63" dur="750"/>
                                            <p:tgtEl>
                                              <p:spTgt spid="53"/>
                                            </p:tgtEl>
                                          </p:cBhvr>
                                        </p:animEffect>
                                      </p:childTnLst>
                                    </p:cTn>
                                  </p:par>
                                  <p:par>
                                    <p:cTn id="64" presetID="53" presetClass="entr" presetSubtype="16" fill="hold" grpId="0" nodeType="withEffect">
                                      <p:stCondLst>
                                        <p:cond delay="0"/>
                                      </p:stCondLst>
                                      <p:iterate type="lt">
                                        <p:tmPct val="10000"/>
                                      </p:iterate>
                                      <p:childTnLst>
                                        <p:set>
                                          <p:cBhvr>
                                            <p:cTn id="65" dur="1" fill="hold">
                                              <p:stCondLst>
                                                <p:cond delay="0"/>
                                              </p:stCondLst>
                                            </p:cTn>
                                            <p:tgtEl>
                                              <p:spTgt spid="57"/>
                                            </p:tgtEl>
                                            <p:attrNameLst>
                                              <p:attrName>style.visibility</p:attrName>
                                            </p:attrNameLst>
                                          </p:cBhvr>
                                          <p:to>
                                            <p:strVal val="visible"/>
                                          </p:to>
                                        </p:set>
                                        <p:anim calcmode="lin" valueType="num">
                                          <p:cBhvr>
                                            <p:cTn id="66" dur="750" fill="hold"/>
                                            <p:tgtEl>
                                              <p:spTgt spid="57"/>
                                            </p:tgtEl>
                                            <p:attrNameLst>
                                              <p:attrName>ppt_w</p:attrName>
                                            </p:attrNameLst>
                                          </p:cBhvr>
                                          <p:tavLst>
                                            <p:tav tm="0">
                                              <p:val>
                                                <p:fltVal val="0"/>
                                              </p:val>
                                            </p:tav>
                                            <p:tav tm="100000">
                                              <p:val>
                                                <p:strVal val="#ppt_w"/>
                                              </p:val>
                                            </p:tav>
                                          </p:tavLst>
                                        </p:anim>
                                        <p:anim calcmode="lin" valueType="num">
                                          <p:cBhvr>
                                            <p:cTn id="67" dur="750" fill="hold"/>
                                            <p:tgtEl>
                                              <p:spTgt spid="57"/>
                                            </p:tgtEl>
                                            <p:attrNameLst>
                                              <p:attrName>ppt_h</p:attrName>
                                            </p:attrNameLst>
                                          </p:cBhvr>
                                          <p:tavLst>
                                            <p:tav tm="0">
                                              <p:val>
                                                <p:fltVal val="0"/>
                                              </p:val>
                                            </p:tav>
                                            <p:tav tm="100000">
                                              <p:val>
                                                <p:strVal val="#ppt_h"/>
                                              </p:val>
                                            </p:tav>
                                          </p:tavLst>
                                        </p:anim>
                                        <p:animEffect transition="in" filter="fade">
                                          <p:cBhvr>
                                            <p:cTn id="68" dur="750"/>
                                            <p:tgtEl>
                                              <p:spTgt spid="57"/>
                                            </p:tgtEl>
                                          </p:cBhvr>
                                        </p:animEffect>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7"/>
                                            </p:tgtEl>
                                            <p:attrNameLst>
                                              <p:attrName>style.visibility</p:attrName>
                                            </p:attrNameLst>
                                          </p:cBhvr>
                                          <p:to>
                                            <p:strVal val="visible"/>
                                          </p:to>
                                        </p:set>
                                        <p:anim calcmode="lin" valueType="num">
                                          <p:cBhvr>
                                            <p:cTn id="71" dur="750" fill="hold"/>
                                            <p:tgtEl>
                                              <p:spTgt spid="27"/>
                                            </p:tgtEl>
                                            <p:attrNameLst>
                                              <p:attrName>ppt_w</p:attrName>
                                            </p:attrNameLst>
                                          </p:cBhvr>
                                          <p:tavLst>
                                            <p:tav tm="0">
                                              <p:val>
                                                <p:fltVal val="0"/>
                                              </p:val>
                                            </p:tav>
                                            <p:tav tm="100000">
                                              <p:val>
                                                <p:strVal val="#ppt_w"/>
                                              </p:val>
                                            </p:tav>
                                          </p:tavLst>
                                        </p:anim>
                                        <p:anim calcmode="lin" valueType="num">
                                          <p:cBhvr>
                                            <p:cTn id="72" dur="750" fill="hold"/>
                                            <p:tgtEl>
                                              <p:spTgt spid="27"/>
                                            </p:tgtEl>
                                            <p:attrNameLst>
                                              <p:attrName>ppt_h</p:attrName>
                                            </p:attrNameLst>
                                          </p:cBhvr>
                                          <p:tavLst>
                                            <p:tav tm="0">
                                              <p:val>
                                                <p:fltVal val="0"/>
                                              </p:val>
                                            </p:tav>
                                            <p:tav tm="100000">
                                              <p:val>
                                                <p:strVal val="#ppt_h"/>
                                              </p:val>
                                            </p:tav>
                                          </p:tavLst>
                                        </p:anim>
                                        <p:animEffect transition="in" filter="fade">
                                          <p:cBhvr>
                                            <p:cTn id="73" dur="750"/>
                                            <p:tgtEl>
                                              <p:spTgt spid="27"/>
                                            </p:tgtEl>
                                          </p:cBhvr>
                                        </p:animEffect>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4"/>
                                            </p:tgtEl>
                                            <p:attrNameLst>
                                              <p:attrName>style.visibility</p:attrName>
                                            </p:attrNameLst>
                                          </p:cBhvr>
                                          <p:to>
                                            <p:strVal val="visible"/>
                                          </p:to>
                                        </p:set>
                                        <p:anim calcmode="lin" valueType="num">
                                          <p:cBhvr>
                                            <p:cTn id="76" dur="750" fill="hold"/>
                                            <p:tgtEl>
                                              <p:spTgt spid="44"/>
                                            </p:tgtEl>
                                            <p:attrNameLst>
                                              <p:attrName>ppt_w</p:attrName>
                                            </p:attrNameLst>
                                          </p:cBhvr>
                                          <p:tavLst>
                                            <p:tav tm="0">
                                              <p:val>
                                                <p:fltVal val="0"/>
                                              </p:val>
                                            </p:tav>
                                            <p:tav tm="100000">
                                              <p:val>
                                                <p:strVal val="#ppt_w"/>
                                              </p:val>
                                            </p:tav>
                                          </p:tavLst>
                                        </p:anim>
                                        <p:anim calcmode="lin" valueType="num">
                                          <p:cBhvr>
                                            <p:cTn id="77" dur="750" fill="hold"/>
                                            <p:tgtEl>
                                              <p:spTgt spid="44"/>
                                            </p:tgtEl>
                                            <p:attrNameLst>
                                              <p:attrName>ppt_h</p:attrName>
                                            </p:attrNameLst>
                                          </p:cBhvr>
                                          <p:tavLst>
                                            <p:tav tm="0">
                                              <p:val>
                                                <p:fltVal val="0"/>
                                              </p:val>
                                            </p:tav>
                                            <p:tav tm="100000">
                                              <p:val>
                                                <p:strVal val="#ppt_h"/>
                                              </p:val>
                                            </p:tav>
                                          </p:tavLst>
                                        </p:anim>
                                        <p:animEffect transition="in" filter="fade">
                                          <p:cBhvr>
                                            <p:cTn id="78" dur="750"/>
                                            <p:tgtEl>
                                              <p:spTgt spid="44"/>
                                            </p:tgtEl>
                                          </p:cBhvr>
                                        </p:animEffect>
                                      </p:childTnLst>
                                    </p:cTn>
                                  </p:par>
                                </p:childTnLst>
                              </p:cTn>
                            </p:par>
                            <p:par>
                              <p:cTn id="79" fill="hold">
                                <p:stCondLst>
                                  <p:cond delay="6950"/>
                                </p:stCondLst>
                                <p:childTnLst>
                                  <p:par>
                                    <p:cTn id="80" presetID="2" presetClass="entr" presetSubtype="1" accel="1000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1250" fill="hold"/>
                                            <p:tgtEl>
                                              <p:spTgt spid="32"/>
                                            </p:tgtEl>
                                            <p:attrNameLst>
                                              <p:attrName>ppt_x</p:attrName>
                                            </p:attrNameLst>
                                          </p:cBhvr>
                                          <p:tavLst>
                                            <p:tav tm="0">
                                              <p:val>
                                                <p:strVal val="#ppt_x"/>
                                              </p:val>
                                            </p:tav>
                                            <p:tav tm="100000">
                                              <p:val>
                                                <p:strVal val="#ppt_x"/>
                                              </p:val>
                                            </p:tav>
                                          </p:tavLst>
                                        </p:anim>
                                        <p:anim calcmode="lin" valueType="num">
                                          <p:cBhvr additive="base">
                                            <p:cTn id="83" dur="1250" fill="hold"/>
                                            <p:tgtEl>
                                              <p:spTgt spid="32"/>
                                            </p:tgtEl>
                                            <p:attrNameLst>
                                              <p:attrName>ppt_y</p:attrName>
                                            </p:attrNameLst>
                                          </p:cBhvr>
                                          <p:tavLst>
                                            <p:tav tm="0">
                                              <p:val>
                                                <p:strVal val="0-#ppt_h/2"/>
                                              </p:val>
                                            </p:tav>
                                            <p:tav tm="100000">
                                              <p:val>
                                                <p:strVal val="#ppt_y"/>
                                              </p:val>
                                            </p:tav>
                                          </p:tavLst>
                                        </p:anim>
                                      </p:childTnLst>
                                    </p:cTn>
                                  </p:par>
                                  <p:par>
                                    <p:cTn id="84" presetID="2" presetClass="entr" presetSubtype="1" accel="10000" fill="hold" grpId="0" nodeType="withEffect">
                                      <p:stCondLst>
                                        <p:cond delay="25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1250" fill="hold"/>
                                            <p:tgtEl>
                                              <p:spTgt spid="30"/>
                                            </p:tgtEl>
                                            <p:attrNameLst>
                                              <p:attrName>ppt_x</p:attrName>
                                            </p:attrNameLst>
                                          </p:cBhvr>
                                          <p:tavLst>
                                            <p:tav tm="0">
                                              <p:val>
                                                <p:strVal val="#ppt_x"/>
                                              </p:val>
                                            </p:tav>
                                            <p:tav tm="100000">
                                              <p:val>
                                                <p:strVal val="#ppt_x"/>
                                              </p:val>
                                            </p:tav>
                                          </p:tavLst>
                                        </p:anim>
                                        <p:anim calcmode="lin" valueType="num">
                                          <p:cBhvr additive="base">
                                            <p:cTn id="87" dur="1250" fill="hold"/>
                                            <p:tgtEl>
                                              <p:spTgt spid="30"/>
                                            </p:tgtEl>
                                            <p:attrNameLst>
                                              <p:attrName>ppt_y</p:attrName>
                                            </p:attrNameLst>
                                          </p:cBhvr>
                                          <p:tavLst>
                                            <p:tav tm="0">
                                              <p:val>
                                                <p:strVal val="0-#ppt_h/2"/>
                                              </p:val>
                                            </p:tav>
                                            <p:tav tm="100000">
                                              <p:val>
                                                <p:strVal val="#ppt_y"/>
                                              </p:val>
                                            </p:tav>
                                          </p:tavLst>
                                        </p:anim>
                                      </p:childTnLst>
                                    </p:cTn>
                                  </p:par>
                                  <p:par>
                                    <p:cTn id="88" presetID="2" presetClass="entr" presetSubtype="1" accel="10000" fill="hold" grpId="0" nodeType="withEffect">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1250" fill="hold"/>
                                            <p:tgtEl>
                                              <p:spTgt spid="31"/>
                                            </p:tgtEl>
                                            <p:attrNameLst>
                                              <p:attrName>ppt_x</p:attrName>
                                            </p:attrNameLst>
                                          </p:cBhvr>
                                          <p:tavLst>
                                            <p:tav tm="0">
                                              <p:val>
                                                <p:strVal val="#ppt_x"/>
                                              </p:val>
                                            </p:tav>
                                            <p:tav tm="100000">
                                              <p:val>
                                                <p:strVal val="#ppt_x"/>
                                              </p:val>
                                            </p:tav>
                                          </p:tavLst>
                                        </p:anim>
                                        <p:anim calcmode="lin" valueType="num">
                                          <p:cBhvr additive="base">
                                            <p:cTn id="91" dur="125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p:bldP spid="27" grpId="0"/>
          <p:bldP spid="43" grpId="0"/>
          <p:bldP spid="44" grpId="0"/>
          <p:bldP spid="52" grpId="0"/>
          <p:bldP spid="53" grpId="0"/>
          <p:bldP spid="56" grpId="0"/>
          <p:bldP spid="57" grpId="0"/>
          <p:bldP spid="30" grpId="0" animBg="1"/>
          <p:bldP spid="31" grpId="0" animBg="1"/>
          <p:bldP spid="3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3398FB4E-E507-439F-AFF3-CD07DABE3C66}"/>
              </a:ext>
            </a:extLst>
          </p:cNvPr>
          <p:cNvSpPr/>
          <p:nvPr/>
        </p:nvSpPr>
        <p:spPr>
          <a:xfrm>
            <a:off x="6208349" y="1828800"/>
            <a:ext cx="2431909" cy="1876096"/>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1BED5CFA-BA00-4243-9F71-9FA0780B47F1}"/>
              </a:ext>
            </a:extLst>
          </p:cNvPr>
          <p:cNvSpPr/>
          <p:nvPr/>
        </p:nvSpPr>
        <p:spPr>
          <a:xfrm>
            <a:off x="3539388" y="3957145"/>
            <a:ext cx="2431908" cy="1876096"/>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5FE4F62A-5C01-4FC0-A58C-53F66410BBE9}"/>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EC6BB208-865A-45D2-9FD3-6AF23761D38F}"/>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9A4D7F0F-E5DA-4FBA-9511-B1CE1F2B1ED8}"/>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3104E635-3A6A-4068-ADE9-D4BC334B2106}"/>
              </a:ext>
            </a:extLst>
          </p:cNvPr>
          <p:cNvSpPr txBox="1"/>
          <p:nvPr/>
        </p:nvSpPr>
        <p:spPr>
          <a:xfrm>
            <a:off x="3594715" y="416139"/>
            <a:ext cx="4981661"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pic>
        <p:nvPicPr>
          <p:cNvPr id="7" name="图片 6">
            <a:extLst>
              <a:ext uri="{FF2B5EF4-FFF2-40B4-BE49-F238E27FC236}">
                <a16:creationId xmlns:a16="http://schemas.microsoft.com/office/drawing/2014/main" id="{B38B83D6-F804-4C7A-AD56-7EE658CB3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530" y="1828800"/>
            <a:ext cx="2431909" cy="1876096"/>
          </a:xfrm>
          <a:prstGeom prst="rect">
            <a:avLst/>
          </a:prstGeom>
        </p:spPr>
      </p:pic>
      <p:pic>
        <p:nvPicPr>
          <p:cNvPr id="9" name="图片 8">
            <a:extLst>
              <a:ext uri="{FF2B5EF4-FFF2-40B4-BE49-F238E27FC236}">
                <a16:creationId xmlns:a16="http://schemas.microsoft.com/office/drawing/2014/main" id="{FCA84004-C29C-49D6-BB7D-A5F2F1027D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8350" y="3957145"/>
            <a:ext cx="2431909" cy="1876096"/>
          </a:xfrm>
          <a:prstGeom prst="rect">
            <a:avLst/>
          </a:prstGeom>
        </p:spPr>
      </p:pic>
      <p:pic>
        <p:nvPicPr>
          <p:cNvPr id="11" name="图片 10">
            <a:extLst>
              <a:ext uri="{FF2B5EF4-FFF2-40B4-BE49-F238E27FC236}">
                <a16:creationId xmlns:a16="http://schemas.microsoft.com/office/drawing/2014/main" id="{8695310B-C2B5-4D69-98DD-514C544753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530" y="3957145"/>
            <a:ext cx="2431909" cy="1876096"/>
          </a:xfrm>
          <a:prstGeom prst="rect">
            <a:avLst/>
          </a:prstGeom>
        </p:spPr>
      </p:pic>
      <p:pic>
        <p:nvPicPr>
          <p:cNvPr id="13" name="图片 12">
            <a:extLst>
              <a:ext uri="{FF2B5EF4-FFF2-40B4-BE49-F238E27FC236}">
                <a16:creationId xmlns:a16="http://schemas.microsoft.com/office/drawing/2014/main" id="{E9C7105E-7A42-4E54-9FE4-95BDD15883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39387" y="1828800"/>
            <a:ext cx="2431909" cy="1876096"/>
          </a:xfrm>
          <a:prstGeom prst="rect">
            <a:avLst/>
          </a:prstGeom>
        </p:spPr>
      </p:pic>
      <p:pic>
        <p:nvPicPr>
          <p:cNvPr id="15" name="图片 14">
            <a:extLst>
              <a:ext uri="{FF2B5EF4-FFF2-40B4-BE49-F238E27FC236}">
                <a16:creationId xmlns:a16="http://schemas.microsoft.com/office/drawing/2014/main" id="{24D157F5-880B-4BB9-846F-63D92D71DCF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77313" y="3957145"/>
            <a:ext cx="2431909" cy="1876096"/>
          </a:xfrm>
          <a:prstGeom prst="rect">
            <a:avLst/>
          </a:prstGeom>
        </p:spPr>
      </p:pic>
      <p:pic>
        <p:nvPicPr>
          <p:cNvPr id="17" name="图片 16">
            <a:extLst>
              <a:ext uri="{FF2B5EF4-FFF2-40B4-BE49-F238E27FC236}">
                <a16:creationId xmlns:a16="http://schemas.microsoft.com/office/drawing/2014/main" id="{0300D936-A0CF-444E-8942-D44721E92F1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77313" y="1828800"/>
            <a:ext cx="2431909" cy="1876096"/>
          </a:xfrm>
          <a:prstGeom prst="rect">
            <a:avLst/>
          </a:prstGeom>
        </p:spPr>
      </p:pic>
      <p:grpSp>
        <p:nvGrpSpPr>
          <p:cNvPr id="12" name="组合 11">
            <a:extLst>
              <a:ext uri="{FF2B5EF4-FFF2-40B4-BE49-F238E27FC236}">
                <a16:creationId xmlns:a16="http://schemas.microsoft.com/office/drawing/2014/main" id="{FFBEB7D2-E6D3-42A3-83D0-A2706E6F38A5}"/>
              </a:ext>
            </a:extLst>
          </p:cNvPr>
          <p:cNvGrpSpPr/>
          <p:nvPr/>
        </p:nvGrpSpPr>
        <p:grpSpPr>
          <a:xfrm>
            <a:off x="6208350" y="1828800"/>
            <a:ext cx="2431909" cy="1876096"/>
            <a:chOff x="6208350" y="1828800"/>
            <a:chExt cx="2431909" cy="1876096"/>
          </a:xfrm>
        </p:grpSpPr>
        <p:sp>
          <p:nvSpPr>
            <p:cNvPr id="27" name="矩形 26">
              <a:extLst>
                <a:ext uri="{FF2B5EF4-FFF2-40B4-BE49-F238E27FC236}">
                  <a16:creationId xmlns:a16="http://schemas.microsoft.com/office/drawing/2014/main" id="{2D82561B-B1FC-4181-86D3-9BE87C3591F7}"/>
                </a:ext>
              </a:extLst>
            </p:cNvPr>
            <p:cNvSpPr/>
            <p:nvPr/>
          </p:nvSpPr>
          <p:spPr>
            <a:xfrm>
              <a:off x="6208350" y="1828800"/>
              <a:ext cx="2431909" cy="1876096"/>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EE8E4D3B-2A80-4DB0-AA6D-9C553EC4D470}"/>
                </a:ext>
              </a:extLst>
            </p:cNvPr>
            <p:cNvGrpSpPr/>
            <p:nvPr/>
          </p:nvGrpSpPr>
          <p:grpSpPr>
            <a:xfrm>
              <a:off x="7148688" y="2150745"/>
              <a:ext cx="551231" cy="551232"/>
              <a:chOff x="9840633" y="8787882"/>
              <a:chExt cx="551231" cy="551232"/>
            </a:xfrm>
            <a:gradFill flip="none" rotWithShape="1">
              <a:gsLst>
                <a:gs pos="0">
                  <a:srgbClr val="435DF8"/>
                </a:gs>
                <a:gs pos="100000">
                  <a:srgbClr val="9A52B6"/>
                </a:gs>
              </a:gsLst>
              <a:lin ang="2700000" scaled="1"/>
              <a:tileRect/>
            </a:gradFill>
          </p:grpSpPr>
          <p:sp>
            <p:nvSpPr>
              <p:cNvPr id="16" name="Freeform 49">
                <a:extLst>
                  <a:ext uri="{FF2B5EF4-FFF2-40B4-BE49-F238E27FC236}">
                    <a16:creationId xmlns:a16="http://schemas.microsoft.com/office/drawing/2014/main" id="{78DC5245-3C62-4C9E-9268-4B04852643BA}"/>
                  </a:ext>
                </a:extLst>
              </p:cNvPr>
              <p:cNvSpPr/>
              <p:nvPr/>
            </p:nvSpPr>
            <p:spPr>
              <a:xfrm>
                <a:off x="9840633" y="8787882"/>
                <a:ext cx="551231" cy="5512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7213" y="17213"/>
                    </a:moveTo>
                    <a:cubicBezTo>
                      <a:pt x="16369" y="18056"/>
                      <a:pt x="15525" y="18731"/>
                      <a:pt x="14344" y="19238"/>
                    </a:cubicBezTo>
                    <a:cubicBezTo>
                      <a:pt x="13163" y="19744"/>
                      <a:pt x="11981" y="19913"/>
                      <a:pt x="10800" y="19913"/>
                    </a:cubicBezTo>
                    <a:cubicBezTo>
                      <a:pt x="9619" y="19913"/>
                      <a:pt x="8437" y="19744"/>
                      <a:pt x="7256" y="19238"/>
                    </a:cubicBezTo>
                    <a:cubicBezTo>
                      <a:pt x="6075" y="18731"/>
                      <a:pt x="5231" y="18056"/>
                      <a:pt x="4387" y="17213"/>
                    </a:cubicBezTo>
                    <a:cubicBezTo>
                      <a:pt x="3544" y="16369"/>
                      <a:pt x="2869" y="15525"/>
                      <a:pt x="2362" y="14344"/>
                    </a:cubicBezTo>
                    <a:cubicBezTo>
                      <a:pt x="1856" y="13163"/>
                      <a:pt x="1687" y="11981"/>
                      <a:pt x="1687" y="10800"/>
                    </a:cubicBezTo>
                    <a:cubicBezTo>
                      <a:pt x="1687" y="9619"/>
                      <a:pt x="1856" y="8438"/>
                      <a:pt x="2362" y="7256"/>
                    </a:cubicBezTo>
                    <a:cubicBezTo>
                      <a:pt x="2869" y="6075"/>
                      <a:pt x="3544" y="5231"/>
                      <a:pt x="4387" y="4388"/>
                    </a:cubicBezTo>
                    <a:cubicBezTo>
                      <a:pt x="5231" y="3544"/>
                      <a:pt x="6075" y="2869"/>
                      <a:pt x="7256" y="2363"/>
                    </a:cubicBezTo>
                    <a:cubicBezTo>
                      <a:pt x="8437" y="1856"/>
                      <a:pt x="9619" y="1688"/>
                      <a:pt x="10800" y="1688"/>
                    </a:cubicBezTo>
                    <a:cubicBezTo>
                      <a:pt x="11981" y="1688"/>
                      <a:pt x="13163" y="1856"/>
                      <a:pt x="14344" y="2363"/>
                    </a:cubicBezTo>
                    <a:cubicBezTo>
                      <a:pt x="15525" y="2869"/>
                      <a:pt x="16369" y="3544"/>
                      <a:pt x="17213" y="4388"/>
                    </a:cubicBezTo>
                    <a:cubicBezTo>
                      <a:pt x="18056" y="5231"/>
                      <a:pt x="18731" y="6075"/>
                      <a:pt x="19238" y="7256"/>
                    </a:cubicBezTo>
                    <a:cubicBezTo>
                      <a:pt x="19744" y="8438"/>
                      <a:pt x="19913" y="9619"/>
                      <a:pt x="19913" y="10800"/>
                    </a:cubicBezTo>
                    <a:cubicBezTo>
                      <a:pt x="19913" y="11981"/>
                      <a:pt x="19744" y="13163"/>
                      <a:pt x="19238" y="14344"/>
                    </a:cubicBezTo>
                    <a:cubicBezTo>
                      <a:pt x="18731" y="15525"/>
                      <a:pt x="18056" y="16369"/>
                      <a:pt x="17213" y="17213"/>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8" name="Freeform 50">
                <a:extLst>
                  <a:ext uri="{FF2B5EF4-FFF2-40B4-BE49-F238E27FC236}">
                    <a16:creationId xmlns:a16="http://schemas.microsoft.com/office/drawing/2014/main" id="{CC5425FC-B400-469F-A5A7-12312EC3C3C2}"/>
                  </a:ext>
                </a:extLst>
              </p:cNvPr>
              <p:cNvSpPr/>
              <p:nvPr/>
            </p:nvSpPr>
            <p:spPr>
              <a:xfrm>
                <a:off x="9948323" y="8895573"/>
                <a:ext cx="335850" cy="3358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08" y="0"/>
                      <a:pt x="0" y="4708"/>
                      <a:pt x="0" y="10800"/>
                    </a:cubicBezTo>
                    <a:cubicBezTo>
                      <a:pt x="0" y="16892"/>
                      <a:pt x="4708" y="21600"/>
                      <a:pt x="10800" y="21600"/>
                    </a:cubicBezTo>
                    <a:cubicBezTo>
                      <a:pt x="16892" y="21600"/>
                      <a:pt x="21600" y="16892"/>
                      <a:pt x="21600" y="10800"/>
                    </a:cubicBezTo>
                    <a:cubicBezTo>
                      <a:pt x="21600" y="4708"/>
                      <a:pt x="16892" y="0"/>
                      <a:pt x="10800" y="0"/>
                    </a:cubicBezTo>
                    <a:close/>
                    <a:moveTo>
                      <a:pt x="16615" y="16615"/>
                    </a:moveTo>
                    <a:cubicBezTo>
                      <a:pt x="14954" y="18000"/>
                      <a:pt x="13015" y="18831"/>
                      <a:pt x="10800" y="18831"/>
                    </a:cubicBezTo>
                    <a:cubicBezTo>
                      <a:pt x="8585" y="18831"/>
                      <a:pt x="6646" y="18000"/>
                      <a:pt x="4985" y="16615"/>
                    </a:cubicBezTo>
                    <a:cubicBezTo>
                      <a:pt x="3600" y="14954"/>
                      <a:pt x="2769" y="13015"/>
                      <a:pt x="2769" y="10800"/>
                    </a:cubicBezTo>
                    <a:cubicBezTo>
                      <a:pt x="2769" y="8585"/>
                      <a:pt x="3600" y="6646"/>
                      <a:pt x="4985" y="4985"/>
                    </a:cubicBezTo>
                    <a:cubicBezTo>
                      <a:pt x="6646" y="3600"/>
                      <a:pt x="8585" y="2769"/>
                      <a:pt x="10800" y="2769"/>
                    </a:cubicBezTo>
                    <a:cubicBezTo>
                      <a:pt x="13015" y="2769"/>
                      <a:pt x="14954" y="3600"/>
                      <a:pt x="16615" y="4985"/>
                    </a:cubicBezTo>
                    <a:cubicBezTo>
                      <a:pt x="18000" y="6646"/>
                      <a:pt x="18831" y="8585"/>
                      <a:pt x="18831" y="10800"/>
                    </a:cubicBezTo>
                    <a:cubicBezTo>
                      <a:pt x="18831" y="13015"/>
                      <a:pt x="18000" y="14954"/>
                      <a:pt x="16615" y="16615"/>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9" name="Oval 51">
                <a:extLst>
                  <a:ext uri="{FF2B5EF4-FFF2-40B4-BE49-F238E27FC236}">
                    <a16:creationId xmlns:a16="http://schemas.microsoft.com/office/drawing/2014/main" id="{693150DC-F4D0-4667-9E54-6FC92616B4DC}"/>
                  </a:ext>
                </a:extLst>
              </p:cNvPr>
              <p:cNvSpPr/>
              <p:nvPr/>
            </p:nvSpPr>
            <p:spPr>
              <a:xfrm>
                <a:off x="10050538" y="8999613"/>
                <a:ext cx="129594" cy="129595"/>
              </a:xfrm>
              <a:prstGeom prst="ellipse">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grpSp>
        <p:sp>
          <p:nvSpPr>
            <p:cNvPr id="8" name="文本框 7">
              <a:extLst>
                <a:ext uri="{FF2B5EF4-FFF2-40B4-BE49-F238E27FC236}">
                  <a16:creationId xmlns:a16="http://schemas.microsoft.com/office/drawing/2014/main" id="{888A149B-5F27-41B6-833D-CF714DA41CC5}"/>
                </a:ext>
              </a:extLst>
            </p:cNvPr>
            <p:cNvSpPr txBox="1"/>
            <p:nvPr/>
          </p:nvSpPr>
          <p:spPr>
            <a:xfrm>
              <a:off x="6649693" y="2846535"/>
              <a:ext cx="1523921" cy="307777"/>
            </a:xfrm>
            <a:prstGeom prst="rect">
              <a:avLst/>
            </a:prstGeom>
            <a:noFill/>
          </p:spPr>
          <p:txBody>
            <a:bodyPr wrap="square" rtlCol="0">
              <a:spAutoFit/>
            </a:bodyPr>
            <a:lstStyle/>
            <a:p>
              <a:pPr algn="ctr"/>
              <a:r>
                <a:rPr lang="zh-CN" altLang="en-US" sz="1400" b="1" dirty="0">
                  <a:cs typeface="+mn-ea"/>
                  <a:sym typeface="+mn-lt"/>
                </a:rPr>
                <a:t>Insert the title</a:t>
              </a:r>
            </a:p>
          </p:txBody>
        </p:sp>
        <p:sp>
          <p:nvSpPr>
            <p:cNvPr id="10" name="矩形 9">
              <a:extLst>
                <a:ext uri="{FF2B5EF4-FFF2-40B4-BE49-F238E27FC236}">
                  <a16:creationId xmlns:a16="http://schemas.microsoft.com/office/drawing/2014/main" id="{46AB110F-5D66-4223-B837-4A43430AD6DE}"/>
                </a:ext>
              </a:extLst>
            </p:cNvPr>
            <p:cNvSpPr/>
            <p:nvPr/>
          </p:nvSpPr>
          <p:spPr>
            <a:xfrm>
              <a:off x="6272232" y="3129783"/>
              <a:ext cx="2304144" cy="461665"/>
            </a:xfrm>
            <a:prstGeom prst="rect">
              <a:avLst/>
            </a:prstGeom>
          </p:spPr>
          <p:txBody>
            <a:bodyPr wrap="square">
              <a:spAutoFit/>
            </a:bodyPr>
            <a:lstStyle/>
            <a:p>
              <a:pPr algn="ctr"/>
              <a:r>
                <a:rPr lang="en-US" altLang="zh-CN" sz="1200" dirty="0">
                  <a:cs typeface="+mn-ea"/>
                  <a:sym typeface="+mn-lt"/>
                </a:rPr>
                <a:t>Click here to add content that matches the title.</a:t>
              </a:r>
            </a:p>
          </p:txBody>
        </p:sp>
      </p:grpSp>
      <p:grpSp>
        <p:nvGrpSpPr>
          <p:cNvPr id="20" name="组合 19">
            <a:extLst>
              <a:ext uri="{FF2B5EF4-FFF2-40B4-BE49-F238E27FC236}">
                <a16:creationId xmlns:a16="http://schemas.microsoft.com/office/drawing/2014/main" id="{38908FAC-06F4-4169-92A2-660AC75BF817}"/>
              </a:ext>
            </a:extLst>
          </p:cNvPr>
          <p:cNvGrpSpPr/>
          <p:nvPr/>
        </p:nvGrpSpPr>
        <p:grpSpPr>
          <a:xfrm>
            <a:off x="3539386" y="3957145"/>
            <a:ext cx="2431909" cy="1876096"/>
            <a:chOff x="3547940" y="3957145"/>
            <a:chExt cx="2431909" cy="1876096"/>
          </a:xfrm>
        </p:grpSpPr>
        <p:sp>
          <p:nvSpPr>
            <p:cNvPr id="31" name="矩形 30">
              <a:extLst>
                <a:ext uri="{FF2B5EF4-FFF2-40B4-BE49-F238E27FC236}">
                  <a16:creationId xmlns:a16="http://schemas.microsoft.com/office/drawing/2014/main" id="{439C9ACE-66DB-43A8-8668-2E7577E05861}"/>
                </a:ext>
              </a:extLst>
            </p:cNvPr>
            <p:cNvSpPr/>
            <p:nvPr/>
          </p:nvSpPr>
          <p:spPr>
            <a:xfrm>
              <a:off x="3547940" y="3957145"/>
              <a:ext cx="2431909" cy="1876096"/>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Freeform 5">
              <a:extLst>
                <a:ext uri="{FF2B5EF4-FFF2-40B4-BE49-F238E27FC236}">
                  <a16:creationId xmlns:a16="http://schemas.microsoft.com/office/drawing/2014/main" id="{DF68A299-AB2D-4C20-A2DA-E026F7C3674A}"/>
                </a:ext>
              </a:extLst>
            </p:cNvPr>
            <p:cNvSpPr/>
            <p:nvPr/>
          </p:nvSpPr>
          <p:spPr>
            <a:xfrm>
              <a:off x="4479725" y="4308294"/>
              <a:ext cx="553057" cy="492823"/>
            </a:xfrm>
            <a:custGeom>
              <a:avLst/>
              <a:gdLst/>
              <a:ahLst/>
              <a:cxnLst>
                <a:cxn ang="0">
                  <a:pos x="wd2" y="hd2"/>
                </a:cxn>
                <a:cxn ang="5400000">
                  <a:pos x="wd2" y="hd2"/>
                </a:cxn>
                <a:cxn ang="10800000">
                  <a:pos x="wd2" y="hd2"/>
                </a:cxn>
                <a:cxn ang="16200000">
                  <a:pos x="wd2" y="hd2"/>
                </a:cxn>
              </a:cxnLst>
              <a:rect l="0" t="0" r="r" b="b"/>
              <a:pathLst>
                <a:path w="21600" h="21600" extrusionOk="0">
                  <a:moveTo>
                    <a:pt x="21600" y="19326"/>
                  </a:moveTo>
                  <a:cubicBezTo>
                    <a:pt x="21600" y="7579"/>
                    <a:pt x="21600" y="7579"/>
                    <a:pt x="21600" y="7579"/>
                  </a:cubicBezTo>
                  <a:cubicBezTo>
                    <a:pt x="21600" y="7579"/>
                    <a:pt x="21600" y="7579"/>
                    <a:pt x="21600" y="7579"/>
                  </a:cubicBezTo>
                  <a:cubicBezTo>
                    <a:pt x="20081" y="6632"/>
                    <a:pt x="20081" y="6632"/>
                    <a:pt x="20081" y="6632"/>
                  </a:cubicBezTo>
                  <a:cubicBezTo>
                    <a:pt x="16369" y="6632"/>
                    <a:pt x="16369" y="6632"/>
                    <a:pt x="16369" y="6632"/>
                  </a:cubicBezTo>
                  <a:cubicBezTo>
                    <a:pt x="16369" y="3979"/>
                    <a:pt x="16369" y="3979"/>
                    <a:pt x="16369" y="3979"/>
                  </a:cubicBezTo>
                  <a:cubicBezTo>
                    <a:pt x="16875" y="2084"/>
                    <a:pt x="16875" y="2084"/>
                    <a:pt x="16875" y="2084"/>
                  </a:cubicBezTo>
                  <a:cubicBezTo>
                    <a:pt x="16875" y="2084"/>
                    <a:pt x="16875" y="2084"/>
                    <a:pt x="16875" y="2084"/>
                  </a:cubicBezTo>
                  <a:cubicBezTo>
                    <a:pt x="16875" y="2084"/>
                    <a:pt x="16875" y="2084"/>
                    <a:pt x="16875" y="2084"/>
                  </a:cubicBezTo>
                  <a:cubicBezTo>
                    <a:pt x="16875" y="0"/>
                    <a:pt x="16875" y="0"/>
                    <a:pt x="16875" y="0"/>
                  </a:cubicBezTo>
                  <a:cubicBezTo>
                    <a:pt x="13669" y="0"/>
                    <a:pt x="13669" y="0"/>
                    <a:pt x="13669" y="0"/>
                  </a:cubicBezTo>
                  <a:cubicBezTo>
                    <a:pt x="13669" y="0"/>
                    <a:pt x="13669" y="0"/>
                    <a:pt x="13669" y="0"/>
                  </a:cubicBezTo>
                  <a:cubicBezTo>
                    <a:pt x="13669" y="0"/>
                    <a:pt x="13669" y="0"/>
                    <a:pt x="13669" y="0"/>
                  </a:cubicBezTo>
                  <a:cubicBezTo>
                    <a:pt x="13669" y="0"/>
                    <a:pt x="13669" y="0"/>
                    <a:pt x="13669" y="0"/>
                  </a:cubicBezTo>
                  <a:cubicBezTo>
                    <a:pt x="13669" y="0"/>
                    <a:pt x="13669" y="0"/>
                    <a:pt x="13669" y="0"/>
                  </a:cubicBezTo>
                  <a:cubicBezTo>
                    <a:pt x="10800" y="7579"/>
                    <a:pt x="10800" y="7579"/>
                    <a:pt x="10800" y="7579"/>
                  </a:cubicBezTo>
                  <a:cubicBezTo>
                    <a:pt x="10631" y="7958"/>
                    <a:pt x="10463" y="8147"/>
                    <a:pt x="10294" y="8337"/>
                  </a:cubicBezTo>
                  <a:cubicBezTo>
                    <a:pt x="9619" y="9095"/>
                    <a:pt x="8775" y="9474"/>
                    <a:pt x="7763" y="9474"/>
                  </a:cubicBezTo>
                  <a:cubicBezTo>
                    <a:pt x="7594" y="9474"/>
                    <a:pt x="7425" y="9474"/>
                    <a:pt x="7088" y="9474"/>
                  </a:cubicBezTo>
                  <a:cubicBezTo>
                    <a:pt x="7088" y="7579"/>
                    <a:pt x="7088" y="7579"/>
                    <a:pt x="7088" y="7579"/>
                  </a:cubicBezTo>
                  <a:cubicBezTo>
                    <a:pt x="0" y="7579"/>
                    <a:pt x="0" y="7579"/>
                    <a:pt x="0" y="7579"/>
                  </a:cubicBezTo>
                  <a:cubicBezTo>
                    <a:pt x="0" y="21600"/>
                    <a:pt x="0" y="21600"/>
                    <a:pt x="0" y="21600"/>
                  </a:cubicBezTo>
                  <a:cubicBezTo>
                    <a:pt x="7088" y="21600"/>
                    <a:pt x="7088" y="21600"/>
                    <a:pt x="7088" y="21600"/>
                  </a:cubicBezTo>
                  <a:cubicBezTo>
                    <a:pt x="7088" y="19516"/>
                    <a:pt x="7088" y="19516"/>
                    <a:pt x="7088" y="19516"/>
                  </a:cubicBezTo>
                  <a:cubicBezTo>
                    <a:pt x="10294" y="19516"/>
                    <a:pt x="10294" y="19516"/>
                    <a:pt x="10294" y="19516"/>
                  </a:cubicBezTo>
                  <a:cubicBezTo>
                    <a:pt x="11981" y="21600"/>
                    <a:pt x="11981" y="21600"/>
                    <a:pt x="11981" y="21600"/>
                  </a:cubicBezTo>
                  <a:cubicBezTo>
                    <a:pt x="11981" y="21600"/>
                    <a:pt x="11981" y="21600"/>
                    <a:pt x="11981" y="21600"/>
                  </a:cubicBezTo>
                  <a:cubicBezTo>
                    <a:pt x="19744" y="21600"/>
                    <a:pt x="19744" y="21600"/>
                    <a:pt x="19744" y="21600"/>
                  </a:cubicBezTo>
                  <a:cubicBezTo>
                    <a:pt x="21600" y="19326"/>
                    <a:pt x="21600" y="19326"/>
                    <a:pt x="21600" y="19326"/>
                  </a:cubicBezTo>
                  <a:close/>
                  <a:moveTo>
                    <a:pt x="20587" y="18947"/>
                  </a:moveTo>
                  <a:cubicBezTo>
                    <a:pt x="19237" y="20463"/>
                    <a:pt x="19237" y="20463"/>
                    <a:pt x="19237" y="20463"/>
                  </a:cubicBezTo>
                  <a:cubicBezTo>
                    <a:pt x="12487" y="20463"/>
                    <a:pt x="12487" y="20463"/>
                    <a:pt x="12487" y="20463"/>
                  </a:cubicBezTo>
                  <a:cubicBezTo>
                    <a:pt x="10631" y="18379"/>
                    <a:pt x="10631" y="18379"/>
                    <a:pt x="10631" y="18379"/>
                  </a:cubicBezTo>
                  <a:cubicBezTo>
                    <a:pt x="10631" y="18379"/>
                    <a:pt x="10631" y="18379"/>
                    <a:pt x="10631" y="18379"/>
                  </a:cubicBezTo>
                  <a:cubicBezTo>
                    <a:pt x="10631" y="18379"/>
                    <a:pt x="10631" y="18379"/>
                    <a:pt x="10631" y="18379"/>
                  </a:cubicBezTo>
                  <a:cubicBezTo>
                    <a:pt x="10631" y="18379"/>
                    <a:pt x="10631" y="18379"/>
                    <a:pt x="10631" y="18379"/>
                  </a:cubicBezTo>
                  <a:cubicBezTo>
                    <a:pt x="10631" y="18379"/>
                    <a:pt x="10631" y="18379"/>
                    <a:pt x="10631" y="18379"/>
                  </a:cubicBezTo>
                  <a:cubicBezTo>
                    <a:pt x="7088" y="18379"/>
                    <a:pt x="7088" y="18379"/>
                    <a:pt x="7088" y="18379"/>
                  </a:cubicBezTo>
                  <a:cubicBezTo>
                    <a:pt x="7088" y="10611"/>
                    <a:pt x="7088" y="10611"/>
                    <a:pt x="7088" y="10611"/>
                  </a:cubicBezTo>
                  <a:cubicBezTo>
                    <a:pt x="7425" y="10611"/>
                    <a:pt x="7594" y="10611"/>
                    <a:pt x="7763" y="10611"/>
                  </a:cubicBezTo>
                  <a:cubicBezTo>
                    <a:pt x="9450" y="10611"/>
                    <a:pt x="10969" y="9663"/>
                    <a:pt x="11812" y="7958"/>
                  </a:cubicBezTo>
                  <a:cubicBezTo>
                    <a:pt x="11812" y="7958"/>
                    <a:pt x="11981" y="7579"/>
                    <a:pt x="11981" y="7389"/>
                  </a:cubicBezTo>
                  <a:cubicBezTo>
                    <a:pt x="14344" y="1137"/>
                    <a:pt x="14344" y="1137"/>
                    <a:pt x="14344" y="1137"/>
                  </a:cubicBezTo>
                  <a:cubicBezTo>
                    <a:pt x="15862" y="1137"/>
                    <a:pt x="15862" y="1137"/>
                    <a:pt x="15862" y="1137"/>
                  </a:cubicBezTo>
                  <a:cubicBezTo>
                    <a:pt x="15862" y="1895"/>
                    <a:pt x="15862" y="1895"/>
                    <a:pt x="15862" y="1895"/>
                  </a:cubicBezTo>
                  <a:cubicBezTo>
                    <a:pt x="15356" y="3600"/>
                    <a:pt x="15356" y="3600"/>
                    <a:pt x="15356" y="3600"/>
                  </a:cubicBezTo>
                  <a:cubicBezTo>
                    <a:pt x="15356" y="3600"/>
                    <a:pt x="15356" y="3600"/>
                    <a:pt x="15356" y="3600"/>
                  </a:cubicBezTo>
                  <a:cubicBezTo>
                    <a:pt x="15356" y="7768"/>
                    <a:pt x="15356" y="7768"/>
                    <a:pt x="15356" y="7768"/>
                  </a:cubicBezTo>
                  <a:cubicBezTo>
                    <a:pt x="16369" y="7768"/>
                    <a:pt x="16369" y="7768"/>
                    <a:pt x="16369" y="7768"/>
                  </a:cubicBezTo>
                  <a:cubicBezTo>
                    <a:pt x="19744" y="7768"/>
                    <a:pt x="19744" y="7768"/>
                    <a:pt x="19744" y="7768"/>
                  </a:cubicBezTo>
                  <a:cubicBezTo>
                    <a:pt x="20587" y="8147"/>
                    <a:pt x="20587" y="8147"/>
                    <a:pt x="20587" y="8147"/>
                  </a:cubicBezTo>
                  <a:lnTo>
                    <a:pt x="20587" y="18947"/>
                  </a:lnTo>
                  <a:close/>
                </a:path>
              </a:pathLst>
            </a:custGeom>
            <a:gradFill flip="none" rotWithShape="1">
              <a:gsLst>
                <a:gs pos="0">
                  <a:srgbClr val="435DF8"/>
                </a:gs>
                <a:gs pos="100000">
                  <a:srgbClr val="9A52B6"/>
                </a:gs>
              </a:gsLst>
              <a:lin ang="2700000" scaled="1"/>
              <a:tileRect/>
            </a:gra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4" name="文本框 33">
              <a:extLst>
                <a:ext uri="{FF2B5EF4-FFF2-40B4-BE49-F238E27FC236}">
                  <a16:creationId xmlns:a16="http://schemas.microsoft.com/office/drawing/2014/main" id="{98EB7FE8-0595-4A4C-8141-8AD5BECCD393}"/>
                </a:ext>
              </a:extLst>
            </p:cNvPr>
            <p:cNvSpPr txBox="1"/>
            <p:nvPr/>
          </p:nvSpPr>
          <p:spPr>
            <a:xfrm>
              <a:off x="4017003" y="4990791"/>
              <a:ext cx="1498322" cy="307777"/>
            </a:xfrm>
            <a:prstGeom prst="rect">
              <a:avLst/>
            </a:prstGeom>
            <a:noFill/>
          </p:spPr>
          <p:txBody>
            <a:bodyPr wrap="square" rtlCol="0">
              <a:spAutoFit/>
            </a:bodyPr>
            <a:lstStyle/>
            <a:p>
              <a:pPr algn="ctr"/>
              <a:r>
                <a:rPr lang="zh-CN" altLang="en-US" sz="1400" b="1" dirty="0">
                  <a:cs typeface="+mn-ea"/>
                  <a:sym typeface="+mn-lt"/>
                </a:rPr>
                <a:t>Insert the title</a:t>
              </a:r>
            </a:p>
          </p:txBody>
        </p:sp>
        <p:sp>
          <p:nvSpPr>
            <p:cNvPr id="35" name="矩形 34">
              <a:extLst>
                <a:ext uri="{FF2B5EF4-FFF2-40B4-BE49-F238E27FC236}">
                  <a16:creationId xmlns:a16="http://schemas.microsoft.com/office/drawing/2014/main" id="{05653928-B4A7-4113-9B48-2B84BD89F0A8}"/>
                </a:ext>
              </a:extLst>
            </p:cNvPr>
            <p:cNvSpPr/>
            <p:nvPr/>
          </p:nvSpPr>
          <p:spPr>
            <a:xfrm>
              <a:off x="3603269" y="5258128"/>
              <a:ext cx="2304144" cy="461665"/>
            </a:xfrm>
            <a:prstGeom prst="rect">
              <a:avLst/>
            </a:prstGeom>
          </p:spPr>
          <p:txBody>
            <a:bodyPr wrap="square">
              <a:spAutoFit/>
            </a:bodyPr>
            <a:lstStyle/>
            <a:p>
              <a:pPr algn="ctr"/>
              <a:r>
                <a:rPr lang="en-US" altLang="zh-CN" sz="1200" dirty="0">
                  <a:cs typeface="+mn-ea"/>
                  <a:sym typeface="+mn-lt"/>
                </a:rPr>
                <a:t>Click here to add content that matches the title.</a:t>
              </a:r>
            </a:p>
          </p:txBody>
        </p:sp>
      </p:grpSp>
    </p:spTree>
    <p:extLst>
      <p:ext uri="{BB962C8B-B14F-4D97-AF65-F5344CB8AC3E}">
        <p14:creationId xmlns:p14="http://schemas.microsoft.com/office/powerpoint/2010/main" val="3594040595"/>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100"/>
                            </p:stCondLst>
                            <p:childTnLst>
                              <p:par>
                                <p:cTn id="26" presetID="2" presetClass="entr" presetSubtype="8" decel="10000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250" fill="hold"/>
                                        <p:tgtEl>
                                          <p:spTgt spid="17"/>
                                        </p:tgtEl>
                                        <p:attrNameLst>
                                          <p:attrName>ppt_x</p:attrName>
                                        </p:attrNameLst>
                                      </p:cBhvr>
                                      <p:tavLst>
                                        <p:tav tm="0">
                                          <p:val>
                                            <p:strVal val="0-#ppt_w/2"/>
                                          </p:val>
                                        </p:tav>
                                        <p:tav tm="100000">
                                          <p:val>
                                            <p:strVal val="#ppt_x"/>
                                          </p:val>
                                        </p:tav>
                                      </p:tavLst>
                                    </p:anim>
                                    <p:anim calcmode="lin" valueType="num">
                                      <p:cBhvr additive="base">
                                        <p:cTn id="29" dur="125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25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250" fill="hold"/>
                                        <p:tgtEl>
                                          <p:spTgt spid="36"/>
                                        </p:tgtEl>
                                        <p:attrNameLst>
                                          <p:attrName>ppt_x</p:attrName>
                                        </p:attrNameLst>
                                      </p:cBhvr>
                                      <p:tavLst>
                                        <p:tav tm="0">
                                          <p:val>
                                            <p:strVal val="0-#ppt_w/2"/>
                                          </p:val>
                                        </p:tav>
                                        <p:tav tm="100000">
                                          <p:val>
                                            <p:strVal val="#ppt_x"/>
                                          </p:val>
                                        </p:tav>
                                      </p:tavLst>
                                    </p:anim>
                                    <p:anim calcmode="lin" valueType="num">
                                      <p:cBhvr additive="base">
                                        <p:cTn id="33" dur="1250" fill="hold"/>
                                        <p:tgtEl>
                                          <p:spTgt spid="36"/>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250" fill="hold"/>
                                        <p:tgtEl>
                                          <p:spTgt spid="13"/>
                                        </p:tgtEl>
                                        <p:attrNameLst>
                                          <p:attrName>ppt_x</p:attrName>
                                        </p:attrNameLst>
                                      </p:cBhvr>
                                      <p:tavLst>
                                        <p:tav tm="0">
                                          <p:val>
                                            <p:strVal val="0-#ppt_w/2"/>
                                          </p:val>
                                        </p:tav>
                                        <p:tav tm="100000">
                                          <p:val>
                                            <p:strVal val="#ppt_x"/>
                                          </p:val>
                                        </p:tav>
                                      </p:tavLst>
                                    </p:anim>
                                    <p:anim calcmode="lin" valueType="num">
                                      <p:cBhvr additive="base">
                                        <p:cTn id="37" dur="125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7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250" fill="hold"/>
                                        <p:tgtEl>
                                          <p:spTgt spid="7"/>
                                        </p:tgtEl>
                                        <p:attrNameLst>
                                          <p:attrName>ppt_x</p:attrName>
                                        </p:attrNameLst>
                                      </p:cBhvr>
                                      <p:tavLst>
                                        <p:tav tm="0">
                                          <p:val>
                                            <p:strVal val="0-#ppt_w/2"/>
                                          </p:val>
                                        </p:tav>
                                        <p:tav tm="100000">
                                          <p:val>
                                            <p:strVal val="#ppt_x"/>
                                          </p:val>
                                        </p:tav>
                                      </p:tavLst>
                                    </p:anim>
                                    <p:anim calcmode="lin" valueType="num">
                                      <p:cBhvr additive="base">
                                        <p:cTn id="41" dur="125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25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250" fill="hold"/>
                                        <p:tgtEl>
                                          <p:spTgt spid="11"/>
                                        </p:tgtEl>
                                        <p:attrNameLst>
                                          <p:attrName>ppt_x</p:attrName>
                                        </p:attrNameLst>
                                      </p:cBhvr>
                                      <p:tavLst>
                                        <p:tav tm="0">
                                          <p:val>
                                            <p:strVal val="1+#ppt_w/2"/>
                                          </p:val>
                                        </p:tav>
                                        <p:tav tm="100000">
                                          <p:val>
                                            <p:strVal val="#ppt_x"/>
                                          </p:val>
                                        </p:tav>
                                      </p:tavLst>
                                    </p:anim>
                                    <p:anim calcmode="lin" valueType="num">
                                      <p:cBhvr additive="base">
                                        <p:cTn id="45" dur="125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50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250" fill="hold"/>
                                        <p:tgtEl>
                                          <p:spTgt spid="37"/>
                                        </p:tgtEl>
                                        <p:attrNameLst>
                                          <p:attrName>ppt_x</p:attrName>
                                        </p:attrNameLst>
                                      </p:cBhvr>
                                      <p:tavLst>
                                        <p:tav tm="0">
                                          <p:val>
                                            <p:strVal val="1+#ppt_w/2"/>
                                          </p:val>
                                        </p:tav>
                                        <p:tav tm="100000">
                                          <p:val>
                                            <p:strVal val="#ppt_x"/>
                                          </p:val>
                                        </p:tav>
                                      </p:tavLst>
                                    </p:anim>
                                    <p:anim calcmode="lin" valueType="num">
                                      <p:cBhvr additive="base">
                                        <p:cTn id="49" dur="1250" fill="hold"/>
                                        <p:tgtEl>
                                          <p:spTgt spid="37"/>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75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1250" fill="hold"/>
                                        <p:tgtEl>
                                          <p:spTgt spid="9"/>
                                        </p:tgtEl>
                                        <p:attrNameLst>
                                          <p:attrName>ppt_x</p:attrName>
                                        </p:attrNameLst>
                                      </p:cBhvr>
                                      <p:tavLst>
                                        <p:tav tm="0">
                                          <p:val>
                                            <p:strVal val="1+#ppt_w/2"/>
                                          </p:val>
                                        </p:tav>
                                        <p:tav tm="100000">
                                          <p:val>
                                            <p:strVal val="#ppt_x"/>
                                          </p:val>
                                        </p:tav>
                                      </p:tavLst>
                                    </p:anim>
                                    <p:anim calcmode="lin" valueType="num">
                                      <p:cBhvr additive="base">
                                        <p:cTn id="53" dur="125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1250" fill="hold"/>
                                        <p:tgtEl>
                                          <p:spTgt spid="15"/>
                                        </p:tgtEl>
                                        <p:attrNameLst>
                                          <p:attrName>ppt_x</p:attrName>
                                        </p:attrNameLst>
                                      </p:cBhvr>
                                      <p:tavLst>
                                        <p:tav tm="0">
                                          <p:val>
                                            <p:strVal val="1+#ppt_w/2"/>
                                          </p:val>
                                        </p:tav>
                                        <p:tav tm="100000">
                                          <p:val>
                                            <p:strVal val="#ppt_x"/>
                                          </p:val>
                                        </p:tav>
                                      </p:tavLst>
                                    </p:anim>
                                    <p:anim calcmode="lin" valueType="num">
                                      <p:cBhvr additive="base">
                                        <p:cTn id="57" dur="1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35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75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 grpId="0" animBg="1"/>
      <p:bldP spid="3" grpId="0" animBg="1"/>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522593F-C2A5-4ECB-B016-9E3B71987487}"/>
              </a:ext>
            </a:extLst>
          </p:cNvPr>
          <p:cNvSpPr/>
          <p:nvPr/>
        </p:nvSpPr>
        <p:spPr>
          <a:xfrm>
            <a:off x="0" y="0"/>
            <a:ext cx="12192000" cy="6858000"/>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矩形 11">
            <a:extLst>
              <a:ext uri="{FF2B5EF4-FFF2-40B4-BE49-F238E27FC236}">
                <a16:creationId xmlns:a16="http://schemas.microsoft.com/office/drawing/2014/main" id="{2C373D99-34C4-4D57-8E01-DEAC29B1330C}"/>
              </a:ext>
            </a:extLst>
          </p:cNvPr>
          <p:cNvSpPr/>
          <p:nvPr/>
        </p:nvSpPr>
        <p:spPr>
          <a:xfrm>
            <a:off x="596724" y="1471339"/>
            <a:ext cx="10998552" cy="4555387"/>
          </a:xfrm>
          <a:prstGeom prst="rect">
            <a:avLst/>
          </a:prstGeom>
          <a:solidFill>
            <a:schemeClr val="bg1"/>
          </a:solidFill>
          <a:ln>
            <a:noFill/>
          </a:ln>
          <a:effectLst>
            <a:outerShdw blurRad="254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F4C1B817-93A4-43D6-8E35-74CF5029BA50}"/>
              </a:ext>
            </a:extLst>
          </p:cNvPr>
          <p:cNvSpPr/>
          <p:nvPr/>
        </p:nvSpPr>
        <p:spPr>
          <a:xfrm>
            <a:off x="5908786" y="344139"/>
            <a:ext cx="71063" cy="72000"/>
          </a:xfrm>
          <a:prstGeom prst="ellipse">
            <a:avLst/>
          </a:prstGeom>
          <a:solidFill>
            <a:srgbClr val="435DF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9018598D-3E2A-4F16-BB30-BB2B40EDFA1D}"/>
              </a:ext>
            </a:extLst>
          </p:cNvPr>
          <p:cNvSpPr/>
          <p:nvPr/>
        </p:nvSpPr>
        <p:spPr>
          <a:xfrm>
            <a:off x="6058568" y="344139"/>
            <a:ext cx="71063" cy="72000"/>
          </a:xfrm>
          <a:prstGeom prst="ellipse">
            <a:avLst/>
          </a:prstGeom>
          <a:solidFill>
            <a:srgbClr val="9A52B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0FAE8433-BE82-4BA8-8413-07BA67E799BC}"/>
              </a:ext>
            </a:extLst>
          </p:cNvPr>
          <p:cNvSpPr/>
          <p:nvPr/>
        </p:nvSpPr>
        <p:spPr>
          <a:xfrm>
            <a:off x="6208350" y="344139"/>
            <a:ext cx="71063" cy="72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EB1FC0F4-C7BE-46DB-B7CA-335215629D39}"/>
              </a:ext>
            </a:extLst>
          </p:cNvPr>
          <p:cNvSpPr txBox="1"/>
          <p:nvPr/>
        </p:nvSpPr>
        <p:spPr>
          <a:xfrm>
            <a:off x="3685735" y="416139"/>
            <a:ext cx="4825219" cy="646331"/>
          </a:xfrm>
          <a:prstGeom prst="rect">
            <a:avLst/>
          </a:prstGeom>
          <a:noFill/>
        </p:spPr>
        <p:txBody>
          <a:bodyPr wrap="square" rtlCol="0">
            <a:spAutoFit/>
          </a:bodyPr>
          <a:lstStyle/>
          <a:p>
            <a:pPr algn="ctr"/>
            <a:r>
              <a:rPr lang="zh-CN" altLang="en-US" sz="2400" dirty="0">
                <a:solidFill>
                  <a:schemeClr val="bg1"/>
                </a:solidFill>
                <a:cs typeface="+mn-ea"/>
                <a:sym typeface="+mn-lt"/>
              </a:rPr>
              <a:t>Enter the title content</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Enter the title here</a:t>
            </a:r>
            <a:endParaRPr lang="zh-CN" altLang="en-US" sz="1200" dirty="0">
              <a:solidFill>
                <a:schemeClr val="bg1"/>
              </a:solidFill>
              <a:cs typeface="+mn-ea"/>
              <a:sym typeface="+mn-lt"/>
            </a:endParaRPr>
          </a:p>
        </p:txBody>
      </p:sp>
      <p:pic>
        <p:nvPicPr>
          <p:cNvPr id="8" name="图片 7">
            <a:extLst>
              <a:ext uri="{FF2B5EF4-FFF2-40B4-BE49-F238E27FC236}">
                <a16:creationId xmlns:a16="http://schemas.microsoft.com/office/drawing/2014/main" id="{673DCD90-C7AD-4715-A7AD-6AFA9390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6436" y="2365391"/>
            <a:ext cx="4146417" cy="2767282"/>
          </a:xfrm>
          <a:prstGeom prst="rect">
            <a:avLst/>
          </a:prstGeom>
          <a:ln w="127000">
            <a:gradFill>
              <a:gsLst>
                <a:gs pos="0">
                  <a:srgbClr val="435DF8"/>
                </a:gs>
                <a:gs pos="100000">
                  <a:srgbClr val="9A52B6"/>
                </a:gs>
              </a:gsLst>
              <a:lin ang="5400000" scaled="1"/>
            </a:gradFill>
          </a:ln>
        </p:spPr>
      </p:pic>
      <p:cxnSp>
        <p:nvCxnSpPr>
          <p:cNvPr id="10" name="直接连接符 9">
            <a:extLst>
              <a:ext uri="{FF2B5EF4-FFF2-40B4-BE49-F238E27FC236}">
                <a16:creationId xmlns:a16="http://schemas.microsoft.com/office/drawing/2014/main" id="{CF1D59C6-BA6D-437E-B507-6692D60A8915}"/>
              </a:ext>
            </a:extLst>
          </p:cNvPr>
          <p:cNvCxnSpPr>
            <a:cxnSpLocks/>
          </p:cNvCxnSpPr>
          <p:nvPr/>
        </p:nvCxnSpPr>
        <p:spPr>
          <a:xfrm>
            <a:off x="997235" y="3384037"/>
            <a:ext cx="4511040" cy="0"/>
          </a:xfrm>
          <a:prstGeom prst="line">
            <a:avLst/>
          </a:prstGeom>
          <a:ln w="12700">
            <a:gradFill flip="none" rotWithShape="1">
              <a:gsLst>
                <a:gs pos="0">
                  <a:srgbClr val="435DF8"/>
                </a:gs>
                <a:gs pos="100000">
                  <a:srgbClr val="9A52B6"/>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78FB3E07-957D-41FA-A692-1214AC71536A}"/>
              </a:ext>
            </a:extLst>
          </p:cNvPr>
          <p:cNvGrpSpPr/>
          <p:nvPr/>
        </p:nvGrpSpPr>
        <p:grpSpPr>
          <a:xfrm>
            <a:off x="997235" y="2558513"/>
            <a:ext cx="663183" cy="663183"/>
            <a:chOff x="21670276" y="3543425"/>
            <a:chExt cx="663183" cy="663183"/>
          </a:xfrm>
          <a:gradFill>
            <a:gsLst>
              <a:gs pos="100000">
                <a:srgbClr val="9A52B6"/>
              </a:gs>
              <a:gs pos="0">
                <a:srgbClr val="435DF8"/>
              </a:gs>
            </a:gsLst>
            <a:lin ang="2700000" scaled="1"/>
          </a:gradFill>
        </p:grpSpPr>
        <p:sp>
          <p:nvSpPr>
            <p:cNvPr id="14" name="Freeform 286">
              <a:extLst>
                <a:ext uri="{FF2B5EF4-FFF2-40B4-BE49-F238E27FC236}">
                  <a16:creationId xmlns:a16="http://schemas.microsoft.com/office/drawing/2014/main" id="{70C7391F-5EB6-4B45-860C-4E4F53FC6E61}"/>
                </a:ext>
              </a:extLst>
            </p:cNvPr>
            <p:cNvSpPr/>
            <p:nvPr/>
          </p:nvSpPr>
          <p:spPr>
            <a:xfrm>
              <a:off x="21790936" y="3825743"/>
              <a:ext cx="44471" cy="21308"/>
            </a:xfrm>
            <a:custGeom>
              <a:avLst/>
              <a:gdLst/>
              <a:ahLst/>
              <a:cxnLst>
                <a:cxn ang="0">
                  <a:pos x="wd2" y="hd2"/>
                </a:cxn>
                <a:cxn ang="5400000">
                  <a:pos x="wd2" y="hd2"/>
                </a:cxn>
                <a:cxn ang="10800000">
                  <a:pos x="wd2" y="hd2"/>
                </a:cxn>
                <a:cxn ang="16200000">
                  <a:pos x="wd2" y="hd2"/>
                </a:cxn>
              </a:cxnLst>
              <a:rect l="0" t="0" r="r" b="b"/>
              <a:pathLst>
                <a:path w="21214" h="21600" extrusionOk="0">
                  <a:moveTo>
                    <a:pt x="15043" y="12343"/>
                  </a:moveTo>
                  <a:cubicBezTo>
                    <a:pt x="15043" y="12343"/>
                    <a:pt x="15043" y="12343"/>
                    <a:pt x="15043" y="12343"/>
                  </a:cubicBezTo>
                  <a:cubicBezTo>
                    <a:pt x="13500" y="9257"/>
                    <a:pt x="10414" y="6171"/>
                    <a:pt x="8871" y="6171"/>
                  </a:cubicBezTo>
                  <a:cubicBezTo>
                    <a:pt x="8871" y="6171"/>
                    <a:pt x="8871" y="3086"/>
                    <a:pt x="8871" y="3086"/>
                  </a:cubicBezTo>
                  <a:cubicBezTo>
                    <a:pt x="7328" y="3086"/>
                    <a:pt x="7328" y="3086"/>
                    <a:pt x="5785" y="0"/>
                  </a:cubicBezTo>
                  <a:cubicBezTo>
                    <a:pt x="5785" y="0"/>
                    <a:pt x="5785" y="0"/>
                    <a:pt x="4243" y="0"/>
                  </a:cubicBezTo>
                  <a:cubicBezTo>
                    <a:pt x="2700" y="0"/>
                    <a:pt x="1157" y="3086"/>
                    <a:pt x="1157" y="6171"/>
                  </a:cubicBezTo>
                  <a:cubicBezTo>
                    <a:pt x="1157" y="6171"/>
                    <a:pt x="1157" y="6171"/>
                    <a:pt x="1157" y="6171"/>
                  </a:cubicBezTo>
                  <a:cubicBezTo>
                    <a:pt x="-386" y="6171"/>
                    <a:pt x="-386" y="6171"/>
                    <a:pt x="1157" y="6171"/>
                  </a:cubicBezTo>
                  <a:cubicBezTo>
                    <a:pt x="1157" y="6171"/>
                    <a:pt x="1157" y="9257"/>
                    <a:pt x="1157" y="9257"/>
                  </a:cubicBezTo>
                  <a:cubicBezTo>
                    <a:pt x="2700" y="9257"/>
                    <a:pt x="2700" y="6171"/>
                    <a:pt x="2700" y="6171"/>
                  </a:cubicBezTo>
                  <a:cubicBezTo>
                    <a:pt x="2700" y="6171"/>
                    <a:pt x="2700" y="6171"/>
                    <a:pt x="2700" y="6171"/>
                  </a:cubicBezTo>
                  <a:cubicBezTo>
                    <a:pt x="2700" y="6171"/>
                    <a:pt x="2700" y="6171"/>
                    <a:pt x="2700" y="6171"/>
                  </a:cubicBezTo>
                  <a:cubicBezTo>
                    <a:pt x="2700" y="6171"/>
                    <a:pt x="2700" y="6171"/>
                    <a:pt x="2700" y="6171"/>
                  </a:cubicBezTo>
                  <a:cubicBezTo>
                    <a:pt x="2700" y="6171"/>
                    <a:pt x="2700" y="6171"/>
                    <a:pt x="2700" y="6171"/>
                  </a:cubicBezTo>
                  <a:cubicBezTo>
                    <a:pt x="2700" y="9257"/>
                    <a:pt x="2700" y="9257"/>
                    <a:pt x="2700" y="9257"/>
                  </a:cubicBezTo>
                  <a:cubicBezTo>
                    <a:pt x="4243" y="9257"/>
                    <a:pt x="4243" y="9257"/>
                    <a:pt x="4243" y="9257"/>
                  </a:cubicBezTo>
                  <a:cubicBezTo>
                    <a:pt x="4243" y="9257"/>
                    <a:pt x="4243" y="6171"/>
                    <a:pt x="4243" y="6171"/>
                  </a:cubicBezTo>
                  <a:cubicBezTo>
                    <a:pt x="4243" y="6171"/>
                    <a:pt x="4243" y="6171"/>
                    <a:pt x="4243" y="6171"/>
                  </a:cubicBezTo>
                  <a:cubicBezTo>
                    <a:pt x="4243" y="6171"/>
                    <a:pt x="4243" y="6171"/>
                    <a:pt x="4243" y="6171"/>
                  </a:cubicBezTo>
                  <a:cubicBezTo>
                    <a:pt x="4243" y="6171"/>
                    <a:pt x="4243" y="6171"/>
                    <a:pt x="4243" y="6171"/>
                  </a:cubicBezTo>
                  <a:cubicBezTo>
                    <a:pt x="4243" y="6171"/>
                    <a:pt x="8871" y="9257"/>
                    <a:pt x="8871" y="12343"/>
                  </a:cubicBezTo>
                  <a:cubicBezTo>
                    <a:pt x="8871" y="12343"/>
                    <a:pt x="8871" y="12343"/>
                    <a:pt x="8871" y="15429"/>
                  </a:cubicBezTo>
                  <a:cubicBezTo>
                    <a:pt x="8871" y="15429"/>
                    <a:pt x="8871" y="15429"/>
                    <a:pt x="10414" y="15429"/>
                  </a:cubicBezTo>
                  <a:cubicBezTo>
                    <a:pt x="11957" y="15429"/>
                    <a:pt x="13500" y="15429"/>
                    <a:pt x="13500" y="12343"/>
                  </a:cubicBezTo>
                  <a:cubicBezTo>
                    <a:pt x="13500" y="15429"/>
                    <a:pt x="15043" y="15429"/>
                    <a:pt x="15043" y="15429"/>
                  </a:cubicBezTo>
                  <a:cubicBezTo>
                    <a:pt x="13500" y="15429"/>
                    <a:pt x="13500" y="15429"/>
                    <a:pt x="13500" y="15429"/>
                  </a:cubicBezTo>
                  <a:cubicBezTo>
                    <a:pt x="13500" y="15429"/>
                    <a:pt x="13500" y="15429"/>
                    <a:pt x="11957" y="15429"/>
                  </a:cubicBezTo>
                  <a:cubicBezTo>
                    <a:pt x="11957" y="18514"/>
                    <a:pt x="13500" y="18514"/>
                    <a:pt x="15043" y="21600"/>
                  </a:cubicBezTo>
                  <a:cubicBezTo>
                    <a:pt x="15043" y="21600"/>
                    <a:pt x="15043" y="21600"/>
                    <a:pt x="15043" y="21600"/>
                  </a:cubicBezTo>
                  <a:cubicBezTo>
                    <a:pt x="16585" y="21600"/>
                    <a:pt x="16585" y="21600"/>
                    <a:pt x="16585" y="21600"/>
                  </a:cubicBezTo>
                  <a:cubicBezTo>
                    <a:pt x="16585" y="21600"/>
                    <a:pt x="16585" y="21600"/>
                    <a:pt x="16585" y="21600"/>
                  </a:cubicBezTo>
                  <a:cubicBezTo>
                    <a:pt x="18128" y="21600"/>
                    <a:pt x="19671" y="21600"/>
                    <a:pt x="21214" y="18514"/>
                  </a:cubicBezTo>
                  <a:cubicBezTo>
                    <a:pt x="21214" y="18514"/>
                    <a:pt x="21214" y="15429"/>
                    <a:pt x="21214" y="15429"/>
                  </a:cubicBezTo>
                  <a:cubicBezTo>
                    <a:pt x="19671" y="12343"/>
                    <a:pt x="18128" y="12343"/>
                    <a:pt x="15043" y="12343"/>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5" name="Freeform 287">
              <a:extLst>
                <a:ext uri="{FF2B5EF4-FFF2-40B4-BE49-F238E27FC236}">
                  <a16:creationId xmlns:a16="http://schemas.microsoft.com/office/drawing/2014/main" id="{69234E4E-3863-4DA5-840F-FEDBFCD47003}"/>
                </a:ext>
              </a:extLst>
            </p:cNvPr>
            <p:cNvSpPr/>
            <p:nvPr/>
          </p:nvSpPr>
          <p:spPr>
            <a:xfrm>
              <a:off x="21800781" y="3833733"/>
              <a:ext cx="21308" cy="2130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cubicBezTo>
                    <a:pt x="14400" y="10800"/>
                    <a:pt x="14400" y="10800"/>
                    <a:pt x="14400" y="10800"/>
                  </a:cubicBezTo>
                  <a:cubicBezTo>
                    <a:pt x="14400" y="10800"/>
                    <a:pt x="14400" y="10800"/>
                    <a:pt x="14400" y="10800"/>
                  </a:cubicBezTo>
                  <a:cubicBezTo>
                    <a:pt x="14400" y="10800"/>
                    <a:pt x="7200" y="0"/>
                    <a:pt x="7200" y="0"/>
                  </a:cubicBezTo>
                  <a:cubicBezTo>
                    <a:pt x="0" y="0"/>
                    <a:pt x="0" y="0"/>
                    <a:pt x="0" y="0"/>
                  </a:cubicBezTo>
                  <a:cubicBezTo>
                    <a:pt x="0" y="10800"/>
                    <a:pt x="0" y="10800"/>
                    <a:pt x="0" y="10800"/>
                  </a:cubicBezTo>
                  <a:cubicBezTo>
                    <a:pt x="0" y="21600"/>
                    <a:pt x="7200" y="21600"/>
                    <a:pt x="7200" y="21600"/>
                  </a:cubicBezTo>
                  <a:cubicBezTo>
                    <a:pt x="14400" y="21600"/>
                    <a:pt x="21600" y="21600"/>
                    <a:pt x="21600" y="10800"/>
                  </a:cubicBezTo>
                  <a:cubicBezTo>
                    <a:pt x="21600" y="10800"/>
                    <a:pt x="21600" y="10800"/>
                    <a:pt x="14400" y="108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6" name="Freeform 288">
              <a:extLst>
                <a:ext uri="{FF2B5EF4-FFF2-40B4-BE49-F238E27FC236}">
                  <a16:creationId xmlns:a16="http://schemas.microsoft.com/office/drawing/2014/main" id="{26B89593-CD5D-4355-8BEA-9EFAC89C3DCE}"/>
                </a:ext>
              </a:extLst>
            </p:cNvPr>
            <p:cNvSpPr/>
            <p:nvPr/>
          </p:nvSpPr>
          <p:spPr>
            <a:xfrm>
              <a:off x="21828748" y="3833733"/>
              <a:ext cx="21308" cy="2130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10800" y="0"/>
                    <a:pt x="10800" y="0"/>
                  </a:cubicBezTo>
                  <a:cubicBezTo>
                    <a:pt x="10800" y="0"/>
                    <a:pt x="0" y="10800"/>
                    <a:pt x="0" y="10800"/>
                  </a:cubicBezTo>
                  <a:cubicBezTo>
                    <a:pt x="0" y="10800"/>
                    <a:pt x="0" y="10800"/>
                    <a:pt x="0" y="10800"/>
                  </a:cubicBezTo>
                  <a:cubicBezTo>
                    <a:pt x="0" y="21600"/>
                    <a:pt x="0" y="21600"/>
                    <a:pt x="10800" y="21600"/>
                  </a:cubicBezTo>
                  <a:cubicBezTo>
                    <a:pt x="10800" y="21600"/>
                    <a:pt x="21600" y="10800"/>
                    <a:pt x="21600" y="10800"/>
                  </a:cubicBezTo>
                  <a:cubicBezTo>
                    <a:pt x="21600" y="10800"/>
                    <a:pt x="21600" y="10800"/>
                    <a:pt x="21600" y="108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7" name="Freeform 289">
              <a:extLst>
                <a:ext uri="{FF2B5EF4-FFF2-40B4-BE49-F238E27FC236}">
                  <a16:creationId xmlns:a16="http://schemas.microsoft.com/office/drawing/2014/main" id="{CB6C44B8-89BF-427D-B504-2C3F1A5A0CFC}"/>
                </a:ext>
              </a:extLst>
            </p:cNvPr>
            <p:cNvSpPr/>
            <p:nvPr/>
          </p:nvSpPr>
          <p:spPr>
            <a:xfrm>
              <a:off x="21963248" y="3693905"/>
              <a:ext cx="21308" cy="21308"/>
            </a:xfrm>
            <a:custGeom>
              <a:avLst/>
              <a:gdLst/>
              <a:ahLst/>
              <a:cxnLst>
                <a:cxn ang="0">
                  <a:pos x="wd2" y="hd2"/>
                </a:cxn>
                <a:cxn ang="5400000">
                  <a:pos x="wd2" y="hd2"/>
                </a:cxn>
                <a:cxn ang="10800000">
                  <a:pos x="wd2" y="hd2"/>
                </a:cxn>
                <a:cxn ang="16200000">
                  <a:pos x="wd2" y="hd2"/>
                </a:cxn>
              </a:cxnLst>
              <a:rect l="0" t="0" r="r" b="b"/>
              <a:pathLst>
                <a:path w="21600" h="21600" extrusionOk="0">
                  <a:moveTo>
                    <a:pt x="3086" y="21600"/>
                  </a:moveTo>
                  <a:cubicBezTo>
                    <a:pt x="3086" y="21600"/>
                    <a:pt x="3086" y="21600"/>
                    <a:pt x="3086" y="21600"/>
                  </a:cubicBezTo>
                  <a:cubicBezTo>
                    <a:pt x="15429" y="21600"/>
                    <a:pt x="21600" y="21600"/>
                    <a:pt x="21600" y="10800"/>
                  </a:cubicBezTo>
                  <a:cubicBezTo>
                    <a:pt x="21600" y="10800"/>
                    <a:pt x="21600" y="0"/>
                    <a:pt x="21600" y="0"/>
                  </a:cubicBezTo>
                  <a:cubicBezTo>
                    <a:pt x="21600" y="0"/>
                    <a:pt x="21600" y="0"/>
                    <a:pt x="21600" y="0"/>
                  </a:cubicBezTo>
                  <a:cubicBezTo>
                    <a:pt x="21600" y="0"/>
                    <a:pt x="21600" y="0"/>
                    <a:pt x="21600" y="0"/>
                  </a:cubicBezTo>
                  <a:cubicBezTo>
                    <a:pt x="21600" y="0"/>
                    <a:pt x="21600" y="0"/>
                    <a:pt x="21600" y="0"/>
                  </a:cubicBezTo>
                  <a:cubicBezTo>
                    <a:pt x="18514" y="0"/>
                    <a:pt x="18514" y="0"/>
                    <a:pt x="15429" y="0"/>
                  </a:cubicBezTo>
                  <a:cubicBezTo>
                    <a:pt x="15429" y="0"/>
                    <a:pt x="15429" y="0"/>
                    <a:pt x="15429" y="0"/>
                  </a:cubicBezTo>
                  <a:cubicBezTo>
                    <a:pt x="12343" y="0"/>
                    <a:pt x="9257" y="0"/>
                    <a:pt x="6171" y="0"/>
                  </a:cubicBezTo>
                  <a:cubicBezTo>
                    <a:pt x="6171" y="0"/>
                    <a:pt x="3086" y="0"/>
                    <a:pt x="0" y="0"/>
                  </a:cubicBezTo>
                  <a:cubicBezTo>
                    <a:pt x="0" y="0"/>
                    <a:pt x="0" y="0"/>
                    <a:pt x="0" y="0"/>
                  </a:cubicBezTo>
                  <a:cubicBezTo>
                    <a:pt x="0" y="0"/>
                    <a:pt x="0" y="0"/>
                    <a:pt x="0" y="0"/>
                  </a:cubicBezTo>
                  <a:cubicBezTo>
                    <a:pt x="0" y="0"/>
                    <a:pt x="0" y="0"/>
                    <a:pt x="0" y="0"/>
                  </a:cubicBezTo>
                  <a:cubicBezTo>
                    <a:pt x="0" y="0"/>
                    <a:pt x="0" y="0"/>
                    <a:pt x="0" y="10800"/>
                  </a:cubicBezTo>
                  <a:cubicBezTo>
                    <a:pt x="0" y="10800"/>
                    <a:pt x="0" y="10800"/>
                    <a:pt x="0" y="10800"/>
                  </a:cubicBezTo>
                  <a:cubicBezTo>
                    <a:pt x="0" y="10800"/>
                    <a:pt x="0" y="10800"/>
                    <a:pt x="0" y="10800"/>
                  </a:cubicBezTo>
                  <a:cubicBezTo>
                    <a:pt x="0" y="10800"/>
                    <a:pt x="3086" y="10800"/>
                    <a:pt x="3086" y="21600"/>
                  </a:cubicBezTo>
                  <a:cubicBezTo>
                    <a:pt x="3086" y="21600"/>
                    <a:pt x="3086" y="21600"/>
                    <a:pt x="3086" y="21600"/>
                  </a:cubicBezTo>
                  <a:cubicBezTo>
                    <a:pt x="3086" y="21600"/>
                    <a:pt x="3086" y="21600"/>
                    <a:pt x="3086" y="21600"/>
                  </a:cubicBezTo>
                  <a:cubicBezTo>
                    <a:pt x="3086" y="21600"/>
                    <a:pt x="3086" y="21600"/>
                    <a:pt x="3086" y="21600"/>
                  </a:cubicBezTo>
                  <a:cubicBezTo>
                    <a:pt x="3086" y="21600"/>
                    <a:pt x="3086" y="21600"/>
                    <a:pt x="3086"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8" name="Freeform 290">
              <a:extLst>
                <a:ext uri="{FF2B5EF4-FFF2-40B4-BE49-F238E27FC236}">
                  <a16:creationId xmlns:a16="http://schemas.microsoft.com/office/drawing/2014/main" id="{3E089830-4BDE-46B6-B7F4-7D077D952E92}"/>
                </a:ext>
              </a:extLst>
            </p:cNvPr>
            <p:cNvSpPr/>
            <p:nvPr/>
          </p:nvSpPr>
          <p:spPr>
            <a:xfrm>
              <a:off x="22107070" y="3677926"/>
              <a:ext cx="23973" cy="2130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cubicBezTo>
                    <a:pt x="0" y="16200"/>
                    <a:pt x="0" y="16200"/>
                    <a:pt x="0" y="16200"/>
                  </a:cubicBezTo>
                  <a:cubicBezTo>
                    <a:pt x="3086" y="16200"/>
                    <a:pt x="6171" y="21600"/>
                    <a:pt x="9257" y="21600"/>
                  </a:cubicBezTo>
                  <a:cubicBezTo>
                    <a:pt x="12343" y="21600"/>
                    <a:pt x="12343" y="16200"/>
                    <a:pt x="12343" y="16200"/>
                  </a:cubicBezTo>
                  <a:cubicBezTo>
                    <a:pt x="12343" y="16200"/>
                    <a:pt x="12343" y="16200"/>
                    <a:pt x="12343" y="16200"/>
                  </a:cubicBezTo>
                  <a:cubicBezTo>
                    <a:pt x="12343" y="16200"/>
                    <a:pt x="12343" y="16200"/>
                    <a:pt x="12343" y="16200"/>
                  </a:cubicBezTo>
                  <a:cubicBezTo>
                    <a:pt x="12343" y="16200"/>
                    <a:pt x="6171" y="10800"/>
                    <a:pt x="6171" y="10800"/>
                  </a:cubicBezTo>
                  <a:cubicBezTo>
                    <a:pt x="6171" y="10800"/>
                    <a:pt x="9257" y="5400"/>
                    <a:pt x="12343" y="5400"/>
                  </a:cubicBezTo>
                  <a:cubicBezTo>
                    <a:pt x="12343" y="5400"/>
                    <a:pt x="21600" y="5400"/>
                    <a:pt x="21600" y="5400"/>
                  </a:cubicBezTo>
                  <a:cubicBezTo>
                    <a:pt x="21600" y="0"/>
                    <a:pt x="21600" y="0"/>
                    <a:pt x="21600" y="0"/>
                  </a:cubicBezTo>
                  <a:cubicBezTo>
                    <a:pt x="21600" y="0"/>
                    <a:pt x="21600" y="0"/>
                    <a:pt x="18514" y="0"/>
                  </a:cubicBezTo>
                  <a:cubicBezTo>
                    <a:pt x="15429" y="0"/>
                    <a:pt x="9257" y="0"/>
                    <a:pt x="9257" y="0"/>
                  </a:cubicBezTo>
                  <a:cubicBezTo>
                    <a:pt x="6171" y="0"/>
                    <a:pt x="0" y="10800"/>
                    <a:pt x="0" y="16200"/>
                  </a:cubicBezTo>
                  <a:cubicBezTo>
                    <a:pt x="0" y="16200"/>
                    <a:pt x="0" y="16200"/>
                    <a:pt x="0" y="162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9" name="Freeform 291">
              <a:extLst>
                <a:ext uri="{FF2B5EF4-FFF2-40B4-BE49-F238E27FC236}">
                  <a16:creationId xmlns:a16="http://schemas.microsoft.com/office/drawing/2014/main" id="{857850F2-085F-4394-9C79-C37A5AC43526}"/>
                </a:ext>
              </a:extLst>
            </p:cNvPr>
            <p:cNvSpPr/>
            <p:nvPr/>
          </p:nvSpPr>
          <p:spPr>
            <a:xfrm>
              <a:off x="22121242" y="3950921"/>
              <a:ext cx="23116" cy="47942"/>
            </a:xfrm>
            <a:custGeom>
              <a:avLst/>
              <a:gdLst/>
              <a:ahLst/>
              <a:cxnLst>
                <a:cxn ang="0">
                  <a:pos x="wd2" y="hd2"/>
                </a:cxn>
                <a:cxn ang="5400000">
                  <a:pos x="wd2" y="hd2"/>
                </a:cxn>
                <a:cxn ang="10800000">
                  <a:pos x="wd2" y="hd2"/>
                </a:cxn>
                <a:cxn ang="16200000">
                  <a:pos x="wd2" y="hd2"/>
                </a:cxn>
              </a:cxnLst>
              <a:rect l="0" t="0" r="r" b="b"/>
              <a:pathLst>
                <a:path w="20829" h="21600" extrusionOk="0">
                  <a:moveTo>
                    <a:pt x="20829" y="1440"/>
                  </a:moveTo>
                  <a:cubicBezTo>
                    <a:pt x="20829" y="1440"/>
                    <a:pt x="20829" y="0"/>
                    <a:pt x="20829" y="0"/>
                  </a:cubicBezTo>
                  <a:cubicBezTo>
                    <a:pt x="20829" y="0"/>
                    <a:pt x="20829" y="0"/>
                    <a:pt x="20829" y="0"/>
                  </a:cubicBezTo>
                  <a:cubicBezTo>
                    <a:pt x="17743" y="0"/>
                    <a:pt x="17743" y="1440"/>
                    <a:pt x="14658" y="4320"/>
                  </a:cubicBezTo>
                  <a:cubicBezTo>
                    <a:pt x="11572" y="4320"/>
                    <a:pt x="11572" y="4320"/>
                    <a:pt x="11572" y="4320"/>
                  </a:cubicBezTo>
                  <a:cubicBezTo>
                    <a:pt x="11572" y="5760"/>
                    <a:pt x="11572" y="5760"/>
                    <a:pt x="8486" y="5760"/>
                  </a:cubicBezTo>
                  <a:cubicBezTo>
                    <a:pt x="5400" y="7200"/>
                    <a:pt x="2315" y="7200"/>
                    <a:pt x="2315" y="10080"/>
                  </a:cubicBezTo>
                  <a:cubicBezTo>
                    <a:pt x="2315" y="11520"/>
                    <a:pt x="2315" y="12960"/>
                    <a:pt x="2315" y="14400"/>
                  </a:cubicBezTo>
                  <a:cubicBezTo>
                    <a:pt x="-771" y="15840"/>
                    <a:pt x="-771" y="18720"/>
                    <a:pt x="2315" y="20160"/>
                  </a:cubicBezTo>
                  <a:cubicBezTo>
                    <a:pt x="2315" y="21600"/>
                    <a:pt x="5400" y="21600"/>
                    <a:pt x="5400" y="21600"/>
                  </a:cubicBezTo>
                  <a:cubicBezTo>
                    <a:pt x="5400" y="21600"/>
                    <a:pt x="8486" y="21600"/>
                    <a:pt x="8486" y="21600"/>
                  </a:cubicBezTo>
                  <a:cubicBezTo>
                    <a:pt x="17743" y="17280"/>
                    <a:pt x="17743" y="11520"/>
                    <a:pt x="20829" y="7200"/>
                  </a:cubicBezTo>
                  <a:cubicBezTo>
                    <a:pt x="20829" y="7200"/>
                    <a:pt x="20829" y="7200"/>
                    <a:pt x="20829" y="7200"/>
                  </a:cubicBezTo>
                  <a:cubicBezTo>
                    <a:pt x="20829" y="7200"/>
                    <a:pt x="20829" y="7200"/>
                    <a:pt x="20829" y="5760"/>
                  </a:cubicBezTo>
                  <a:cubicBezTo>
                    <a:pt x="20829" y="4320"/>
                    <a:pt x="20829" y="1440"/>
                    <a:pt x="20829" y="1440"/>
                  </a:cubicBezTo>
                  <a:cubicBezTo>
                    <a:pt x="20829" y="1440"/>
                    <a:pt x="20829" y="1440"/>
                    <a:pt x="20829" y="144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0" name="Freeform 292">
              <a:extLst>
                <a:ext uri="{FF2B5EF4-FFF2-40B4-BE49-F238E27FC236}">
                  <a16:creationId xmlns:a16="http://schemas.microsoft.com/office/drawing/2014/main" id="{5881DA50-F0BF-4E75-9AA8-2C898186E1DA}"/>
                </a:ext>
              </a:extLst>
            </p:cNvPr>
            <p:cNvSpPr/>
            <p:nvPr/>
          </p:nvSpPr>
          <p:spPr>
            <a:xfrm>
              <a:off x="21987218" y="3719208"/>
              <a:ext cx="29299" cy="21308"/>
            </a:xfrm>
            <a:custGeom>
              <a:avLst/>
              <a:gdLst/>
              <a:ahLst/>
              <a:cxnLst>
                <a:cxn ang="0">
                  <a:pos x="wd2" y="hd2"/>
                </a:cxn>
                <a:cxn ang="5400000">
                  <a:pos x="wd2" y="hd2"/>
                </a:cxn>
                <a:cxn ang="10800000">
                  <a:pos x="wd2" y="hd2"/>
                </a:cxn>
                <a:cxn ang="16200000">
                  <a:pos x="wd2" y="hd2"/>
                </a:cxn>
              </a:cxnLst>
              <a:rect l="0" t="0" r="r" b="b"/>
              <a:pathLst>
                <a:path w="21600" h="21600" extrusionOk="0">
                  <a:moveTo>
                    <a:pt x="0" y="18514"/>
                  </a:moveTo>
                  <a:cubicBezTo>
                    <a:pt x="0" y="18514"/>
                    <a:pt x="0" y="18514"/>
                    <a:pt x="0" y="18514"/>
                  </a:cubicBezTo>
                  <a:cubicBezTo>
                    <a:pt x="0" y="18514"/>
                    <a:pt x="0" y="18514"/>
                    <a:pt x="0" y="18514"/>
                  </a:cubicBezTo>
                  <a:cubicBezTo>
                    <a:pt x="0" y="18514"/>
                    <a:pt x="0" y="18514"/>
                    <a:pt x="0" y="18514"/>
                  </a:cubicBezTo>
                  <a:cubicBezTo>
                    <a:pt x="0" y="18514"/>
                    <a:pt x="0" y="18514"/>
                    <a:pt x="0" y="18514"/>
                  </a:cubicBezTo>
                  <a:cubicBezTo>
                    <a:pt x="0" y="18514"/>
                    <a:pt x="0" y="18514"/>
                    <a:pt x="0" y="18514"/>
                  </a:cubicBezTo>
                  <a:cubicBezTo>
                    <a:pt x="0" y="18514"/>
                    <a:pt x="0" y="18514"/>
                    <a:pt x="0" y="18514"/>
                  </a:cubicBezTo>
                  <a:cubicBezTo>
                    <a:pt x="0" y="18514"/>
                    <a:pt x="0" y="18514"/>
                    <a:pt x="0" y="18514"/>
                  </a:cubicBezTo>
                  <a:cubicBezTo>
                    <a:pt x="0" y="18514"/>
                    <a:pt x="2400" y="18514"/>
                    <a:pt x="2400" y="18514"/>
                  </a:cubicBezTo>
                  <a:cubicBezTo>
                    <a:pt x="4800" y="18514"/>
                    <a:pt x="7200" y="18514"/>
                    <a:pt x="7200" y="18514"/>
                  </a:cubicBezTo>
                  <a:cubicBezTo>
                    <a:pt x="7200" y="18514"/>
                    <a:pt x="9600" y="15429"/>
                    <a:pt x="9600" y="15429"/>
                  </a:cubicBezTo>
                  <a:cubicBezTo>
                    <a:pt x="9600" y="15429"/>
                    <a:pt x="9600" y="12343"/>
                    <a:pt x="9600" y="12343"/>
                  </a:cubicBezTo>
                  <a:cubicBezTo>
                    <a:pt x="9600" y="12343"/>
                    <a:pt x="9600" y="15429"/>
                    <a:pt x="9600" y="15429"/>
                  </a:cubicBezTo>
                  <a:cubicBezTo>
                    <a:pt x="9600" y="15429"/>
                    <a:pt x="9600" y="15429"/>
                    <a:pt x="9600" y="15429"/>
                  </a:cubicBezTo>
                  <a:cubicBezTo>
                    <a:pt x="9600" y="15429"/>
                    <a:pt x="9600" y="15429"/>
                    <a:pt x="9600" y="18514"/>
                  </a:cubicBezTo>
                  <a:cubicBezTo>
                    <a:pt x="9600" y="18514"/>
                    <a:pt x="9600" y="18514"/>
                    <a:pt x="9600" y="18514"/>
                  </a:cubicBezTo>
                  <a:cubicBezTo>
                    <a:pt x="9600" y="18514"/>
                    <a:pt x="9600" y="18514"/>
                    <a:pt x="9600" y="18514"/>
                  </a:cubicBezTo>
                  <a:cubicBezTo>
                    <a:pt x="9600" y="18514"/>
                    <a:pt x="9600" y="18514"/>
                    <a:pt x="9600" y="18514"/>
                  </a:cubicBezTo>
                  <a:cubicBezTo>
                    <a:pt x="9600" y="21600"/>
                    <a:pt x="7200" y="21600"/>
                    <a:pt x="7200" y="21600"/>
                  </a:cubicBezTo>
                  <a:cubicBezTo>
                    <a:pt x="7200" y="21600"/>
                    <a:pt x="7200" y="21600"/>
                    <a:pt x="9600" y="21600"/>
                  </a:cubicBezTo>
                  <a:cubicBezTo>
                    <a:pt x="12000" y="21600"/>
                    <a:pt x="19200" y="21600"/>
                    <a:pt x="19200" y="18514"/>
                  </a:cubicBezTo>
                  <a:cubicBezTo>
                    <a:pt x="19200" y="18514"/>
                    <a:pt x="21600" y="18514"/>
                    <a:pt x="21600" y="18514"/>
                  </a:cubicBezTo>
                  <a:cubicBezTo>
                    <a:pt x="21600" y="15429"/>
                    <a:pt x="19200" y="12343"/>
                    <a:pt x="16800" y="9257"/>
                  </a:cubicBezTo>
                  <a:cubicBezTo>
                    <a:pt x="16800" y="9257"/>
                    <a:pt x="16800" y="9257"/>
                    <a:pt x="14400" y="6171"/>
                  </a:cubicBezTo>
                  <a:cubicBezTo>
                    <a:pt x="14400" y="6171"/>
                    <a:pt x="14400" y="6171"/>
                    <a:pt x="14400" y="6171"/>
                  </a:cubicBezTo>
                  <a:cubicBezTo>
                    <a:pt x="14400" y="3086"/>
                    <a:pt x="14400" y="3086"/>
                    <a:pt x="14400" y="3086"/>
                  </a:cubicBezTo>
                  <a:cubicBezTo>
                    <a:pt x="14400" y="3086"/>
                    <a:pt x="14400" y="3086"/>
                    <a:pt x="14400" y="3086"/>
                  </a:cubicBezTo>
                  <a:cubicBezTo>
                    <a:pt x="14400" y="3086"/>
                    <a:pt x="14400" y="0"/>
                    <a:pt x="14400" y="0"/>
                  </a:cubicBezTo>
                  <a:cubicBezTo>
                    <a:pt x="14400" y="0"/>
                    <a:pt x="12000" y="0"/>
                    <a:pt x="12000" y="0"/>
                  </a:cubicBezTo>
                  <a:cubicBezTo>
                    <a:pt x="12000" y="0"/>
                    <a:pt x="9600" y="0"/>
                    <a:pt x="9600" y="0"/>
                  </a:cubicBezTo>
                  <a:cubicBezTo>
                    <a:pt x="9600" y="0"/>
                    <a:pt x="9600" y="0"/>
                    <a:pt x="9600" y="0"/>
                  </a:cubicBezTo>
                  <a:cubicBezTo>
                    <a:pt x="9600" y="3086"/>
                    <a:pt x="9600" y="3086"/>
                    <a:pt x="9600" y="3086"/>
                  </a:cubicBezTo>
                  <a:cubicBezTo>
                    <a:pt x="9600" y="3086"/>
                    <a:pt x="9600" y="6171"/>
                    <a:pt x="9600" y="6171"/>
                  </a:cubicBezTo>
                  <a:cubicBezTo>
                    <a:pt x="7200" y="6171"/>
                    <a:pt x="9600" y="6171"/>
                    <a:pt x="9600" y="6171"/>
                  </a:cubicBezTo>
                  <a:cubicBezTo>
                    <a:pt x="9600" y="6171"/>
                    <a:pt x="9600" y="6171"/>
                    <a:pt x="9600" y="6171"/>
                  </a:cubicBezTo>
                  <a:cubicBezTo>
                    <a:pt x="9600" y="6171"/>
                    <a:pt x="9600" y="6171"/>
                    <a:pt x="7200" y="9257"/>
                  </a:cubicBezTo>
                  <a:cubicBezTo>
                    <a:pt x="7200" y="6171"/>
                    <a:pt x="7200" y="6171"/>
                    <a:pt x="7200" y="6171"/>
                  </a:cubicBezTo>
                  <a:cubicBezTo>
                    <a:pt x="4800" y="6171"/>
                    <a:pt x="4800" y="9257"/>
                    <a:pt x="4800" y="9257"/>
                  </a:cubicBezTo>
                  <a:cubicBezTo>
                    <a:pt x="4800" y="9257"/>
                    <a:pt x="2400" y="9257"/>
                    <a:pt x="2400" y="9257"/>
                  </a:cubicBezTo>
                  <a:cubicBezTo>
                    <a:pt x="2400" y="9257"/>
                    <a:pt x="2400" y="9257"/>
                    <a:pt x="2400" y="9257"/>
                  </a:cubicBezTo>
                  <a:cubicBezTo>
                    <a:pt x="2400" y="9257"/>
                    <a:pt x="2400" y="9257"/>
                    <a:pt x="2400" y="9257"/>
                  </a:cubicBezTo>
                  <a:cubicBezTo>
                    <a:pt x="2400" y="9257"/>
                    <a:pt x="2400" y="12343"/>
                    <a:pt x="2400" y="12343"/>
                  </a:cubicBezTo>
                  <a:cubicBezTo>
                    <a:pt x="2400" y="12343"/>
                    <a:pt x="2400" y="12343"/>
                    <a:pt x="2400" y="12343"/>
                  </a:cubicBezTo>
                  <a:cubicBezTo>
                    <a:pt x="2400" y="12343"/>
                    <a:pt x="2400" y="12343"/>
                    <a:pt x="2400" y="15429"/>
                  </a:cubicBezTo>
                  <a:cubicBezTo>
                    <a:pt x="2400" y="15429"/>
                    <a:pt x="0" y="15429"/>
                    <a:pt x="0" y="18514"/>
                  </a:cubicBezTo>
                  <a:cubicBezTo>
                    <a:pt x="0" y="18514"/>
                    <a:pt x="0" y="18514"/>
                    <a:pt x="0" y="18514"/>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1" name="Freeform 293">
              <a:extLst>
                <a:ext uri="{FF2B5EF4-FFF2-40B4-BE49-F238E27FC236}">
                  <a16:creationId xmlns:a16="http://schemas.microsoft.com/office/drawing/2014/main" id="{E86822D7-351F-4E55-8683-27C350132D69}"/>
                </a:ext>
              </a:extLst>
            </p:cNvPr>
            <p:cNvSpPr/>
            <p:nvPr/>
          </p:nvSpPr>
          <p:spPr>
            <a:xfrm>
              <a:off x="21670276" y="3543425"/>
              <a:ext cx="663183" cy="663183"/>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cubicBezTo>
                    <a:pt x="4847" y="0"/>
                    <a:pt x="0" y="4847"/>
                    <a:pt x="0" y="10747"/>
                  </a:cubicBezTo>
                  <a:cubicBezTo>
                    <a:pt x="0" y="16753"/>
                    <a:pt x="4847" y="21600"/>
                    <a:pt x="10853" y="21600"/>
                  </a:cubicBezTo>
                  <a:cubicBezTo>
                    <a:pt x="16753" y="21600"/>
                    <a:pt x="21600" y="16753"/>
                    <a:pt x="21600" y="10747"/>
                  </a:cubicBezTo>
                  <a:cubicBezTo>
                    <a:pt x="21600" y="4847"/>
                    <a:pt x="16753" y="0"/>
                    <a:pt x="10853" y="0"/>
                  </a:cubicBezTo>
                  <a:close/>
                  <a:moveTo>
                    <a:pt x="2423" y="10747"/>
                  </a:moveTo>
                  <a:cubicBezTo>
                    <a:pt x="2423" y="10431"/>
                    <a:pt x="2423" y="10220"/>
                    <a:pt x="2423" y="9904"/>
                  </a:cubicBezTo>
                  <a:cubicBezTo>
                    <a:pt x="2529" y="9904"/>
                    <a:pt x="2529" y="10010"/>
                    <a:pt x="2634" y="10010"/>
                  </a:cubicBezTo>
                  <a:cubicBezTo>
                    <a:pt x="2634" y="10010"/>
                    <a:pt x="2740" y="10115"/>
                    <a:pt x="2740" y="10115"/>
                  </a:cubicBezTo>
                  <a:cubicBezTo>
                    <a:pt x="2740" y="10115"/>
                    <a:pt x="2845" y="10220"/>
                    <a:pt x="2845" y="10220"/>
                  </a:cubicBezTo>
                  <a:cubicBezTo>
                    <a:pt x="2950" y="10220"/>
                    <a:pt x="2950" y="10220"/>
                    <a:pt x="2950" y="10115"/>
                  </a:cubicBezTo>
                  <a:cubicBezTo>
                    <a:pt x="3056" y="10115"/>
                    <a:pt x="3056" y="10115"/>
                    <a:pt x="3056" y="10115"/>
                  </a:cubicBezTo>
                  <a:cubicBezTo>
                    <a:pt x="3161" y="10115"/>
                    <a:pt x="3161" y="10220"/>
                    <a:pt x="3266" y="10326"/>
                  </a:cubicBezTo>
                  <a:cubicBezTo>
                    <a:pt x="3266" y="10326"/>
                    <a:pt x="3266" y="10326"/>
                    <a:pt x="3266" y="10326"/>
                  </a:cubicBezTo>
                  <a:cubicBezTo>
                    <a:pt x="3372" y="10431"/>
                    <a:pt x="3477" y="10431"/>
                    <a:pt x="3582" y="10431"/>
                  </a:cubicBezTo>
                  <a:cubicBezTo>
                    <a:pt x="3582" y="10537"/>
                    <a:pt x="3582" y="10537"/>
                    <a:pt x="3688" y="10642"/>
                  </a:cubicBezTo>
                  <a:cubicBezTo>
                    <a:pt x="3688" y="10747"/>
                    <a:pt x="3688" y="10747"/>
                    <a:pt x="3688" y="10747"/>
                  </a:cubicBezTo>
                  <a:cubicBezTo>
                    <a:pt x="3688" y="10853"/>
                    <a:pt x="3793" y="10958"/>
                    <a:pt x="4004" y="11063"/>
                  </a:cubicBezTo>
                  <a:cubicBezTo>
                    <a:pt x="4004" y="11063"/>
                    <a:pt x="4109" y="11063"/>
                    <a:pt x="4109" y="11063"/>
                  </a:cubicBezTo>
                  <a:cubicBezTo>
                    <a:pt x="4109" y="11063"/>
                    <a:pt x="4109" y="11169"/>
                    <a:pt x="4109" y="11169"/>
                  </a:cubicBezTo>
                  <a:cubicBezTo>
                    <a:pt x="4215" y="11169"/>
                    <a:pt x="4215" y="11063"/>
                    <a:pt x="4215" y="11063"/>
                  </a:cubicBezTo>
                  <a:cubicBezTo>
                    <a:pt x="4215" y="11063"/>
                    <a:pt x="4320" y="10958"/>
                    <a:pt x="4320" y="10958"/>
                  </a:cubicBezTo>
                  <a:cubicBezTo>
                    <a:pt x="4320" y="10958"/>
                    <a:pt x="4320" y="10958"/>
                    <a:pt x="4320" y="10958"/>
                  </a:cubicBezTo>
                  <a:cubicBezTo>
                    <a:pt x="4320" y="10958"/>
                    <a:pt x="4320" y="11063"/>
                    <a:pt x="4320" y="11063"/>
                  </a:cubicBezTo>
                  <a:cubicBezTo>
                    <a:pt x="4320" y="11063"/>
                    <a:pt x="4320" y="11169"/>
                    <a:pt x="4320" y="11169"/>
                  </a:cubicBezTo>
                  <a:cubicBezTo>
                    <a:pt x="4320" y="11169"/>
                    <a:pt x="4425" y="11485"/>
                    <a:pt x="4425" y="11590"/>
                  </a:cubicBezTo>
                  <a:cubicBezTo>
                    <a:pt x="4320" y="11696"/>
                    <a:pt x="4215" y="11801"/>
                    <a:pt x="4215" y="11906"/>
                  </a:cubicBezTo>
                  <a:cubicBezTo>
                    <a:pt x="4215" y="12012"/>
                    <a:pt x="4215" y="12012"/>
                    <a:pt x="4109" y="12012"/>
                  </a:cubicBezTo>
                  <a:cubicBezTo>
                    <a:pt x="4109" y="12117"/>
                    <a:pt x="4109" y="12222"/>
                    <a:pt x="4109" y="12328"/>
                  </a:cubicBezTo>
                  <a:cubicBezTo>
                    <a:pt x="4109" y="12328"/>
                    <a:pt x="4109" y="12328"/>
                    <a:pt x="4109" y="12328"/>
                  </a:cubicBezTo>
                  <a:cubicBezTo>
                    <a:pt x="4004" y="12539"/>
                    <a:pt x="4109" y="12644"/>
                    <a:pt x="4109" y="12749"/>
                  </a:cubicBezTo>
                  <a:cubicBezTo>
                    <a:pt x="4215" y="12749"/>
                    <a:pt x="4215" y="12855"/>
                    <a:pt x="4215" y="12855"/>
                  </a:cubicBezTo>
                  <a:cubicBezTo>
                    <a:pt x="4320" y="13065"/>
                    <a:pt x="4425" y="13381"/>
                    <a:pt x="4531" y="13592"/>
                  </a:cubicBezTo>
                  <a:cubicBezTo>
                    <a:pt x="4636" y="13698"/>
                    <a:pt x="4741" y="13803"/>
                    <a:pt x="4847" y="13908"/>
                  </a:cubicBezTo>
                  <a:cubicBezTo>
                    <a:pt x="4952" y="14014"/>
                    <a:pt x="5058" y="14014"/>
                    <a:pt x="5163" y="14119"/>
                  </a:cubicBezTo>
                  <a:cubicBezTo>
                    <a:pt x="5163" y="14330"/>
                    <a:pt x="5163" y="14435"/>
                    <a:pt x="5163" y="14540"/>
                  </a:cubicBezTo>
                  <a:cubicBezTo>
                    <a:pt x="5163" y="14540"/>
                    <a:pt x="5163" y="14646"/>
                    <a:pt x="5163" y="14751"/>
                  </a:cubicBezTo>
                  <a:cubicBezTo>
                    <a:pt x="5163" y="14751"/>
                    <a:pt x="5268" y="14751"/>
                    <a:pt x="5268" y="14857"/>
                  </a:cubicBezTo>
                  <a:cubicBezTo>
                    <a:pt x="5268" y="14857"/>
                    <a:pt x="5268" y="14962"/>
                    <a:pt x="5268" y="15067"/>
                  </a:cubicBezTo>
                  <a:cubicBezTo>
                    <a:pt x="5268" y="15067"/>
                    <a:pt x="5268" y="15067"/>
                    <a:pt x="5268" y="15173"/>
                  </a:cubicBezTo>
                  <a:cubicBezTo>
                    <a:pt x="5268" y="15278"/>
                    <a:pt x="5268" y="15383"/>
                    <a:pt x="5268" y="15383"/>
                  </a:cubicBezTo>
                  <a:cubicBezTo>
                    <a:pt x="5163" y="15489"/>
                    <a:pt x="5268" y="15594"/>
                    <a:pt x="5268" y="15700"/>
                  </a:cubicBezTo>
                  <a:cubicBezTo>
                    <a:pt x="5374" y="15700"/>
                    <a:pt x="5374" y="15805"/>
                    <a:pt x="5374" y="15910"/>
                  </a:cubicBezTo>
                  <a:cubicBezTo>
                    <a:pt x="5268" y="15910"/>
                    <a:pt x="5268" y="16016"/>
                    <a:pt x="5374" y="16016"/>
                  </a:cubicBezTo>
                  <a:cubicBezTo>
                    <a:pt x="5374" y="16121"/>
                    <a:pt x="5374" y="16121"/>
                    <a:pt x="5268" y="16121"/>
                  </a:cubicBezTo>
                  <a:cubicBezTo>
                    <a:pt x="5268" y="16226"/>
                    <a:pt x="5268" y="16226"/>
                    <a:pt x="5374" y="16332"/>
                  </a:cubicBezTo>
                  <a:cubicBezTo>
                    <a:pt x="5374" y="16332"/>
                    <a:pt x="5374" y="16542"/>
                    <a:pt x="5374" y="16542"/>
                  </a:cubicBezTo>
                  <a:cubicBezTo>
                    <a:pt x="5374" y="16648"/>
                    <a:pt x="5479" y="16648"/>
                    <a:pt x="5479" y="16648"/>
                  </a:cubicBezTo>
                  <a:cubicBezTo>
                    <a:pt x="5479" y="16648"/>
                    <a:pt x="5479" y="16648"/>
                    <a:pt x="5479" y="16753"/>
                  </a:cubicBezTo>
                  <a:cubicBezTo>
                    <a:pt x="5479" y="16753"/>
                    <a:pt x="5479" y="16964"/>
                    <a:pt x="5584" y="16964"/>
                  </a:cubicBezTo>
                  <a:cubicBezTo>
                    <a:pt x="5584" y="17069"/>
                    <a:pt x="5479" y="17069"/>
                    <a:pt x="5479" y="17069"/>
                  </a:cubicBezTo>
                  <a:cubicBezTo>
                    <a:pt x="5479" y="17069"/>
                    <a:pt x="5479" y="17069"/>
                    <a:pt x="5479" y="17069"/>
                  </a:cubicBezTo>
                  <a:cubicBezTo>
                    <a:pt x="5479" y="17069"/>
                    <a:pt x="5479" y="17069"/>
                    <a:pt x="5584" y="17175"/>
                  </a:cubicBezTo>
                  <a:cubicBezTo>
                    <a:pt x="5479" y="17175"/>
                    <a:pt x="5479" y="17280"/>
                    <a:pt x="5584" y="17280"/>
                  </a:cubicBezTo>
                  <a:cubicBezTo>
                    <a:pt x="3582" y="15805"/>
                    <a:pt x="2423" y="13381"/>
                    <a:pt x="2423" y="10747"/>
                  </a:cubicBezTo>
                  <a:close/>
                  <a:moveTo>
                    <a:pt x="10853" y="19177"/>
                  </a:moveTo>
                  <a:cubicBezTo>
                    <a:pt x="9167" y="19177"/>
                    <a:pt x="7586" y="18650"/>
                    <a:pt x="6322" y="17912"/>
                  </a:cubicBezTo>
                  <a:cubicBezTo>
                    <a:pt x="6322" y="17912"/>
                    <a:pt x="6322" y="17912"/>
                    <a:pt x="6427" y="17912"/>
                  </a:cubicBezTo>
                  <a:cubicBezTo>
                    <a:pt x="6427" y="17912"/>
                    <a:pt x="6533" y="17912"/>
                    <a:pt x="6533" y="17807"/>
                  </a:cubicBezTo>
                  <a:cubicBezTo>
                    <a:pt x="6533" y="17807"/>
                    <a:pt x="6533" y="17807"/>
                    <a:pt x="6533" y="17807"/>
                  </a:cubicBezTo>
                  <a:cubicBezTo>
                    <a:pt x="6533" y="17807"/>
                    <a:pt x="6533" y="17807"/>
                    <a:pt x="6427" y="17701"/>
                  </a:cubicBezTo>
                  <a:cubicBezTo>
                    <a:pt x="6322" y="17701"/>
                    <a:pt x="6322" y="17701"/>
                    <a:pt x="6217" y="17701"/>
                  </a:cubicBezTo>
                  <a:cubicBezTo>
                    <a:pt x="6217" y="17701"/>
                    <a:pt x="6217" y="17701"/>
                    <a:pt x="6217" y="17701"/>
                  </a:cubicBezTo>
                  <a:cubicBezTo>
                    <a:pt x="6217" y="17701"/>
                    <a:pt x="6217" y="17596"/>
                    <a:pt x="6111" y="17491"/>
                  </a:cubicBezTo>
                  <a:cubicBezTo>
                    <a:pt x="6111" y="17491"/>
                    <a:pt x="6111" y="17491"/>
                    <a:pt x="6111" y="17491"/>
                  </a:cubicBezTo>
                  <a:cubicBezTo>
                    <a:pt x="6217" y="17385"/>
                    <a:pt x="6217" y="17385"/>
                    <a:pt x="6217" y="17385"/>
                  </a:cubicBezTo>
                  <a:cubicBezTo>
                    <a:pt x="6217" y="17280"/>
                    <a:pt x="6322" y="17280"/>
                    <a:pt x="6217" y="17175"/>
                  </a:cubicBezTo>
                  <a:cubicBezTo>
                    <a:pt x="6217" y="17175"/>
                    <a:pt x="6217" y="17069"/>
                    <a:pt x="6111" y="17069"/>
                  </a:cubicBezTo>
                  <a:cubicBezTo>
                    <a:pt x="6111" y="17069"/>
                    <a:pt x="6111" y="17069"/>
                    <a:pt x="6111" y="17069"/>
                  </a:cubicBezTo>
                  <a:cubicBezTo>
                    <a:pt x="6111" y="17069"/>
                    <a:pt x="6217" y="16964"/>
                    <a:pt x="6217" y="16964"/>
                  </a:cubicBezTo>
                  <a:cubicBezTo>
                    <a:pt x="6217" y="16964"/>
                    <a:pt x="6217" y="16964"/>
                    <a:pt x="6217" y="16964"/>
                  </a:cubicBezTo>
                  <a:cubicBezTo>
                    <a:pt x="6217" y="16859"/>
                    <a:pt x="6217" y="16859"/>
                    <a:pt x="6217" y="16753"/>
                  </a:cubicBezTo>
                  <a:cubicBezTo>
                    <a:pt x="6322" y="16753"/>
                    <a:pt x="6322" y="16753"/>
                    <a:pt x="6322" y="16753"/>
                  </a:cubicBezTo>
                  <a:cubicBezTo>
                    <a:pt x="6322" y="16753"/>
                    <a:pt x="6217" y="16648"/>
                    <a:pt x="6217" y="16648"/>
                  </a:cubicBezTo>
                  <a:cubicBezTo>
                    <a:pt x="6217" y="16648"/>
                    <a:pt x="6217" y="16648"/>
                    <a:pt x="6217" y="16648"/>
                  </a:cubicBezTo>
                  <a:cubicBezTo>
                    <a:pt x="6217" y="16648"/>
                    <a:pt x="6322" y="16542"/>
                    <a:pt x="6322" y="16542"/>
                  </a:cubicBezTo>
                  <a:cubicBezTo>
                    <a:pt x="6322" y="16437"/>
                    <a:pt x="6322" y="16437"/>
                    <a:pt x="6322" y="16437"/>
                  </a:cubicBezTo>
                  <a:cubicBezTo>
                    <a:pt x="6533" y="16332"/>
                    <a:pt x="6638" y="16226"/>
                    <a:pt x="6743" y="16121"/>
                  </a:cubicBezTo>
                  <a:cubicBezTo>
                    <a:pt x="6743" y="16016"/>
                    <a:pt x="6638" y="16016"/>
                    <a:pt x="6638" y="15910"/>
                  </a:cubicBezTo>
                  <a:cubicBezTo>
                    <a:pt x="6849" y="15910"/>
                    <a:pt x="6954" y="15805"/>
                    <a:pt x="7060" y="15594"/>
                  </a:cubicBezTo>
                  <a:cubicBezTo>
                    <a:pt x="7060" y="15489"/>
                    <a:pt x="7060" y="15278"/>
                    <a:pt x="7165" y="15278"/>
                  </a:cubicBezTo>
                  <a:cubicBezTo>
                    <a:pt x="7270" y="15173"/>
                    <a:pt x="7165" y="15067"/>
                    <a:pt x="7165" y="15067"/>
                  </a:cubicBezTo>
                  <a:cubicBezTo>
                    <a:pt x="7165" y="14962"/>
                    <a:pt x="7165" y="14962"/>
                    <a:pt x="7165" y="14962"/>
                  </a:cubicBezTo>
                  <a:cubicBezTo>
                    <a:pt x="7165" y="14751"/>
                    <a:pt x="7270" y="14751"/>
                    <a:pt x="7376" y="14751"/>
                  </a:cubicBezTo>
                  <a:cubicBezTo>
                    <a:pt x="7481" y="14751"/>
                    <a:pt x="7481" y="14751"/>
                    <a:pt x="7481" y="14646"/>
                  </a:cubicBezTo>
                  <a:cubicBezTo>
                    <a:pt x="7481" y="14646"/>
                    <a:pt x="7481" y="14646"/>
                    <a:pt x="7481" y="14646"/>
                  </a:cubicBezTo>
                  <a:cubicBezTo>
                    <a:pt x="7586" y="14646"/>
                    <a:pt x="7692" y="14540"/>
                    <a:pt x="7797" y="14224"/>
                  </a:cubicBezTo>
                  <a:cubicBezTo>
                    <a:pt x="7797" y="14224"/>
                    <a:pt x="7797" y="14224"/>
                    <a:pt x="7797" y="14224"/>
                  </a:cubicBezTo>
                  <a:cubicBezTo>
                    <a:pt x="7797" y="14119"/>
                    <a:pt x="7797" y="14014"/>
                    <a:pt x="7797" y="13908"/>
                  </a:cubicBezTo>
                  <a:cubicBezTo>
                    <a:pt x="7797" y="13698"/>
                    <a:pt x="7797" y="13592"/>
                    <a:pt x="7797" y="13592"/>
                  </a:cubicBezTo>
                  <a:cubicBezTo>
                    <a:pt x="8008" y="13381"/>
                    <a:pt x="8219" y="12960"/>
                    <a:pt x="8113" y="12749"/>
                  </a:cubicBezTo>
                  <a:cubicBezTo>
                    <a:pt x="8113" y="12539"/>
                    <a:pt x="7797" y="12328"/>
                    <a:pt x="7586" y="12328"/>
                  </a:cubicBezTo>
                  <a:cubicBezTo>
                    <a:pt x="7586" y="12328"/>
                    <a:pt x="7586" y="12328"/>
                    <a:pt x="7586" y="12328"/>
                  </a:cubicBezTo>
                  <a:cubicBezTo>
                    <a:pt x="7481" y="12328"/>
                    <a:pt x="7376" y="12222"/>
                    <a:pt x="7270" y="12117"/>
                  </a:cubicBezTo>
                  <a:cubicBezTo>
                    <a:pt x="7270" y="12117"/>
                    <a:pt x="7165" y="12012"/>
                    <a:pt x="7060" y="12012"/>
                  </a:cubicBezTo>
                  <a:cubicBezTo>
                    <a:pt x="7060" y="12012"/>
                    <a:pt x="7060" y="12012"/>
                    <a:pt x="7060" y="12012"/>
                  </a:cubicBezTo>
                  <a:cubicBezTo>
                    <a:pt x="7060" y="12012"/>
                    <a:pt x="7060" y="12012"/>
                    <a:pt x="7060" y="11906"/>
                  </a:cubicBezTo>
                  <a:cubicBezTo>
                    <a:pt x="6954" y="11906"/>
                    <a:pt x="6954" y="11906"/>
                    <a:pt x="6849" y="11906"/>
                  </a:cubicBezTo>
                  <a:cubicBezTo>
                    <a:pt x="6849" y="11906"/>
                    <a:pt x="6743" y="12012"/>
                    <a:pt x="6743" y="12012"/>
                  </a:cubicBezTo>
                  <a:cubicBezTo>
                    <a:pt x="6743" y="12012"/>
                    <a:pt x="6849" y="11906"/>
                    <a:pt x="6849" y="11906"/>
                  </a:cubicBezTo>
                  <a:cubicBezTo>
                    <a:pt x="6849" y="11801"/>
                    <a:pt x="6849" y="11590"/>
                    <a:pt x="6849" y="11590"/>
                  </a:cubicBezTo>
                  <a:cubicBezTo>
                    <a:pt x="6743" y="11485"/>
                    <a:pt x="6743" y="11485"/>
                    <a:pt x="6743" y="11485"/>
                  </a:cubicBezTo>
                  <a:cubicBezTo>
                    <a:pt x="6638" y="11380"/>
                    <a:pt x="6533" y="11274"/>
                    <a:pt x="6427" y="11274"/>
                  </a:cubicBezTo>
                  <a:cubicBezTo>
                    <a:pt x="6217" y="11274"/>
                    <a:pt x="6217" y="11169"/>
                    <a:pt x="6217" y="11169"/>
                  </a:cubicBezTo>
                  <a:cubicBezTo>
                    <a:pt x="6217" y="11063"/>
                    <a:pt x="6111" y="11063"/>
                    <a:pt x="6111" y="11063"/>
                  </a:cubicBezTo>
                  <a:cubicBezTo>
                    <a:pt x="6111" y="10958"/>
                    <a:pt x="6006" y="10958"/>
                    <a:pt x="6006" y="10958"/>
                  </a:cubicBezTo>
                  <a:cubicBezTo>
                    <a:pt x="5900" y="10853"/>
                    <a:pt x="5795" y="10853"/>
                    <a:pt x="5795" y="10747"/>
                  </a:cubicBezTo>
                  <a:cubicBezTo>
                    <a:pt x="5795" y="10747"/>
                    <a:pt x="5795" y="10747"/>
                    <a:pt x="5795" y="10747"/>
                  </a:cubicBezTo>
                  <a:cubicBezTo>
                    <a:pt x="5795" y="10747"/>
                    <a:pt x="5795" y="10747"/>
                    <a:pt x="5900" y="10747"/>
                  </a:cubicBezTo>
                  <a:cubicBezTo>
                    <a:pt x="5900" y="10747"/>
                    <a:pt x="5900" y="10747"/>
                    <a:pt x="5900" y="10747"/>
                  </a:cubicBezTo>
                  <a:cubicBezTo>
                    <a:pt x="5900" y="10747"/>
                    <a:pt x="5900" y="10642"/>
                    <a:pt x="5900" y="10642"/>
                  </a:cubicBezTo>
                  <a:cubicBezTo>
                    <a:pt x="5795" y="10642"/>
                    <a:pt x="5795" y="10642"/>
                    <a:pt x="5690" y="10642"/>
                  </a:cubicBezTo>
                  <a:cubicBezTo>
                    <a:pt x="5690" y="10642"/>
                    <a:pt x="5690" y="10642"/>
                    <a:pt x="5690" y="10642"/>
                  </a:cubicBezTo>
                  <a:cubicBezTo>
                    <a:pt x="5584" y="10642"/>
                    <a:pt x="5584" y="10642"/>
                    <a:pt x="5584" y="10642"/>
                  </a:cubicBezTo>
                  <a:cubicBezTo>
                    <a:pt x="5479" y="10642"/>
                    <a:pt x="5479" y="10642"/>
                    <a:pt x="5374" y="10642"/>
                  </a:cubicBezTo>
                  <a:cubicBezTo>
                    <a:pt x="5374" y="10642"/>
                    <a:pt x="5374" y="10642"/>
                    <a:pt x="5268" y="10642"/>
                  </a:cubicBezTo>
                  <a:cubicBezTo>
                    <a:pt x="5268" y="10642"/>
                    <a:pt x="5268" y="10642"/>
                    <a:pt x="5268" y="10642"/>
                  </a:cubicBezTo>
                  <a:cubicBezTo>
                    <a:pt x="5268" y="10642"/>
                    <a:pt x="5163" y="10537"/>
                    <a:pt x="5163" y="10537"/>
                  </a:cubicBezTo>
                  <a:cubicBezTo>
                    <a:pt x="5058" y="10537"/>
                    <a:pt x="5058" y="10537"/>
                    <a:pt x="5058" y="10537"/>
                  </a:cubicBezTo>
                  <a:cubicBezTo>
                    <a:pt x="5058" y="10537"/>
                    <a:pt x="5058" y="10537"/>
                    <a:pt x="5058" y="10642"/>
                  </a:cubicBezTo>
                  <a:cubicBezTo>
                    <a:pt x="5058" y="10642"/>
                    <a:pt x="5058" y="10642"/>
                    <a:pt x="5058" y="10642"/>
                  </a:cubicBezTo>
                  <a:cubicBezTo>
                    <a:pt x="5058" y="10642"/>
                    <a:pt x="5058" y="10642"/>
                    <a:pt x="5058" y="10642"/>
                  </a:cubicBezTo>
                  <a:cubicBezTo>
                    <a:pt x="5058" y="10642"/>
                    <a:pt x="5058" y="10642"/>
                    <a:pt x="5058" y="10642"/>
                  </a:cubicBezTo>
                  <a:cubicBezTo>
                    <a:pt x="5058" y="10642"/>
                    <a:pt x="5058" y="10642"/>
                    <a:pt x="5058" y="10537"/>
                  </a:cubicBezTo>
                  <a:cubicBezTo>
                    <a:pt x="5058" y="10537"/>
                    <a:pt x="5058" y="10537"/>
                    <a:pt x="5058" y="10537"/>
                  </a:cubicBezTo>
                  <a:cubicBezTo>
                    <a:pt x="5058" y="10431"/>
                    <a:pt x="4952" y="10431"/>
                    <a:pt x="4952" y="10431"/>
                  </a:cubicBezTo>
                  <a:cubicBezTo>
                    <a:pt x="4952" y="10431"/>
                    <a:pt x="4952" y="10537"/>
                    <a:pt x="4847" y="10537"/>
                  </a:cubicBezTo>
                  <a:cubicBezTo>
                    <a:pt x="4847" y="10537"/>
                    <a:pt x="4847" y="10642"/>
                    <a:pt x="4741" y="10642"/>
                  </a:cubicBezTo>
                  <a:cubicBezTo>
                    <a:pt x="4636" y="10642"/>
                    <a:pt x="4636" y="10747"/>
                    <a:pt x="4531" y="10747"/>
                  </a:cubicBezTo>
                  <a:cubicBezTo>
                    <a:pt x="4531" y="10853"/>
                    <a:pt x="4531" y="10853"/>
                    <a:pt x="4531" y="10853"/>
                  </a:cubicBezTo>
                  <a:cubicBezTo>
                    <a:pt x="4531" y="10853"/>
                    <a:pt x="4531" y="10853"/>
                    <a:pt x="4425" y="10853"/>
                  </a:cubicBezTo>
                  <a:cubicBezTo>
                    <a:pt x="4425" y="10853"/>
                    <a:pt x="4425" y="10853"/>
                    <a:pt x="4425" y="10853"/>
                  </a:cubicBezTo>
                  <a:cubicBezTo>
                    <a:pt x="4425" y="10853"/>
                    <a:pt x="4425" y="10853"/>
                    <a:pt x="4425" y="10853"/>
                  </a:cubicBezTo>
                  <a:cubicBezTo>
                    <a:pt x="4425" y="10853"/>
                    <a:pt x="4425" y="10853"/>
                    <a:pt x="4425" y="10853"/>
                  </a:cubicBezTo>
                  <a:cubicBezTo>
                    <a:pt x="4425" y="10853"/>
                    <a:pt x="4425" y="10853"/>
                    <a:pt x="4425" y="10853"/>
                  </a:cubicBezTo>
                  <a:cubicBezTo>
                    <a:pt x="4425" y="10853"/>
                    <a:pt x="4425" y="10853"/>
                    <a:pt x="4425" y="10853"/>
                  </a:cubicBezTo>
                  <a:cubicBezTo>
                    <a:pt x="4425" y="10853"/>
                    <a:pt x="4425" y="10853"/>
                    <a:pt x="4320" y="10853"/>
                  </a:cubicBezTo>
                  <a:cubicBezTo>
                    <a:pt x="4320" y="10853"/>
                    <a:pt x="4320" y="10853"/>
                    <a:pt x="4215" y="10853"/>
                  </a:cubicBezTo>
                  <a:cubicBezTo>
                    <a:pt x="4215" y="10853"/>
                    <a:pt x="4215" y="10853"/>
                    <a:pt x="4109" y="10853"/>
                  </a:cubicBezTo>
                  <a:cubicBezTo>
                    <a:pt x="4109" y="10853"/>
                    <a:pt x="4109" y="10853"/>
                    <a:pt x="4004" y="10853"/>
                  </a:cubicBezTo>
                  <a:cubicBezTo>
                    <a:pt x="4004" y="10853"/>
                    <a:pt x="4004" y="10853"/>
                    <a:pt x="4004" y="10747"/>
                  </a:cubicBezTo>
                  <a:cubicBezTo>
                    <a:pt x="4004" y="10747"/>
                    <a:pt x="4004" y="10747"/>
                    <a:pt x="4004" y="10642"/>
                  </a:cubicBezTo>
                  <a:cubicBezTo>
                    <a:pt x="4004" y="10642"/>
                    <a:pt x="4004" y="10642"/>
                    <a:pt x="4004" y="10642"/>
                  </a:cubicBezTo>
                  <a:cubicBezTo>
                    <a:pt x="4004" y="10642"/>
                    <a:pt x="4004" y="10537"/>
                    <a:pt x="4004" y="10431"/>
                  </a:cubicBezTo>
                  <a:cubicBezTo>
                    <a:pt x="4004" y="10326"/>
                    <a:pt x="4109" y="10220"/>
                    <a:pt x="4109" y="10220"/>
                  </a:cubicBezTo>
                  <a:cubicBezTo>
                    <a:pt x="4109" y="10220"/>
                    <a:pt x="4109" y="10220"/>
                    <a:pt x="4109" y="10220"/>
                  </a:cubicBezTo>
                  <a:cubicBezTo>
                    <a:pt x="4004" y="10115"/>
                    <a:pt x="3899" y="10010"/>
                    <a:pt x="3899" y="10010"/>
                  </a:cubicBezTo>
                  <a:cubicBezTo>
                    <a:pt x="3793" y="10010"/>
                    <a:pt x="3793" y="10010"/>
                    <a:pt x="3793" y="10010"/>
                  </a:cubicBezTo>
                  <a:cubicBezTo>
                    <a:pt x="3688" y="10115"/>
                    <a:pt x="3688" y="10115"/>
                    <a:pt x="3582" y="10115"/>
                  </a:cubicBezTo>
                  <a:cubicBezTo>
                    <a:pt x="3688" y="10010"/>
                    <a:pt x="3688" y="9904"/>
                    <a:pt x="3793" y="9799"/>
                  </a:cubicBezTo>
                  <a:cubicBezTo>
                    <a:pt x="3793" y="9799"/>
                    <a:pt x="3793" y="9799"/>
                    <a:pt x="3793" y="9799"/>
                  </a:cubicBezTo>
                  <a:cubicBezTo>
                    <a:pt x="3899" y="9483"/>
                    <a:pt x="3899" y="9483"/>
                    <a:pt x="3793" y="9378"/>
                  </a:cubicBezTo>
                  <a:cubicBezTo>
                    <a:pt x="3793" y="9378"/>
                    <a:pt x="3793" y="9378"/>
                    <a:pt x="3793" y="9378"/>
                  </a:cubicBezTo>
                  <a:cubicBezTo>
                    <a:pt x="3688" y="9378"/>
                    <a:pt x="3688" y="9483"/>
                    <a:pt x="3582" y="9483"/>
                  </a:cubicBezTo>
                  <a:cubicBezTo>
                    <a:pt x="3477" y="9483"/>
                    <a:pt x="3477" y="9483"/>
                    <a:pt x="3372" y="9694"/>
                  </a:cubicBezTo>
                  <a:cubicBezTo>
                    <a:pt x="3372" y="9694"/>
                    <a:pt x="3372" y="9799"/>
                    <a:pt x="3161" y="9799"/>
                  </a:cubicBezTo>
                  <a:cubicBezTo>
                    <a:pt x="3161" y="9799"/>
                    <a:pt x="3161" y="9694"/>
                    <a:pt x="3161" y="9694"/>
                  </a:cubicBezTo>
                  <a:cubicBezTo>
                    <a:pt x="3056" y="9694"/>
                    <a:pt x="3056" y="9694"/>
                    <a:pt x="3056" y="9694"/>
                  </a:cubicBezTo>
                  <a:cubicBezTo>
                    <a:pt x="3056" y="9694"/>
                    <a:pt x="3056" y="9694"/>
                    <a:pt x="3056" y="9694"/>
                  </a:cubicBezTo>
                  <a:cubicBezTo>
                    <a:pt x="3056" y="9694"/>
                    <a:pt x="3056" y="9694"/>
                    <a:pt x="3056" y="9694"/>
                  </a:cubicBezTo>
                  <a:cubicBezTo>
                    <a:pt x="2950" y="9483"/>
                    <a:pt x="3056" y="9061"/>
                    <a:pt x="3056" y="8956"/>
                  </a:cubicBezTo>
                  <a:cubicBezTo>
                    <a:pt x="3056" y="8956"/>
                    <a:pt x="3056" y="8956"/>
                    <a:pt x="3056" y="8956"/>
                  </a:cubicBezTo>
                  <a:cubicBezTo>
                    <a:pt x="3056" y="8956"/>
                    <a:pt x="3056" y="8956"/>
                    <a:pt x="3056" y="8956"/>
                  </a:cubicBezTo>
                  <a:cubicBezTo>
                    <a:pt x="3056" y="8956"/>
                    <a:pt x="3056" y="8956"/>
                    <a:pt x="3056" y="8956"/>
                  </a:cubicBezTo>
                  <a:cubicBezTo>
                    <a:pt x="3161" y="8745"/>
                    <a:pt x="3266" y="8745"/>
                    <a:pt x="3372" y="8640"/>
                  </a:cubicBezTo>
                  <a:cubicBezTo>
                    <a:pt x="3372" y="8640"/>
                    <a:pt x="3372" y="8640"/>
                    <a:pt x="3477" y="8535"/>
                  </a:cubicBezTo>
                  <a:cubicBezTo>
                    <a:pt x="3477" y="8535"/>
                    <a:pt x="3477" y="8535"/>
                    <a:pt x="3477" y="8535"/>
                  </a:cubicBezTo>
                  <a:cubicBezTo>
                    <a:pt x="3477" y="8535"/>
                    <a:pt x="3477" y="8535"/>
                    <a:pt x="3477" y="8535"/>
                  </a:cubicBezTo>
                  <a:cubicBezTo>
                    <a:pt x="3582" y="8535"/>
                    <a:pt x="3582" y="8535"/>
                    <a:pt x="3688" y="8640"/>
                  </a:cubicBezTo>
                  <a:cubicBezTo>
                    <a:pt x="3688" y="8640"/>
                    <a:pt x="3688" y="8640"/>
                    <a:pt x="3793" y="8640"/>
                  </a:cubicBezTo>
                  <a:cubicBezTo>
                    <a:pt x="3793" y="8640"/>
                    <a:pt x="3793" y="8535"/>
                    <a:pt x="3793" y="8535"/>
                  </a:cubicBezTo>
                  <a:cubicBezTo>
                    <a:pt x="3899" y="8535"/>
                    <a:pt x="3899" y="8535"/>
                    <a:pt x="3899" y="8535"/>
                  </a:cubicBezTo>
                  <a:cubicBezTo>
                    <a:pt x="3899" y="8535"/>
                    <a:pt x="3899" y="8535"/>
                    <a:pt x="3899" y="8535"/>
                  </a:cubicBezTo>
                  <a:cubicBezTo>
                    <a:pt x="3899" y="8535"/>
                    <a:pt x="3899" y="8535"/>
                    <a:pt x="3899" y="8535"/>
                  </a:cubicBezTo>
                  <a:cubicBezTo>
                    <a:pt x="3899" y="8535"/>
                    <a:pt x="3899" y="8535"/>
                    <a:pt x="3899" y="8535"/>
                  </a:cubicBezTo>
                  <a:cubicBezTo>
                    <a:pt x="4004" y="8535"/>
                    <a:pt x="4109" y="8535"/>
                    <a:pt x="4109" y="8535"/>
                  </a:cubicBezTo>
                  <a:cubicBezTo>
                    <a:pt x="4109" y="8535"/>
                    <a:pt x="4215" y="8535"/>
                    <a:pt x="4215" y="8535"/>
                  </a:cubicBezTo>
                  <a:cubicBezTo>
                    <a:pt x="4215" y="8535"/>
                    <a:pt x="4215" y="8535"/>
                    <a:pt x="4320" y="8535"/>
                  </a:cubicBezTo>
                  <a:cubicBezTo>
                    <a:pt x="4320" y="8535"/>
                    <a:pt x="4320" y="8640"/>
                    <a:pt x="4215" y="8640"/>
                  </a:cubicBezTo>
                  <a:cubicBezTo>
                    <a:pt x="4215" y="8640"/>
                    <a:pt x="4215" y="8745"/>
                    <a:pt x="4215" y="8745"/>
                  </a:cubicBezTo>
                  <a:cubicBezTo>
                    <a:pt x="4215" y="8745"/>
                    <a:pt x="4215" y="8745"/>
                    <a:pt x="4215" y="8851"/>
                  </a:cubicBezTo>
                  <a:cubicBezTo>
                    <a:pt x="4215" y="8851"/>
                    <a:pt x="4215" y="8851"/>
                    <a:pt x="4215" y="8851"/>
                  </a:cubicBezTo>
                  <a:cubicBezTo>
                    <a:pt x="4320" y="8851"/>
                    <a:pt x="4320" y="8851"/>
                    <a:pt x="4320" y="8851"/>
                  </a:cubicBezTo>
                  <a:cubicBezTo>
                    <a:pt x="4320" y="8851"/>
                    <a:pt x="4320" y="8956"/>
                    <a:pt x="4320" y="8956"/>
                  </a:cubicBezTo>
                  <a:cubicBezTo>
                    <a:pt x="4320" y="9061"/>
                    <a:pt x="4425" y="9061"/>
                    <a:pt x="4425" y="9061"/>
                  </a:cubicBezTo>
                  <a:cubicBezTo>
                    <a:pt x="4425" y="9061"/>
                    <a:pt x="4531" y="8956"/>
                    <a:pt x="4531" y="8851"/>
                  </a:cubicBezTo>
                  <a:cubicBezTo>
                    <a:pt x="4531" y="8851"/>
                    <a:pt x="4531" y="8851"/>
                    <a:pt x="4531" y="8851"/>
                  </a:cubicBezTo>
                  <a:cubicBezTo>
                    <a:pt x="4531" y="8851"/>
                    <a:pt x="4531" y="8851"/>
                    <a:pt x="4531" y="8851"/>
                  </a:cubicBezTo>
                  <a:cubicBezTo>
                    <a:pt x="4531" y="8745"/>
                    <a:pt x="4531" y="8535"/>
                    <a:pt x="4531" y="8429"/>
                  </a:cubicBezTo>
                  <a:cubicBezTo>
                    <a:pt x="4531" y="8429"/>
                    <a:pt x="4531" y="8429"/>
                    <a:pt x="4531" y="8429"/>
                  </a:cubicBezTo>
                  <a:cubicBezTo>
                    <a:pt x="4531" y="8429"/>
                    <a:pt x="4531" y="8429"/>
                    <a:pt x="4531" y="8429"/>
                  </a:cubicBezTo>
                  <a:cubicBezTo>
                    <a:pt x="4531" y="8429"/>
                    <a:pt x="4531" y="8429"/>
                    <a:pt x="4531" y="8429"/>
                  </a:cubicBezTo>
                  <a:cubicBezTo>
                    <a:pt x="4531" y="8324"/>
                    <a:pt x="4531" y="8324"/>
                    <a:pt x="4636" y="8324"/>
                  </a:cubicBezTo>
                  <a:cubicBezTo>
                    <a:pt x="4636" y="8324"/>
                    <a:pt x="4636" y="8324"/>
                    <a:pt x="4636" y="8324"/>
                  </a:cubicBezTo>
                  <a:cubicBezTo>
                    <a:pt x="4636" y="8219"/>
                    <a:pt x="4741" y="8113"/>
                    <a:pt x="4847" y="8113"/>
                  </a:cubicBezTo>
                  <a:cubicBezTo>
                    <a:pt x="4847" y="8113"/>
                    <a:pt x="4847" y="8113"/>
                    <a:pt x="4952" y="8008"/>
                  </a:cubicBezTo>
                  <a:cubicBezTo>
                    <a:pt x="4952" y="8008"/>
                    <a:pt x="4952" y="8008"/>
                    <a:pt x="4952" y="8008"/>
                  </a:cubicBezTo>
                  <a:cubicBezTo>
                    <a:pt x="4952" y="8008"/>
                    <a:pt x="4952" y="8008"/>
                    <a:pt x="4952" y="8008"/>
                  </a:cubicBezTo>
                  <a:cubicBezTo>
                    <a:pt x="5058" y="7902"/>
                    <a:pt x="5058" y="7902"/>
                    <a:pt x="5163" y="7902"/>
                  </a:cubicBezTo>
                  <a:cubicBezTo>
                    <a:pt x="5163" y="7902"/>
                    <a:pt x="5163" y="7902"/>
                    <a:pt x="5163" y="7797"/>
                  </a:cubicBezTo>
                  <a:cubicBezTo>
                    <a:pt x="5058" y="7797"/>
                    <a:pt x="5163" y="7692"/>
                    <a:pt x="5163" y="7692"/>
                  </a:cubicBezTo>
                  <a:cubicBezTo>
                    <a:pt x="5163" y="7692"/>
                    <a:pt x="5163" y="7692"/>
                    <a:pt x="5163" y="7692"/>
                  </a:cubicBezTo>
                  <a:cubicBezTo>
                    <a:pt x="5163" y="7692"/>
                    <a:pt x="5163" y="7692"/>
                    <a:pt x="5163" y="7692"/>
                  </a:cubicBezTo>
                  <a:cubicBezTo>
                    <a:pt x="5268" y="7586"/>
                    <a:pt x="5268" y="7481"/>
                    <a:pt x="5374" y="7481"/>
                  </a:cubicBezTo>
                  <a:cubicBezTo>
                    <a:pt x="5374" y="7481"/>
                    <a:pt x="5374" y="7481"/>
                    <a:pt x="5374" y="7481"/>
                  </a:cubicBezTo>
                  <a:cubicBezTo>
                    <a:pt x="5374" y="7481"/>
                    <a:pt x="5374" y="7481"/>
                    <a:pt x="5374" y="7481"/>
                  </a:cubicBezTo>
                  <a:cubicBezTo>
                    <a:pt x="5374" y="7376"/>
                    <a:pt x="5479" y="7376"/>
                    <a:pt x="5584" y="7376"/>
                  </a:cubicBezTo>
                  <a:cubicBezTo>
                    <a:pt x="5584" y="7376"/>
                    <a:pt x="5584" y="7270"/>
                    <a:pt x="5690" y="7270"/>
                  </a:cubicBezTo>
                  <a:cubicBezTo>
                    <a:pt x="5690" y="7270"/>
                    <a:pt x="5690" y="7270"/>
                    <a:pt x="5690" y="7270"/>
                  </a:cubicBezTo>
                  <a:cubicBezTo>
                    <a:pt x="5690" y="7270"/>
                    <a:pt x="5690" y="7270"/>
                    <a:pt x="5690" y="7270"/>
                  </a:cubicBezTo>
                  <a:cubicBezTo>
                    <a:pt x="5690" y="7270"/>
                    <a:pt x="5690" y="7270"/>
                    <a:pt x="5690" y="7270"/>
                  </a:cubicBezTo>
                  <a:cubicBezTo>
                    <a:pt x="5690" y="7270"/>
                    <a:pt x="5795" y="7270"/>
                    <a:pt x="5690" y="7165"/>
                  </a:cubicBezTo>
                  <a:cubicBezTo>
                    <a:pt x="5690" y="7165"/>
                    <a:pt x="5690" y="7165"/>
                    <a:pt x="5690" y="7165"/>
                  </a:cubicBezTo>
                  <a:cubicBezTo>
                    <a:pt x="5690" y="7165"/>
                    <a:pt x="5795" y="7165"/>
                    <a:pt x="5795" y="7060"/>
                  </a:cubicBezTo>
                  <a:cubicBezTo>
                    <a:pt x="5795" y="7060"/>
                    <a:pt x="5795" y="7060"/>
                    <a:pt x="5795" y="7060"/>
                  </a:cubicBezTo>
                  <a:cubicBezTo>
                    <a:pt x="5795" y="7060"/>
                    <a:pt x="5795" y="7060"/>
                    <a:pt x="5795" y="7060"/>
                  </a:cubicBezTo>
                  <a:cubicBezTo>
                    <a:pt x="5795" y="7060"/>
                    <a:pt x="5795" y="7060"/>
                    <a:pt x="5900" y="7060"/>
                  </a:cubicBezTo>
                  <a:cubicBezTo>
                    <a:pt x="5900" y="7060"/>
                    <a:pt x="5900" y="7060"/>
                    <a:pt x="5900" y="7060"/>
                  </a:cubicBezTo>
                  <a:cubicBezTo>
                    <a:pt x="6006" y="7060"/>
                    <a:pt x="6006" y="7060"/>
                    <a:pt x="6006" y="6954"/>
                  </a:cubicBezTo>
                  <a:cubicBezTo>
                    <a:pt x="6006" y="7060"/>
                    <a:pt x="6006" y="7060"/>
                    <a:pt x="6006" y="7060"/>
                  </a:cubicBezTo>
                  <a:cubicBezTo>
                    <a:pt x="6006" y="7060"/>
                    <a:pt x="6111" y="7060"/>
                    <a:pt x="6111" y="7060"/>
                  </a:cubicBezTo>
                  <a:cubicBezTo>
                    <a:pt x="6111" y="7060"/>
                    <a:pt x="6217" y="7060"/>
                    <a:pt x="6322" y="7060"/>
                  </a:cubicBezTo>
                  <a:cubicBezTo>
                    <a:pt x="6322" y="7060"/>
                    <a:pt x="6322" y="6954"/>
                    <a:pt x="6322" y="6954"/>
                  </a:cubicBezTo>
                  <a:cubicBezTo>
                    <a:pt x="6322" y="6954"/>
                    <a:pt x="6322" y="6954"/>
                    <a:pt x="6322" y="6954"/>
                  </a:cubicBezTo>
                  <a:cubicBezTo>
                    <a:pt x="6427" y="6954"/>
                    <a:pt x="6427" y="6954"/>
                    <a:pt x="6427" y="6954"/>
                  </a:cubicBezTo>
                  <a:cubicBezTo>
                    <a:pt x="6533" y="6954"/>
                    <a:pt x="6533" y="6849"/>
                    <a:pt x="6638" y="6849"/>
                  </a:cubicBezTo>
                  <a:cubicBezTo>
                    <a:pt x="6638" y="6849"/>
                    <a:pt x="6638" y="6849"/>
                    <a:pt x="6638" y="6849"/>
                  </a:cubicBezTo>
                  <a:cubicBezTo>
                    <a:pt x="6638" y="6743"/>
                    <a:pt x="6638" y="6743"/>
                    <a:pt x="6533" y="6743"/>
                  </a:cubicBezTo>
                  <a:cubicBezTo>
                    <a:pt x="6533" y="6743"/>
                    <a:pt x="6533" y="6743"/>
                    <a:pt x="6533" y="6743"/>
                  </a:cubicBezTo>
                  <a:cubicBezTo>
                    <a:pt x="6533" y="6743"/>
                    <a:pt x="6533" y="6743"/>
                    <a:pt x="6533" y="6743"/>
                  </a:cubicBezTo>
                  <a:cubicBezTo>
                    <a:pt x="6427" y="6743"/>
                    <a:pt x="6427" y="6743"/>
                    <a:pt x="6322" y="6743"/>
                  </a:cubicBezTo>
                  <a:cubicBezTo>
                    <a:pt x="6322" y="6743"/>
                    <a:pt x="6322" y="6743"/>
                    <a:pt x="6322" y="6743"/>
                  </a:cubicBezTo>
                  <a:cubicBezTo>
                    <a:pt x="6322" y="6638"/>
                    <a:pt x="6322" y="6638"/>
                    <a:pt x="6322" y="6638"/>
                  </a:cubicBezTo>
                  <a:cubicBezTo>
                    <a:pt x="6427" y="6533"/>
                    <a:pt x="6427" y="6533"/>
                    <a:pt x="6427" y="6533"/>
                  </a:cubicBezTo>
                  <a:cubicBezTo>
                    <a:pt x="6427" y="6427"/>
                    <a:pt x="6322" y="6427"/>
                    <a:pt x="6322" y="6427"/>
                  </a:cubicBezTo>
                  <a:cubicBezTo>
                    <a:pt x="6322" y="6427"/>
                    <a:pt x="6533" y="6427"/>
                    <a:pt x="6638" y="6427"/>
                  </a:cubicBezTo>
                  <a:cubicBezTo>
                    <a:pt x="6638" y="6427"/>
                    <a:pt x="6743" y="6427"/>
                    <a:pt x="6849" y="6427"/>
                  </a:cubicBezTo>
                  <a:cubicBezTo>
                    <a:pt x="6849" y="6427"/>
                    <a:pt x="6743" y="6533"/>
                    <a:pt x="6743" y="6533"/>
                  </a:cubicBezTo>
                  <a:cubicBezTo>
                    <a:pt x="6743" y="6638"/>
                    <a:pt x="6638" y="6638"/>
                    <a:pt x="6638" y="6638"/>
                  </a:cubicBezTo>
                  <a:cubicBezTo>
                    <a:pt x="6743" y="6743"/>
                    <a:pt x="6743" y="6743"/>
                    <a:pt x="6743" y="6743"/>
                  </a:cubicBezTo>
                  <a:cubicBezTo>
                    <a:pt x="6743" y="6743"/>
                    <a:pt x="6743" y="6743"/>
                    <a:pt x="6743" y="6743"/>
                  </a:cubicBezTo>
                  <a:cubicBezTo>
                    <a:pt x="6743" y="6743"/>
                    <a:pt x="6743" y="6743"/>
                    <a:pt x="6743" y="6743"/>
                  </a:cubicBezTo>
                  <a:cubicBezTo>
                    <a:pt x="6849" y="6743"/>
                    <a:pt x="6849" y="6743"/>
                    <a:pt x="6849" y="6743"/>
                  </a:cubicBezTo>
                  <a:cubicBezTo>
                    <a:pt x="6849" y="6743"/>
                    <a:pt x="6954" y="6743"/>
                    <a:pt x="6954" y="6743"/>
                  </a:cubicBezTo>
                  <a:cubicBezTo>
                    <a:pt x="6954" y="6743"/>
                    <a:pt x="6954" y="6743"/>
                    <a:pt x="6954" y="6743"/>
                  </a:cubicBezTo>
                  <a:cubicBezTo>
                    <a:pt x="7060" y="6743"/>
                    <a:pt x="7060" y="6743"/>
                    <a:pt x="7060" y="6743"/>
                  </a:cubicBezTo>
                  <a:cubicBezTo>
                    <a:pt x="7060" y="6743"/>
                    <a:pt x="7060" y="6743"/>
                    <a:pt x="7060" y="6743"/>
                  </a:cubicBezTo>
                  <a:cubicBezTo>
                    <a:pt x="7165" y="6743"/>
                    <a:pt x="7165" y="6743"/>
                    <a:pt x="7165" y="6743"/>
                  </a:cubicBezTo>
                  <a:cubicBezTo>
                    <a:pt x="7165" y="6743"/>
                    <a:pt x="7270" y="6638"/>
                    <a:pt x="7165" y="6638"/>
                  </a:cubicBezTo>
                  <a:cubicBezTo>
                    <a:pt x="7165" y="6533"/>
                    <a:pt x="7165" y="6427"/>
                    <a:pt x="7060" y="6427"/>
                  </a:cubicBezTo>
                  <a:cubicBezTo>
                    <a:pt x="7060" y="6427"/>
                    <a:pt x="7060" y="6427"/>
                    <a:pt x="7060" y="6427"/>
                  </a:cubicBezTo>
                  <a:cubicBezTo>
                    <a:pt x="7060" y="6427"/>
                    <a:pt x="7060" y="6427"/>
                    <a:pt x="7060" y="6427"/>
                  </a:cubicBezTo>
                  <a:cubicBezTo>
                    <a:pt x="7165" y="6322"/>
                    <a:pt x="7165" y="6217"/>
                    <a:pt x="7165" y="6111"/>
                  </a:cubicBezTo>
                  <a:cubicBezTo>
                    <a:pt x="7165" y="6111"/>
                    <a:pt x="7060" y="6111"/>
                    <a:pt x="7060" y="6006"/>
                  </a:cubicBezTo>
                  <a:cubicBezTo>
                    <a:pt x="7060" y="6006"/>
                    <a:pt x="7060" y="6006"/>
                    <a:pt x="7060" y="6006"/>
                  </a:cubicBezTo>
                  <a:cubicBezTo>
                    <a:pt x="7060" y="6006"/>
                    <a:pt x="7060" y="6006"/>
                    <a:pt x="6954" y="6006"/>
                  </a:cubicBezTo>
                  <a:cubicBezTo>
                    <a:pt x="6954" y="5900"/>
                    <a:pt x="6849" y="5795"/>
                    <a:pt x="6849" y="5795"/>
                  </a:cubicBezTo>
                  <a:cubicBezTo>
                    <a:pt x="6849" y="5795"/>
                    <a:pt x="6849" y="5584"/>
                    <a:pt x="6743" y="5584"/>
                  </a:cubicBezTo>
                  <a:cubicBezTo>
                    <a:pt x="6743" y="5584"/>
                    <a:pt x="6743" y="5479"/>
                    <a:pt x="6743" y="5479"/>
                  </a:cubicBezTo>
                  <a:cubicBezTo>
                    <a:pt x="6743" y="5479"/>
                    <a:pt x="6638" y="5584"/>
                    <a:pt x="6638" y="5584"/>
                  </a:cubicBezTo>
                  <a:cubicBezTo>
                    <a:pt x="6638" y="5584"/>
                    <a:pt x="6638" y="5690"/>
                    <a:pt x="6533" y="5690"/>
                  </a:cubicBezTo>
                  <a:cubicBezTo>
                    <a:pt x="6533" y="5690"/>
                    <a:pt x="6533" y="5690"/>
                    <a:pt x="6533" y="5690"/>
                  </a:cubicBezTo>
                  <a:cubicBezTo>
                    <a:pt x="6533" y="5690"/>
                    <a:pt x="6533" y="5690"/>
                    <a:pt x="6533" y="5690"/>
                  </a:cubicBezTo>
                  <a:cubicBezTo>
                    <a:pt x="6533" y="5690"/>
                    <a:pt x="6533" y="5690"/>
                    <a:pt x="6533" y="5690"/>
                  </a:cubicBezTo>
                  <a:cubicBezTo>
                    <a:pt x="6427" y="5690"/>
                    <a:pt x="6533" y="5690"/>
                    <a:pt x="6533" y="5584"/>
                  </a:cubicBezTo>
                  <a:cubicBezTo>
                    <a:pt x="6533" y="5584"/>
                    <a:pt x="6533" y="5584"/>
                    <a:pt x="6533" y="5479"/>
                  </a:cubicBezTo>
                  <a:cubicBezTo>
                    <a:pt x="6427" y="5479"/>
                    <a:pt x="6427" y="5479"/>
                    <a:pt x="6322" y="5479"/>
                  </a:cubicBezTo>
                  <a:cubicBezTo>
                    <a:pt x="6427" y="5479"/>
                    <a:pt x="6427" y="5479"/>
                    <a:pt x="6427" y="5479"/>
                  </a:cubicBezTo>
                  <a:cubicBezTo>
                    <a:pt x="6533" y="5479"/>
                    <a:pt x="6533" y="5479"/>
                    <a:pt x="6533" y="5479"/>
                  </a:cubicBezTo>
                  <a:cubicBezTo>
                    <a:pt x="6638" y="5479"/>
                    <a:pt x="6638" y="5479"/>
                    <a:pt x="6743" y="5479"/>
                  </a:cubicBezTo>
                  <a:cubicBezTo>
                    <a:pt x="6743" y="5479"/>
                    <a:pt x="6743" y="5479"/>
                    <a:pt x="6743" y="5479"/>
                  </a:cubicBezTo>
                  <a:cubicBezTo>
                    <a:pt x="6849" y="5479"/>
                    <a:pt x="6849" y="5374"/>
                    <a:pt x="6743" y="5374"/>
                  </a:cubicBezTo>
                  <a:cubicBezTo>
                    <a:pt x="6743" y="5374"/>
                    <a:pt x="6743" y="5374"/>
                    <a:pt x="6743" y="5374"/>
                  </a:cubicBezTo>
                  <a:cubicBezTo>
                    <a:pt x="6849" y="5374"/>
                    <a:pt x="6849" y="5374"/>
                    <a:pt x="6849" y="5374"/>
                  </a:cubicBezTo>
                  <a:cubicBezTo>
                    <a:pt x="6849" y="5374"/>
                    <a:pt x="6849" y="5374"/>
                    <a:pt x="6849" y="5374"/>
                  </a:cubicBezTo>
                  <a:cubicBezTo>
                    <a:pt x="6954" y="5374"/>
                    <a:pt x="6954" y="5268"/>
                    <a:pt x="6954" y="5268"/>
                  </a:cubicBezTo>
                  <a:cubicBezTo>
                    <a:pt x="6849" y="5268"/>
                    <a:pt x="6849" y="5268"/>
                    <a:pt x="6849" y="5268"/>
                  </a:cubicBezTo>
                  <a:cubicBezTo>
                    <a:pt x="6849" y="5268"/>
                    <a:pt x="6849" y="5268"/>
                    <a:pt x="6849" y="5268"/>
                  </a:cubicBezTo>
                  <a:cubicBezTo>
                    <a:pt x="6954" y="5268"/>
                    <a:pt x="6954" y="5268"/>
                    <a:pt x="7060" y="5268"/>
                  </a:cubicBezTo>
                  <a:cubicBezTo>
                    <a:pt x="7060" y="5268"/>
                    <a:pt x="7060" y="5268"/>
                    <a:pt x="7060" y="5268"/>
                  </a:cubicBezTo>
                  <a:cubicBezTo>
                    <a:pt x="7060" y="5268"/>
                    <a:pt x="7060" y="5268"/>
                    <a:pt x="7060" y="5268"/>
                  </a:cubicBezTo>
                  <a:cubicBezTo>
                    <a:pt x="7060" y="5268"/>
                    <a:pt x="7270" y="5163"/>
                    <a:pt x="7270" y="5058"/>
                  </a:cubicBezTo>
                  <a:cubicBezTo>
                    <a:pt x="7376" y="5058"/>
                    <a:pt x="7376" y="5058"/>
                    <a:pt x="7376" y="5058"/>
                  </a:cubicBezTo>
                  <a:cubicBezTo>
                    <a:pt x="7376" y="5058"/>
                    <a:pt x="7376" y="5058"/>
                    <a:pt x="7270" y="5058"/>
                  </a:cubicBezTo>
                  <a:cubicBezTo>
                    <a:pt x="7270" y="5058"/>
                    <a:pt x="7270" y="5058"/>
                    <a:pt x="7270" y="5058"/>
                  </a:cubicBezTo>
                  <a:cubicBezTo>
                    <a:pt x="7270" y="5058"/>
                    <a:pt x="7165" y="4952"/>
                    <a:pt x="7060" y="4847"/>
                  </a:cubicBezTo>
                  <a:cubicBezTo>
                    <a:pt x="7060" y="4847"/>
                    <a:pt x="7060" y="4847"/>
                    <a:pt x="7060" y="4847"/>
                  </a:cubicBezTo>
                  <a:cubicBezTo>
                    <a:pt x="6954" y="4847"/>
                    <a:pt x="6954" y="4741"/>
                    <a:pt x="6849" y="4741"/>
                  </a:cubicBezTo>
                  <a:cubicBezTo>
                    <a:pt x="6849" y="4741"/>
                    <a:pt x="6743" y="4741"/>
                    <a:pt x="6743" y="4741"/>
                  </a:cubicBezTo>
                  <a:cubicBezTo>
                    <a:pt x="6743" y="4741"/>
                    <a:pt x="6743" y="4741"/>
                    <a:pt x="6743" y="4741"/>
                  </a:cubicBezTo>
                  <a:cubicBezTo>
                    <a:pt x="6743" y="4741"/>
                    <a:pt x="6638" y="4741"/>
                    <a:pt x="6638" y="4741"/>
                  </a:cubicBezTo>
                  <a:cubicBezTo>
                    <a:pt x="6638" y="4741"/>
                    <a:pt x="6638" y="4741"/>
                    <a:pt x="6638" y="4636"/>
                  </a:cubicBezTo>
                  <a:cubicBezTo>
                    <a:pt x="6638" y="4636"/>
                    <a:pt x="6638" y="4636"/>
                    <a:pt x="6638" y="4636"/>
                  </a:cubicBezTo>
                  <a:cubicBezTo>
                    <a:pt x="6638" y="4636"/>
                    <a:pt x="6638" y="4636"/>
                    <a:pt x="6638" y="4636"/>
                  </a:cubicBezTo>
                  <a:cubicBezTo>
                    <a:pt x="6638" y="4636"/>
                    <a:pt x="6638" y="4636"/>
                    <a:pt x="6533" y="4636"/>
                  </a:cubicBezTo>
                  <a:cubicBezTo>
                    <a:pt x="6638" y="4636"/>
                    <a:pt x="6743" y="4636"/>
                    <a:pt x="6743" y="4531"/>
                  </a:cubicBezTo>
                  <a:cubicBezTo>
                    <a:pt x="6743" y="4531"/>
                    <a:pt x="6743" y="4531"/>
                    <a:pt x="6743" y="4531"/>
                  </a:cubicBezTo>
                  <a:cubicBezTo>
                    <a:pt x="6743" y="4531"/>
                    <a:pt x="6849" y="4531"/>
                    <a:pt x="6849" y="4531"/>
                  </a:cubicBezTo>
                  <a:cubicBezTo>
                    <a:pt x="6954" y="4531"/>
                    <a:pt x="7060" y="4531"/>
                    <a:pt x="7165" y="4531"/>
                  </a:cubicBezTo>
                  <a:cubicBezTo>
                    <a:pt x="7165" y="4531"/>
                    <a:pt x="7270" y="4531"/>
                    <a:pt x="7270" y="4531"/>
                  </a:cubicBezTo>
                  <a:cubicBezTo>
                    <a:pt x="7270" y="4531"/>
                    <a:pt x="7270" y="4531"/>
                    <a:pt x="7270" y="4531"/>
                  </a:cubicBezTo>
                  <a:cubicBezTo>
                    <a:pt x="7270" y="4531"/>
                    <a:pt x="7270" y="4531"/>
                    <a:pt x="7376" y="4531"/>
                  </a:cubicBezTo>
                  <a:cubicBezTo>
                    <a:pt x="7270" y="4531"/>
                    <a:pt x="7270" y="4636"/>
                    <a:pt x="7270" y="4636"/>
                  </a:cubicBezTo>
                  <a:cubicBezTo>
                    <a:pt x="7270" y="4636"/>
                    <a:pt x="7270" y="4636"/>
                    <a:pt x="7270" y="4636"/>
                  </a:cubicBezTo>
                  <a:cubicBezTo>
                    <a:pt x="7270" y="4636"/>
                    <a:pt x="7270" y="4636"/>
                    <a:pt x="7270" y="4636"/>
                  </a:cubicBezTo>
                  <a:cubicBezTo>
                    <a:pt x="7376" y="4636"/>
                    <a:pt x="7481" y="4636"/>
                    <a:pt x="7586" y="4636"/>
                  </a:cubicBezTo>
                  <a:cubicBezTo>
                    <a:pt x="7692" y="4636"/>
                    <a:pt x="7692" y="4636"/>
                    <a:pt x="7692" y="4636"/>
                  </a:cubicBezTo>
                  <a:cubicBezTo>
                    <a:pt x="7692" y="4636"/>
                    <a:pt x="7797" y="4636"/>
                    <a:pt x="7797" y="4636"/>
                  </a:cubicBezTo>
                  <a:cubicBezTo>
                    <a:pt x="7797" y="4636"/>
                    <a:pt x="7797" y="4741"/>
                    <a:pt x="7797" y="4741"/>
                  </a:cubicBezTo>
                  <a:cubicBezTo>
                    <a:pt x="7797" y="4741"/>
                    <a:pt x="7797" y="4741"/>
                    <a:pt x="7797" y="4741"/>
                  </a:cubicBezTo>
                  <a:cubicBezTo>
                    <a:pt x="7797" y="4741"/>
                    <a:pt x="7797" y="4741"/>
                    <a:pt x="7797" y="4741"/>
                  </a:cubicBezTo>
                  <a:cubicBezTo>
                    <a:pt x="7797" y="4741"/>
                    <a:pt x="7797" y="4741"/>
                    <a:pt x="7797" y="4847"/>
                  </a:cubicBezTo>
                  <a:cubicBezTo>
                    <a:pt x="7797" y="4847"/>
                    <a:pt x="7797" y="4847"/>
                    <a:pt x="7797" y="4847"/>
                  </a:cubicBezTo>
                  <a:cubicBezTo>
                    <a:pt x="7797" y="4847"/>
                    <a:pt x="7797" y="4952"/>
                    <a:pt x="7692" y="4952"/>
                  </a:cubicBezTo>
                  <a:cubicBezTo>
                    <a:pt x="7692" y="4952"/>
                    <a:pt x="7797" y="4952"/>
                    <a:pt x="7797" y="5058"/>
                  </a:cubicBezTo>
                  <a:cubicBezTo>
                    <a:pt x="7797" y="5058"/>
                    <a:pt x="7797" y="5058"/>
                    <a:pt x="7797" y="5058"/>
                  </a:cubicBezTo>
                  <a:cubicBezTo>
                    <a:pt x="7797" y="5058"/>
                    <a:pt x="7797" y="5058"/>
                    <a:pt x="7797" y="5058"/>
                  </a:cubicBezTo>
                  <a:cubicBezTo>
                    <a:pt x="7797" y="5058"/>
                    <a:pt x="7692" y="5058"/>
                    <a:pt x="7692" y="5058"/>
                  </a:cubicBezTo>
                  <a:cubicBezTo>
                    <a:pt x="7692" y="5058"/>
                    <a:pt x="7692" y="5058"/>
                    <a:pt x="7692" y="5058"/>
                  </a:cubicBezTo>
                  <a:cubicBezTo>
                    <a:pt x="7692" y="5058"/>
                    <a:pt x="7692" y="5058"/>
                    <a:pt x="7692" y="5058"/>
                  </a:cubicBezTo>
                  <a:cubicBezTo>
                    <a:pt x="7692" y="5058"/>
                    <a:pt x="7692" y="5163"/>
                    <a:pt x="7692" y="5163"/>
                  </a:cubicBezTo>
                  <a:cubicBezTo>
                    <a:pt x="7692" y="5058"/>
                    <a:pt x="7692" y="5058"/>
                    <a:pt x="7692" y="5058"/>
                  </a:cubicBezTo>
                  <a:cubicBezTo>
                    <a:pt x="7692" y="5268"/>
                    <a:pt x="7797" y="5374"/>
                    <a:pt x="7797" y="5479"/>
                  </a:cubicBezTo>
                  <a:cubicBezTo>
                    <a:pt x="7902" y="5584"/>
                    <a:pt x="7902" y="5584"/>
                    <a:pt x="7902" y="5584"/>
                  </a:cubicBezTo>
                  <a:cubicBezTo>
                    <a:pt x="7902" y="5584"/>
                    <a:pt x="8219" y="5690"/>
                    <a:pt x="8219" y="5690"/>
                  </a:cubicBezTo>
                  <a:cubicBezTo>
                    <a:pt x="8219" y="5690"/>
                    <a:pt x="8219" y="5690"/>
                    <a:pt x="8219" y="5690"/>
                  </a:cubicBezTo>
                  <a:cubicBezTo>
                    <a:pt x="8219" y="5584"/>
                    <a:pt x="8324" y="5479"/>
                    <a:pt x="8429" y="5479"/>
                  </a:cubicBezTo>
                  <a:cubicBezTo>
                    <a:pt x="8429" y="5479"/>
                    <a:pt x="8429" y="5479"/>
                    <a:pt x="8429" y="5479"/>
                  </a:cubicBezTo>
                  <a:cubicBezTo>
                    <a:pt x="8429" y="5479"/>
                    <a:pt x="8429" y="5479"/>
                    <a:pt x="8429" y="5479"/>
                  </a:cubicBezTo>
                  <a:cubicBezTo>
                    <a:pt x="8324" y="5479"/>
                    <a:pt x="8324" y="5479"/>
                    <a:pt x="8324" y="5479"/>
                  </a:cubicBezTo>
                  <a:cubicBezTo>
                    <a:pt x="8429" y="5479"/>
                    <a:pt x="8535" y="5374"/>
                    <a:pt x="8535" y="5268"/>
                  </a:cubicBezTo>
                  <a:cubicBezTo>
                    <a:pt x="8535" y="5268"/>
                    <a:pt x="8956" y="5163"/>
                    <a:pt x="8956" y="5163"/>
                  </a:cubicBezTo>
                  <a:cubicBezTo>
                    <a:pt x="9061" y="5163"/>
                    <a:pt x="9167" y="5163"/>
                    <a:pt x="9272" y="5058"/>
                  </a:cubicBezTo>
                  <a:cubicBezTo>
                    <a:pt x="9378" y="5058"/>
                    <a:pt x="9483" y="5058"/>
                    <a:pt x="9588" y="5058"/>
                  </a:cubicBezTo>
                  <a:cubicBezTo>
                    <a:pt x="9588" y="5058"/>
                    <a:pt x="9588" y="5058"/>
                    <a:pt x="9588" y="5058"/>
                  </a:cubicBezTo>
                  <a:cubicBezTo>
                    <a:pt x="9588" y="5058"/>
                    <a:pt x="9694" y="4952"/>
                    <a:pt x="9799" y="4952"/>
                  </a:cubicBezTo>
                  <a:cubicBezTo>
                    <a:pt x="9799" y="4952"/>
                    <a:pt x="9799" y="4952"/>
                    <a:pt x="9799" y="4952"/>
                  </a:cubicBezTo>
                  <a:cubicBezTo>
                    <a:pt x="9799" y="4952"/>
                    <a:pt x="9799" y="4952"/>
                    <a:pt x="9799" y="4952"/>
                  </a:cubicBezTo>
                  <a:cubicBezTo>
                    <a:pt x="9799" y="4952"/>
                    <a:pt x="9799" y="4952"/>
                    <a:pt x="9799" y="4952"/>
                  </a:cubicBezTo>
                  <a:cubicBezTo>
                    <a:pt x="9799" y="4952"/>
                    <a:pt x="9799" y="4952"/>
                    <a:pt x="9799" y="4952"/>
                  </a:cubicBezTo>
                  <a:cubicBezTo>
                    <a:pt x="9799" y="4952"/>
                    <a:pt x="9799" y="4952"/>
                    <a:pt x="9799" y="4952"/>
                  </a:cubicBezTo>
                  <a:cubicBezTo>
                    <a:pt x="9799" y="4847"/>
                    <a:pt x="9904" y="4847"/>
                    <a:pt x="9799" y="4847"/>
                  </a:cubicBezTo>
                  <a:cubicBezTo>
                    <a:pt x="9799" y="4741"/>
                    <a:pt x="9799" y="4741"/>
                    <a:pt x="9799" y="4741"/>
                  </a:cubicBezTo>
                  <a:cubicBezTo>
                    <a:pt x="9904" y="4741"/>
                    <a:pt x="10010" y="4741"/>
                    <a:pt x="10010" y="4636"/>
                  </a:cubicBezTo>
                  <a:cubicBezTo>
                    <a:pt x="10010" y="4636"/>
                    <a:pt x="10010" y="4636"/>
                    <a:pt x="10010" y="4636"/>
                  </a:cubicBezTo>
                  <a:cubicBezTo>
                    <a:pt x="10115" y="4636"/>
                    <a:pt x="10220" y="4531"/>
                    <a:pt x="10220" y="4531"/>
                  </a:cubicBezTo>
                  <a:cubicBezTo>
                    <a:pt x="10220" y="4425"/>
                    <a:pt x="10115" y="4320"/>
                    <a:pt x="10010" y="4320"/>
                  </a:cubicBezTo>
                  <a:cubicBezTo>
                    <a:pt x="10010" y="4320"/>
                    <a:pt x="10010" y="4320"/>
                    <a:pt x="9904" y="4425"/>
                  </a:cubicBezTo>
                  <a:cubicBezTo>
                    <a:pt x="9904" y="4320"/>
                    <a:pt x="9799" y="4320"/>
                    <a:pt x="9378" y="4320"/>
                  </a:cubicBezTo>
                  <a:cubicBezTo>
                    <a:pt x="8851" y="4320"/>
                    <a:pt x="8219" y="4320"/>
                    <a:pt x="7902" y="4425"/>
                  </a:cubicBezTo>
                  <a:cubicBezTo>
                    <a:pt x="7902" y="4425"/>
                    <a:pt x="7797" y="4425"/>
                    <a:pt x="7797" y="4425"/>
                  </a:cubicBezTo>
                  <a:cubicBezTo>
                    <a:pt x="7797" y="4320"/>
                    <a:pt x="7797" y="4320"/>
                    <a:pt x="7797" y="4320"/>
                  </a:cubicBezTo>
                  <a:cubicBezTo>
                    <a:pt x="7797" y="4320"/>
                    <a:pt x="7797" y="4320"/>
                    <a:pt x="7481" y="4320"/>
                  </a:cubicBezTo>
                  <a:cubicBezTo>
                    <a:pt x="7376" y="4320"/>
                    <a:pt x="7165" y="4320"/>
                    <a:pt x="7060" y="4320"/>
                  </a:cubicBezTo>
                  <a:cubicBezTo>
                    <a:pt x="6954" y="4320"/>
                    <a:pt x="6849" y="4320"/>
                    <a:pt x="6743" y="4320"/>
                  </a:cubicBezTo>
                  <a:cubicBezTo>
                    <a:pt x="6743" y="4320"/>
                    <a:pt x="6743" y="4320"/>
                    <a:pt x="6743" y="4320"/>
                  </a:cubicBezTo>
                  <a:cubicBezTo>
                    <a:pt x="6533" y="4320"/>
                    <a:pt x="6533" y="4320"/>
                    <a:pt x="6427" y="4320"/>
                  </a:cubicBezTo>
                  <a:cubicBezTo>
                    <a:pt x="6427" y="4320"/>
                    <a:pt x="6427" y="4320"/>
                    <a:pt x="6322" y="4320"/>
                  </a:cubicBezTo>
                  <a:cubicBezTo>
                    <a:pt x="6217" y="4320"/>
                    <a:pt x="6006" y="4425"/>
                    <a:pt x="6006" y="4425"/>
                  </a:cubicBezTo>
                  <a:cubicBezTo>
                    <a:pt x="6006" y="4425"/>
                    <a:pt x="6006" y="4531"/>
                    <a:pt x="6006" y="4531"/>
                  </a:cubicBezTo>
                  <a:cubicBezTo>
                    <a:pt x="6006" y="4531"/>
                    <a:pt x="6006" y="4531"/>
                    <a:pt x="6006" y="4531"/>
                  </a:cubicBezTo>
                  <a:cubicBezTo>
                    <a:pt x="6006" y="4531"/>
                    <a:pt x="6006" y="4531"/>
                    <a:pt x="6006" y="4531"/>
                  </a:cubicBezTo>
                  <a:cubicBezTo>
                    <a:pt x="6006" y="4531"/>
                    <a:pt x="6006" y="4531"/>
                    <a:pt x="6006" y="4531"/>
                  </a:cubicBezTo>
                  <a:cubicBezTo>
                    <a:pt x="6006" y="4531"/>
                    <a:pt x="6006" y="4531"/>
                    <a:pt x="6006" y="4531"/>
                  </a:cubicBezTo>
                  <a:cubicBezTo>
                    <a:pt x="6006" y="4531"/>
                    <a:pt x="6006" y="4531"/>
                    <a:pt x="6006" y="4531"/>
                  </a:cubicBezTo>
                  <a:cubicBezTo>
                    <a:pt x="6006" y="4531"/>
                    <a:pt x="6006" y="4531"/>
                    <a:pt x="6006" y="4531"/>
                  </a:cubicBezTo>
                  <a:cubicBezTo>
                    <a:pt x="6006" y="4531"/>
                    <a:pt x="5900" y="4531"/>
                    <a:pt x="5900" y="4531"/>
                  </a:cubicBezTo>
                  <a:cubicBezTo>
                    <a:pt x="5900" y="4531"/>
                    <a:pt x="5900" y="4531"/>
                    <a:pt x="5900" y="4425"/>
                  </a:cubicBezTo>
                  <a:cubicBezTo>
                    <a:pt x="5900" y="4425"/>
                    <a:pt x="5900" y="4425"/>
                    <a:pt x="5900" y="4425"/>
                  </a:cubicBezTo>
                  <a:cubicBezTo>
                    <a:pt x="5900" y="4425"/>
                    <a:pt x="5795" y="4425"/>
                    <a:pt x="5690" y="4425"/>
                  </a:cubicBezTo>
                  <a:cubicBezTo>
                    <a:pt x="5690" y="4425"/>
                    <a:pt x="5584" y="4425"/>
                    <a:pt x="5584" y="4425"/>
                  </a:cubicBezTo>
                  <a:cubicBezTo>
                    <a:pt x="5584" y="4425"/>
                    <a:pt x="5584" y="4425"/>
                    <a:pt x="5584" y="4531"/>
                  </a:cubicBezTo>
                  <a:cubicBezTo>
                    <a:pt x="5584" y="4531"/>
                    <a:pt x="5584" y="4531"/>
                    <a:pt x="5584" y="4531"/>
                  </a:cubicBezTo>
                  <a:cubicBezTo>
                    <a:pt x="5584" y="4531"/>
                    <a:pt x="5479" y="4531"/>
                    <a:pt x="5479" y="4531"/>
                  </a:cubicBezTo>
                  <a:cubicBezTo>
                    <a:pt x="5268" y="4531"/>
                    <a:pt x="5268" y="4531"/>
                    <a:pt x="5268" y="4531"/>
                  </a:cubicBezTo>
                  <a:cubicBezTo>
                    <a:pt x="5268" y="4531"/>
                    <a:pt x="5268" y="4636"/>
                    <a:pt x="5374" y="4636"/>
                  </a:cubicBezTo>
                  <a:cubicBezTo>
                    <a:pt x="5374" y="4636"/>
                    <a:pt x="5374" y="4636"/>
                    <a:pt x="5268" y="4636"/>
                  </a:cubicBezTo>
                  <a:cubicBezTo>
                    <a:pt x="5268" y="4636"/>
                    <a:pt x="5163" y="4636"/>
                    <a:pt x="5163" y="4741"/>
                  </a:cubicBezTo>
                  <a:cubicBezTo>
                    <a:pt x="5163" y="4741"/>
                    <a:pt x="5163" y="4741"/>
                    <a:pt x="5058" y="4741"/>
                  </a:cubicBezTo>
                  <a:cubicBezTo>
                    <a:pt x="5058" y="4741"/>
                    <a:pt x="5058" y="4741"/>
                    <a:pt x="5058" y="4741"/>
                  </a:cubicBezTo>
                  <a:cubicBezTo>
                    <a:pt x="5058" y="4741"/>
                    <a:pt x="5058" y="4741"/>
                    <a:pt x="5163" y="4741"/>
                  </a:cubicBezTo>
                  <a:cubicBezTo>
                    <a:pt x="5163" y="4847"/>
                    <a:pt x="5163" y="4847"/>
                    <a:pt x="5163" y="4847"/>
                  </a:cubicBezTo>
                  <a:cubicBezTo>
                    <a:pt x="5163" y="4847"/>
                    <a:pt x="5163" y="4847"/>
                    <a:pt x="5268" y="4847"/>
                  </a:cubicBezTo>
                  <a:cubicBezTo>
                    <a:pt x="5268" y="4847"/>
                    <a:pt x="5268" y="4952"/>
                    <a:pt x="5268" y="4952"/>
                  </a:cubicBezTo>
                  <a:cubicBezTo>
                    <a:pt x="5268" y="4952"/>
                    <a:pt x="5268" y="4952"/>
                    <a:pt x="5268" y="4952"/>
                  </a:cubicBezTo>
                  <a:cubicBezTo>
                    <a:pt x="5163" y="4952"/>
                    <a:pt x="5163" y="4952"/>
                    <a:pt x="5058" y="4952"/>
                  </a:cubicBezTo>
                  <a:cubicBezTo>
                    <a:pt x="5058" y="4952"/>
                    <a:pt x="5058" y="4952"/>
                    <a:pt x="5058" y="4952"/>
                  </a:cubicBezTo>
                  <a:cubicBezTo>
                    <a:pt x="5058" y="4952"/>
                    <a:pt x="5058" y="4952"/>
                    <a:pt x="5058" y="4952"/>
                  </a:cubicBezTo>
                  <a:cubicBezTo>
                    <a:pt x="5058" y="4952"/>
                    <a:pt x="5058" y="4952"/>
                    <a:pt x="5058" y="4952"/>
                  </a:cubicBezTo>
                  <a:cubicBezTo>
                    <a:pt x="5058" y="4952"/>
                    <a:pt x="5058" y="4952"/>
                    <a:pt x="5058" y="4952"/>
                  </a:cubicBezTo>
                  <a:cubicBezTo>
                    <a:pt x="5058" y="4952"/>
                    <a:pt x="4952" y="4952"/>
                    <a:pt x="4952" y="4952"/>
                  </a:cubicBezTo>
                  <a:cubicBezTo>
                    <a:pt x="4952" y="4952"/>
                    <a:pt x="4952" y="4952"/>
                    <a:pt x="4952" y="4952"/>
                  </a:cubicBezTo>
                  <a:cubicBezTo>
                    <a:pt x="4952" y="4952"/>
                    <a:pt x="4952" y="4952"/>
                    <a:pt x="4952" y="4952"/>
                  </a:cubicBezTo>
                  <a:cubicBezTo>
                    <a:pt x="4952" y="4952"/>
                    <a:pt x="4952" y="4952"/>
                    <a:pt x="4952" y="4952"/>
                  </a:cubicBezTo>
                  <a:cubicBezTo>
                    <a:pt x="4952" y="4952"/>
                    <a:pt x="4952" y="4952"/>
                    <a:pt x="4952" y="4952"/>
                  </a:cubicBezTo>
                  <a:cubicBezTo>
                    <a:pt x="4952" y="4952"/>
                    <a:pt x="5058" y="4952"/>
                    <a:pt x="5058" y="4847"/>
                  </a:cubicBezTo>
                  <a:cubicBezTo>
                    <a:pt x="5058" y="4847"/>
                    <a:pt x="4952" y="4847"/>
                    <a:pt x="4952" y="4847"/>
                  </a:cubicBezTo>
                  <a:cubicBezTo>
                    <a:pt x="4952" y="4847"/>
                    <a:pt x="4952" y="4847"/>
                    <a:pt x="4952" y="4741"/>
                  </a:cubicBezTo>
                  <a:cubicBezTo>
                    <a:pt x="4952" y="4741"/>
                    <a:pt x="4952" y="4741"/>
                    <a:pt x="4952" y="4741"/>
                  </a:cubicBezTo>
                  <a:cubicBezTo>
                    <a:pt x="4952" y="4741"/>
                    <a:pt x="4952" y="4741"/>
                    <a:pt x="4952" y="4741"/>
                  </a:cubicBezTo>
                  <a:cubicBezTo>
                    <a:pt x="5058" y="4741"/>
                    <a:pt x="5163" y="4636"/>
                    <a:pt x="5163" y="4636"/>
                  </a:cubicBezTo>
                  <a:cubicBezTo>
                    <a:pt x="5163" y="4636"/>
                    <a:pt x="5058" y="4636"/>
                    <a:pt x="5058" y="4636"/>
                  </a:cubicBezTo>
                  <a:cubicBezTo>
                    <a:pt x="5058" y="4531"/>
                    <a:pt x="5163" y="4531"/>
                    <a:pt x="5163" y="4531"/>
                  </a:cubicBezTo>
                  <a:cubicBezTo>
                    <a:pt x="5163" y="4531"/>
                    <a:pt x="5268" y="4531"/>
                    <a:pt x="5268" y="4531"/>
                  </a:cubicBezTo>
                  <a:cubicBezTo>
                    <a:pt x="5268" y="4531"/>
                    <a:pt x="5268" y="4425"/>
                    <a:pt x="5268" y="4425"/>
                  </a:cubicBezTo>
                  <a:cubicBezTo>
                    <a:pt x="6743" y="3161"/>
                    <a:pt x="8640" y="2318"/>
                    <a:pt x="10853" y="2318"/>
                  </a:cubicBezTo>
                  <a:cubicBezTo>
                    <a:pt x="12960" y="2318"/>
                    <a:pt x="14962" y="3161"/>
                    <a:pt x="16437" y="4531"/>
                  </a:cubicBezTo>
                  <a:cubicBezTo>
                    <a:pt x="16226" y="4531"/>
                    <a:pt x="16121" y="4636"/>
                    <a:pt x="16016" y="4636"/>
                  </a:cubicBezTo>
                  <a:cubicBezTo>
                    <a:pt x="16016" y="4636"/>
                    <a:pt x="16016" y="4636"/>
                    <a:pt x="16016" y="4636"/>
                  </a:cubicBezTo>
                  <a:cubicBezTo>
                    <a:pt x="16016" y="4636"/>
                    <a:pt x="15805" y="4636"/>
                    <a:pt x="15805" y="4741"/>
                  </a:cubicBezTo>
                  <a:cubicBezTo>
                    <a:pt x="15805" y="4741"/>
                    <a:pt x="15805" y="4741"/>
                    <a:pt x="15805" y="4741"/>
                  </a:cubicBezTo>
                  <a:cubicBezTo>
                    <a:pt x="15805" y="4741"/>
                    <a:pt x="15805" y="4741"/>
                    <a:pt x="15700" y="4741"/>
                  </a:cubicBezTo>
                  <a:cubicBezTo>
                    <a:pt x="15700" y="4741"/>
                    <a:pt x="15700" y="4741"/>
                    <a:pt x="15700" y="4741"/>
                  </a:cubicBezTo>
                  <a:cubicBezTo>
                    <a:pt x="15700" y="4741"/>
                    <a:pt x="15594" y="4741"/>
                    <a:pt x="15594" y="4741"/>
                  </a:cubicBezTo>
                  <a:cubicBezTo>
                    <a:pt x="15594" y="4741"/>
                    <a:pt x="15489" y="4636"/>
                    <a:pt x="15489" y="4636"/>
                  </a:cubicBezTo>
                  <a:cubicBezTo>
                    <a:pt x="15489" y="4636"/>
                    <a:pt x="15489" y="4636"/>
                    <a:pt x="15383" y="4636"/>
                  </a:cubicBezTo>
                  <a:cubicBezTo>
                    <a:pt x="15383" y="4741"/>
                    <a:pt x="15383" y="4741"/>
                    <a:pt x="15489" y="4741"/>
                  </a:cubicBezTo>
                  <a:cubicBezTo>
                    <a:pt x="15489" y="4741"/>
                    <a:pt x="15489" y="4741"/>
                    <a:pt x="15489" y="4741"/>
                  </a:cubicBezTo>
                  <a:cubicBezTo>
                    <a:pt x="15489" y="4741"/>
                    <a:pt x="15489" y="4741"/>
                    <a:pt x="15489" y="4741"/>
                  </a:cubicBezTo>
                  <a:cubicBezTo>
                    <a:pt x="15489" y="4741"/>
                    <a:pt x="15383" y="4741"/>
                    <a:pt x="15383" y="4741"/>
                  </a:cubicBezTo>
                  <a:cubicBezTo>
                    <a:pt x="15383" y="4741"/>
                    <a:pt x="15383" y="4636"/>
                    <a:pt x="15278" y="4636"/>
                  </a:cubicBezTo>
                  <a:cubicBezTo>
                    <a:pt x="15278" y="4636"/>
                    <a:pt x="15278" y="4636"/>
                    <a:pt x="15278" y="4636"/>
                  </a:cubicBezTo>
                  <a:cubicBezTo>
                    <a:pt x="15278" y="4636"/>
                    <a:pt x="15278" y="4741"/>
                    <a:pt x="15278" y="4741"/>
                  </a:cubicBezTo>
                  <a:cubicBezTo>
                    <a:pt x="15173" y="4741"/>
                    <a:pt x="15173" y="4741"/>
                    <a:pt x="15173" y="4741"/>
                  </a:cubicBezTo>
                  <a:cubicBezTo>
                    <a:pt x="15067" y="4847"/>
                    <a:pt x="15067" y="4847"/>
                    <a:pt x="15173" y="4847"/>
                  </a:cubicBezTo>
                  <a:cubicBezTo>
                    <a:pt x="15173" y="4847"/>
                    <a:pt x="15173" y="4952"/>
                    <a:pt x="15173" y="4952"/>
                  </a:cubicBezTo>
                  <a:cubicBezTo>
                    <a:pt x="15173" y="4952"/>
                    <a:pt x="15173" y="4952"/>
                    <a:pt x="15173" y="4952"/>
                  </a:cubicBezTo>
                  <a:cubicBezTo>
                    <a:pt x="15173" y="4952"/>
                    <a:pt x="15173" y="4952"/>
                    <a:pt x="15173" y="4952"/>
                  </a:cubicBezTo>
                  <a:cubicBezTo>
                    <a:pt x="15067" y="4952"/>
                    <a:pt x="14962" y="4952"/>
                    <a:pt x="14962" y="4952"/>
                  </a:cubicBezTo>
                  <a:cubicBezTo>
                    <a:pt x="14857" y="4952"/>
                    <a:pt x="14751" y="4952"/>
                    <a:pt x="14646" y="4952"/>
                  </a:cubicBezTo>
                  <a:cubicBezTo>
                    <a:pt x="14646" y="4952"/>
                    <a:pt x="14646" y="4952"/>
                    <a:pt x="14540" y="4952"/>
                  </a:cubicBezTo>
                  <a:cubicBezTo>
                    <a:pt x="14540" y="4952"/>
                    <a:pt x="14540" y="4952"/>
                    <a:pt x="14435" y="4952"/>
                  </a:cubicBezTo>
                  <a:cubicBezTo>
                    <a:pt x="14435" y="4952"/>
                    <a:pt x="14330" y="4952"/>
                    <a:pt x="14330" y="4952"/>
                  </a:cubicBezTo>
                  <a:cubicBezTo>
                    <a:pt x="14224" y="4952"/>
                    <a:pt x="14224" y="4952"/>
                    <a:pt x="14119" y="4952"/>
                  </a:cubicBezTo>
                  <a:cubicBezTo>
                    <a:pt x="14119" y="5058"/>
                    <a:pt x="14119" y="5058"/>
                    <a:pt x="14119" y="5058"/>
                  </a:cubicBezTo>
                  <a:cubicBezTo>
                    <a:pt x="14014" y="5058"/>
                    <a:pt x="14014" y="5058"/>
                    <a:pt x="14014" y="4952"/>
                  </a:cubicBezTo>
                  <a:cubicBezTo>
                    <a:pt x="14014" y="4952"/>
                    <a:pt x="14014" y="4952"/>
                    <a:pt x="14014" y="4952"/>
                  </a:cubicBezTo>
                  <a:cubicBezTo>
                    <a:pt x="14014" y="4952"/>
                    <a:pt x="13908" y="4952"/>
                    <a:pt x="13908" y="4952"/>
                  </a:cubicBezTo>
                  <a:cubicBezTo>
                    <a:pt x="13803" y="4952"/>
                    <a:pt x="13803" y="4952"/>
                    <a:pt x="13803" y="4952"/>
                  </a:cubicBezTo>
                  <a:cubicBezTo>
                    <a:pt x="13803" y="4952"/>
                    <a:pt x="13803" y="4952"/>
                    <a:pt x="13803" y="4952"/>
                  </a:cubicBezTo>
                  <a:cubicBezTo>
                    <a:pt x="13803" y="5058"/>
                    <a:pt x="13803" y="5058"/>
                    <a:pt x="13803" y="5058"/>
                  </a:cubicBezTo>
                  <a:cubicBezTo>
                    <a:pt x="13803" y="5058"/>
                    <a:pt x="13908" y="5058"/>
                    <a:pt x="13908" y="5058"/>
                  </a:cubicBezTo>
                  <a:cubicBezTo>
                    <a:pt x="13803" y="5058"/>
                    <a:pt x="13803" y="5058"/>
                    <a:pt x="13803" y="5058"/>
                  </a:cubicBezTo>
                  <a:cubicBezTo>
                    <a:pt x="13803" y="5058"/>
                    <a:pt x="13803" y="5058"/>
                    <a:pt x="13803" y="5058"/>
                  </a:cubicBezTo>
                  <a:cubicBezTo>
                    <a:pt x="13698" y="4952"/>
                    <a:pt x="13065" y="4847"/>
                    <a:pt x="12960" y="4847"/>
                  </a:cubicBezTo>
                  <a:cubicBezTo>
                    <a:pt x="12960" y="4847"/>
                    <a:pt x="12960" y="4847"/>
                    <a:pt x="12960" y="4847"/>
                  </a:cubicBezTo>
                  <a:cubicBezTo>
                    <a:pt x="12855" y="4847"/>
                    <a:pt x="12855" y="4847"/>
                    <a:pt x="12749" y="4847"/>
                  </a:cubicBezTo>
                  <a:cubicBezTo>
                    <a:pt x="12644" y="4847"/>
                    <a:pt x="12433" y="4847"/>
                    <a:pt x="12328" y="4952"/>
                  </a:cubicBezTo>
                  <a:cubicBezTo>
                    <a:pt x="12222" y="4952"/>
                    <a:pt x="11801" y="5163"/>
                    <a:pt x="11696" y="5268"/>
                  </a:cubicBezTo>
                  <a:cubicBezTo>
                    <a:pt x="11696" y="5374"/>
                    <a:pt x="11590" y="5374"/>
                    <a:pt x="11590" y="5374"/>
                  </a:cubicBezTo>
                  <a:cubicBezTo>
                    <a:pt x="11380" y="5479"/>
                    <a:pt x="11380" y="5479"/>
                    <a:pt x="11380" y="5795"/>
                  </a:cubicBezTo>
                  <a:cubicBezTo>
                    <a:pt x="11380" y="5795"/>
                    <a:pt x="11380" y="5795"/>
                    <a:pt x="11380" y="5795"/>
                  </a:cubicBezTo>
                  <a:cubicBezTo>
                    <a:pt x="11485" y="5795"/>
                    <a:pt x="11590" y="5795"/>
                    <a:pt x="11590" y="5795"/>
                  </a:cubicBezTo>
                  <a:cubicBezTo>
                    <a:pt x="11590" y="5795"/>
                    <a:pt x="11590" y="5795"/>
                    <a:pt x="11590" y="5795"/>
                  </a:cubicBezTo>
                  <a:cubicBezTo>
                    <a:pt x="11590" y="5795"/>
                    <a:pt x="11590" y="5795"/>
                    <a:pt x="11696" y="5795"/>
                  </a:cubicBezTo>
                  <a:cubicBezTo>
                    <a:pt x="11696" y="5795"/>
                    <a:pt x="11801" y="5795"/>
                    <a:pt x="11801" y="5795"/>
                  </a:cubicBezTo>
                  <a:cubicBezTo>
                    <a:pt x="11801" y="5795"/>
                    <a:pt x="11801" y="5795"/>
                    <a:pt x="11801" y="5795"/>
                  </a:cubicBezTo>
                  <a:cubicBezTo>
                    <a:pt x="11801" y="5795"/>
                    <a:pt x="11906" y="5795"/>
                    <a:pt x="11906" y="5900"/>
                  </a:cubicBezTo>
                  <a:cubicBezTo>
                    <a:pt x="11906" y="5900"/>
                    <a:pt x="11906" y="5900"/>
                    <a:pt x="11906" y="5900"/>
                  </a:cubicBezTo>
                  <a:cubicBezTo>
                    <a:pt x="11906" y="5900"/>
                    <a:pt x="11906" y="5900"/>
                    <a:pt x="11906" y="5900"/>
                  </a:cubicBezTo>
                  <a:cubicBezTo>
                    <a:pt x="11801" y="5900"/>
                    <a:pt x="11801" y="5795"/>
                    <a:pt x="11801" y="5795"/>
                  </a:cubicBezTo>
                  <a:cubicBezTo>
                    <a:pt x="11801" y="5795"/>
                    <a:pt x="11696" y="5795"/>
                    <a:pt x="11696" y="5795"/>
                  </a:cubicBezTo>
                  <a:cubicBezTo>
                    <a:pt x="11590" y="5900"/>
                    <a:pt x="11696" y="6006"/>
                    <a:pt x="11696" y="6006"/>
                  </a:cubicBezTo>
                  <a:cubicBezTo>
                    <a:pt x="11696" y="6006"/>
                    <a:pt x="11696" y="6006"/>
                    <a:pt x="11696" y="6006"/>
                  </a:cubicBezTo>
                  <a:cubicBezTo>
                    <a:pt x="11696" y="6006"/>
                    <a:pt x="11696" y="6111"/>
                    <a:pt x="11696" y="6111"/>
                  </a:cubicBezTo>
                  <a:cubicBezTo>
                    <a:pt x="11696" y="6111"/>
                    <a:pt x="11590" y="6111"/>
                    <a:pt x="11590" y="6111"/>
                  </a:cubicBezTo>
                  <a:cubicBezTo>
                    <a:pt x="11590" y="6111"/>
                    <a:pt x="11590" y="6111"/>
                    <a:pt x="11590" y="6111"/>
                  </a:cubicBezTo>
                  <a:cubicBezTo>
                    <a:pt x="11485" y="6111"/>
                    <a:pt x="11485" y="6111"/>
                    <a:pt x="11485" y="6217"/>
                  </a:cubicBezTo>
                  <a:cubicBezTo>
                    <a:pt x="11485" y="6217"/>
                    <a:pt x="11274" y="6322"/>
                    <a:pt x="11274" y="6322"/>
                  </a:cubicBezTo>
                  <a:cubicBezTo>
                    <a:pt x="11274" y="6322"/>
                    <a:pt x="11169" y="6322"/>
                    <a:pt x="11169" y="6427"/>
                  </a:cubicBezTo>
                  <a:cubicBezTo>
                    <a:pt x="11063" y="6427"/>
                    <a:pt x="11063" y="6427"/>
                    <a:pt x="11063" y="6427"/>
                  </a:cubicBezTo>
                  <a:cubicBezTo>
                    <a:pt x="11063" y="6533"/>
                    <a:pt x="11063" y="6533"/>
                    <a:pt x="11063" y="6533"/>
                  </a:cubicBezTo>
                  <a:cubicBezTo>
                    <a:pt x="11063" y="6533"/>
                    <a:pt x="11063" y="6533"/>
                    <a:pt x="11063" y="6533"/>
                  </a:cubicBezTo>
                  <a:cubicBezTo>
                    <a:pt x="11063" y="6427"/>
                    <a:pt x="11063" y="6427"/>
                    <a:pt x="11063" y="6427"/>
                  </a:cubicBezTo>
                  <a:cubicBezTo>
                    <a:pt x="10958" y="6427"/>
                    <a:pt x="10958" y="6427"/>
                    <a:pt x="10958" y="6533"/>
                  </a:cubicBezTo>
                  <a:cubicBezTo>
                    <a:pt x="10958" y="6533"/>
                    <a:pt x="10958" y="6533"/>
                    <a:pt x="10958" y="6533"/>
                  </a:cubicBezTo>
                  <a:cubicBezTo>
                    <a:pt x="10853" y="6533"/>
                    <a:pt x="10747" y="6533"/>
                    <a:pt x="10747" y="6638"/>
                  </a:cubicBezTo>
                  <a:cubicBezTo>
                    <a:pt x="10747" y="6638"/>
                    <a:pt x="10747" y="6638"/>
                    <a:pt x="10853" y="6638"/>
                  </a:cubicBezTo>
                  <a:cubicBezTo>
                    <a:pt x="10853" y="6743"/>
                    <a:pt x="10958" y="6743"/>
                    <a:pt x="10958" y="6849"/>
                  </a:cubicBezTo>
                  <a:cubicBezTo>
                    <a:pt x="11063" y="6849"/>
                    <a:pt x="11063" y="6954"/>
                    <a:pt x="11063" y="6954"/>
                  </a:cubicBezTo>
                  <a:cubicBezTo>
                    <a:pt x="10958" y="7060"/>
                    <a:pt x="10958" y="7060"/>
                    <a:pt x="10747" y="7060"/>
                  </a:cubicBezTo>
                  <a:cubicBezTo>
                    <a:pt x="10747" y="7060"/>
                    <a:pt x="10747" y="7060"/>
                    <a:pt x="10642" y="7060"/>
                  </a:cubicBezTo>
                  <a:cubicBezTo>
                    <a:pt x="10642" y="6954"/>
                    <a:pt x="10537" y="6954"/>
                    <a:pt x="10431" y="7060"/>
                  </a:cubicBezTo>
                  <a:cubicBezTo>
                    <a:pt x="10326" y="7165"/>
                    <a:pt x="10326" y="7692"/>
                    <a:pt x="10326" y="7692"/>
                  </a:cubicBezTo>
                  <a:cubicBezTo>
                    <a:pt x="10326" y="7797"/>
                    <a:pt x="10431" y="7797"/>
                    <a:pt x="10431" y="7797"/>
                  </a:cubicBezTo>
                  <a:cubicBezTo>
                    <a:pt x="10431" y="7797"/>
                    <a:pt x="10537" y="7797"/>
                    <a:pt x="10537" y="7797"/>
                  </a:cubicBezTo>
                  <a:cubicBezTo>
                    <a:pt x="10537" y="7797"/>
                    <a:pt x="10537" y="7797"/>
                    <a:pt x="10642" y="7797"/>
                  </a:cubicBezTo>
                  <a:cubicBezTo>
                    <a:pt x="10642" y="7797"/>
                    <a:pt x="10642" y="7797"/>
                    <a:pt x="10642" y="7797"/>
                  </a:cubicBezTo>
                  <a:cubicBezTo>
                    <a:pt x="10642" y="7797"/>
                    <a:pt x="10642" y="7797"/>
                    <a:pt x="10537" y="7902"/>
                  </a:cubicBezTo>
                  <a:cubicBezTo>
                    <a:pt x="10537" y="8008"/>
                    <a:pt x="10431" y="8113"/>
                    <a:pt x="10431" y="8219"/>
                  </a:cubicBezTo>
                  <a:cubicBezTo>
                    <a:pt x="10326" y="8219"/>
                    <a:pt x="10326" y="8219"/>
                    <a:pt x="10326" y="8219"/>
                  </a:cubicBezTo>
                  <a:cubicBezTo>
                    <a:pt x="10326" y="8324"/>
                    <a:pt x="10326" y="8324"/>
                    <a:pt x="10326" y="8429"/>
                  </a:cubicBezTo>
                  <a:cubicBezTo>
                    <a:pt x="10326" y="8429"/>
                    <a:pt x="10326" y="8429"/>
                    <a:pt x="10220" y="8535"/>
                  </a:cubicBezTo>
                  <a:cubicBezTo>
                    <a:pt x="10220" y="8535"/>
                    <a:pt x="10220" y="8535"/>
                    <a:pt x="10115" y="8640"/>
                  </a:cubicBezTo>
                  <a:cubicBezTo>
                    <a:pt x="10115" y="8640"/>
                    <a:pt x="10010" y="8640"/>
                    <a:pt x="10010" y="8851"/>
                  </a:cubicBezTo>
                  <a:cubicBezTo>
                    <a:pt x="9904" y="8851"/>
                    <a:pt x="9904" y="8956"/>
                    <a:pt x="9904" y="8956"/>
                  </a:cubicBezTo>
                  <a:cubicBezTo>
                    <a:pt x="9799" y="9167"/>
                    <a:pt x="9694" y="9272"/>
                    <a:pt x="9694" y="9483"/>
                  </a:cubicBezTo>
                  <a:cubicBezTo>
                    <a:pt x="9694" y="9483"/>
                    <a:pt x="9694" y="9588"/>
                    <a:pt x="9694" y="9694"/>
                  </a:cubicBezTo>
                  <a:cubicBezTo>
                    <a:pt x="9694" y="9799"/>
                    <a:pt x="9694" y="9799"/>
                    <a:pt x="9694" y="9904"/>
                  </a:cubicBezTo>
                  <a:cubicBezTo>
                    <a:pt x="9694" y="9904"/>
                    <a:pt x="9694" y="10010"/>
                    <a:pt x="9694" y="10115"/>
                  </a:cubicBezTo>
                  <a:cubicBezTo>
                    <a:pt x="9588" y="10220"/>
                    <a:pt x="9588" y="10220"/>
                    <a:pt x="9588" y="10326"/>
                  </a:cubicBezTo>
                  <a:cubicBezTo>
                    <a:pt x="9588" y="10326"/>
                    <a:pt x="9694" y="10326"/>
                    <a:pt x="9694" y="10431"/>
                  </a:cubicBezTo>
                  <a:cubicBezTo>
                    <a:pt x="9694" y="10431"/>
                    <a:pt x="9694" y="10431"/>
                    <a:pt x="9694" y="10431"/>
                  </a:cubicBezTo>
                  <a:cubicBezTo>
                    <a:pt x="9694" y="10537"/>
                    <a:pt x="9694" y="10537"/>
                    <a:pt x="9694" y="10537"/>
                  </a:cubicBezTo>
                  <a:cubicBezTo>
                    <a:pt x="9694" y="10537"/>
                    <a:pt x="9694" y="10642"/>
                    <a:pt x="9694" y="10642"/>
                  </a:cubicBezTo>
                  <a:cubicBezTo>
                    <a:pt x="9799" y="10642"/>
                    <a:pt x="9904" y="10853"/>
                    <a:pt x="9904" y="10958"/>
                  </a:cubicBezTo>
                  <a:cubicBezTo>
                    <a:pt x="9904" y="11063"/>
                    <a:pt x="10326" y="11485"/>
                    <a:pt x="10431" y="11485"/>
                  </a:cubicBezTo>
                  <a:cubicBezTo>
                    <a:pt x="10431" y="11485"/>
                    <a:pt x="10537" y="11485"/>
                    <a:pt x="10537" y="11485"/>
                  </a:cubicBezTo>
                  <a:cubicBezTo>
                    <a:pt x="10642" y="11380"/>
                    <a:pt x="10747" y="11380"/>
                    <a:pt x="10853" y="11380"/>
                  </a:cubicBezTo>
                  <a:cubicBezTo>
                    <a:pt x="10958" y="11380"/>
                    <a:pt x="10958" y="11380"/>
                    <a:pt x="11063" y="11380"/>
                  </a:cubicBezTo>
                  <a:cubicBezTo>
                    <a:pt x="11169" y="11380"/>
                    <a:pt x="11169" y="11380"/>
                    <a:pt x="11274" y="11380"/>
                  </a:cubicBezTo>
                  <a:cubicBezTo>
                    <a:pt x="11274" y="11274"/>
                    <a:pt x="11380" y="11274"/>
                    <a:pt x="11380" y="11274"/>
                  </a:cubicBezTo>
                  <a:cubicBezTo>
                    <a:pt x="11380" y="11274"/>
                    <a:pt x="11380" y="11274"/>
                    <a:pt x="11380" y="11274"/>
                  </a:cubicBezTo>
                  <a:cubicBezTo>
                    <a:pt x="11380" y="11274"/>
                    <a:pt x="11485" y="11274"/>
                    <a:pt x="11485" y="11274"/>
                  </a:cubicBezTo>
                  <a:cubicBezTo>
                    <a:pt x="11485" y="11274"/>
                    <a:pt x="11485" y="11274"/>
                    <a:pt x="11485" y="11380"/>
                  </a:cubicBezTo>
                  <a:cubicBezTo>
                    <a:pt x="11485" y="11380"/>
                    <a:pt x="11485" y="11380"/>
                    <a:pt x="11590" y="11380"/>
                  </a:cubicBezTo>
                  <a:cubicBezTo>
                    <a:pt x="11590" y="11485"/>
                    <a:pt x="11590" y="11485"/>
                    <a:pt x="11696" y="11485"/>
                  </a:cubicBezTo>
                  <a:cubicBezTo>
                    <a:pt x="11696" y="11485"/>
                    <a:pt x="11801" y="11485"/>
                    <a:pt x="11801" y="11485"/>
                  </a:cubicBezTo>
                  <a:cubicBezTo>
                    <a:pt x="11801" y="11485"/>
                    <a:pt x="11801" y="11485"/>
                    <a:pt x="11801" y="11485"/>
                  </a:cubicBezTo>
                  <a:cubicBezTo>
                    <a:pt x="11906" y="11485"/>
                    <a:pt x="11906" y="11485"/>
                    <a:pt x="11906" y="11485"/>
                  </a:cubicBezTo>
                  <a:cubicBezTo>
                    <a:pt x="11906" y="11485"/>
                    <a:pt x="11906" y="11485"/>
                    <a:pt x="11906" y="11485"/>
                  </a:cubicBezTo>
                  <a:cubicBezTo>
                    <a:pt x="11906" y="11485"/>
                    <a:pt x="11906" y="11485"/>
                    <a:pt x="11906" y="11485"/>
                  </a:cubicBezTo>
                  <a:cubicBezTo>
                    <a:pt x="11906" y="11590"/>
                    <a:pt x="11906" y="11801"/>
                    <a:pt x="11906" y="11906"/>
                  </a:cubicBezTo>
                  <a:cubicBezTo>
                    <a:pt x="11801" y="11906"/>
                    <a:pt x="11801" y="12012"/>
                    <a:pt x="11801" y="12012"/>
                  </a:cubicBezTo>
                  <a:cubicBezTo>
                    <a:pt x="11801" y="12117"/>
                    <a:pt x="11906" y="12222"/>
                    <a:pt x="12012" y="12328"/>
                  </a:cubicBezTo>
                  <a:cubicBezTo>
                    <a:pt x="12012" y="12433"/>
                    <a:pt x="12012" y="12433"/>
                    <a:pt x="12117" y="12539"/>
                  </a:cubicBezTo>
                  <a:cubicBezTo>
                    <a:pt x="12117" y="12539"/>
                    <a:pt x="12117" y="12539"/>
                    <a:pt x="12117" y="12539"/>
                  </a:cubicBezTo>
                  <a:cubicBezTo>
                    <a:pt x="12117" y="12539"/>
                    <a:pt x="12117" y="12539"/>
                    <a:pt x="12117" y="12644"/>
                  </a:cubicBezTo>
                  <a:cubicBezTo>
                    <a:pt x="12117" y="12644"/>
                    <a:pt x="12117" y="12644"/>
                    <a:pt x="12117" y="12644"/>
                  </a:cubicBezTo>
                  <a:cubicBezTo>
                    <a:pt x="12117" y="12644"/>
                    <a:pt x="12117" y="12644"/>
                    <a:pt x="12117" y="12644"/>
                  </a:cubicBezTo>
                  <a:cubicBezTo>
                    <a:pt x="12222" y="12855"/>
                    <a:pt x="12328" y="13171"/>
                    <a:pt x="12222" y="13276"/>
                  </a:cubicBezTo>
                  <a:cubicBezTo>
                    <a:pt x="12222" y="13381"/>
                    <a:pt x="12222" y="13487"/>
                    <a:pt x="12222" y="13487"/>
                  </a:cubicBezTo>
                  <a:cubicBezTo>
                    <a:pt x="12117" y="13592"/>
                    <a:pt x="12117" y="13592"/>
                    <a:pt x="12117" y="13803"/>
                  </a:cubicBezTo>
                  <a:cubicBezTo>
                    <a:pt x="12117" y="13803"/>
                    <a:pt x="12117" y="13908"/>
                    <a:pt x="12117" y="13908"/>
                  </a:cubicBezTo>
                  <a:cubicBezTo>
                    <a:pt x="12117" y="14014"/>
                    <a:pt x="12117" y="14014"/>
                    <a:pt x="12117" y="14119"/>
                  </a:cubicBezTo>
                  <a:cubicBezTo>
                    <a:pt x="12117" y="14119"/>
                    <a:pt x="12117" y="14119"/>
                    <a:pt x="12117" y="14119"/>
                  </a:cubicBezTo>
                  <a:cubicBezTo>
                    <a:pt x="12117" y="14330"/>
                    <a:pt x="12222" y="14540"/>
                    <a:pt x="12328" y="14751"/>
                  </a:cubicBezTo>
                  <a:cubicBezTo>
                    <a:pt x="12328" y="14857"/>
                    <a:pt x="12328" y="14962"/>
                    <a:pt x="12328" y="14962"/>
                  </a:cubicBezTo>
                  <a:cubicBezTo>
                    <a:pt x="12328" y="15173"/>
                    <a:pt x="12328" y="15278"/>
                    <a:pt x="12433" y="15278"/>
                  </a:cubicBezTo>
                  <a:cubicBezTo>
                    <a:pt x="12433" y="15383"/>
                    <a:pt x="12539" y="15700"/>
                    <a:pt x="12539" y="15805"/>
                  </a:cubicBezTo>
                  <a:cubicBezTo>
                    <a:pt x="12539" y="15805"/>
                    <a:pt x="12539" y="15805"/>
                    <a:pt x="12539" y="15805"/>
                  </a:cubicBezTo>
                  <a:cubicBezTo>
                    <a:pt x="12539" y="15910"/>
                    <a:pt x="12644" y="16016"/>
                    <a:pt x="12749" y="16016"/>
                  </a:cubicBezTo>
                  <a:cubicBezTo>
                    <a:pt x="12749" y="16016"/>
                    <a:pt x="12749" y="16016"/>
                    <a:pt x="12749" y="16016"/>
                  </a:cubicBezTo>
                  <a:cubicBezTo>
                    <a:pt x="12749" y="16016"/>
                    <a:pt x="12749" y="16016"/>
                    <a:pt x="12749" y="16016"/>
                  </a:cubicBezTo>
                  <a:cubicBezTo>
                    <a:pt x="12749" y="16016"/>
                    <a:pt x="12749" y="16016"/>
                    <a:pt x="12749" y="16016"/>
                  </a:cubicBezTo>
                  <a:cubicBezTo>
                    <a:pt x="12749" y="16016"/>
                    <a:pt x="12749" y="16016"/>
                    <a:pt x="12749" y="16016"/>
                  </a:cubicBezTo>
                  <a:cubicBezTo>
                    <a:pt x="12749" y="16016"/>
                    <a:pt x="12749" y="16016"/>
                    <a:pt x="12749" y="16016"/>
                  </a:cubicBezTo>
                  <a:cubicBezTo>
                    <a:pt x="12855" y="16016"/>
                    <a:pt x="12960" y="16016"/>
                    <a:pt x="13065" y="16016"/>
                  </a:cubicBezTo>
                  <a:cubicBezTo>
                    <a:pt x="13171" y="16016"/>
                    <a:pt x="13171" y="15910"/>
                    <a:pt x="13276" y="15910"/>
                  </a:cubicBezTo>
                  <a:cubicBezTo>
                    <a:pt x="13487" y="15910"/>
                    <a:pt x="13803" y="15278"/>
                    <a:pt x="13908" y="15067"/>
                  </a:cubicBezTo>
                  <a:cubicBezTo>
                    <a:pt x="13908" y="15067"/>
                    <a:pt x="13908" y="15067"/>
                    <a:pt x="13908" y="14962"/>
                  </a:cubicBezTo>
                  <a:cubicBezTo>
                    <a:pt x="14014" y="14962"/>
                    <a:pt x="14014" y="14962"/>
                    <a:pt x="14014" y="14962"/>
                  </a:cubicBezTo>
                  <a:cubicBezTo>
                    <a:pt x="14119" y="14857"/>
                    <a:pt x="14119" y="14751"/>
                    <a:pt x="14119" y="14646"/>
                  </a:cubicBezTo>
                  <a:cubicBezTo>
                    <a:pt x="14119" y="14540"/>
                    <a:pt x="14119" y="14540"/>
                    <a:pt x="14119" y="14540"/>
                  </a:cubicBezTo>
                  <a:cubicBezTo>
                    <a:pt x="14119" y="14435"/>
                    <a:pt x="14119" y="14435"/>
                    <a:pt x="14119" y="14330"/>
                  </a:cubicBezTo>
                  <a:cubicBezTo>
                    <a:pt x="14119" y="14330"/>
                    <a:pt x="14224" y="14224"/>
                    <a:pt x="14224" y="14224"/>
                  </a:cubicBezTo>
                  <a:cubicBezTo>
                    <a:pt x="14330" y="14224"/>
                    <a:pt x="14330" y="14119"/>
                    <a:pt x="14435" y="14119"/>
                  </a:cubicBezTo>
                  <a:cubicBezTo>
                    <a:pt x="14435" y="14119"/>
                    <a:pt x="14540" y="14014"/>
                    <a:pt x="14540" y="14014"/>
                  </a:cubicBezTo>
                  <a:cubicBezTo>
                    <a:pt x="14751" y="13803"/>
                    <a:pt x="14646" y="13276"/>
                    <a:pt x="14646" y="13171"/>
                  </a:cubicBezTo>
                  <a:cubicBezTo>
                    <a:pt x="14646" y="13171"/>
                    <a:pt x="14646" y="13171"/>
                    <a:pt x="14646" y="13171"/>
                  </a:cubicBezTo>
                  <a:cubicBezTo>
                    <a:pt x="14646" y="13171"/>
                    <a:pt x="14646" y="13171"/>
                    <a:pt x="14646" y="13171"/>
                  </a:cubicBezTo>
                  <a:cubicBezTo>
                    <a:pt x="14540" y="13065"/>
                    <a:pt x="14540" y="12749"/>
                    <a:pt x="14646" y="12539"/>
                  </a:cubicBezTo>
                  <a:cubicBezTo>
                    <a:pt x="14646" y="12328"/>
                    <a:pt x="14751" y="12222"/>
                    <a:pt x="14751" y="12222"/>
                  </a:cubicBezTo>
                  <a:cubicBezTo>
                    <a:pt x="14751" y="12222"/>
                    <a:pt x="14751" y="12222"/>
                    <a:pt x="14751" y="12222"/>
                  </a:cubicBezTo>
                  <a:cubicBezTo>
                    <a:pt x="14857" y="12117"/>
                    <a:pt x="14962" y="11906"/>
                    <a:pt x="15067" y="11801"/>
                  </a:cubicBezTo>
                  <a:cubicBezTo>
                    <a:pt x="15278" y="11485"/>
                    <a:pt x="15594" y="11169"/>
                    <a:pt x="15594" y="10747"/>
                  </a:cubicBezTo>
                  <a:cubicBezTo>
                    <a:pt x="15594" y="10642"/>
                    <a:pt x="15594" y="10537"/>
                    <a:pt x="15489" y="10537"/>
                  </a:cubicBezTo>
                  <a:cubicBezTo>
                    <a:pt x="15489" y="10537"/>
                    <a:pt x="15489" y="10537"/>
                    <a:pt x="15383" y="10537"/>
                  </a:cubicBezTo>
                  <a:cubicBezTo>
                    <a:pt x="15383" y="10642"/>
                    <a:pt x="15278" y="10642"/>
                    <a:pt x="15278" y="10642"/>
                  </a:cubicBezTo>
                  <a:cubicBezTo>
                    <a:pt x="15278" y="10642"/>
                    <a:pt x="15278" y="10642"/>
                    <a:pt x="15278" y="10642"/>
                  </a:cubicBezTo>
                  <a:cubicBezTo>
                    <a:pt x="15173" y="10642"/>
                    <a:pt x="15173" y="10642"/>
                    <a:pt x="15173" y="10642"/>
                  </a:cubicBezTo>
                  <a:cubicBezTo>
                    <a:pt x="15067" y="10642"/>
                    <a:pt x="15067" y="10642"/>
                    <a:pt x="14962" y="10642"/>
                  </a:cubicBezTo>
                  <a:cubicBezTo>
                    <a:pt x="14962" y="10747"/>
                    <a:pt x="14962" y="10747"/>
                    <a:pt x="14962" y="10747"/>
                  </a:cubicBezTo>
                  <a:cubicBezTo>
                    <a:pt x="14857" y="10747"/>
                    <a:pt x="14857" y="10537"/>
                    <a:pt x="14857" y="10537"/>
                  </a:cubicBezTo>
                  <a:cubicBezTo>
                    <a:pt x="14857" y="10537"/>
                    <a:pt x="14857" y="10537"/>
                    <a:pt x="14857" y="10537"/>
                  </a:cubicBezTo>
                  <a:cubicBezTo>
                    <a:pt x="14857" y="10537"/>
                    <a:pt x="14962" y="10537"/>
                    <a:pt x="14962" y="10537"/>
                  </a:cubicBezTo>
                  <a:cubicBezTo>
                    <a:pt x="15173" y="10537"/>
                    <a:pt x="15489" y="10220"/>
                    <a:pt x="15700" y="10115"/>
                  </a:cubicBezTo>
                  <a:cubicBezTo>
                    <a:pt x="15700" y="10010"/>
                    <a:pt x="15700" y="10010"/>
                    <a:pt x="15700" y="10010"/>
                  </a:cubicBezTo>
                  <a:cubicBezTo>
                    <a:pt x="15700" y="10010"/>
                    <a:pt x="15805" y="10010"/>
                    <a:pt x="15805" y="9904"/>
                  </a:cubicBezTo>
                  <a:cubicBezTo>
                    <a:pt x="15910" y="9904"/>
                    <a:pt x="15910" y="9799"/>
                    <a:pt x="16016" y="9799"/>
                  </a:cubicBezTo>
                  <a:cubicBezTo>
                    <a:pt x="16016" y="9694"/>
                    <a:pt x="16016" y="9694"/>
                    <a:pt x="16016" y="9799"/>
                  </a:cubicBezTo>
                  <a:cubicBezTo>
                    <a:pt x="16121" y="9799"/>
                    <a:pt x="16121" y="9694"/>
                    <a:pt x="16121" y="9694"/>
                  </a:cubicBezTo>
                  <a:cubicBezTo>
                    <a:pt x="16121" y="9694"/>
                    <a:pt x="16121" y="9694"/>
                    <a:pt x="16121" y="9694"/>
                  </a:cubicBezTo>
                  <a:cubicBezTo>
                    <a:pt x="16016" y="9588"/>
                    <a:pt x="16121" y="9483"/>
                    <a:pt x="16121" y="9483"/>
                  </a:cubicBezTo>
                  <a:cubicBezTo>
                    <a:pt x="16121" y="9378"/>
                    <a:pt x="16121" y="9378"/>
                    <a:pt x="16226" y="9378"/>
                  </a:cubicBezTo>
                  <a:cubicBezTo>
                    <a:pt x="16226" y="9378"/>
                    <a:pt x="16226" y="9378"/>
                    <a:pt x="16226" y="9378"/>
                  </a:cubicBezTo>
                  <a:cubicBezTo>
                    <a:pt x="16226" y="9272"/>
                    <a:pt x="16121" y="9272"/>
                    <a:pt x="16016" y="9167"/>
                  </a:cubicBezTo>
                  <a:cubicBezTo>
                    <a:pt x="16016" y="9167"/>
                    <a:pt x="16016" y="9167"/>
                    <a:pt x="16016" y="9167"/>
                  </a:cubicBezTo>
                  <a:cubicBezTo>
                    <a:pt x="16016" y="9061"/>
                    <a:pt x="15910" y="9061"/>
                    <a:pt x="15910" y="8956"/>
                  </a:cubicBezTo>
                  <a:cubicBezTo>
                    <a:pt x="15910" y="8956"/>
                    <a:pt x="15910" y="8956"/>
                    <a:pt x="15910" y="8956"/>
                  </a:cubicBezTo>
                  <a:cubicBezTo>
                    <a:pt x="15910" y="8956"/>
                    <a:pt x="16016" y="8956"/>
                    <a:pt x="16016" y="8956"/>
                  </a:cubicBezTo>
                  <a:cubicBezTo>
                    <a:pt x="16121" y="8956"/>
                    <a:pt x="16121" y="8956"/>
                    <a:pt x="16121" y="8956"/>
                  </a:cubicBezTo>
                  <a:cubicBezTo>
                    <a:pt x="16121" y="8956"/>
                    <a:pt x="16121" y="8956"/>
                    <a:pt x="16121" y="8956"/>
                  </a:cubicBezTo>
                  <a:cubicBezTo>
                    <a:pt x="16226" y="9061"/>
                    <a:pt x="16226" y="9061"/>
                    <a:pt x="16332" y="9061"/>
                  </a:cubicBezTo>
                  <a:cubicBezTo>
                    <a:pt x="16332" y="9061"/>
                    <a:pt x="16332" y="9061"/>
                    <a:pt x="16437" y="9061"/>
                  </a:cubicBezTo>
                  <a:cubicBezTo>
                    <a:pt x="16437" y="9061"/>
                    <a:pt x="16437" y="9061"/>
                    <a:pt x="16437" y="9061"/>
                  </a:cubicBezTo>
                  <a:cubicBezTo>
                    <a:pt x="16437" y="9061"/>
                    <a:pt x="16437" y="9061"/>
                    <a:pt x="16437" y="9061"/>
                  </a:cubicBezTo>
                  <a:cubicBezTo>
                    <a:pt x="16437" y="9061"/>
                    <a:pt x="16437" y="9061"/>
                    <a:pt x="16437" y="9061"/>
                  </a:cubicBezTo>
                  <a:cubicBezTo>
                    <a:pt x="16437" y="9061"/>
                    <a:pt x="16437" y="9061"/>
                    <a:pt x="16437" y="9061"/>
                  </a:cubicBezTo>
                  <a:cubicBezTo>
                    <a:pt x="16542" y="9061"/>
                    <a:pt x="16648" y="9061"/>
                    <a:pt x="16648" y="9061"/>
                  </a:cubicBezTo>
                  <a:cubicBezTo>
                    <a:pt x="16648" y="9061"/>
                    <a:pt x="16648" y="9061"/>
                    <a:pt x="16648" y="9061"/>
                  </a:cubicBezTo>
                  <a:cubicBezTo>
                    <a:pt x="16648" y="9061"/>
                    <a:pt x="16648" y="9061"/>
                    <a:pt x="16648" y="9061"/>
                  </a:cubicBezTo>
                  <a:cubicBezTo>
                    <a:pt x="16753" y="9061"/>
                    <a:pt x="16753" y="9167"/>
                    <a:pt x="16859" y="9272"/>
                  </a:cubicBezTo>
                  <a:cubicBezTo>
                    <a:pt x="16859" y="9483"/>
                    <a:pt x="16964" y="9588"/>
                    <a:pt x="17069" y="9588"/>
                  </a:cubicBezTo>
                  <a:cubicBezTo>
                    <a:pt x="17069" y="9588"/>
                    <a:pt x="17175" y="9588"/>
                    <a:pt x="17175" y="9483"/>
                  </a:cubicBezTo>
                  <a:cubicBezTo>
                    <a:pt x="17175" y="9694"/>
                    <a:pt x="17280" y="9799"/>
                    <a:pt x="17280" y="9904"/>
                  </a:cubicBezTo>
                  <a:cubicBezTo>
                    <a:pt x="17280" y="10115"/>
                    <a:pt x="17385" y="10326"/>
                    <a:pt x="17491" y="10537"/>
                  </a:cubicBezTo>
                  <a:cubicBezTo>
                    <a:pt x="17491" y="10642"/>
                    <a:pt x="17596" y="10747"/>
                    <a:pt x="17596" y="10747"/>
                  </a:cubicBezTo>
                  <a:cubicBezTo>
                    <a:pt x="17596" y="10853"/>
                    <a:pt x="17701" y="11063"/>
                    <a:pt x="17807" y="11063"/>
                  </a:cubicBezTo>
                  <a:cubicBezTo>
                    <a:pt x="17807" y="11063"/>
                    <a:pt x="17912" y="10958"/>
                    <a:pt x="17912" y="10958"/>
                  </a:cubicBezTo>
                  <a:cubicBezTo>
                    <a:pt x="17912" y="10958"/>
                    <a:pt x="17912" y="10958"/>
                    <a:pt x="17912" y="11063"/>
                  </a:cubicBezTo>
                  <a:cubicBezTo>
                    <a:pt x="17912" y="11063"/>
                    <a:pt x="17912" y="11063"/>
                    <a:pt x="17912" y="11063"/>
                  </a:cubicBezTo>
                  <a:cubicBezTo>
                    <a:pt x="17912" y="11169"/>
                    <a:pt x="17912" y="11169"/>
                    <a:pt x="17912" y="11169"/>
                  </a:cubicBezTo>
                  <a:cubicBezTo>
                    <a:pt x="18018" y="11169"/>
                    <a:pt x="18018" y="11274"/>
                    <a:pt x="18123" y="11274"/>
                  </a:cubicBezTo>
                  <a:cubicBezTo>
                    <a:pt x="18123" y="11274"/>
                    <a:pt x="18228" y="11169"/>
                    <a:pt x="18228" y="11169"/>
                  </a:cubicBezTo>
                  <a:cubicBezTo>
                    <a:pt x="18228" y="11063"/>
                    <a:pt x="18123" y="10853"/>
                    <a:pt x="18123" y="10747"/>
                  </a:cubicBezTo>
                  <a:cubicBezTo>
                    <a:pt x="18018" y="10747"/>
                    <a:pt x="18018" y="10747"/>
                    <a:pt x="18018" y="10747"/>
                  </a:cubicBezTo>
                  <a:cubicBezTo>
                    <a:pt x="18018" y="10642"/>
                    <a:pt x="18018" y="10537"/>
                    <a:pt x="18018" y="10431"/>
                  </a:cubicBezTo>
                  <a:cubicBezTo>
                    <a:pt x="18018" y="10220"/>
                    <a:pt x="17912" y="10115"/>
                    <a:pt x="18018" y="10115"/>
                  </a:cubicBezTo>
                  <a:cubicBezTo>
                    <a:pt x="18123" y="10010"/>
                    <a:pt x="18228" y="9904"/>
                    <a:pt x="18228" y="9799"/>
                  </a:cubicBezTo>
                  <a:cubicBezTo>
                    <a:pt x="18334" y="9799"/>
                    <a:pt x="18334" y="9694"/>
                    <a:pt x="18439" y="9588"/>
                  </a:cubicBezTo>
                  <a:cubicBezTo>
                    <a:pt x="18439" y="9588"/>
                    <a:pt x="18439" y="9588"/>
                    <a:pt x="18439" y="9588"/>
                  </a:cubicBezTo>
                  <a:cubicBezTo>
                    <a:pt x="18439" y="9588"/>
                    <a:pt x="18439" y="9483"/>
                    <a:pt x="18439" y="9483"/>
                  </a:cubicBezTo>
                  <a:cubicBezTo>
                    <a:pt x="18439" y="9483"/>
                    <a:pt x="18439" y="9483"/>
                    <a:pt x="18439" y="9483"/>
                  </a:cubicBezTo>
                  <a:cubicBezTo>
                    <a:pt x="18439" y="9483"/>
                    <a:pt x="18439" y="9378"/>
                    <a:pt x="18439" y="9378"/>
                  </a:cubicBezTo>
                  <a:cubicBezTo>
                    <a:pt x="18544" y="9378"/>
                    <a:pt x="18544" y="9483"/>
                    <a:pt x="18544" y="9483"/>
                  </a:cubicBezTo>
                  <a:cubicBezTo>
                    <a:pt x="18544" y="9483"/>
                    <a:pt x="18544" y="9483"/>
                    <a:pt x="18544" y="9483"/>
                  </a:cubicBezTo>
                  <a:cubicBezTo>
                    <a:pt x="18544" y="9483"/>
                    <a:pt x="18544" y="9483"/>
                    <a:pt x="18544" y="9483"/>
                  </a:cubicBezTo>
                  <a:cubicBezTo>
                    <a:pt x="18544" y="9483"/>
                    <a:pt x="18544" y="9483"/>
                    <a:pt x="18544" y="9483"/>
                  </a:cubicBezTo>
                  <a:cubicBezTo>
                    <a:pt x="18544" y="9483"/>
                    <a:pt x="18544" y="9483"/>
                    <a:pt x="18544" y="9483"/>
                  </a:cubicBezTo>
                  <a:cubicBezTo>
                    <a:pt x="18544" y="9483"/>
                    <a:pt x="18650" y="9378"/>
                    <a:pt x="18755" y="9378"/>
                  </a:cubicBezTo>
                  <a:cubicBezTo>
                    <a:pt x="18755" y="9483"/>
                    <a:pt x="18860" y="9588"/>
                    <a:pt x="18860" y="9588"/>
                  </a:cubicBezTo>
                  <a:cubicBezTo>
                    <a:pt x="18966" y="9694"/>
                    <a:pt x="18966" y="9694"/>
                    <a:pt x="19071" y="9799"/>
                  </a:cubicBezTo>
                  <a:cubicBezTo>
                    <a:pt x="19071" y="9799"/>
                    <a:pt x="19071" y="9904"/>
                    <a:pt x="19071" y="10010"/>
                  </a:cubicBezTo>
                  <a:cubicBezTo>
                    <a:pt x="19071" y="10115"/>
                    <a:pt x="19071" y="10115"/>
                    <a:pt x="19071" y="10115"/>
                  </a:cubicBezTo>
                  <a:cubicBezTo>
                    <a:pt x="19071" y="10115"/>
                    <a:pt x="19177" y="10115"/>
                    <a:pt x="19177" y="10115"/>
                  </a:cubicBezTo>
                  <a:cubicBezTo>
                    <a:pt x="19177" y="10326"/>
                    <a:pt x="19177" y="10537"/>
                    <a:pt x="19177" y="10747"/>
                  </a:cubicBezTo>
                  <a:cubicBezTo>
                    <a:pt x="19177" y="15383"/>
                    <a:pt x="15489" y="19177"/>
                    <a:pt x="10853" y="19177"/>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53" name="组合 52">
            <a:extLst>
              <a:ext uri="{FF2B5EF4-FFF2-40B4-BE49-F238E27FC236}">
                <a16:creationId xmlns:a16="http://schemas.microsoft.com/office/drawing/2014/main" id="{2AABB5D1-2F4B-4A75-89D1-3573D93280A9}"/>
              </a:ext>
            </a:extLst>
          </p:cNvPr>
          <p:cNvGrpSpPr/>
          <p:nvPr/>
        </p:nvGrpSpPr>
        <p:grpSpPr>
          <a:xfrm>
            <a:off x="1709113" y="2368374"/>
            <a:ext cx="3725937" cy="830997"/>
            <a:chOff x="1709113" y="2368374"/>
            <a:chExt cx="3725937" cy="830997"/>
          </a:xfrm>
        </p:grpSpPr>
        <p:sp>
          <p:nvSpPr>
            <p:cNvPr id="32" name="文本框 31">
              <a:extLst>
                <a:ext uri="{FF2B5EF4-FFF2-40B4-BE49-F238E27FC236}">
                  <a16:creationId xmlns:a16="http://schemas.microsoft.com/office/drawing/2014/main" id="{9201D3C6-701E-4F7F-A121-196808516317}"/>
                </a:ext>
              </a:extLst>
            </p:cNvPr>
            <p:cNvSpPr txBox="1"/>
            <p:nvPr/>
          </p:nvSpPr>
          <p:spPr>
            <a:xfrm>
              <a:off x="1712877" y="2368374"/>
              <a:ext cx="3332837" cy="369332"/>
            </a:xfrm>
            <a:prstGeom prst="rect">
              <a:avLst/>
            </a:prstGeom>
            <a:noFill/>
          </p:spPr>
          <p:txBody>
            <a:bodyPr wrap="square" rtlCol="0">
              <a:spAutoFit/>
            </a:bodyPr>
            <a:lstStyle/>
            <a:p>
              <a:r>
                <a:rPr lang="zh-CN" altLang="en-US" dirty="0">
                  <a:gradFill>
                    <a:gsLst>
                      <a:gs pos="95000">
                        <a:srgbClr val="9A52B6"/>
                      </a:gs>
                      <a:gs pos="0">
                        <a:srgbClr val="435DF8"/>
                      </a:gs>
                    </a:gsLst>
                    <a:lin ang="2700000" scaled="1"/>
                  </a:gradFill>
                  <a:cs typeface="+mn-ea"/>
                  <a:sym typeface="+mn-lt"/>
                </a:rPr>
                <a:t>Add the title here</a:t>
              </a:r>
            </a:p>
          </p:txBody>
        </p:sp>
        <p:sp>
          <p:nvSpPr>
            <p:cNvPr id="33" name="文本框 32">
              <a:extLst>
                <a:ext uri="{FF2B5EF4-FFF2-40B4-BE49-F238E27FC236}">
                  <a16:creationId xmlns:a16="http://schemas.microsoft.com/office/drawing/2014/main" id="{B4046821-964C-44E8-A659-6D1FFEAFA320}"/>
                </a:ext>
              </a:extLst>
            </p:cNvPr>
            <p:cNvSpPr txBox="1"/>
            <p:nvPr/>
          </p:nvSpPr>
          <p:spPr>
            <a:xfrm>
              <a:off x="1709113" y="2737706"/>
              <a:ext cx="3725937" cy="461665"/>
            </a:xfrm>
            <a:prstGeom prst="rect">
              <a:avLst/>
            </a:prstGeom>
            <a:noFill/>
          </p:spPr>
          <p:txBody>
            <a:bodyPr wrap="square" rtlCol="0">
              <a:spAutoFit/>
            </a:bodyPr>
            <a:lstStyle/>
            <a:p>
              <a:r>
                <a:rPr lang="zh-CN" altLang="en-US" sz="1200" dirty="0">
                  <a:cs typeface="+mn-ea"/>
                  <a:sym typeface="+mn-lt"/>
                </a:rPr>
                <a:t>Add your detailed small paragraph text here, relevant to the title and in line with the overall language style, please be concise.</a:t>
              </a:r>
            </a:p>
          </p:txBody>
        </p:sp>
      </p:grpSp>
      <p:grpSp>
        <p:nvGrpSpPr>
          <p:cNvPr id="30" name="组合 29">
            <a:extLst>
              <a:ext uri="{FF2B5EF4-FFF2-40B4-BE49-F238E27FC236}">
                <a16:creationId xmlns:a16="http://schemas.microsoft.com/office/drawing/2014/main" id="{69492D92-A9AE-4256-B560-5A24D0301FA9}"/>
              </a:ext>
            </a:extLst>
          </p:cNvPr>
          <p:cNvGrpSpPr/>
          <p:nvPr/>
        </p:nvGrpSpPr>
        <p:grpSpPr>
          <a:xfrm>
            <a:off x="1029261" y="4334662"/>
            <a:ext cx="599129" cy="590592"/>
            <a:chOff x="18713925" y="8561230"/>
            <a:chExt cx="599129" cy="590592"/>
          </a:xfrm>
          <a:gradFill>
            <a:gsLst>
              <a:gs pos="100000">
                <a:srgbClr val="9A52B6"/>
              </a:gs>
              <a:gs pos="0">
                <a:srgbClr val="435DF8"/>
              </a:gs>
            </a:gsLst>
            <a:lin ang="2700000" scaled="1"/>
          </a:gradFill>
        </p:grpSpPr>
        <p:sp>
          <p:nvSpPr>
            <p:cNvPr id="22" name="Freeform 484">
              <a:extLst>
                <a:ext uri="{FF2B5EF4-FFF2-40B4-BE49-F238E27FC236}">
                  <a16:creationId xmlns:a16="http://schemas.microsoft.com/office/drawing/2014/main" id="{A1FF3AEC-EA26-4DC6-ABB0-5B4E4FC81CF5}"/>
                </a:ext>
              </a:extLst>
            </p:cNvPr>
            <p:cNvSpPr/>
            <p:nvPr/>
          </p:nvSpPr>
          <p:spPr>
            <a:xfrm>
              <a:off x="18801816" y="8697062"/>
              <a:ext cx="135834" cy="39953"/>
            </a:xfrm>
            <a:custGeom>
              <a:avLst/>
              <a:gdLst/>
              <a:ahLst/>
              <a:cxnLst>
                <a:cxn ang="0">
                  <a:pos x="wd2" y="hd2"/>
                </a:cxn>
                <a:cxn ang="5400000">
                  <a:pos x="wd2" y="hd2"/>
                </a:cxn>
                <a:cxn ang="10800000">
                  <a:pos x="wd2" y="hd2"/>
                </a:cxn>
                <a:cxn ang="16200000">
                  <a:pos x="wd2" y="hd2"/>
                </a:cxn>
              </a:cxnLst>
              <a:rect l="0" t="0" r="r" b="b"/>
              <a:pathLst>
                <a:path w="21600" h="21600" extrusionOk="0">
                  <a:moveTo>
                    <a:pt x="20571" y="21600"/>
                  </a:moveTo>
                  <a:cubicBezTo>
                    <a:pt x="21086" y="21600"/>
                    <a:pt x="21600" y="16200"/>
                    <a:pt x="21600" y="10800"/>
                  </a:cubicBezTo>
                  <a:cubicBezTo>
                    <a:pt x="21600" y="3600"/>
                    <a:pt x="21086" y="0"/>
                    <a:pt x="20571" y="0"/>
                  </a:cubicBezTo>
                  <a:cubicBezTo>
                    <a:pt x="1543" y="0"/>
                    <a:pt x="1543" y="0"/>
                    <a:pt x="1543" y="0"/>
                  </a:cubicBezTo>
                  <a:cubicBezTo>
                    <a:pt x="514" y="0"/>
                    <a:pt x="0" y="3600"/>
                    <a:pt x="0" y="10800"/>
                  </a:cubicBezTo>
                  <a:cubicBezTo>
                    <a:pt x="0" y="16200"/>
                    <a:pt x="514" y="21600"/>
                    <a:pt x="1543" y="21600"/>
                  </a:cubicBezTo>
                  <a:lnTo>
                    <a:pt x="20571" y="21600"/>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3" name="Freeform 485">
              <a:extLst>
                <a:ext uri="{FF2B5EF4-FFF2-40B4-BE49-F238E27FC236}">
                  <a16:creationId xmlns:a16="http://schemas.microsoft.com/office/drawing/2014/main" id="{3F63DE48-D90C-4A68-A1AC-E77085B56B10}"/>
                </a:ext>
              </a:extLst>
            </p:cNvPr>
            <p:cNvSpPr/>
            <p:nvPr/>
          </p:nvSpPr>
          <p:spPr>
            <a:xfrm>
              <a:off x="18801816" y="8798271"/>
              <a:ext cx="245032" cy="37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400"/>
                    <a:pt x="21032" y="0"/>
                    <a:pt x="20179" y="0"/>
                  </a:cubicBezTo>
                  <a:cubicBezTo>
                    <a:pt x="1421" y="0"/>
                    <a:pt x="1421" y="0"/>
                    <a:pt x="1421" y="0"/>
                  </a:cubicBezTo>
                  <a:cubicBezTo>
                    <a:pt x="568" y="0"/>
                    <a:pt x="0" y="5400"/>
                    <a:pt x="0" y="10800"/>
                  </a:cubicBezTo>
                  <a:cubicBezTo>
                    <a:pt x="0" y="16200"/>
                    <a:pt x="568" y="21600"/>
                    <a:pt x="1421" y="21600"/>
                  </a:cubicBezTo>
                  <a:cubicBezTo>
                    <a:pt x="20179" y="21600"/>
                    <a:pt x="20179" y="21600"/>
                    <a:pt x="20179" y="21600"/>
                  </a:cubicBezTo>
                  <a:cubicBezTo>
                    <a:pt x="21032" y="21600"/>
                    <a:pt x="21600" y="16200"/>
                    <a:pt x="21600" y="108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4" name="Freeform 486">
              <a:extLst>
                <a:ext uri="{FF2B5EF4-FFF2-40B4-BE49-F238E27FC236}">
                  <a16:creationId xmlns:a16="http://schemas.microsoft.com/office/drawing/2014/main" id="{4930D628-9EFB-4137-9662-0638FD20ACF1}"/>
                </a:ext>
              </a:extLst>
            </p:cNvPr>
            <p:cNvSpPr/>
            <p:nvPr/>
          </p:nvSpPr>
          <p:spPr>
            <a:xfrm>
              <a:off x="18801816" y="9000687"/>
              <a:ext cx="191764" cy="399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200"/>
                    <a:pt x="732" y="21600"/>
                    <a:pt x="1831" y="21600"/>
                  </a:cubicBezTo>
                  <a:cubicBezTo>
                    <a:pt x="20868" y="21600"/>
                    <a:pt x="20868" y="21600"/>
                    <a:pt x="20868" y="21600"/>
                  </a:cubicBezTo>
                  <a:cubicBezTo>
                    <a:pt x="21600" y="10800"/>
                    <a:pt x="21600" y="10800"/>
                    <a:pt x="21600" y="10800"/>
                  </a:cubicBezTo>
                  <a:cubicBezTo>
                    <a:pt x="18305" y="0"/>
                    <a:pt x="18305" y="0"/>
                    <a:pt x="18305" y="0"/>
                  </a:cubicBezTo>
                  <a:cubicBezTo>
                    <a:pt x="1831" y="0"/>
                    <a:pt x="1831" y="0"/>
                    <a:pt x="1831" y="0"/>
                  </a:cubicBezTo>
                  <a:cubicBezTo>
                    <a:pt x="732" y="0"/>
                    <a:pt x="0" y="3600"/>
                    <a:pt x="0" y="108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5" name="Freeform 487">
              <a:extLst>
                <a:ext uri="{FF2B5EF4-FFF2-40B4-BE49-F238E27FC236}">
                  <a16:creationId xmlns:a16="http://schemas.microsoft.com/office/drawing/2014/main" id="{6368E563-9A58-4DF3-8629-141BDF28854A}"/>
                </a:ext>
              </a:extLst>
            </p:cNvPr>
            <p:cNvSpPr/>
            <p:nvPr/>
          </p:nvSpPr>
          <p:spPr>
            <a:xfrm>
              <a:off x="18801816" y="8899479"/>
              <a:ext cx="90556" cy="372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3857" y="0"/>
                    <a:pt x="3857" y="0"/>
                    <a:pt x="3857" y="0"/>
                  </a:cubicBezTo>
                  <a:cubicBezTo>
                    <a:pt x="1543" y="0"/>
                    <a:pt x="0" y="5400"/>
                    <a:pt x="0" y="10800"/>
                  </a:cubicBezTo>
                  <a:cubicBezTo>
                    <a:pt x="0" y="18000"/>
                    <a:pt x="1543" y="21600"/>
                    <a:pt x="3857" y="21600"/>
                  </a:cubicBezTo>
                  <a:cubicBezTo>
                    <a:pt x="21600" y="21600"/>
                    <a:pt x="21600" y="21600"/>
                    <a:pt x="21600" y="21600"/>
                  </a:cubicBezTo>
                  <a:cubicBezTo>
                    <a:pt x="20057" y="16200"/>
                    <a:pt x="20057" y="9000"/>
                    <a:pt x="20829" y="5400"/>
                  </a:cubicBezTo>
                  <a:cubicBezTo>
                    <a:pt x="20829" y="3600"/>
                    <a:pt x="20829" y="1800"/>
                    <a:pt x="21600" y="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6" name="Freeform 488">
              <a:extLst>
                <a:ext uri="{FF2B5EF4-FFF2-40B4-BE49-F238E27FC236}">
                  <a16:creationId xmlns:a16="http://schemas.microsoft.com/office/drawing/2014/main" id="{D7B6579D-9DE2-4336-BD65-44AABE704F99}"/>
                </a:ext>
              </a:extLst>
            </p:cNvPr>
            <p:cNvSpPr/>
            <p:nvPr/>
          </p:nvSpPr>
          <p:spPr>
            <a:xfrm>
              <a:off x="18713925" y="8561230"/>
              <a:ext cx="420814" cy="583282"/>
            </a:xfrm>
            <a:custGeom>
              <a:avLst/>
              <a:gdLst/>
              <a:ahLst/>
              <a:cxnLst>
                <a:cxn ang="0">
                  <a:pos x="wd2" y="hd2"/>
                </a:cxn>
                <a:cxn ang="5400000">
                  <a:pos x="wd2" y="hd2"/>
                </a:cxn>
                <a:cxn ang="10800000">
                  <a:pos x="wd2" y="hd2"/>
                </a:cxn>
                <a:cxn ang="16200000">
                  <a:pos x="wd2" y="hd2"/>
                </a:cxn>
              </a:cxnLst>
              <a:rect l="0" t="0" r="r" b="b"/>
              <a:pathLst>
                <a:path w="21600" h="21600" extrusionOk="0">
                  <a:moveTo>
                    <a:pt x="2492" y="19800"/>
                  </a:moveTo>
                  <a:cubicBezTo>
                    <a:pt x="2160" y="19560"/>
                    <a:pt x="1994" y="19200"/>
                    <a:pt x="1994" y="18840"/>
                  </a:cubicBezTo>
                  <a:cubicBezTo>
                    <a:pt x="1994" y="2880"/>
                    <a:pt x="1994" y="2880"/>
                    <a:pt x="1994" y="2880"/>
                  </a:cubicBezTo>
                  <a:cubicBezTo>
                    <a:pt x="1994" y="2040"/>
                    <a:pt x="2825" y="1440"/>
                    <a:pt x="3822" y="1440"/>
                  </a:cubicBezTo>
                  <a:cubicBezTo>
                    <a:pt x="11465" y="1440"/>
                    <a:pt x="11465" y="1440"/>
                    <a:pt x="11465" y="1440"/>
                  </a:cubicBezTo>
                  <a:cubicBezTo>
                    <a:pt x="12129" y="1440"/>
                    <a:pt x="12794" y="1920"/>
                    <a:pt x="12794" y="2400"/>
                  </a:cubicBezTo>
                  <a:cubicBezTo>
                    <a:pt x="12794" y="5040"/>
                    <a:pt x="12794" y="5040"/>
                    <a:pt x="12794" y="5040"/>
                  </a:cubicBezTo>
                  <a:cubicBezTo>
                    <a:pt x="12794" y="5760"/>
                    <a:pt x="13625" y="6360"/>
                    <a:pt x="14622" y="6360"/>
                  </a:cubicBezTo>
                  <a:cubicBezTo>
                    <a:pt x="18277" y="6360"/>
                    <a:pt x="18277" y="6360"/>
                    <a:pt x="18277" y="6360"/>
                  </a:cubicBezTo>
                  <a:cubicBezTo>
                    <a:pt x="18775" y="6360"/>
                    <a:pt x="19274" y="6600"/>
                    <a:pt x="19440" y="6960"/>
                  </a:cubicBezTo>
                  <a:cubicBezTo>
                    <a:pt x="19772" y="6840"/>
                    <a:pt x="20105" y="6840"/>
                    <a:pt x="20437" y="6840"/>
                  </a:cubicBezTo>
                  <a:cubicBezTo>
                    <a:pt x="20769" y="6840"/>
                    <a:pt x="21102" y="6840"/>
                    <a:pt x="21600" y="7080"/>
                  </a:cubicBezTo>
                  <a:cubicBezTo>
                    <a:pt x="21434" y="6240"/>
                    <a:pt x="20769" y="5400"/>
                    <a:pt x="20105" y="4800"/>
                  </a:cubicBezTo>
                  <a:cubicBezTo>
                    <a:pt x="14289" y="720"/>
                    <a:pt x="14289" y="720"/>
                    <a:pt x="14289" y="720"/>
                  </a:cubicBezTo>
                  <a:cubicBezTo>
                    <a:pt x="13625" y="360"/>
                    <a:pt x="12628" y="0"/>
                    <a:pt x="11631" y="0"/>
                  </a:cubicBezTo>
                  <a:cubicBezTo>
                    <a:pt x="2160" y="0"/>
                    <a:pt x="2160" y="0"/>
                    <a:pt x="2160" y="0"/>
                  </a:cubicBezTo>
                  <a:cubicBezTo>
                    <a:pt x="997" y="0"/>
                    <a:pt x="0" y="720"/>
                    <a:pt x="0" y="1560"/>
                  </a:cubicBezTo>
                  <a:cubicBezTo>
                    <a:pt x="0" y="20040"/>
                    <a:pt x="0" y="20040"/>
                    <a:pt x="0" y="20040"/>
                  </a:cubicBezTo>
                  <a:cubicBezTo>
                    <a:pt x="0" y="20520"/>
                    <a:pt x="166" y="20880"/>
                    <a:pt x="665" y="21240"/>
                  </a:cubicBezTo>
                  <a:cubicBezTo>
                    <a:pt x="997" y="21480"/>
                    <a:pt x="1662" y="21600"/>
                    <a:pt x="2160" y="21600"/>
                  </a:cubicBezTo>
                  <a:cubicBezTo>
                    <a:pt x="12462" y="21600"/>
                    <a:pt x="12462" y="21600"/>
                    <a:pt x="12462" y="21600"/>
                  </a:cubicBezTo>
                  <a:cubicBezTo>
                    <a:pt x="12462" y="21240"/>
                    <a:pt x="12462" y="20760"/>
                    <a:pt x="12794" y="20280"/>
                  </a:cubicBezTo>
                  <a:cubicBezTo>
                    <a:pt x="12794" y="20160"/>
                    <a:pt x="12794" y="20160"/>
                    <a:pt x="12794" y="20160"/>
                  </a:cubicBezTo>
                  <a:cubicBezTo>
                    <a:pt x="3822" y="20160"/>
                    <a:pt x="3822" y="20160"/>
                    <a:pt x="3822" y="20160"/>
                  </a:cubicBezTo>
                  <a:cubicBezTo>
                    <a:pt x="3323" y="20160"/>
                    <a:pt x="2825" y="20040"/>
                    <a:pt x="2492" y="198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7" name="Freeform 489">
              <a:extLst>
                <a:ext uri="{FF2B5EF4-FFF2-40B4-BE49-F238E27FC236}">
                  <a16:creationId xmlns:a16="http://schemas.microsoft.com/office/drawing/2014/main" id="{454221EC-08B9-4965-A513-76F905A2626E}"/>
                </a:ext>
              </a:extLst>
            </p:cNvPr>
            <p:cNvSpPr/>
            <p:nvPr/>
          </p:nvSpPr>
          <p:spPr>
            <a:xfrm>
              <a:off x="19057501" y="9107223"/>
              <a:ext cx="74575" cy="372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91" y="21600"/>
                    <a:pt x="9391" y="21600"/>
                    <a:pt x="9391" y="21600"/>
                  </a:cubicBezTo>
                  <a:cubicBezTo>
                    <a:pt x="15026" y="21600"/>
                    <a:pt x="18783" y="15709"/>
                    <a:pt x="21600" y="7855"/>
                  </a:cubicBezTo>
                  <a:cubicBezTo>
                    <a:pt x="15965" y="0"/>
                    <a:pt x="15965" y="0"/>
                    <a:pt x="15965" y="0"/>
                  </a:cubicBezTo>
                  <a:lnTo>
                    <a:pt x="0" y="21600"/>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8" name="Freeform 490">
              <a:extLst>
                <a:ext uri="{FF2B5EF4-FFF2-40B4-BE49-F238E27FC236}">
                  <a16:creationId xmlns:a16="http://schemas.microsoft.com/office/drawing/2014/main" id="{FDD15A41-A579-4ABB-8A17-AE53349418A9}"/>
                </a:ext>
              </a:extLst>
            </p:cNvPr>
            <p:cNvSpPr/>
            <p:nvPr/>
          </p:nvSpPr>
          <p:spPr>
            <a:xfrm>
              <a:off x="18913811" y="8772507"/>
              <a:ext cx="399243" cy="379315"/>
            </a:xfrm>
            <a:custGeom>
              <a:avLst/>
              <a:gdLst/>
              <a:ahLst/>
              <a:cxnLst>
                <a:cxn ang="0">
                  <a:pos x="wd2" y="hd2"/>
                </a:cxn>
                <a:cxn ang="5400000">
                  <a:pos x="wd2" y="hd2"/>
                </a:cxn>
                <a:cxn ang="10800000">
                  <a:pos x="wd2" y="hd2"/>
                </a:cxn>
                <a:cxn ang="16200000">
                  <a:pos x="wd2" y="hd2"/>
                </a:cxn>
              </a:cxnLst>
              <a:rect l="0" t="0" r="r" b="b"/>
              <a:pathLst>
                <a:path w="20493" h="20508" extrusionOk="0">
                  <a:moveTo>
                    <a:pt x="18886" y="7186"/>
                  </a:moveTo>
                  <a:cubicBezTo>
                    <a:pt x="18055" y="7186"/>
                    <a:pt x="18055" y="7186"/>
                    <a:pt x="18055" y="7186"/>
                  </a:cubicBezTo>
                  <a:cubicBezTo>
                    <a:pt x="16228" y="7186"/>
                    <a:pt x="14234" y="7186"/>
                    <a:pt x="13901" y="7186"/>
                  </a:cubicBezTo>
                  <a:cubicBezTo>
                    <a:pt x="13403" y="7186"/>
                    <a:pt x="12904" y="6837"/>
                    <a:pt x="12738" y="6315"/>
                  </a:cubicBezTo>
                  <a:cubicBezTo>
                    <a:pt x="12738" y="5792"/>
                    <a:pt x="12074" y="3876"/>
                    <a:pt x="11409" y="1960"/>
                  </a:cubicBezTo>
                  <a:cubicBezTo>
                    <a:pt x="11243" y="1437"/>
                    <a:pt x="11243" y="1437"/>
                    <a:pt x="11243" y="1437"/>
                  </a:cubicBezTo>
                  <a:cubicBezTo>
                    <a:pt x="10744" y="-479"/>
                    <a:pt x="9748" y="-479"/>
                    <a:pt x="9083" y="1437"/>
                  </a:cubicBezTo>
                  <a:cubicBezTo>
                    <a:pt x="8917" y="2308"/>
                    <a:pt x="8917" y="2308"/>
                    <a:pt x="8917" y="2308"/>
                  </a:cubicBezTo>
                  <a:cubicBezTo>
                    <a:pt x="8252" y="4224"/>
                    <a:pt x="7754" y="6140"/>
                    <a:pt x="7588" y="6489"/>
                  </a:cubicBezTo>
                  <a:cubicBezTo>
                    <a:pt x="7421" y="6837"/>
                    <a:pt x="6923" y="7186"/>
                    <a:pt x="6591" y="7186"/>
                  </a:cubicBezTo>
                  <a:cubicBezTo>
                    <a:pt x="6092" y="7186"/>
                    <a:pt x="4098" y="7186"/>
                    <a:pt x="2271" y="7186"/>
                  </a:cubicBezTo>
                  <a:cubicBezTo>
                    <a:pt x="1606" y="7186"/>
                    <a:pt x="1606" y="7186"/>
                    <a:pt x="1606" y="7186"/>
                  </a:cubicBezTo>
                  <a:cubicBezTo>
                    <a:pt x="-222" y="7186"/>
                    <a:pt x="-554" y="8056"/>
                    <a:pt x="941" y="9276"/>
                  </a:cubicBezTo>
                  <a:cubicBezTo>
                    <a:pt x="1606" y="9798"/>
                    <a:pt x="1606" y="9798"/>
                    <a:pt x="1606" y="9798"/>
                  </a:cubicBezTo>
                  <a:cubicBezTo>
                    <a:pt x="3101" y="10844"/>
                    <a:pt x="4597" y="12063"/>
                    <a:pt x="4929" y="12411"/>
                  </a:cubicBezTo>
                  <a:cubicBezTo>
                    <a:pt x="5261" y="12586"/>
                    <a:pt x="5428" y="13282"/>
                    <a:pt x="5261" y="13805"/>
                  </a:cubicBezTo>
                  <a:cubicBezTo>
                    <a:pt x="5095" y="14327"/>
                    <a:pt x="4597" y="16244"/>
                    <a:pt x="3932" y="18160"/>
                  </a:cubicBezTo>
                  <a:cubicBezTo>
                    <a:pt x="3766" y="18508"/>
                    <a:pt x="3766" y="18508"/>
                    <a:pt x="3766" y="18508"/>
                  </a:cubicBezTo>
                  <a:cubicBezTo>
                    <a:pt x="3268" y="20424"/>
                    <a:pt x="4098" y="21121"/>
                    <a:pt x="5594" y="19902"/>
                  </a:cubicBezTo>
                  <a:cubicBezTo>
                    <a:pt x="6092" y="19553"/>
                    <a:pt x="6092" y="19553"/>
                    <a:pt x="6092" y="19553"/>
                  </a:cubicBezTo>
                  <a:cubicBezTo>
                    <a:pt x="7588" y="18334"/>
                    <a:pt x="9249" y="17115"/>
                    <a:pt x="9581" y="16766"/>
                  </a:cubicBezTo>
                  <a:cubicBezTo>
                    <a:pt x="9914" y="16592"/>
                    <a:pt x="10578" y="16592"/>
                    <a:pt x="10911" y="16940"/>
                  </a:cubicBezTo>
                  <a:cubicBezTo>
                    <a:pt x="11243" y="17115"/>
                    <a:pt x="12904" y="18334"/>
                    <a:pt x="14400" y="19553"/>
                  </a:cubicBezTo>
                  <a:cubicBezTo>
                    <a:pt x="14898" y="19902"/>
                    <a:pt x="14898" y="19902"/>
                    <a:pt x="14898" y="19902"/>
                  </a:cubicBezTo>
                  <a:cubicBezTo>
                    <a:pt x="16394" y="21121"/>
                    <a:pt x="17224" y="20424"/>
                    <a:pt x="16560" y="18508"/>
                  </a:cubicBezTo>
                  <a:cubicBezTo>
                    <a:pt x="16394" y="17986"/>
                    <a:pt x="16394" y="17986"/>
                    <a:pt x="16394" y="17986"/>
                  </a:cubicBezTo>
                  <a:cubicBezTo>
                    <a:pt x="15895" y="16069"/>
                    <a:pt x="15231" y="14153"/>
                    <a:pt x="15064" y="13631"/>
                  </a:cubicBezTo>
                  <a:cubicBezTo>
                    <a:pt x="14898" y="13282"/>
                    <a:pt x="15064" y="12586"/>
                    <a:pt x="15563" y="12237"/>
                  </a:cubicBezTo>
                  <a:cubicBezTo>
                    <a:pt x="15895" y="12063"/>
                    <a:pt x="17557" y="10844"/>
                    <a:pt x="19052" y="9624"/>
                  </a:cubicBezTo>
                  <a:cubicBezTo>
                    <a:pt x="19551" y="9276"/>
                    <a:pt x="19551" y="9276"/>
                    <a:pt x="19551" y="9276"/>
                  </a:cubicBezTo>
                  <a:cubicBezTo>
                    <a:pt x="21046" y="8056"/>
                    <a:pt x="20714" y="7186"/>
                    <a:pt x="18886" y="7186"/>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cxnSp>
        <p:nvCxnSpPr>
          <p:cNvPr id="35" name="直接连接符 34">
            <a:extLst>
              <a:ext uri="{FF2B5EF4-FFF2-40B4-BE49-F238E27FC236}">
                <a16:creationId xmlns:a16="http://schemas.microsoft.com/office/drawing/2014/main" id="{128C11A7-02AD-4734-BF12-04F38AA59357}"/>
              </a:ext>
            </a:extLst>
          </p:cNvPr>
          <p:cNvCxnSpPr>
            <a:cxnSpLocks/>
          </p:cNvCxnSpPr>
          <p:nvPr/>
        </p:nvCxnSpPr>
        <p:spPr>
          <a:xfrm>
            <a:off x="997235" y="5129688"/>
            <a:ext cx="4511040" cy="0"/>
          </a:xfrm>
          <a:prstGeom prst="line">
            <a:avLst/>
          </a:prstGeom>
          <a:ln w="12700">
            <a:gradFill flip="none" rotWithShape="1">
              <a:gsLst>
                <a:gs pos="0">
                  <a:srgbClr val="435DF8"/>
                </a:gs>
                <a:gs pos="100000">
                  <a:srgbClr val="9A52B6"/>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4" name="组合 53">
            <a:extLst>
              <a:ext uri="{FF2B5EF4-FFF2-40B4-BE49-F238E27FC236}">
                <a16:creationId xmlns:a16="http://schemas.microsoft.com/office/drawing/2014/main" id="{430515BF-B12B-4256-AC72-DAC8F07CA66E}"/>
              </a:ext>
            </a:extLst>
          </p:cNvPr>
          <p:cNvGrpSpPr/>
          <p:nvPr/>
        </p:nvGrpSpPr>
        <p:grpSpPr>
          <a:xfrm>
            <a:off x="1709113" y="4114025"/>
            <a:ext cx="3725937" cy="830997"/>
            <a:chOff x="1709113" y="4114025"/>
            <a:chExt cx="3725937" cy="830997"/>
          </a:xfrm>
        </p:grpSpPr>
        <p:sp>
          <p:nvSpPr>
            <p:cNvPr id="45" name="文本框 44">
              <a:extLst>
                <a:ext uri="{FF2B5EF4-FFF2-40B4-BE49-F238E27FC236}">
                  <a16:creationId xmlns:a16="http://schemas.microsoft.com/office/drawing/2014/main" id="{846C0E1E-B560-41CF-8718-6A97D3168987}"/>
                </a:ext>
              </a:extLst>
            </p:cNvPr>
            <p:cNvSpPr txBox="1"/>
            <p:nvPr/>
          </p:nvSpPr>
          <p:spPr>
            <a:xfrm>
              <a:off x="1712877" y="4114025"/>
              <a:ext cx="3332837" cy="369332"/>
            </a:xfrm>
            <a:prstGeom prst="rect">
              <a:avLst/>
            </a:prstGeom>
            <a:noFill/>
          </p:spPr>
          <p:txBody>
            <a:bodyPr wrap="square" rtlCol="0">
              <a:spAutoFit/>
            </a:bodyPr>
            <a:lstStyle/>
            <a:p>
              <a:r>
                <a:rPr lang="zh-CN" altLang="en-US" dirty="0">
                  <a:gradFill>
                    <a:gsLst>
                      <a:gs pos="95000">
                        <a:srgbClr val="9A52B6"/>
                      </a:gs>
                      <a:gs pos="0">
                        <a:srgbClr val="435DF8"/>
                      </a:gs>
                    </a:gsLst>
                    <a:lin ang="2700000" scaled="1"/>
                  </a:gradFill>
                  <a:cs typeface="+mn-ea"/>
                  <a:sym typeface="+mn-lt"/>
                </a:rPr>
                <a:t>Add the title here</a:t>
              </a:r>
            </a:p>
          </p:txBody>
        </p:sp>
        <p:sp>
          <p:nvSpPr>
            <p:cNvPr id="46" name="文本框 45">
              <a:extLst>
                <a:ext uri="{FF2B5EF4-FFF2-40B4-BE49-F238E27FC236}">
                  <a16:creationId xmlns:a16="http://schemas.microsoft.com/office/drawing/2014/main" id="{05F7A91B-1C36-4BDC-9267-4928780CC2D7}"/>
                </a:ext>
              </a:extLst>
            </p:cNvPr>
            <p:cNvSpPr txBox="1"/>
            <p:nvPr/>
          </p:nvSpPr>
          <p:spPr>
            <a:xfrm>
              <a:off x="1709113" y="4483357"/>
              <a:ext cx="3725937" cy="461665"/>
            </a:xfrm>
            <a:prstGeom prst="rect">
              <a:avLst/>
            </a:prstGeom>
            <a:noFill/>
          </p:spPr>
          <p:txBody>
            <a:bodyPr wrap="square" rtlCol="0">
              <a:spAutoFit/>
            </a:bodyPr>
            <a:lstStyle/>
            <a:p>
              <a:r>
                <a:rPr lang="zh-CN" altLang="en-US" sz="1200" dirty="0">
                  <a:cs typeface="+mn-ea"/>
                  <a:sym typeface="+mn-lt"/>
                </a:rPr>
                <a:t>Add your detailed small paragraph text here, relevant to the title and in line with the overall language style, please be concise.</a:t>
              </a:r>
            </a:p>
          </p:txBody>
        </p:sp>
      </p:grpSp>
    </p:spTree>
    <p:extLst>
      <p:ext uri="{BB962C8B-B14F-4D97-AF65-F5344CB8AC3E}">
        <p14:creationId xmlns:p14="http://schemas.microsoft.com/office/powerpoint/2010/main" val="29343137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1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par>
                          <p:cTn id="29" fill="hold">
                            <p:stCondLst>
                              <p:cond delay="2850"/>
                            </p:stCondLst>
                            <p:childTnLst>
                              <p:par>
                                <p:cTn id="30" presetID="2" presetClass="entr" presetSubtype="2" decel="1000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16" presetClass="entr" presetSubtype="37"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outVertical)">
                                      <p:cBhvr>
                                        <p:cTn id="36" dur="1000"/>
                                        <p:tgtEl>
                                          <p:spTgt spid="35"/>
                                        </p:tgtEl>
                                      </p:cBhvr>
                                    </p:animEffect>
                                  </p:childTnLst>
                                </p:cTn>
                              </p:par>
                              <p:par>
                                <p:cTn id="37" presetID="16" presetClass="entr" presetSubtype="37"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1000"/>
                                        <p:tgtEl>
                                          <p:spTgt spid="10"/>
                                        </p:tgtEl>
                                      </p:cBhvr>
                                    </p:animEffect>
                                  </p:childTnLst>
                                </p:cTn>
                              </p:par>
                            </p:childTnLst>
                          </p:cTn>
                        </p:par>
                        <p:par>
                          <p:cTn id="40" fill="hold">
                            <p:stCondLst>
                              <p:cond delay="385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par>
                                <p:cTn id="46" presetID="53" presetClass="entr" presetSubtype="16"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750" fill="hold"/>
                                        <p:tgtEl>
                                          <p:spTgt spid="30"/>
                                        </p:tgtEl>
                                        <p:attrNameLst>
                                          <p:attrName>ppt_w</p:attrName>
                                        </p:attrNameLst>
                                      </p:cBhvr>
                                      <p:tavLst>
                                        <p:tav tm="0">
                                          <p:val>
                                            <p:fltVal val="0"/>
                                          </p:val>
                                        </p:tav>
                                        <p:tav tm="100000">
                                          <p:val>
                                            <p:strVal val="#ppt_w"/>
                                          </p:val>
                                        </p:tav>
                                      </p:tavLst>
                                    </p:anim>
                                    <p:anim calcmode="lin" valueType="num">
                                      <p:cBhvr>
                                        <p:cTn id="49" dur="750" fill="hold"/>
                                        <p:tgtEl>
                                          <p:spTgt spid="30"/>
                                        </p:tgtEl>
                                        <p:attrNameLst>
                                          <p:attrName>ppt_h</p:attrName>
                                        </p:attrNameLst>
                                      </p:cBhvr>
                                      <p:tavLst>
                                        <p:tav tm="0">
                                          <p:val>
                                            <p:fltVal val="0"/>
                                          </p:val>
                                        </p:tav>
                                        <p:tav tm="100000">
                                          <p:val>
                                            <p:strVal val="#ppt_h"/>
                                          </p:val>
                                        </p:tav>
                                      </p:tavLst>
                                    </p:anim>
                                    <p:animEffect transition="in" filter="fade">
                                      <p:cBhvr>
                                        <p:cTn id="50" dur="750"/>
                                        <p:tgtEl>
                                          <p:spTgt spid="30"/>
                                        </p:tgtEl>
                                      </p:cBhvr>
                                    </p:animEffect>
                                  </p:childTnLst>
                                </p:cTn>
                              </p:par>
                            </p:childTnLst>
                          </p:cTn>
                        </p:par>
                        <p:par>
                          <p:cTn id="51" fill="hold">
                            <p:stCondLst>
                              <p:cond delay="460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1000"/>
                                        <p:tgtEl>
                                          <p:spTgt spid="53"/>
                                        </p:tgtEl>
                                      </p:cBhvr>
                                    </p:animEffect>
                                  </p:childTnLst>
                                </p:cTn>
                              </p:par>
                              <p:par>
                                <p:cTn id="55" presetID="22" presetClass="entr" presetSubtype="8"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51B9CF3-B893-4854-AE6A-5A51E76DEA2A}"/>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60C7FBED-C54A-48FF-B46B-E09DCE580432}"/>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1C42F837-185E-459A-963F-1D28C89FB6F2}"/>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384D2425-BCEC-4D2D-8484-7013082A8048}"/>
              </a:ext>
            </a:extLst>
          </p:cNvPr>
          <p:cNvSpPr txBox="1"/>
          <p:nvPr/>
        </p:nvSpPr>
        <p:spPr>
          <a:xfrm>
            <a:off x="4004640" y="416139"/>
            <a:ext cx="4075880"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8" name="文本框 7">
            <a:extLst>
              <a:ext uri="{FF2B5EF4-FFF2-40B4-BE49-F238E27FC236}">
                <a16:creationId xmlns:a16="http://schemas.microsoft.com/office/drawing/2014/main" id="{A99A9772-00A4-4E06-94B9-40485DE61C7E}"/>
              </a:ext>
            </a:extLst>
          </p:cNvPr>
          <p:cNvSpPr txBox="1"/>
          <p:nvPr/>
        </p:nvSpPr>
        <p:spPr>
          <a:xfrm>
            <a:off x="1359840" y="3902367"/>
            <a:ext cx="890880" cy="307777"/>
          </a:xfrm>
          <a:prstGeom prst="rect">
            <a:avLst/>
          </a:prstGeom>
          <a:noFill/>
        </p:spPr>
        <p:txBody>
          <a:bodyPr wrap="square" rtlCol="0">
            <a:spAutoFit/>
          </a:bodyPr>
          <a:lstStyle/>
          <a:p>
            <a:pPr algn="ctr"/>
            <a:r>
              <a:rPr lang="en-US" altLang="zh-CN" sz="1400" dirty="0">
                <a:cs typeface="+mn-ea"/>
                <a:sym typeface="+mn-lt"/>
              </a:rPr>
              <a:t>20XX.2</a:t>
            </a:r>
            <a:endParaRPr lang="zh-CN" altLang="en-US" sz="1400" dirty="0">
              <a:cs typeface="+mn-ea"/>
              <a:sym typeface="+mn-lt"/>
            </a:endParaRPr>
          </a:p>
        </p:txBody>
      </p:sp>
      <p:sp>
        <p:nvSpPr>
          <p:cNvPr id="18" name="文本框 17">
            <a:extLst>
              <a:ext uri="{FF2B5EF4-FFF2-40B4-BE49-F238E27FC236}">
                <a16:creationId xmlns:a16="http://schemas.microsoft.com/office/drawing/2014/main" id="{C1311CDB-3677-46E2-B358-8353C14B085A}"/>
              </a:ext>
            </a:extLst>
          </p:cNvPr>
          <p:cNvSpPr txBox="1"/>
          <p:nvPr/>
        </p:nvSpPr>
        <p:spPr>
          <a:xfrm>
            <a:off x="9941280" y="3900100"/>
            <a:ext cx="890880" cy="307777"/>
          </a:xfrm>
          <a:prstGeom prst="rect">
            <a:avLst/>
          </a:prstGeom>
          <a:noFill/>
        </p:spPr>
        <p:txBody>
          <a:bodyPr wrap="square" rtlCol="0">
            <a:spAutoFit/>
          </a:bodyPr>
          <a:lstStyle/>
          <a:p>
            <a:pPr algn="ctr"/>
            <a:r>
              <a:rPr lang="en-US" altLang="zh-CN" sz="1400" dirty="0">
                <a:cs typeface="+mn-ea"/>
                <a:sym typeface="+mn-lt"/>
              </a:rPr>
              <a:t>20XX.10</a:t>
            </a:r>
            <a:endParaRPr lang="zh-CN" altLang="en-US" sz="1400" dirty="0">
              <a:cs typeface="+mn-ea"/>
              <a:sym typeface="+mn-lt"/>
            </a:endParaRPr>
          </a:p>
        </p:txBody>
      </p:sp>
      <p:sp>
        <p:nvSpPr>
          <p:cNvPr id="12" name="文本框 11">
            <a:extLst>
              <a:ext uri="{FF2B5EF4-FFF2-40B4-BE49-F238E27FC236}">
                <a16:creationId xmlns:a16="http://schemas.microsoft.com/office/drawing/2014/main" id="{B21A96B9-5CFA-41E6-AE3F-2749A0A5FE73}"/>
              </a:ext>
            </a:extLst>
          </p:cNvPr>
          <p:cNvSpPr txBox="1"/>
          <p:nvPr/>
        </p:nvSpPr>
        <p:spPr>
          <a:xfrm>
            <a:off x="5650560" y="3902367"/>
            <a:ext cx="890880" cy="307777"/>
          </a:xfrm>
          <a:prstGeom prst="rect">
            <a:avLst/>
          </a:prstGeom>
          <a:noFill/>
        </p:spPr>
        <p:txBody>
          <a:bodyPr wrap="square" rtlCol="0">
            <a:spAutoFit/>
          </a:bodyPr>
          <a:lstStyle/>
          <a:p>
            <a:pPr algn="ctr"/>
            <a:r>
              <a:rPr lang="en-US" altLang="zh-CN" sz="1400" dirty="0">
                <a:cs typeface="+mn-ea"/>
                <a:sym typeface="+mn-lt"/>
              </a:rPr>
              <a:t>20XX.6</a:t>
            </a:r>
            <a:endParaRPr lang="zh-CN" altLang="en-US" sz="1400" dirty="0">
              <a:cs typeface="+mn-ea"/>
              <a:sym typeface="+mn-lt"/>
            </a:endParaRPr>
          </a:p>
        </p:txBody>
      </p:sp>
      <p:sp>
        <p:nvSpPr>
          <p:cNvPr id="22" name="文本框 21">
            <a:extLst>
              <a:ext uri="{FF2B5EF4-FFF2-40B4-BE49-F238E27FC236}">
                <a16:creationId xmlns:a16="http://schemas.microsoft.com/office/drawing/2014/main" id="{5025CA3B-298E-4F7C-95C5-7F4712362552}"/>
              </a:ext>
            </a:extLst>
          </p:cNvPr>
          <p:cNvSpPr txBox="1"/>
          <p:nvPr/>
        </p:nvSpPr>
        <p:spPr>
          <a:xfrm>
            <a:off x="3505200" y="3292470"/>
            <a:ext cx="890880" cy="307777"/>
          </a:xfrm>
          <a:prstGeom prst="rect">
            <a:avLst/>
          </a:prstGeom>
          <a:noFill/>
        </p:spPr>
        <p:txBody>
          <a:bodyPr wrap="square" rtlCol="0">
            <a:spAutoFit/>
          </a:bodyPr>
          <a:lstStyle/>
          <a:p>
            <a:pPr algn="ctr"/>
            <a:r>
              <a:rPr lang="en-US" altLang="zh-CN" sz="1400" dirty="0">
                <a:cs typeface="+mn-ea"/>
                <a:sym typeface="+mn-lt"/>
              </a:rPr>
              <a:t>20XX.4</a:t>
            </a:r>
            <a:endParaRPr lang="zh-CN" altLang="en-US" sz="1400" dirty="0">
              <a:cs typeface="+mn-ea"/>
              <a:sym typeface="+mn-lt"/>
            </a:endParaRPr>
          </a:p>
        </p:txBody>
      </p:sp>
      <p:sp>
        <p:nvSpPr>
          <p:cNvPr id="29" name="文本框 28">
            <a:extLst>
              <a:ext uri="{FF2B5EF4-FFF2-40B4-BE49-F238E27FC236}">
                <a16:creationId xmlns:a16="http://schemas.microsoft.com/office/drawing/2014/main" id="{BB4BE853-D6ED-4D2D-A970-B8FED7FC356E}"/>
              </a:ext>
            </a:extLst>
          </p:cNvPr>
          <p:cNvSpPr txBox="1"/>
          <p:nvPr/>
        </p:nvSpPr>
        <p:spPr>
          <a:xfrm>
            <a:off x="7795920" y="3292470"/>
            <a:ext cx="890880" cy="307777"/>
          </a:xfrm>
          <a:prstGeom prst="rect">
            <a:avLst/>
          </a:prstGeom>
          <a:noFill/>
        </p:spPr>
        <p:txBody>
          <a:bodyPr wrap="square" rtlCol="0">
            <a:spAutoFit/>
          </a:bodyPr>
          <a:lstStyle/>
          <a:p>
            <a:pPr algn="ctr"/>
            <a:r>
              <a:rPr lang="en-US" altLang="zh-CN" sz="1400" dirty="0">
                <a:cs typeface="+mn-ea"/>
                <a:sym typeface="+mn-lt"/>
              </a:rPr>
              <a:t>20XX.8</a:t>
            </a:r>
            <a:endParaRPr lang="zh-CN" altLang="en-US" sz="1400" dirty="0">
              <a:cs typeface="+mn-ea"/>
              <a:sym typeface="+mn-lt"/>
            </a:endParaRPr>
          </a:p>
        </p:txBody>
      </p:sp>
      <p:grpSp>
        <p:nvGrpSpPr>
          <p:cNvPr id="57" name="组合 56">
            <a:extLst>
              <a:ext uri="{FF2B5EF4-FFF2-40B4-BE49-F238E27FC236}">
                <a16:creationId xmlns:a16="http://schemas.microsoft.com/office/drawing/2014/main" id="{E366A4CF-2343-468F-B13B-E14EC8DEACA9}"/>
              </a:ext>
            </a:extLst>
          </p:cNvPr>
          <p:cNvGrpSpPr/>
          <p:nvPr/>
        </p:nvGrpSpPr>
        <p:grpSpPr>
          <a:xfrm>
            <a:off x="2890800" y="1502247"/>
            <a:ext cx="2119680" cy="1080070"/>
            <a:chOff x="2890800" y="1502247"/>
            <a:chExt cx="2119680" cy="1080070"/>
          </a:xfrm>
        </p:grpSpPr>
        <p:sp>
          <p:nvSpPr>
            <p:cNvPr id="23" name="文本框 22">
              <a:extLst>
                <a:ext uri="{FF2B5EF4-FFF2-40B4-BE49-F238E27FC236}">
                  <a16:creationId xmlns:a16="http://schemas.microsoft.com/office/drawing/2014/main" id="{EF182528-79E1-40C7-826B-7B3F10C86AC6}"/>
                </a:ext>
              </a:extLst>
            </p:cNvPr>
            <p:cNvSpPr txBox="1"/>
            <p:nvPr/>
          </p:nvSpPr>
          <p:spPr>
            <a:xfrm>
              <a:off x="2890800" y="2120652"/>
              <a:ext cx="211968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nvGrpSpPr>
            <p:cNvPr id="47" name="组合 46">
              <a:extLst>
                <a:ext uri="{FF2B5EF4-FFF2-40B4-BE49-F238E27FC236}">
                  <a16:creationId xmlns:a16="http://schemas.microsoft.com/office/drawing/2014/main" id="{1DA9E094-E04D-41D9-9755-1AF5F8B406BA}"/>
                </a:ext>
              </a:extLst>
            </p:cNvPr>
            <p:cNvGrpSpPr/>
            <p:nvPr/>
          </p:nvGrpSpPr>
          <p:grpSpPr>
            <a:xfrm>
              <a:off x="3718814" y="1502247"/>
              <a:ext cx="571651" cy="571652"/>
              <a:chOff x="13628697" y="1391877"/>
              <a:chExt cx="798873" cy="798874"/>
            </a:xfrm>
            <a:gradFill>
              <a:gsLst>
                <a:gs pos="100000">
                  <a:srgbClr val="9A52B6"/>
                </a:gs>
                <a:gs pos="0">
                  <a:srgbClr val="435DF8"/>
                </a:gs>
              </a:gsLst>
              <a:lin ang="2700000" scaled="1"/>
            </a:gradFill>
          </p:grpSpPr>
          <p:sp>
            <p:nvSpPr>
              <p:cNvPr id="35" name="Freeform 285">
                <a:extLst>
                  <a:ext uri="{FF2B5EF4-FFF2-40B4-BE49-F238E27FC236}">
                    <a16:creationId xmlns:a16="http://schemas.microsoft.com/office/drawing/2014/main" id="{1DCAB313-1C86-4105-B281-7E6A81B27704}"/>
                  </a:ext>
                </a:extLst>
              </p:cNvPr>
              <p:cNvSpPr/>
              <p:nvPr/>
            </p:nvSpPr>
            <p:spPr>
              <a:xfrm>
                <a:off x="13628697"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6" name="Freeform 286">
                <a:extLst>
                  <a:ext uri="{FF2B5EF4-FFF2-40B4-BE49-F238E27FC236}">
                    <a16:creationId xmlns:a16="http://schemas.microsoft.com/office/drawing/2014/main" id="{55AF7330-4A47-4324-A7DD-50E818274FD3}"/>
                  </a:ext>
                </a:extLst>
              </p:cNvPr>
              <p:cNvSpPr/>
              <p:nvPr/>
            </p:nvSpPr>
            <p:spPr>
              <a:xfrm>
                <a:off x="13780454" y="1543635"/>
                <a:ext cx="496337" cy="546899"/>
              </a:xfrm>
              <a:custGeom>
                <a:avLst/>
                <a:gdLst/>
                <a:ahLst/>
                <a:cxnLst>
                  <a:cxn ang="0">
                    <a:pos x="wd2" y="hd2"/>
                  </a:cxn>
                  <a:cxn ang="5400000">
                    <a:pos x="wd2" y="hd2"/>
                  </a:cxn>
                  <a:cxn ang="10800000">
                    <a:pos x="wd2" y="hd2"/>
                  </a:cxn>
                  <a:cxn ang="16200000">
                    <a:pos x="wd2" y="hd2"/>
                  </a:cxn>
                </a:cxnLst>
                <a:rect l="0" t="0" r="r" b="b"/>
                <a:pathLst>
                  <a:path w="21395" h="21600" extrusionOk="0">
                    <a:moveTo>
                      <a:pt x="10679" y="21600"/>
                    </a:moveTo>
                    <a:cubicBezTo>
                      <a:pt x="10921" y="21600"/>
                      <a:pt x="10921" y="21600"/>
                      <a:pt x="10921" y="21600"/>
                    </a:cubicBezTo>
                    <a:cubicBezTo>
                      <a:pt x="14319" y="21600"/>
                      <a:pt x="17474" y="20709"/>
                      <a:pt x="19658" y="18705"/>
                    </a:cubicBezTo>
                    <a:cubicBezTo>
                      <a:pt x="20629" y="18037"/>
                      <a:pt x="21115" y="17369"/>
                      <a:pt x="21357" y="16256"/>
                    </a:cubicBezTo>
                    <a:cubicBezTo>
                      <a:pt x="21600" y="15142"/>
                      <a:pt x="20629" y="14252"/>
                      <a:pt x="19901" y="13584"/>
                    </a:cubicBezTo>
                    <a:cubicBezTo>
                      <a:pt x="19658" y="13361"/>
                      <a:pt x="19658" y="13361"/>
                      <a:pt x="19658" y="13361"/>
                    </a:cubicBezTo>
                    <a:cubicBezTo>
                      <a:pt x="18688" y="12915"/>
                      <a:pt x="17231" y="12247"/>
                      <a:pt x="16261" y="12247"/>
                    </a:cubicBezTo>
                    <a:cubicBezTo>
                      <a:pt x="16261" y="12247"/>
                      <a:pt x="16261" y="12247"/>
                      <a:pt x="16261" y="12247"/>
                    </a:cubicBezTo>
                    <a:cubicBezTo>
                      <a:pt x="16018" y="12247"/>
                      <a:pt x="16018" y="12247"/>
                      <a:pt x="16018" y="12247"/>
                    </a:cubicBezTo>
                    <a:cubicBezTo>
                      <a:pt x="15775" y="12470"/>
                      <a:pt x="15533" y="12693"/>
                      <a:pt x="15047" y="12915"/>
                    </a:cubicBezTo>
                    <a:cubicBezTo>
                      <a:pt x="15290" y="12915"/>
                      <a:pt x="15775" y="12915"/>
                      <a:pt x="16018" y="13138"/>
                    </a:cubicBezTo>
                    <a:cubicBezTo>
                      <a:pt x="16261" y="13138"/>
                      <a:pt x="16261" y="13138"/>
                      <a:pt x="16261" y="13138"/>
                    </a:cubicBezTo>
                    <a:cubicBezTo>
                      <a:pt x="16989" y="13138"/>
                      <a:pt x="18202" y="13584"/>
                      <a:pt x="18930" y="14029"/>
                    </a:cubicBezTo>
                    <a:cubicBezTo>
                      <a:pt x="19416" y="14252"/>
                      <a:pt x="19416" y="14252"/>
                      <a:pt x="19416" y="14252"/>
                    </a:cubicBezTo>
                    <a:cubicBezTo>
                      <a:pt x="19901" y="14697"/>
                      <a:pt x="20387" y="15588"/>
                      <a:pt x="20387" y="16256"/>
                    </a:cubicBezTo>
                    <a:cubicBezTo>
                      <a:pt x="20387" y="16924"/>
                      <a:pt x="19658" y="17369"/>
                      <a:pt x="19173" y="18037"/>
                    </a:cubicBezTo>
                    <a:cubicBezTo>
                      <a:pt x="16989" y="19819"/>
                      <a:pt x="14076" y="20709"/>
                      <a:pt x="10921" y="20709"/>
                    </a:cubicBezTo>
                    <a:cubicBezTo>
                      <a:pt x="10679" y="20709"/>
                      <a:pt x="10679" y="20709"/>
                      <a:pt x="10679" y="20709"/>
                    </a:cubicBezTo>
                    <a:cubicBezTo>
                      <a:pt x="7281" y="20709"/>
                      <a:pt x="4369" y="19596"/>
                      <a:pt x="2184" y="17814"/>
                    </a:cubicBezTo>
                    <a:cubicBezTo>
                      <a:pt x="1456" y="17146"/>
                      <a:pt x="971" y="16701"/>
                      <a:pt x="971" y="16033"/>
                    </a:cubicBezTo>
                    <a:cubicBezTo>
                      <a:pt x="971" y="15365"/>
                      <a:pt x="1456" y="14474"/>
                      <a:pt x="2184" y="14029"/>
                    </a:cubicBezTo>
                    <a:cubicBezTo>
                      <a:pt x="2427" y="13806"/>
                      <a:pt x="2427" y="13806"/>
                      <a:pt x="2427" y="13806"/>
                    </a:cubicBezTo>
                    <a:cubicBezTo>
                      <a:pt x="3155" y="13584"/>
                      <a:pt x="4369" y="13138"/>
                      <a:pt x="5339" y="12915"/>
                    </a:cubicBezTo>
                    <a:cubicBezTo>
                      <a:pt x="5582" y="12915"/>
                      <a:pt x="5582" y="12915"/>
                      <a:pt x="5582" y="12915"/>
                    </a:cubicBezTo>
                    <a:cubicBezTo>
                      <a:pt x="6553" y="12693"/>
                      <a:pt x="7524" y="12470"/>
                      <a:pt x="8009" y="12247"/>
                    </a:cubicBezTo>
                    <a:cubicBezTo>
                      <a:pt x="8494" y="12025"/>
                      <a:pt x="9222" y="11579"/>
                      <a:pt x="9465" y="11134"/>
                    </a:cubicBezTo>
                    <a:cubicBezTo>
                      <a:pt x="9708" y="10689"/>
                      <a:pt x="9465" y="9798"/>
                      <a:pt x="8737" y="9353"/>
                    </a:cubicBezTo>
                    <a:cubicBezTo>
                      <a:pt x="8252" y="9130"/>
                      <a:pt x="7766" y="8685"/>
                      <a:pt x="7766" y="8239"/>
                    </a:cubicBezTo>
                    <a:cubicBezTo>
                      <a:pt x="7524" y="7794"/>
                      <a:pt x="7281" y="7126"/>
                      <a:pt x="7281" y="6903"/>
                    </a:cubicBezTo>
                    <a:cubicBezTo>
                      <a:pt x="7281" y="6235"/>
                      <a:pt x="6796" y="5790"/>
                      <a:pt x="6553" y="5567"/>
                    </a:cubicBezTo>
                    <a:cubicBezTo>
                      <a:pt x="6553" y="5567"/>
                      <a:pt x="6310" y="5344"/>
                      <a:pt x="6310" y="5122"/>
                    </a:cubicBezTo>
                    <a:cubicBezTo>
                      <a:pt x="6310" y="4899"/>
                      <a:pt x="6553" y="4676"/>
                      <a:pt x="6553" y="4454"/>
                    </a:cubicBezTo>
                    <a:cubicBezTo>
                      <a:pt x="7281" y="4231"/>
                      <a:pt x="7524" y="2895"/>
                      <a:pt x="7766" y="2672"/>
                    </a:cubicBezTo>
                    <a:cubicBezTo>
                      <a:pt x="7766" y="2004"/>
                      <a:pt x="8494" y="1336"/>
                      <a:pt x="9222" y="1113"/>
                    </a:cubicBezTo>
                    <a:cubicBezTo>
                      <a:pt x="9465" y="1113"/>
                      <a:pt x="9465" y="1113"/>
                      <a:pt x="9465" y="1113"/>
                    </a:cubicBezTo>
                    <a:cubicBezTo>
                      <a:pt x="9708" y="1113"/>
                      <a:pt x="10193" y="891"/>
                      <a:pt x="10921" y="891"/>
                    </a:cubicBezTo>
                    <a:cubicBezTo>
                      <a:pt x="10921" y="891"/>
                      <a:pt x="10921" y="891"/>
                      <a:pt x="10921" y="891"/>
                    </a:cubicBezTo>
                    <a:cubicBezTo>
                      <a:pt x="11407" y="891"/>
                      <a:pt x="12135" y="1113"/>
                      <a:pt x="12378" y="1113"/>
                    </a:cubicBezTo>
                    <a:cubicBezTo>
                      <a:pt x="12620" y="1113"/>
                      <a:pt x="12620" y="1113"/>
                      <a:pt x="12620" y="1113"/>
                    </a:cubicBezTo>
                    <a:cubicBezTo>
                      <a:pt x="13348" y="1336"/>
                      <a:pt x="14076" y="2227"/>
                      <a:pt x="14076" y="2672"/>
                    </a:cubicBezTo>
                    <a:cubicBezTo>
                      <a:pt x="14076" y="2895"/>
                      <a:pt x="14562" y="4454"/>
                      <a:pt x="15047" y="4676"/>
                    </a:cubicBezTo>
                    <a:cubicBezTo>
                      <a:pt x="15290" y="4676"/>
                      <a:pt x="15290" y="4899"/>
                      <a:pt x="15290" y="5344"/>
                    </a:cubicBezTo>
                    <a:cubicBezTo>
                      <a:pt x="15290" y="5567"/>
                      <a:pt x="15290" y="5790"/>
                      <a:pt x="15290" y="5790"/>
                    </a:cubicBezTo>
                    <a:cubicBezTo>
                      <a:pt x="14804" y="5790"/>
                      <a:pt x="14562" y="6458"/>
                      <a:pt x="14319" y="6903"/>
                    </a:cubicBezTo>
                    <a:cubicBezTo>
                      <a:pt x="14319" y="7348"/>
                      <a:pt x="14076" y="8016"/>
                      <a:pt x="13834" y="8462"/>
                    </a:cubicBezTo>
                    <a:cubicBezTo>
                      <a:pt x="13834" y="8685"/>
                      <a:pt x="13348" y="9353"/>
                      <a:pt x="12863" y="9575"/>
                    </a:cubicBezTo>
                    <a:cubicBezTo>
                      <a:pt x="12135" y="10021"/>
                      <a:pt x="11892" y="10689"/>
                      <a:pt x="12135" y="11134"/>
                    </a:cubicBezTo>
                    <a:cubicBezTo>
                      <a:pt x="12135" y="11357"/>
                      <a:pt x="12378" y="11802"/>
                      <a:pt x="12620" y="12025"/>
                    </a:cubicBezTo>
                    <a:cubicBezTo>
                      <a:pt x="13106" y="11802"/>
                      <a:pt x="13348" y="11802"/>
                      <a:pt x="13834" y="11579"/>
                    </a:cubicBezTo>
                    <a:cubicBezTo>
                      <a:pt x="13348" y="11357"/>
                      <a:pt x="13106" y="11134"/>
                      <a:pt x="13106" y="10911"/>
                    </a:cubicBezTo>
                    <a:cubicBezTo>
                      <a:pt x="12863" y="10689"/>
                      <a:pt x="13106" y="10466"/>
                      <a:pt x="13348" y="10243"/>
                    </a:cubicBezTo>
                    <a:cubicBezTo>
                      <a:pt x="14076" y="9798"/>
                      <a:pt x="14562" y="9130"/>
                      <a:pt x="14804" y="8685"/>
                    </a:cubicBezTo>
                    <a:cubicBezTo>
                      <a:pt x="15047" y="8239"/>
                      <a:pt x="15290" y="7571"/>
                      <a:pt x="15290" y="7126"/>
                    </a:cubicBezTo>
                    <a:cubicBezTo>
                      <a:pt x="15533" y="6680"/>
                      <a:pt x="15533" y="6458"/>
                      <a:pt x="15533" y="6458"/>
                    </a:cubicBezTo>
                    <a:cubicBezTo>
                      <a:pt x="16018" y="6458"/>
                      <a:pt x="16261" y="5790"/>
                      <a:pt x="16261" y="5344"/>
                    </a:cubicBezTo>
                    <a:cubicBezTo>
                      <a:pt x="16261" y="4676"/>
                      <a:pt x="16018" y="4231"/>
                      <a:pt x="15775" y="4008"/>
                    </a:cubicBezTo>
                    <a:cubicBezTo>
                      <a:pt x="15533" y="3786"/>
                      <a:pt x="15290" y="3340"/>
                      <a:pt x="15047" y="2449"/>
                    </a:cubicBezTo>
                    <a:cubicBezTo>
                      <a:pt x="14804" y="1559"/>
                      <a:pt x="13834" y="668"/>
                      <a:pt x="12863" y="445"/>
                    </a:cubicBezTo>
                    <a:cubicBezTo>
                      <a:pt x="12620" y="223"/>
                      <a:pt x="12620" y="223"/>
                      <a:pt x="12620" y="223"/>
                    </a:cubicBezTo>
                    <a:cubicBezTo>
                      <a:pt x="12135" y="223"/>
                      <a:pt x="11649" y="0"/>
                      <a:pt x="10921" y="0"/>
                    </a:cubicBezTo>
                    <a:cubicBezTo>
                      <a:pt x="10921" y="0"/>
                      <a:pt x="10921" y="0"/>
                      <a:pt x="10921" y="0"/>
                    </a:cubicBezTo>
                    <a:cubicBezTo>
                      <a:pt x="10193" y="0"/>
                      <a:pt x="9708" y="223"/>
                      <a:pt x="9222" y="223"/>
                    </a:cubicBezTo>
                    <a:cubicBezTo>
                      <a:pt x="8980" y="223"/>
                      <a:pt x="8980" y="223"/>
                      <a:pt x="8980" y="223"/>
                    </a:cubicBezTo>
                    <a:cubicBezTo>
                      <a:pt x="8009" y="668"/>
                      <a:pt x="7038" y="1559"/>
                      <a:pt x="6796" y="2449"/>
                    </a:cubicBezTo>
                    <a:cubicBezTo>
                      <a:pt x="6553" y="3118"/>
                      <a:pt x="6310" y="3786"/>
                      <a:pt x="6067" y="3786"/>
                    </a:cubicBezTo>
                    <a:cubicBezTo>
                      <a:pt x="5582" y="4008"/>
                      <a:pt x="5339" y="4676"/>
                      <a:pt x="5339" y="5122"/>
                    </a:cubicBezTo>
                    <a:cubicBezTo>
                      <a:pt x="5339" y="5567"/>
                      <a:pt x="5582" y="6235"/>
                      <a:pt x="6067" y="6458"/>
                    </a:cubicBezTo>
                    <a:cubicBezTo>
                      <a:pt x="6067" y="6458"/>
                      <a:pt x="6310" y="6680"/>
                      <a:pt x="6310" y="6903"/>
                    </a:cubicBezTo>
                    <a:cubicBezTo>
                      <a:pt x="6310" y="7348"/>
                      <a:pt x="6553" y="8016"/>
                      <a:pt x="6796" y="8685"/>
                    </a:cubicBezTo>
                    <a:cubicBezTo>
                      <a:pt x="7038" y="9130"/>
                      <a:pt x="7524" y="9798"/>
                      <a:pt x="8009" y="10243"/>
                    </a:cubicBezTo>
                    <a:cubicBezTo>
                      <a:pt x="8494" y="10466"/>
                      <a:pt x="8494" y="10689"/>
                      <a:pt x="8494" y="10911"/>
                    </a:cubicBezTo>
                    <a:cubicBezTo>
                      <a:pt x="8494" y="11134"/>
                      <a:pt x="8009" y="11357"/>
                      <a:pt x="7766" y="11579"/>
                    </a:cubicBezTo>
                    <a:cubicBezTo>
                      <a:pt x="7281" y="11579"/>
                      <a:pt x="6310" y="11802"/>
                      <a:pt x="5339" y="12025"/>
                    </a:cubicBezTo>
                    <a:cubicBezTo>
                      <a:pt x="5097" y="12025"/>
                      <a:pt x="5097" y="12025"/>
                      <a:pt x="5097" y="12025"/>
                    </a:cubicBezTo>
                    <a:cubicBezTo>
                      <a:pt x="4126" y="12247"/>
                      <a:pt x="2670" y="12693"/>
                      <a:pt x="1942" y="13138"/>
                    </a:cubicBezTo>
                    <a:cubicBezTo>
                      <a:pt x="1456" y="13361"/>
                      <a:pt x="1456" y="13361"/>
                      <a:pt x="1456" y="13361"/>
                    </a:cubicBezTo>
                    <a:cubicBezTo>
                      <a:pt x="728" y="13806"/>
                      <a:pt x="0" y="14920"/>
                      <a:pt x="0" y="16033"/>
                    </a:cubicBezTo>
                    <a:cubicBezTo>
                      <a:pt x="0" y="17146"/>
                      <a:pt x="728" y="17814"/>
                      <a:pt x="1456" y="18482"/>
                    </a:cubicBezTo>
                    <a:cubicBezTo>
                      <a:pt x="3640" y="20487"/>
                      <a:pt x="6796" y="21600"/>
                      <a:pt x="10679" y="216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7" name="Freeform 287">
                <a:extLst>
                  <a:ext uri="{FF2B5EF4-FFF2-40B4-BE49-F238E27FC236}">
                    <a16:creationId xmlns:a16="http://schemas.microsoft.com/office/drawing/2014/main" id="{415B88BD-8440-4A8C-A90C-E5ACB6DE29B0}"/>
                  </a:ext>
                </a:extLst>
              </p:cNvPr>
              <p:cNvSpPr/>
              <p:nvPr/>
            </p:nvSpPr>
            <p:spPr>
              <a:xfrm>
                <a:off x="13836722" y="1492094"/>
                <a:ext cx="393278" cy="406596"/>
              </a:xfrm>
              <a:custGeom>
                <a:avLst/>
                <a:gdLst/>
                <a:ahLst/>
                <a:cxnLst>
                  <a:cxn ang="0">
                    <a:pos x="wd2" y="hd2"/>
                  </a:cxn>
                  <a:cxn ang="5400000">
                    <a:pos x="wd2" y="hd2"/>
                  </a:cxn>
                  <a:cxn ang="10800000">
                    <a:pos x="wd2" y="hd2"/>
                  </a:cxn>
                  <a:cxn ang="16200000">
                    <a:pos x="wd2" y="hd2"/>
                  </a:cxn>
                </a:cxnLst>
                <a:rect l="0" t="0" r="r" b="b"/>
                <a:pathLst>
                  <a:path w="21343" h="21600" extrusionOk="0">
                    <a:moveTo>
                      <a:pt x="1873" y="12300"/>
                    </a:moveTo>
                    <a:cubicBezTo>
                      <a:pt x="1873" y="12300"/>
                      <a:pt x="1873" y="12300"/>
                      <a:pt x="1873" y="12300"/>
                    </a:cubicBezTo>
                    <a:cubicBezTo>
                      <a:pt x="2785" y="12300"/>
                      <a:pt x="3089" y="11700"/>
                      <a:pt x="3394" y="10200"/>
                    </a:cubicBezTo>
                    <a:cubicBezTo>
                      <a:pt x="3394" y="9300"/>
                      <a:pt x="3089" y="8700"/>
                      <a:pt x="2785" y="8400"/>
                    </a:cubicBezTo>
                    <a:cubicBezTo>
                      <a:pt x="2785" y="6600"/>
                      <a:pt x="3698" y="4800"/>
                      <a:pt x="5219" y="3300"/>
                    </a:cubicBezTo>
                    <a:cubicBezTo>
                      <a:pt x="6740" y="1800"/>
                      <a:pt x="8566" y="1200"/>
                      <a:pt x="10695" y="1200"/>
                    </a:cubicBezTo>
                    <a:cubicBezTo>
                      <a:pt x="12825" y="1200"/>
                      <a:pt x="14954" y="2100"/>
                      <a:pt x="16475" y="3600"/>
                    </a:cubicBezTo>
                    <a:cubicBezTo>
                      <a:pt x="17692" y="4800"/>
                      <a:pt x="18605" y="6600"/>
                      <a:pt x="18605" y="8700"/>
                    </a:cubicBezTo>
                    <a:cubicBezTo>
                      <a:pt x="18301" y="9000"/>
                      <a:pt x="17997" y="9600"/>
                      <a:pt x="17997" y="10500"/>
                    </a:cubicBezTo>
                    <a:cubicBezTo>
                      <a:pt x="17997" y="11100"/>
                      <a:pt x="17997" y="11700"/>
                      <a:pt x="18301" y="12000"/>
                    </a:cubicBezTo>
                    <a:cubicBezTo>
                      <a:pt x="18301" y="12300"/>
                      <a:pt x="18301" y="12300"/>
                      <a:pt x="18605" y="12300"/>
                    </a:cubicBezTo>
                    <a:cubicBezTo>
                      <a:pt x="18301" y="15900"/>
                      <a:pt x="15867" y="18900"/>
                      <a:pt x="12520" y="19500"/>
                    </a:cubicBezTo>
                    <a:cubicBezTo>
                      <a:pt x="12216" y="19500"/>
                      <a:pt x="12216" y="19200"/>
                      <a:pt x="11912" y="19200"/>
                    </a:cubicBezTo>
                    <a:cubicBezTo>
                      <a:pt x="11912" y="18900"/>
                      <a:pt x="11912" y="18900"/>
                      <a:pt x="11912" y="18900"/>
                    </a:cubicBezTo>
                    <a:cubicBezTo>
                      <a:pt x="11608" y="18600"/>
                      <a:pt x="10999" y="18300"/>
                      <a:pt x="10391" y="18300"/>
                    </a:cubicBezTo>
                    <a:cubicBezTo>
                      <a:pt x="9174" y="18300"/>
                      <a:pt x="8261" y="19200"/>
                      <a:pt x="8261" y="20400"/>
                    </a:cubicBezTo>
                    <a:cubicBezTo>
                      <a:pt x="8261" y="20700"/>
                      <a:pt x="8566" y="21000"/>
                      <a:pt x="8566" y="21000"/>
                    </a:cubicBezTo>
                    <a:cubicBezTo>
                      <a:pt x="9174" y="21600"/>
                      <a:pt x="10087" y="21600"/>
                      <a:pt x="10391" y="21600"/>
                    </a:cubicBezTo>
                    <a:cubicBezTo>
                      <a:pt x="10695" y="21600"/>
                      <a:pt x="10999" y="21600"/>
                      <a:pt x="10999" y="21600"/>
                    </a:cubicBezTo>
                    <a:cubicBezTo>
                      <a:pt x="11912" y="21600"/>
                      <a:pt x="12216" y="21300"/>
                      <a:pt x="12520" y="20700"/>
                    </a:cubicBezTo>
                    <a:cubicBezTo>
                      <a:pt x="16475" y="20100"/>
                      <a:pt x="19518" y="16800"/>
                      <a:pt x="19822" y="12600"/>
                    </a:cubicBezTo>
                    <a:cubicBezTo>
                      <a:pt x="20126" y="12600"/>
                      <a:pt x="20126" y="12300"/>
                      <a:pt x="20430" y="12300"/>
                    </a:cubicBezTo>
                    <a:cubicBezTo>
                      <a:pt x="21039" y="12000"/>
                      <a:pt x="21343" y="11400"/>
                      <a:pt x="21343" y="10500"/>
                    </a:cubicBezTo>
                    <a:cubicBezTo>
                      <a:pt x="21343" y="9600"/>
                      <a:pt x="20735" y="9000"/>
                      <a:pt x="19822" y="8700"/>
                    </a:cubicBezTo>
                    <a:cubicBezTo>
                      <a:pt x="19822" y="6300"/>
                      <a:pt x="18909" y="4200"/>
                      <a:pt x="17388" y="2700"/>
                    </a:cubicBezTo>
                    <a:cubicBezTo>
                      <a:pt x="15563" y="900"/>
                      <a:pt x="13129" y="0"/>
                      <a:pt x="10695" y="0"/>
                    </a:cubicBezTo>
                    <a:cubicBezTo>
                      <a:pt x="8261" y="0"/>
                      <a:pt x="6132" y="600"/>
                      <a:pt x="4306" y="2400"/>
                    </a:cubicBezTo>
                    <a:cubicBezTo>
                      <a:pt x="2481" y="3900"/>
                      <a:pt x="1568" y="6000"/>
                      <a:pt x="1568" y="8400"/>
                    </a:cubicBezTo>
                    <a:cubicBezTo>
                      <a:pt x="656" y="8400"/>
                      <a:pt x="47" y="9300"/>
                      <a:pt x="47" y="10200"/>
                    </a:cubicBezTo>
                    <a:cubicBezTo>
                      <a:pt x="-257" y="11400"/>
                      <a:pt x="960" y="12300"/>
                      <a:pt x="1873" y="12300"/>
                    </a:cubicBezTo>
                    <a:close/>
                    <a:moveTo>
                      <a:pt x="10391" y="20400"/>
                    </a:moveTo>
                    <a:cubicBezTo>
                      <a:pt x="10087" y="20400"/>
                      <a:pt x="9782" y="20400"/>
                      <a:pt x="9478" y="20400"/>
                    </a:cubicBezTo>
                    <a:cubicBezTo>
                      <a:pt x="9782" y="19800"/>
                      <a:pt x="10087" y="19500"/>
                      <a:pt x="10391" y="19500"/>
                    </a:cubicBezTo>
                    <a:cubicBezTo>
                      <a:pt x="10695" y="19500"/>
                      <a:pt x="10999" y="19500"/>
                      <a:pt x="10999" y="19800"/>
                    </a:cubicBezTo>
                    <a:cubicBezTo>
                      <a:pt x="11304" y="19800"/>
                      <a:pt x="11304" y="20100"/>
                      <a:pt x="11304" y="20400"/>
                    </a:cubicBezTo>
                    <a:cubicBezTo>
                      <a:pt x="11304" y="20400"/>
                      <a:pt x="10999" y="20400"/>
                      <a:pt x="10391" y="20400"/>
                    </a:cubicBezTo>
                    <a:close/>
                    <a:moveTo>
                      <a:pt x="19213" y="11400"/>
                    </a:moveTo>
                    <a:cubicBezTo>
                      <a:pt x="19213" y="11400"/>
                      <a:pt x="19213" y="11400"/>
                      <a:pt x="19213" y="11400"/>
                    </a:cubicBezTo>
                    <a:cubicBezTo>
                      <a:pt x="19213" y="12000"/>
                      <a:pt x="19213" y="12000"/>
                      <a:pt x="19213" y="12000"/>
                    </a:cubicBezTo>
                    <a:lnTo>
                      <a:pt x="19213" y="11400"/>
                    </a:lnTo>
                    <a:close/>
                    <a:moveTo>
                      <a:pt x="20126" y="10500"/>
                    </a:moveTo>
                    <a:cubicBezTo>
                      <a:pt x="20126" y="11100"/>
                      <a:pt x="19822" y="11400"/>
                      <a:pt x="19213" y="11400"/>
                    </a:cubicBezTo>
                    <a:cubicBezTo>
                      <a:pt x="19213" y="11100"/>
                      <a:pt x="19213" y="9900"/>
                      <a:pt x="19213" y="9600"/>
                    </a:cubicBezTo>
                    <a:cubicBezTo>
                      <a:pt x="19822" y="9900"/>
                      <a:pt x="20126" y="10200"/>
                      <a:pt x="20126" y="10500"/>
                    </a:cubicBezTo>
                    <a:close/>
                    <a:moveTo>
                      <a:pt x="1873" y="9300"/>
                    </a:moveTo>
                    <a:cubicBezTo>
                      <a:pt x="2177" y="9900"/>
                      <a:pt x="2177" y="10800"/>
                      <a:pt x="1873" y="11100"/>
                    </a:cubicBezTo>
                    <a:cubicBezTo>
                      <a:pt x="1568" y="11100"/>
                      <a:pt x="960" y="10800"/>
                      <a:pt x="1264" y="10200"/>
                    </a:cubicBezTo>
                    <a:cubicBezTo>
                      <a:pt x="1264" y="9900"/>
                      <a:pt x="1568" y="9600"/>
                      <a:pt x="1873" y="930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58" name="组合 57">
            <a:extLst>
              <a:ext uri="{FF2B5EF4-FFF2-40B4-BE49-F238E27FC236}">
                <a16:creationId xmlns:a16="http://schemas.microsoft.com/office/drawing/2014/main" id="{41A5ED80-C1B3-424A-B3E4-27FCC85E23CE}"/>
              </a:ext>
            </a:extLst>
          </p:cNvPr>
          <p:cNvGrpSpPr/>
          <p:nvPr/>
        </p:nvGrpSpPr>
        <p:grpSpPr>
          <a:xfrm>
            <a:off x="7181520" y="1502247"/>
            <a:ext cx="2119680" cy="1080070"/>
            <a:chOff x="7181520" y="1502247"/>
            <a:chExt cx="2119680" cy="1080070"/>
          </a:xfrm>
        </p:grpSpPr>
        <p:sp>
          <p:nvSpPr>
            <p:cNvPr id="30" name="文本框 29">
              <a:extLst>
                <a:ext uri="{FF2B5EF4-FFF2-40B4-BE49-F238E27FC236}">
                  <a16:creationId xmlns:a16="http://schemas.microsoft.com/office/drawing/2014/main" id="{99396132-6FF0-448F-A536-FAC358DF098E}"/>
                </a:ext>
              </a:extLst>
            </p:cNvPr>
            <p:cNvSpPr txBox="1"/>
            <p:nvPr/>
          </p:nvSpPr>
          <p:spPr>
            <a:xfrm>
              <a:off x="7181520" y="2120652"/>
              <a:ext cx="211968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nvGrpSpPr>
            <p:cNvPr id="48" name="组合 47">
              <a:extLst>
                <a:ext uri="{FF2B5EF4-FFF2-40B4-BE49-F238E27FC236}">
                  <a16:creationId xmlns:a16="http://schemas.microsoft.com/office/drawing/2014/main" id="{A6F0F3F6-D233-4B90-B274-16C0F7559466}"/>
                </a:ext>
              </a:extLst>
            </p:cNvPr>
            <p:cNvGrpSpPr/>
            <p:nvPr/>
          </p:nvGrpSpPr>
          <p:grpSpPr>
            <a:xfrm>
              <a:off x="7955535" y="1502247"/>
              <a:ext cx="571651" cy="571652"/>
              <a:chOff x="14642321" y="1391877"/>
              <a:chExt cx="798873" cy="798874"/>
            </a:xfrm>
            <a:gradFill>
              <a:gsLst>
                <a:gs pos="100000">
                  <a:srgbClr val="9A52B6"/>
                </a:gs>
                <a:gs pos="0">
                  <a:srgbClr val="435DF8"/>
                </a:gs>
              </a:gsLst>
              <a:lin ang="2700000" scaled="1"/>
            </a:gradFill>
          </p:grpSpPr>
          <p:sp>
            <p:nvSpPr>
              <p:cNvPr id="38" name="Freeform 288">
                <a:extLst>
                  <a:ext uri="{FF2B5EF4-FFF2-40B4-BE49-F238E27FC236}">
                    <a16:creationId xmlns:a16="http://schemas.microsoft.com/office/drawing/2014/main" id="{6A4C90CB-1916-4A9A-B0F4-F0E6226D1241}"/>
                  </a:ext>
                </a:extLst>
              </p:cNvPr>
              <p:cNvSpPr/>
              <p:nvPr/>
            </p:nvSpPr>
            <p:spPr>
              <a:xfrm>
                <a:off x="14642321"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9" name="Freeform 289">
                <a:extLst>
                  <a:ext uri="{FF2B5EF4-FFF2-40B4-BE49-F238E27FC236}">
                    <a16:creationId xmlns:a16="http://schemas.microsoft.com/office/drawing/2014/main" id="{5777174E-45FA-461B-9160-B538004AC0E8}"/>
                  </a:ext>
                </a:extLst>
              </p:cNvPr>
              <p:cNvSpPr/>
              <p:nvPr/>
            </p:nvSpPr>
            <p:spPr>
              <a:xfrm>
                <a:off x="14776898" y="1526455"/>
                <a:ext cx="529719" cy="5297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4" y="21600"/>
                      <a:pt x="21600" y="16774"/>
                      <a:pt x="21600" y="10800"/>
                    </a:cubicBezTo>
                    <a:cubicBezTo>
                      <a:pt x="21600" y="4826"/>
                      <a:pt x="16774" y="0"/>
                      <a:pt x="10800" y="0"/>
                    </a:cubicBezTo>
                    <a:cubicBezTo>
                      <a:pt x="4826" y="0"/>
                      <a:pt x="0" y="4826"/>
                      <a:pt x="0" y="10800"/>
                    </a:cubicBezTo>
                    <a:cubicBezTo>
                      <a:pt x="0" y="16774"/>
                      <a:pt x="4826" y="21600"/>
                      <a:pt x="10800" y="21600"/>
                    </a:cubicBezTo>
                    <a:close/>
                    <a:moveTo>
                      <a:pt x="20221" y="8043"/>
                    </a:moveTo>
                    <a:cubicBezTo>
                      <a:pt x="20221" y="8043"/>
                      <a:pt x="20221" y="8043"/>
                      <a:pt x="20221" y="8043"/>
                    </a:cubicBezTo>
                    <a:cubicBezTo>
                      <a:pt x="19762" y="7583"/>
                      <a:pt x="19072" y="7123"/>
                      <a:pt x="18613" y="7583"/>
                    </a:cubicBezTo>
                    <a:cubicBezTo>
                      <a:pt x="18153" y="7813"/>
                      <a:pt x="17923" y="8272"/>
                      <a:pt x="17923" y="8962"/>
                    </a:cubicBezTo>
                    <a:cubicBezTo>
                      <a:pt x="17923" y="9191"/>
                      <a:pt x="17923" y="9651"/>
                      <a:pt x="17923" y="9651"/>
                    </a:cubicBezTo>
                    <a:cubicBezTo>
                      <a:pt x="17923" y="9651"/>
                      <a:pt x="17923" y="9651"/>
                      <a:pt x="17694" y="9651"/>
                    </a:cubicBezTo>
                    <a:cubicBezTo>
                      <a:pt x="17464" y="9421"/>
                      <a:pt x="17234" y="8962"/>
                      <a:pt x="17234" y="8962"/>
                    </a:cubicBezTo>
                    <a:cubicBezTo>
                      <a:pt x="17004" y="8502"/>
                      <a:pt x="16774" y="8272"/>
                      <a:pt x="16545" y="8043"/>
                    </a:cubicBezTo>
                    <a:cubicBezTo>
                      <a:pt x="16085" y="7813"/>
                      <a:pt x="15855" y="7353"/>
                      <a:pt x="15396" y="7353"/>
                    </a:cubicBezTo>
                    <a:cubicBezTo>
                      <a:pt x="15166" y="7123"/>
                      <a:pt x="14477" y="7123"/>
                      <a:pt x="14247" y="7583"/>
                    </a:cubicBezTo>
                    <a:cubicBezTo>
                      <a:pt x="13787" y="7813"/>
                      <a:pt x="14017" y="8502"/>
                      <a:pt x="14477" y="8962"/>
                    </a:cubicBezTo>
                    <a:cubicBezTo>
                      <a:pt x="14706" y="8962"/>
                      <a:pt x="14936" y="9421"/>
                      <a:pt x="15166" y="9651"/>
                    </a:cubicBezTo>
                    <a:cubicBezTo>
                      <a:pt x="15166" y="9881"/>
                      <a:pt x="15396" y="10111"/>
                      <a:pt x="15626" y="10570"/>
                    </a:cubicBezTo>
                    <a:cubicBezTo>
                      <a:pt x="15626" y="10570"/>
                      <a:pt x="15626" y="10800"/>
                      <a:pt x="15626" y="11030"/>
                    </a:cubicBezTo>
                    <a:cubicBezTo>
                      <a:pt x="15166" y="11260"/>
                      <a:pt x="14936" y="11949"/>
                      <a:pt x="14936" y="12409"/>
                    </a:cubicBezTo>
                    <a:cubicBezTo>
                      <a:pt x="14936" y="12868"/>
                      <a:pt x="14706" y="13328"/>
                      <a:pt x="14477" y="13557"/>
                    </a:cubicBezTo>
                    <a:cubicBezTo>
                      <a:pt x="14247" y="13787"/>
                      <a:pt x="14017" y="14017"/>
                      <a:pt x="13787" y="14247"/>
                    </a:cubicBezTo>
                    <a:cubicBezTo>
                      <a:pt x="13787" y="14017"/>
                      <a:pt x="13557" y="14017"/>
                      <a:pt x="13787" y="13787"/>
                    </a:cubicBezTo>
                    <a:cubicBezTo>
                      <a:pt x="13787" y="13098"/>
                      <a:pt x="13557" y="12179"/>
                      <a:pt x="13328" y="11949"/>
                    </a:cubicBezTo>
                    <a:cubicBezTo>
                      <a:pt x="13098" y="11489"/>
                      <a:pt x="12638" y="11030"/>
                      <a:pt x="12179" y="11030"/>
                    </a:cubicBezTo>
                    <a:cubicBezTo>
                      <a:pt x="12179" y="11030"/>
                      <a:pt x="12179" y="11030"/>
                      <a:pt x="12179" y="11030"/>
                    </a:cubicBezTo>
                    <a:cubicBezTo>
                      <a:pt x="12179" y="11030"/>
                      <a:pt x="11949" y="10800"/>
                      <a:pt x="11719" y="10570"/>
                    </a:cubicBezTo>
                    <a:cubicBezTo>
                      <a:pt x="11489" y="10111"/>
                      <a:pt x="11260" y="9651"/>
                      <a:pt x="11260" y="9421"/>
                    </a:cubicBezTo>
                    <a:cubicBezTo>
                      <a:pt x="11489" y="9191"/>
                      <a:pt x="11489" y="8732"/>
                      <a:pt x="11719" y="8732"/>
                    </a:cubicBezTo>
                    <a:cubicBezTo>
                      <a:pt x="11949" y="8502"/>
                      <a:pt x="12409" y="8502"/>
                      <a:pt x="12409" y="8272"/>
                    </a:cubicBezTo>
                    <a:cubicBezTo>
                      <a:pt x="12638" y="8272"/>
                      <a:pt x="12868" y="8043"/>
                      <a:pt x="12868" y="7813"/>
                    </a:cubicBezTo>
                    <a:cubicBezTo>
                      <a:pt x="12868" y="7583"/>
                      <a:pt x="12868" y="7353"/>
                      <a:pt x="12868" y="7123"/>
                    </a:cubicBezTo>
                    <a:cubicBezTo>
                      <a:pt x="12638" y="6894"/>
                      <a:pt x="12179" y="6664"/>
                      <a:pt x="11949" y="6434"/>
                    </a:cubicBezTo>
                    <a:cubicBezTo>
                      <a:pt x="11719" y="6434"/>
                      <a:pt x="11719" y="6204"/>
                      <a:pt x="11489" y="5974"/>
                    </a:cubicBezTo>
                    <a:cubicBezTo>
                      <a:pt x="11489" y="5515"/>
                      <a:pt x="11260" y="5055"/>
                      <a:pt x="11260" y="4826"/>
                    </a:cubicBezTo>
                    <a:cubicBezTo>
                      <a:pt x="11260" y="4596"/>
                      <a:pt x="11489" y="4366"/>
                      <a:pt x="11489" y="4136"/>
                    </a:cubicBezTo>
                    <a:cubicBezTo>
                      <a:pt x="11719" y="3906"/>
                      <a:pt x="12179" y="3677"/>
                      <a:pt x="12638" y="3677"/>
                    </a:cubicBezTo>
                    <a:cubicBezTo>
                      <a:pt x="12868" y="3447"/>
                      <a:pt x="13557" y="3217"/>
                      <a:pt x="13787" y="3217"/>
                    </a:cubicBezTo>
                    <a:cubicBezTo>
                      <a:pt x="14247" y="2987"/>
                      <a:pt x="15166" y="2987"/>
                      <a:pt x="15855" y="2987"/>
                    </a:cubicBezTo>
                    <a:cubicBezTo>
                      <a:pt x="16774" y="2987"/>
                      <a:pt x="16774" y="2987"/>
                      <a:pt x="16774" y="2987"/>
                    </a:cubicBezTo>
                    <a:cubicBezTo>
                      <a:pt x="18383" y="4136"/>
                      <a:pt x="19532" y="5974"/>
                      <a:pt x="20221" y="8043"/>
                    </a:cubicBezTo>
                    <a:close/>
                    <a:moveTo>
                      <a:pt x="5285" y="2528"/>
                    </a:moveTo>
                    <a:cubicBezTo>
                      <a:pt x="5745" y="2757"/>
                      <a:pt x="5745" y="2757"/>
                      <a:pt x="5745" y="2757"/>
                    </a:cubicBezTo>
                    <a:cubicBezTo>
                      <a:pt x="5974" y="2757"/>
                      <a:pt x="6664" y="2757"/>
                      <a:pt x="7123" y="2757"/>
                    </a:cubicBezTo>
                    <a:cubicBezTo>
                      <a:pt x="7353" y="2987"/>
                      <a:pt x="7353" y="2987"/>
                      <a:pt x="7583" y="2987"/>
                    </a:cubicBezTo>
                    <a:cubicBezTo>
                      <a:pt x="7583" y="2987"/>
                      <a:pt x="7583" y="2987"/>
                      <a:pt x="7583" y="3217"/>
                    </a:cubicBezTo>
                    <a:cubicBezTo>
                      <a:pt x="7353" y="3447"/>
                      <a:pt x="7353" y="3906"/>
                      <a:pt x="7583" y="4136"/>
                    </a:cubicBezTo>
                    <a:cubicBezTo>
                      <a:pt x="7583" y="4136"/>
                      <a:pt x="7353" y="4366"/>
                      <a:pt x="7353" y="4366"/>
                    </a:cubicBezTo>
                    <a:cubicBezTo>
                      <a:pt x="7123" y="4596"/>
                      <a:pt x="6664" y="4826"/>
                      <a:pt x="6434" y="5055"/>
                    </a:cubicBezTo>
                    <a:cubicBezTo>
                      <a:pt x="5974" y="5285"/>
                      <a:pt x="5515" y="5515"/>
                      <a:pt x="5285" y="5745"/>
                    </a:cubicBezTo>
                    <a:cubicBezTo>
                      <a:pt x="4826" y="6204"/>
                      <a:pt x="4366" y="6664"/>
                      <a:pt x="4136" y="6894"/>
                    </a:cubicBezTo>
                    <a:cubicBezTo>
                      <a:pt x="3906" y="7123"/>
                      <a:pt x="3447" y="7583"/>
                      <a:pt x="3217" y="8043"/>
                    </a:cubicBezTo>
                    <a:cubicBezTo>
                      <a:pt x="2987" y="8272"/>
                      <a:pt x="2757" y="8732"/>
                      <a:pt x="2528" y="9191"/>
                    </a:cubicBezTo>
                    <a:cubicBezTo>
                      <a:pt x="2298" y="9191"/>
                      <a:pt x="2068" y="9421"/>
                      <a:pt x="2068" y="9651"/>
                    </a:cubicBezTo>
                    <a:cubicBezTo>
                      <a:pt x="1838" y="9421"/>
                      <a:pt x="1609" y="9191"/>
                      <a:pt x="1609" y="8962"/>
                    </a:cubicBezTo>
                    <a:cubicBezTo>
                      <a:pt x="1149" y="8502"/>
                      <a:pt x="1149" y="8502"/>
                      <a:pt x="1149" y="8502"/>
                    </a:cubicBezTo>
                    <a:cubicBezTo>
                      <a:pt x="1838" y="6204"/>
                      <a:pt x="3217" y="3906"/>
                      <a:pt x="5285" y="2528"/>
                    </a:cubicBezTo>
                    <a:close/>
                    <a:moveTo>
                      <a:pt x="919" y="9881"/>
                    </a:moveTo>
                    <a:cubicBezTo>
                      <a:pt x="1149" y="10111"/>
                      <a:pt x="1379" y="10340"/>
                      <a:pt x="1379" y="10340"/>
                    </a:cubicBezTo>
                    <a:cubicBezTo>
                      <a:pt x="1609" y="10800"/>
                      <a:pt x="1838" y="11030"/>
                      <a:pt x="2068" y="11030"/>
                    </a:cubicBezTo>
                    <a:cubicBezTo>
                      <a:pt x="2068" y="11030"/>
                      <a:pt x="2068" y="11030"/>
                      <a:pt x="2068" y="11030"/>
                    </a:cubicBezTo>
                    <a:cubicBezTo>
                      <a:pt x="2298" y="11030"/>
                      <a:pt x="2528" y="10800"/>
                      <a:pt x="2528" y="10570"/>
                    </a:cubicBezTo>
                    <a:cubicBezTo>
                      <a:pt x="2528" y="10340"/>
                      <a:pt x="2757" y="10111"/>
                      <a:pt x="2987" y="9651"/>
                    </a:cubicBezTo>
                    <a:cubicBezTo>
                      <a:pt x="3447" y="9421"/>
                      <a:pt x="3906" y="8732"/>
                      <a:pt x="4136" y="8502"/>
                    </a:cubicBezTo>
                    <a:cubicBezTo>
                      <a:pt x="4136" y="8272"/>
                      <a:pt x="4596" y="7813"/>
                      <a:pt x="4826" y="7353"/>
                    </a:cubicBezTo>
                    <a:cubicBezTo>
                      <a:pt x="5055" y="7123"/>
                      <a:pt x="5515" y="6894"/>
                      <a:pt x="5745" y="6664"/>
                    </a:cubicBezTo>
                    <a:cubicBezTo>
                      <a:pt x="5974" y="6434"/>
                      <a:pt x="6664" y="5974"/>
                      <a:pt x="6894" y="5974"/>
                    </a:cubicBezTo>
                    <a:cubicBezTo>
                      <a:pt x="7123" y="5745"/>
                      <a:pt x="7583" y="5285"/>
                      <a:pt x="8043" y="5055"/>
                    </a:cubicBezTo>
                    <a:cubicBezTo>
                      <a:pt x="8272" y="4826"/>
                      <a:pt x="8502" y="4136"/>
                      <a:pt x="8272" y="3906"/>
                    </a:cubicBezTo>
                    <a:cubicBezTo>
                      <a:pt x="8272" y="3677"/>
                      <a:pt x="8272" y="3677"/>
                      <a:pt x="8272" y="3677"/>
                    </a:cubicBezTo>
                    <a:cubicBezTo>
                      <a:pt x="8502" y="3447"/>
                      <a:pt x="8502" y="2987"/>
                      <a:pt x="8502" y="2528"/>
                    </a:cubicBezTo>
                    <a:cubicBezTo>
                      <a:pt x="8272" y="2068"/>
                      <a:pt x="7353" y="2068"/>
                      <a:pt x="7123" y="2068"/>
                    </a:cubicBezTo>
                    <a:cubicBezTo>
                      <a:pt x="7123" y="1838"/>
                      <a:pt x="6894" y="1838"/>
                      <a:pt x="6664" y="1838"/>
                    </a:cubicBezTo>
                    <a:cubicBezTo>
                      <a:pt x="7813" y="1379"/>
                      <a:pt x="9191" y="919"/>
                      <a:pt x="10800" y="919"/>
                    </a:cubicBezTo>
                    <a:cubicBezTo>
                      <a:pt x="12409" y="919"/>
                      <a:pt x="14017" y="1379"/>
                      <a:pt x="15396" y="2068"/>
                    </a:cubicBezTo>
                    <a:cubicBezTo>
                      <a:pt x="14706" y="2068"/>
                      <a:pt x="14017" y="2068"/>
                      <a:pt x="13557" y="2298"/>
                    </a:cubicBezTo>
                    <a:cubicBezTo>
                      <a:pt x="13098" y="2298"/>
                      <a:pt x="12409" y="2528"/>
                      <a:pt x="12179" y="2757"/>
                    </a:cubicBezTo>
                    <a:cubicBezTo>
                      <a:pt x="11719" y="2987"/>
                      <a:pt x="11260" y="3217"/>
                      <a:pt x="11030" y="3447"/>
                    </a:cubicBezTo>
                    <a:cubicBezTo>
                      <a:pt x="10570" y="3677"/>
                      <a:pt x="10340" y="4366"/>
                      <a:pt x="10340" y="4826"/>
                    </a:cubicBezTo>
                    <a:cubicBezTo>
                      <a:pt x="10340" y="5285"/>
                      <a:pt x="10570" y="5745"/>
                      <a:pt x="10570" y="6204"/>
                    </a:cubicBezTo>
                    <a:cubicBezTo>
                      <a:pt x="10800" y="6664"/>
                      <a:pt x="11260" y="7353"/>
                      <a:pt x="11719" y="7353"/>
                    </a:cubicBezTo>
                    <a:cubicBezTo>
                      <a:pt x="11719" y="7353"/>
                      <a:pt x="11719" y="7583"/>
                      <a:pt x="11949" y="7583"/>
                    </a:cubicBezTo>
                    <a:cubicBezTo>
                      <a:pt x="11719" y="7583"/>
                      <a:pt x="11489" y="7813"/>
                      <a:pt x="11260" y="8043"/>
                    </a:cubicBezTo>
                    <a:cubicBezTo>
                      <a:pt x="10800" y="8272"/>
                      <a:pt x="10570" y="8732"/>
                      <a:pt x="10340" y="9421"/>
                    </a:cubicBezTo>
                    <a:cubicBezTo>
                      <a:pt x="10340" y="9881"/>
                      <a:pt x="10570" y="10570"/>
                      <a:pt x="11030" y="11030"/>
                    </a:cubicBezTo>
                    <a:cubicBezTo>
                      <a:pt x="11260" y="11489"/>
                      <a:pt x="11719" y="11949"/>
                      <a:pt x="12179" y="11949"/>
                    </a:cubicBezTo>
                    <a:cubicBezTo>
                      <a:pt x="12179" y="11949"/>
                      <a:pt x="12179" y="11949"/>
                      <a:pt x="12179" y="11949"/>
                    </a:cubicBezTo>
                    <a:cubicBezTo>
                      <a:pt x="12409" y="11949"/>
                      <a:pt x="12409" y="12179"/>
                      <a:pt x="12638" y="12179"/>
                    </a:cubicBezTo>
                    <a:cubicBezTo>
                      <a:pt x="12638" y="12409"/>
                      <a:pt x="12868" y="13098"/>
                      <a:pt x="12868" y="13787"/>
                    </a:cubicBezTo>
                    <a:cubicBezTo>
                      <a:pt x="12638" y="14247"/>
                      <a:pt x="12868" y="14706"/>
                      <a:pt x="13328" y="14936"/>
                    </a:cubicBezTo>
                    <a:cubicBezTo>
                      <a:pt x="13328" y="14936"/>
                      <a:pt x="13557" y="15166"/>
                      <a:pt x="13787" y="15166"/>
                    </a:cubicBezTo>
                    <a:cubicBezTo>
                      <a:pt x="13787" y="15166"/>
                      <a:pt x="13787" y="15166"/>
                      <a:pt x="14017" y="15166"/>
                    </a:cubicBezTo>
                    <a:cubicBezTo>
                      <a:pt x="14477" y="14936"/>
                      <a:pt x="14936" y="14477"/>
                      <a:pt x="15166" y="14247"/>
                    </a:cubicBezTo>
                    <a:cubicBezTo>
                      <a:pt x="15396" y="13787"/>
                      <a:pt x="15855" y="13098"/>
                      <a:pt x="15855" y="12638"/>
                    </a:cubicBezTo>
                    <a:cubicBezTo>
                      <a:pt x="15855" y="12179"/>
                      <a:pt x="16085" y="11719"/>
                      <a:pt x="16085" y="11489"/>
                    </a:cubicBezTo>
                    <a:cubicBezTo>
                      <a:pt x="16545" y="11260"/>
                      <a:pt x="16545" y="10570"/>
                      <a:pt x="16545" y="10111"/>
                    </a:cubicBezTo>
                    <a:cubicBezTo>
                      <a:pt x="16315" y="9881"/>
                      <a:pt x="16085" y="9191"/>
                      <a:pt x="15855" y="8962"/>
                    </a:cubicBezTo>
                    <a:cubicBezTo>
                      <a:pt x="15626" y="8732"/>
                      <a:pt x="15166" y="8502"/>
                      <a:pt x="14936" y="8272"/>
                    </a:cubicBezTo>
                    <a:cubicBezTo>
                      <a:pt x="14936" y="8043"/>
                      <a:pt x="14936" y="8043"/>
                      <a:pt x="14936" y="8043"/>
                    </a:cubicBezTo>
                    <a:cubicBezTo>
                      <a:pt x="14936" y="8043"/>
                      <a:pt x="14936" y="8043"/>
                      <a:pt x="15166" y="8043"/>
                    </a:cubicBezTo>
                    <a:cubicBezTo>
                      <a:pt x="15166" y="8272"/>
                      <a:pt x="15626" y="8502"/>
                      <a:pt x="15855" y="8732"/>
                    </a:cubicBezTo>
                    <a:cubicBezTo>
                      <a:pt x="16085" y="8732"/>
                      <a:pt x="16315" y="9191"/>
                      <a:pt x="16315" y="9191"/>
                    </a:cubicBezTo>
                    <a:cubicBezTo>
                      <a:pt x="16545" y="9651"/>
                      <a:pt x="16774" y="10111"/>
                      <a:pt x="17234" y="10340"/>
                    </a:cubicBezTo>
                    <a:cubicBezTo>
                      <a:pt x="17694" y="10800"/>
                      <a:pt x="18383" y="10800"/>
                      <a:pt x="18613" y="10340"/>
                    </a:cubicBezTo>
                    <a:cubicBezTo>
                      <a:pt x="18843" y="10111"/>
                      <a:pt x="19072" y="9421"/>
                      <a:pt x="18843" y="8962"/>
                    </a:cubicBezTo>
                    <a:cubicBezTo>
                      <a:pt x="18843" y="8502"/>
                      <a:pt x="18843" y="8272"/>
                      <a:pt x="19072" y="8272"/>
                    </a:cubicBezTo>
                    <a:cubicBezTo>
                      <a:pt x="19072" y="8272"/>
                      <a:pt x="19302" y="8272"/>
                      <a:pt x="19532" y="8502"/>
                    </a:cubicBezTo>
                    <a:cubicBezTo>
                      <a:pt x="19762" y="8732"/>
                      <a:pt x="20221" y="9191"/>
                      <a:pt x="20451" y="9421"/>
                    </a:cubicBezTo>
                    <a:cubicBezTo>
                      <a:pt x="20681" y="9881"/>
                      <a:pt x="20681" y="10340"/>
                      <a:pt x="20681" y="10800"/>
                    </a:cubicBezTo>
                    <a:cubicBezTo>
                      <a:pt x="20681" y="16085"/>
                      <a:pt x="16315" y="20681"/>
                      <a:pt x="10800" y="20681"/>
                    </a:cubicBezTo>
                    <a:cubicBezTo>
                      <a:pt x="5285" y="20681"/>
                      <a:pt x="919" y="16085"/>
                      <a:pt x="919" y="10800"/>
                    </a:cubicBezTo>
                    <a:cubicBezTo>
                      <a:pt x="919" y="10570"/>
                      <a:pt x="919" y="10111"/>
                      <a:pt x="919" y="9881"/>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0" name="Freeform 290">
                <a:extLst>
                  <a:ext uri="{FF2B5EF4-FFF2-40B4-BE49-F238E27FC236}">
                    <a16:creationId xmlns:a16="http://schemas.microsoft.com/office/drawing/2014/main" id="{1BD3969A-20D9-4627-8268-16E89141203F}"/>
                  </a:ext>
                </a:extLst>
              </p:cNvPr>
              <p:cNvSpPr/>
              <p:nvPr/>
            </p:nvSpPr>
            <p:spPr>
              <a:xfrm>
                <a:off x="14816985" y="1781737"/>
                <a:ext cx="178982" cy="199990"/>
              </a:xfrm>
              <a:custGeom>
                <a:avLst/>
                <a:gdLst/>
                <a:ahLst/>
                <a:cxnLst>
                  <a:cxn ang="0">
                    <a:pos x="wd2" y="hd2"/>
                  </a:cxn>
                  <a:cxn ang="5400000">
                    <a:pos x="wd2" y="hd2"/>
                  </a:cxn>
                  <a:cxn ang="10800000">
                    <a:pos x="wd2" y="hd2"/>
                  </a:cxn>
                  <a:cxn ang="16200000">
                    <a:pos x="wd2" y="hd2"/>
                  </a:cxn>
                </a:cxnLst>
                <a:rect l="0" t="0" r="r" b="b"/>
                <a:pathLst>
                  <a:path w="21431" h="21249" extrusionOk="0">
                    <a:moveTo>
                      <a:pt x="11475" y="19449"/>
                    </a:moveTo>
                    <a:cubicBezTo>
                      <a:pt x="11475" y="20049"/>
                      <a:pt x="12825" y="20649"/>
                      <a:pt x="13500" y="21249"/>
                    </a:cubicBezTo>
                    <a:cubicBezTo>
                      <a:pt x="13500" y="21249"/>
                      <a:pt x="14175" y="21249"/>
                      <a:pt x="14175" y="21249"/>
                    </a:cubicBezTo>
                    <a:cubicBezTo>
                      <a:pt x="15525" y="21249"/>
                      <a:pt x="15525" y="21249"/>
                      <a:pt x="15525" y="21249"/>
                    </a:cubicBezTo>
                    <a:cubicBezTo>
                      <a:pt x="15525" y="20649"/>
                      <a:pt x="15525" y="20649"/>
                      <a:pt x="15525" y="20649"/>
                    </a:cubicBezTo>
                    <a:cubicBezTo>
                      <a:pt x="16200" y="20649"/>
                      <a:pt x="16200" y="20049"/>
                      <a:pt x="16200" y="19449"/>
                    </a:cubicBezTo>
                    <a:cubicBezTo>
                      <a:pt x="16200" y="19449"/>
                      <a:pt x="16200" y="18849"/>
                      <a:pt x="16200" y="18249"/>
                    </a:cubicBezTo>
                    <a:cubicBezTo>
                      <a:pt x="16875" y="17649"/>
                      <a:pt x="17550" y="17049"/>
                      <a:pt x="18225" y="16449"/>
                    </a:cubicBezTo>
                    <a:cubicBezTo>
                      <a:pt x="18900" y="15849"/>
                      <a:pt x="19575" y="14649"/>
                      <a:pt x="19575" y="14049"/>
                    </a:cubicBezTo>
                    <a:cubicBezTo>
                      <a:pt x="20250" y="13449"/>
                      <a:pt x="20925" y="12249"/>
                      <a:pt x="20925" y="11049"/>
                    </a:cubicBezTo>
                    <a:cubicBezTo>
                      <a:pt x="21600" y="9249"/>
                      <a:pt x="21600" y="7449"/>
                      <a:pt x="20925" y="6249"/>
                    </a:cubicBezTo>
                    <a:cubicBezTo>
                      <a:pt x="19575" y="5049"/>
                      <a:pt x="17550" y="3849"/>
                      <a:pt x="15525" y="3249"/>
                    </a:cubicBezTo>
                    <a:cubicBezTo>
                      <a:pt x="14175" y="2649"/>
                      <a:pt x="11475" y="1449"/>
                      <a:pt x="9450" y="849"/>
                    </a:cubicBezTo>
                    <a:cubicBezTo>
                      <a:pt x="8100" y="249"/>
                      <a:pt x="5400" y="-351"/>
                      <a:pt x="4725" y="249"/>
                    </a:cubicBezTo>
                    <a:cubicBezTo>
                      <a:pt x="3375" y="849"/>
                      <a:pt x="2700" y="1449"/>
                      <a:pt x="2025" y="2049"/>
                    </a:cubicBezTo>
                    <a:cubicBezTo>
                      <a:pt x="675" y="2649"/>
                      <a:pt x="0" y="4449"/>
                      <a:pt x="0" y="5649"/>
                    </a:cubicBezTo>
                    <a:cubicBezTo>
                      <a:pt x="0" y="6849"/>
                      <a:pt x="1350" y="8049"/>
                      <a:pt x="2700" y="8649"/>
                    </a:cubicBezTo>
                    <a:cubicBezTo>
                      <a:pt x="4050" y="9249"/>
                      <a:pt x="5400" y="9849"/>
                      <a:pt x="5400" y="10449"/>
                    </a:cubicBezTo>
                    <a:cubicBezTo>
                      <a:pt x="6075" y="10449"/>
                      <a:pt x="6750" y="11049"/>
                      <a:pt x="6750" y="12249"/>
                    </a:cubicBezTo>
                    <a:cubicBezTo>
                      <a:pt x="6750" y="13449"/>
                      <a:pt x="8100" y="15849"/>
                      <a:pt x="9450" y="17049"/>
                    </a:cubicBezTo>
                    <a:cubicBezTo>
                      <a:pt x="10125" y="17649"/>
                      <a:pt x="11475" y="18849"/>
                      <a:pt x="11475" y="19449"/>
                    </a:cubicBezTo>
                    <a:close/>
                    <a:moveTo>
                      <a:pt x="7425" y="8049"/>
                    </a:moveTo>
                    <a:cubicBezTo>
                      <a:pt x="6750" y="8049"/>
                      <a:pt x="5400" y="6849"/>
                      <a:pt x="4050" y="6849"/>
                    </a:cubicBezTo>
                    <a:cubicBezTo>
                      <a:pt x="3375" y="6249"/>
                      <a:pt x="2700" y="5649"/>
                      <a:pt x="2700" y="5649"/>
                    </a:cubicBezTo>
                    <a:cubicBezTo>
                      <a:pt x="2700" y="5049"/>
                      <a:pt x="3375" y="4449"/>
                      <a:pt x="3375" y="3849"/>
                    </a:cubicBezTo>
                    <a:cubicBezTo>
                      <a:pt x="4050" y="3849"/>
                      <a:pt x="5400" y="2649"/>
                      <a:pt x="6075" y="2649"/>
                    </a:cubicBezTo>
                    <a:cubicBezTo>
                      <a:pt x="6075" y="2649"/>
                      <a:pt x="6075" y="2649"/>
                      <a:pt x="6075" y="2649"/>
                    </a:cubicBezTo>
                    <a:cubicBezTo>
                      <a:pt x="6750" y="2649"/>
                      <a:pt x="8100" y="2649"/>
                      <a:pt x="8775" y="2649"/>
                    </a:cubicBezTo>
                    <a:cubicBezTo>
                      <a:pt x="10125" y="3249"/>
                      <a:pt x="12825" y="4449"/>
                      <a:pt x="14850" y="5049"/>
                    </a:cubicBezTo>
                    <a:cubicBezTo>
                      <a:pt x="16200" y="6249"/>
                      <a:pt x="18225" y="7449"/>
                      <a:pt x="18225" y="7449"/>
                    </a:cubicBezTo>
                    <a:cubicBezTo>
                      <a:pt x="18900" y="8049"/>
                      <a:pt x="18900" y="9249"/>
                      <a:pt x="18225" y="10449"/>
                    </a:cubicBezTo>
                    <a:cubicBezTo>
                      <a:pt x="18225" y="11049"/>
                      <a:pt x="17550" y="12249"/>
                      <a:pt x="17550" y="12849"/>
                    </a:cubicBezTo>
                    <a:cubicBezTo>
                      <a:pt x="16875" y="13449"/>
                      <a:pt x="16200" y="14049"/>
                      <a:pt x="16200" y="14649"/>
                    </a:cubicBezTo>
                    <a:cubicBezTo>
                      <a:pt x="15525" y="15249"/>
                      <a:pt x="14850" y="16449"/>
                      <a:pt x="14175" y="17049"/>
                    </a:cubicBezTo>
                    <a:cubicBezTo>
                      <a:pt x="14175" y="17049"/>
                      <a:pt x="14175" y="17649"/>
                      <a:pt x="13500" y="17649"/>
                    </a:cubicBezTo>
                    <a:cubicBezTo>
                      <a:pt x="13500" y="17049"/>
                      <a:pt x="12150" y="15849"/>
                      <a:pt x="11475" y="15249"/>
                    </a:cubicBezTo>
                    <a:cubicBezTo>
                      <a:pt x="10125" y="14049"/>
                      <a:pt x="9450" y="12849"/>
                      <a:pt x="9450" y="11649"/>
                    </a:cubicBezTo>
                    <a:cubicBezTo>
                      <a:pt x="8775" y="10449"/>
                      <a:pt x="8100" y="8649"/>
                      <a:pt x="7425" y="8049"/>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60" name="组合 59">
            <a:extLst>
              <a:ext uri="{FF2B5EF4-FFF2-40B4-BE49-F238E27FC236}">
                <a16:creationId xmlns:a16="http://schemas.microsoft.com/office/drawing/2014/main" id="{4A370613-1949-4625-AA88-3970559E6C69}"/>
              </a:ext>
            </a:extLst>
          </p:cNvPr>
          <p:cNvGrpSpPr/>
          <p:nvPr/>
        </p:nvGrpSpPr>
        <p:grpSpPr>
          <a:xfrm>
            <a:off x="5036160" y="4270027"/>
            <a:ext cx="2119680" cy="1033316"/>
            <a:chOff x="5036160" y="4270027"/>
            <a:chExt cx="2119680" cy="1033316"/>
          </a:xfrm>
        </p:grpSpPr>
        <p:sp>
          <p:nvSpPr>
            <p:cNvPr id="13" name="文本框 12">
              <a:extLst>
                <a:ext uri="{FF2B5EF4-FFF2-40B4-BE49-F238E27FC236}">
                  <a16:creationId xmlns:a16="http://schemas.microsoft.com/office/drawing/2014/main" id="{CD5397FC-AD4C-431F-B744-7549D5592942}"/>
                </a:ext>
              </a:extLst>
            </p:cNvPr>
            <p:cNvSpPr txBox="1"/>
            <p:nvPr/>
          </p:nvSpPr>
          <p:spPr>
            <a:xfrm>
              <a:off x="5036160" y="4841678"/>
              <a:ext cx="211968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nvGrpSpPr>
            <p:cNvPr id="50" name="组合 49">
              <a:extLst>
                <a:ext uri="{FF2B5EF4-FFF2-40B4-BE49-F238E27FC236}">
                  <a16:creationId xmlns:a16="http://schemas.microsoft.com/office/drawing/2014/main" id="{5BD3E829-6CD8-4133-81F2-53CA7204597F}"/>
                </a:ext>
              </a:extLst>
            </p:cNvPr>
            <p:cNvGrpSpPr/>
            <p:nvPr/>
          </p:nvGrpSpPr>
          <p:grpSpPr>
            <a:xfrm>
              <a:off x="5808156" y="4270027"/>
              <a:ext cx="571885" cy="571651"/>
              <a:chOff x="16666704" y="9498002"/>
              <a:chExt cx="799200" cy="798873"/>
            </a:xfrm>
            <a:gradFill>
              <a:gsLst>
                <a:gs pos="100000">
                  <a:srgbClr val="9A52B6"/>
                </a:gs>
                <a:gs pos="0">
                  <a:srgbClr val="435DF8"/>
                </a:gs>
              </a:gsLst>
              <a:lin ang="2700000" scaled="1"/>
            </a:gradFill>
          </p:grpSpPr>
          <p:sp>
            <p:nvSpPr>
              <p:cNvPr id="41" name="Freeform 367">
                <a:extLst>
                  <a:ext uri="{FF2B5EF4-FFF2-40B4-BE49-F238E27FC236}">
                    <a16:creationId xmlns:a16="http://schemas.microsoft.com/office/drawing/2014/main" id="{11DCB2B4-1F4C-40D4-939F-1F5E99480B4B}"/>
                  </a:ext>
                </a:extLst>
              </p:cNvPr>
              <p:cNvSpPr/>
              <p:nvPr/>
            </p:nvSpPr>
            <p:spPr>
              <a:xfrm>
                <a:off x="16666704" y="9498002"/>
                <a:ext cx="799200" cy="7988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2" name="Freeform 368">
                <a:extLst>
                  <a:ext uri="{FF2B5EF4-FFF2-40B4-BE49-F238E27FC236}">
                    <a16:creationId xmlns:a16="http://schemas.microsoft.com/office/drawing/2014/main" id="{C0EDB427-5975-43D2-ACF5-F163D15F022D}"/>
                  </a:ext>
                </a:extLst>
              </p:cNvPr>
              <p:cNvSpPr/>
              <p:nvPr/>
            </p:nvSpPr>
            <p:spPr>
              <a:xfrm>
                <a:off x="16809871" y="9638306"/>
                <a:ext cx="515403" cy="518266"/>
              </a:xfrm>
              <a:custGeom>
                <a:avLst/>
                <a:gdLst/>
                <a:ahLst/>
                <a:cxnLst>
                  <a:cxn ang="0">
                    <a:pos x="wd2" y="hd2"/>
                  </a:cxn>
                  <a:cxn ang="5400000">
                    <a:pos x="wd2" y="hd2"/>
                  </a:cxn>
                  <a:cxn ang="10800000">
                    <a:pos x="wd2" y="hd2"/>
                  </a:cxn>
                  <a:cxn ang="16200000">
                    <a:pos x="wd2" y="hd2"/>
                  </a:cxn>
                </a:cxnLst>
                <a:rect l="0" t="0" r="r" b="b"/>
                <a:pathLst>
                  <a:path w="21600" h="21600" extrusionOk="0">
                    <a:moveTo>
                      <a:pt x="1643" y="12913"/>
                    </a:moveTo>
                    <a:cubicBezTo>
                      <a:pt x="1878" y="12913"/>
                      <a:pt x="2348" y="13383"/>
                      <a:pt x="2583" y="13852"/>
                    </a:cubicBezTo>
                    <a:cubicBezTo>
                      <a:pt x="2817" y="14322"/>
                      <a:pt x="2817" y="14322"/>
                      <a:pt x="2817" y="14322"/>
                    </a:cubicBezTo>
                    <a:cubicBezTo>
                      <a:pt x="3052" y="14791"/>
                      <a:pt x="2817" y="15496"/>
                      <a:pt x="2583" y="15730"/>
                    </a:cubicBezTo>
                    <a:cubicBezTo>
                      <a:pt x="2113" y="16435"/>
                      <a:pt x="2113" y="17374"/>
                      <a:pt x="2817" y="18078"/>
                    </a:cubicBezTo>
                    <a:cubicBezTo>
                      <a:pt x="3522" y="18548"/>
                      <a:pt x="3522" y="18548"/>
                      <a:pt x="3522" y="18548"/>
                    </a:cubicBezTo>
                    <a:cubicBezTo>
                      <a:pt x="4226" y="19252"/>
                      <a:pt x="5165" y="19487"/>
                      <a:pt x="5870" y="18783"/>
                    </a:cubicBezTo>
                    <a:cubicBezTo>
                      <a:pt x="6104" y="18548"/>
                      <a:pt x="6809" y="18548"/>
                      <a:pt x="7278" y="18783"/>
                    </a:cubicBezTo>
                    <a:cubicBezTo>
                      <a:pt x="7748" y="19017"/>
                      <a:pt x="7748" y="19017"/>
                      <a:pt x="7748" y="19017"/>
                    </a:cubicBezTo>
                    <a:cubicBezTo>
                      <a:pt x="8217" y="19252"/>
                      <a:pt x="8687" y="19722"/>
                      <a:pt x="8687" y="19957"/>
                    </a:cubicBezTo>
                    <a:cubicBezTo>
                      <a:pt x="8687" y="20896"/>
                      <a:pt x="9391" y="21600"/>
                      <a:pt x="10330" y="21600"/>
                    </a:cubicBezTo>
                    <a:cubicBezTo>
                      <a:pt x="11270" y="21600"/>
                      <a:pt x="11270" y="21600"/>
                      <a:pt x="11270" y="21600"/>
                    </a:cubicBezTo>
                    <a:cubicBezTo>
                      <a:pt x="12209" y="21600"/>
                      <a:pt x="12913" y="20896"/>
                      <a:pt x="12913" y="19957"/>
                    </a:cubicBezTo>
                    <a:cubicBezTo>
                      <a:pt x="12913" y="19722"/>
                      <a:pt x="13383" y="19252"/>
                      <a:pt x="13852" y="19017"/>
                    </a:cubicBezTo>
                    <a:cubicBezTo>
                      <a:pt x="14322" y="18783"/>
                      <a:pt x="14322" y="18783"/>
                      <a:pt x="14322" y="18783"/>
                    </a:cubicBezTo>
                    <a:cubicBezTo>
                      <a:pt x="14791" y="18548"/>
                      <a:pt x="15496" y="18548"/>
                      <a:pt x="15730" y="18783"/>
                    </a:cubicBezTo>
                    <a:cubicBezTo>
                      <a:pt x="15965" y="19017"/>
                      <a:pt x="16435" y="19252"/>
                      <a:pt x="16670" y="19252"/>
                    </a:cubicBezTo>
                    <a:cubicBezTo>
                      <a:pt x="17139" y="19252"/>
                      <a:pt x="17609" y="19017"/>
                      <a:pt x="18078" y="18548"/>
                    </a:cubicBezTo>
                    <a:cubicBezTo>
                      <a:pt x="18783" y="18078"/>
                      <a:pt x="18783" y="18078"/>
                      <a:pt x="18783" y="18078"/>
                    </a:cubicBezTo>
                    <a:cubicBezTo>
                      <a:pt x="19017" y="17843"/>
                      <a:pt x="19252" y="17374"/>
                      <a:pt x="19252" y="16904"/>
                    </a:cubicBezTo>
                    <a:cubicBezTo>
                      <a:pt x="19252" y="16435"/>
                      <a:pt x="19252" y="15965"/>
                      <a:pt x="19017" y="15730"/>
                    </a:cubicBezTo>
                    <a:cubicBezTo>
                      <a:pt x="18783" y="15496"/>
                      <a:pt x="18548" y="14791"/>
                      <a:pt x="18783" y="14322"/>
                    </a:cubicBezTo>
                    <a:cubicBezTo>
                      <a:pt x="19017" y="13852"/>
                      <a:pt x="19017" y="13852"/>
                      <a:pt x="19017" y="13852"/>
                    </a:cubicBezTo>
                    <a:cubicBezTo>
                      <a:pt x="19252" y="13383"/>
                      <a:pt x="19722" y="12913"/>
                      <a:pt x="19957" y="12913"/>
                    </a:cubicBezTo>
                    <a:cubicBezTo>
                      <a:pt x="20896" y="12913"/>
                      <a:pt x="21600" y="12209"/>
                      <a:pt x="21600" y="11270"/>
                    </a:cubicBezTo>
                    <a:cubicBezTo>
                      <a:pt x="21600" y="10330"/>
                      <a:pt x="21600" y="10330"/>
                      <a:pt x="21600" y="10330"/>
                    </a:cubicBezTo>
                    <a:cubicBezTo>
                      <a:pt x="21600" y="9391"/>
                      <a:pt x="20896" y="8452"/>
                      <a:pt x="19957" y="8452"/>
                    </a:cubicBezTo>
                    <a:cubicBezTo>
                      <a:pt x="19722" y="8452"/>
                      <a:pt x="19252" y="8217"/>
                      <a:pt x="19017" y="7513"/>
                    </a:cubicBezTo>
                    <a:cubicBezTo>
                      <a:pt x="18783" y="7278"/>
                      <a:pt x="18783" y="7278"/>
                      <a:pt x="18783" y="7278"/>
                    </a:cubicBezTo>
                    <a:cubicBezTo>
                      <a:pt x="18548" y="6574"/>
                      <a:pt x="18783" y="6104"/>
                      <a:pt x="19017" y="5870"/>
                    </a:cubicBezTo>
                    <a:cubicBezTo>
                      <a:pt x="19487" y="5165"/>
                      <a:pt x="19487" y="4226"/>
                      <a:pt x="18783" y="3522"/>
                    </a:cubicBezTo>
                    <a:cubicBezTo>
                      <a:pt x="18078" y="2817"/>
                      <a:pt x="18078" y="2817"/>
                      <a:pt x="18078" y="2817"/>
                    </a:cubicBezTo>
                    <a:cubicBezTo>
                      <a:pt x="17374" y="2113"/>
                      <a:pt x="16435" y="2113"/>
                      <a:pt x="15730" y="2583"/>
                    </a:cubicBezTo>
                    <a:cubicBezTo>
                      <a:pt x="15496" y="2817"/>
                      <a:pt x="14791" y="2817"/>
                      <a:pt x="14322" y="2817"/>
                    </a:cubicBezTo>
                    <a:cubicBezTo>
                      <a:pt x="13852" y="2583"/>
                      <a:pt x="13852" y="2583"/>
                      <a:pt x="13852" y="2583"/>
                    </a:cubicBezTo>
                    <a:cubicBezTo>
                      <a:pt x="13383" y="2348"/>
                      <a:pt x="12913" y="1878"/>
                      <a:pt x="12913" y="1409"/>
                    </a:cubicBezTo>
                    <a:cubicBezTo>
                      <a:pt x="12913" y="704"/>
                      <a:pt x="12209" y="0"/>
                      <a:pt x="11270" y="0"/>
                    </a:cubicBezTo>
                    <a:cubicBezTo>
                      <a:pt x="10330" y="0"/>
                      <a:pt x="10330" y="0"/>
                      <a:pt x="10330" y="0"/>
                    </a:cubicBezTo>
                    <a:cubicBezTo>
                      <a:pt x="9391" y="0"/>
                      <a:pt x="8687" y="704"/>
                      <a:pt x="8687" y="1409"/>
                    </a:cubicBezTo>
                    <a:cubicBezTo>
                      <a:pt x="8687" y="1878"/>
                      <a:pt x="8217" y="2348"/>
                      <a:pt x="7748" y="2583"/>
                    </a:cubicBezTo>
                    <a:cubicBezTo>
                      <a:pt x="7278" y="2817"/>
                      <a:pt x="7278" y="2817"/>
                      <a:pt x="7278" y="2817"/>
                    </a:cubicBezTo>
                    <a:cubicBezTo>
                      <a:pt x="6809" y="2817"/>
                      <a:pt x="6104" y="2817"/>
                      <a:pt x="5870" y="2583"/>
                    </a:cubicBezTo>
                    <a:cubicBezTo>
                      <a:pt x="5165" y="2113"/>
                      <a:pt x="4226" y="2113"/>
                      <a:pt x="3522" y="2817"/>
                    </a:cubicBezTo>
                    <a:cubicBezTo>
                      <a:pt x="2817" y="3522"/>
                      <a:pt x="2817" y="3522"/>
                      <a:pt x="2817" y="3522"/>
                    </a:cubicBezTo>
                    <a:cubicBezTo>
                      <a:pt x="2583" y="3757"/>
                      <a:pt x="2348" y="4226"/>
                      <a:pt x="2348" y="4696"/>
                    </a:cubicBezTo>
                    <a:cubicBezTo>
                      <a:pt x="2348" y="5165"/>
                      <a:pt x="2348" y="5400"/>
                      <a:pt x="2583" y="5870"/>
                    </a:cubicBezTo>
                    <a:cubicBezTo>
                      <a:pt x="2817" y="6104"/>
                      <a:pt x="3052" y="6574"/>
                      <a:pt x="2817" y="7278"/>
                    </a:cubicBezTo>
                    <a:cubicBezTo>
                      <a:pt x="2583" y="7513"/>
                      <a:pt x="2583" y="7513"/>
                      <a:pt x="2583" y="7513"/>
                    </a:cubicBezTo>
                    <a:cubicBezTo>
                      <a:pt x="2348" y="8217"/>
                      <a:pt x="1878" y="8452"/>
                      <a:pt x="1643" y="8452"/>
                    </a:cubicBezTo>
                    <a:cubicBezTo>
                      <a:pt x="704" y="8452"/>
                      <a:pt x="0" y="9391"/>
                      <a:pt x="0" y="10330"/>
                    </a:cubicBezTo>
                    <a:cubicBezTo>
                      <a:pt x="0" y="11270"/>
                      <a:pt x="0" y="11270"/>
                      <a:pt x="0" y="11270"/>
                    </a:cubicBezTo>
                    <a:cubicBezTo>
                      <a:pt x="0" y="12209"/>
                      <a:pt x="704" y="12913"/>
                      <a:pt x="1643" y="12913"/>
                    </a:cubicBezTo>
                    <a:close/>
                    <a:moveTo>
                      <a:pt x="939" y="10330"/>
                    </a:moveTo>
                    <a:cubicBezTo>
                      <a:pt x="939" y="9861"/>
                      <a:pt x="1174" y="9391"/>
                      <a:pt x="1643" y="9391"/>
                    </a:cubicBezTo>
                    <a:cubicBezTo>
                      <a:pt x="2348" y="9391"/>
                      <a:pt x="3052" y="8922"/>
                      <a:pt x="3522" y="7983"/>
                    </a:cubicBezTo>
                    <a:cubicBezTo>
                      <a:pt x="3522" y="7513"/>
                      <a:pt x="3522" y="7513"/>
                      <a:pt x="3522" y="7513"/>
                    </a:cubicBezTo>
                    <a:cubicBezTo>
                      <a:pt x="3991" y="6809"/>
                      <a:pt x="3757" y="5635"/>
                      <a:pt x="3287" y="5165"/>
                    </a:cubicBezTo>
                    <a:cubicBezTo>
                      <a:pt x="3287" y="4930"/>
                      <a:pt x="3287" y="4930"/>
                      <a:pt x="3287" y="4696"/>
                    </a:cubicBezTo>
                    <a:cubicBezTo>
                      <a:pt x="3287" y="4461"/>
                      <a:pt x="3522" y="4226"/>
                      <a:pt x="3522" y="4226"/>
                    </a:cubicBezTo>
                    <a:cubicBezTo>
                      <a:pt x="4226" y="3522"/>
                      <a:pt x="4226" y="3522"/>
                      <a:pt x="4226" y="3522"/>
                    </a:cubicBezTo>
                    <a:cubicBezTo>
                      <a:pt x="4461" y="3287"/>
                      <a:pt x="4696" y="3287"/>
                      <a:pt x="4930" y="3287"/>
                    </a:cubicBezTo>
                    <a:cubicBezTo>
                      <a:pt x="4930" y="3287"/>
                      <a:pt x="5165" y="3287"/>
                      <a:pt x="5165" y="3287"/>
                    </a:cubicBezTo>
                    <a:cubicBezTo>
                      <a:pt x="5635" y="3757"/>
                      <a:pt x="6809" y="3991"/>
                      <a:pt x="7513" y="3522"/>
                    </a:cubicBezTo>
                    <a:cubicBezTo>
                      <a:pt x="7983" y="3522"/>
                      <a:pt x="7983" y="3522"/>
                      <a:pt x="7983" y="3522"/>
                    </a:cubicBezTo>
                    <a:cubicBezTo>
                      <a:pt x="8922" y="3052"/>
                      <a:pt x="9626" y="2113"/>
                      <a:pt x="9626" y="1409"/>
                    </a:cubicBezTo>
                    <a:cubicBezTo>
                      <a:pt x="9626" y="1174"/>
                      <a:pt x="9861" y="939"/>
                      <a:pt x="10330" y="939"/>
                    </a:cubicBezTo>
                    <a:cubicBezTo>
                      <a:pt x="11270" y="939"/>
                      <a:pt x="11270" y="939"/>
                      <a:pt x="11270" y="939"/>
                    </a:cubicBezTo>
                    <a:cubicBezTo>
                      <a:pt x="11739" y="939"/>
                      <a:pt x="11974" y="1174"/>
                      <a:pt x="11974" y="1409"/>
                    </a:cubicBezTo>
                    <a:cubicBezTo>
                      <a:pt x="11974" y="2113"/>
                      <a:pt x="12678" y="3052"/>
                      <a:pt x="13617" y="3522"/>
                    </a:cubicBezTo>
                    <a:cubicBezTo>
                      <a:pt x="14087" y="3522"/>
                      <a:pt x="14087" y="3522"/>
                      <a:pt x="14087" y="3522"/>
                    </a:cubicBezTo>
                    <a:cubicBezTo>
                      <a:pt x="14791" y="3991"/>
                      <a:pt x="15965" y="3757"/>
                      <a:pt x="16435" y="3287"/>
                    </a:cubicBezTo>
                    <a:cubicBezTo>
                      <a:pt x="16435" y="3287"/>
                      <a:pt x="16670" y="3287"/>
                      <a:pt x="16670" y="3287"/>
                    </a:cubicBezTo>
                    <a:cubicBezTo>
                      <a:pt x="16904" y="3287"/>
                      <a:pt x="17139" y="3287"/>
                      <a:pt x="17374" y="3522"/>
                    </a:cubicBezTo>
                    <a:cubicBezTo>
                      <a:pt x="18078" y="4226"/>
                      <a:pt x="18078" y="4226"/>
                      <a:pt x="18078" y="4226"/>
                    </a:cubicBezTo>
                    <a:cubicBezTo>
                      <a:pt x="18313" y="4461"/>
                      <a:pt x="18313" y="4930"/>
                      <a:pt x="18313" y="5165"/>
                    </a:cubicBezTo>
                    <a:cubicBezTo>
                      <a:pt x="17843" y="5635"/>
                      <a:pt x="17609" y="6809"/>
                      <a:pt x="18078" y="7513"/>
                    </a:cubicBezTo>
                    <a:cubicBezTo>
                      <a:pt x="18078" y="7983"/>
                      <a:pt x="18078" y="7983"/>
                      <a:pt x="18078" y="7983"/>
                    </a:cubicBezTo>
                    <a:cubicBezTo>
                      <a:pt x="18548" y="8922"/>
                      <a:pt x="19252" y="9391"/>
                      <a:pt x="19957" y="9391"/>
                    </a:cubicBezTo>
                    <a:cubicBezTo>
                      <a:pt x="20426" y="9391"/>
                      <a:pt x="20661" y="9861"/>
                      <a:pt x="20661" y="10330"/>
                    </a:cubicBezTo>
                    <a:cubicBezTo>
                      <a:pt x="20661" y="11270"/>
                      <a:pt x="20661" y="11270"/>
                      <a:pt x="20661" y="11270"/>
                    </a:cubicBezTo>
                    <a:cubicBezTo>
                      <a:pt x="20661" y="11739"/>
                      <a:pt x="20426" y="11974"/>
                      <a:pt x="19957" y="11974"/>
                    </a:cubicBezTo>
                    <a:cubicBezTo>
                      <a:pt x="19252" y="11974"/>
                      <a:pt x="18548" y="12678"/>
                      <a:pt x="18078" y="13617"/>
                    </a:cubicBezTo>
                    <a:cubicBezTo>
                      <a:pt x="18078" y="14087"/>
                      <a:pt x="18078" y="14087"/>
                      <a:pt x="18078" y="14087"/>
                    </a:cubicBezTo>
                    <a:cubicBezTo>
                      <a:pt x="17609" y="14791"/>
                      <a:pt x="17843" y="15965"/>
                      <a:pt x="18313" y="16435"/>
                    </a:cubicBezTo>
                    <a:cubicBezTo>
                      <a:pt x="18313" y="16435"/>
                      <a:pt x="18313" y="16670"/>
                      <a:pt x="18313" y="16904"/>
                    </a:cubicBezTo>
                    <a:cubicBezTo>
                      <a:pt x="18313" y="16904"/>
                      <a:pt x="18078" y="17139"/>
                      <a:pt x="18078" y="17374"/>
                    </a:cubicBezTo>
                    <a:cubicBezTo>
                      <a:pt x="17374" y="18078"/>
                      <a:pt x="17374" y="18078"/>
                      <a:pt x="17374" y="18078"/>
                    </a:cubicBezTo>
                    <a:cubicBezTo>
                      <a:pt x="17139" y="18078"/>
                      <a:pt x="16904" y="18313"/>
                      <a:pt x="16670" y="18313"/>
                    </a:cubicBezTo>
                    <a:cubicBezTo>
                      <a:pt x="16670" y="18313"/>
                      <a:pt x="16435" y="18313"/>
                      <a:pt x="16435" y="18313"/>
                    </a:cubicBezTo>
                    <a:cubicBezTo>
                      <a:pt x="15965" y="17609"/>
                      <a:pt x="14791" y="17609"/>
                      <a:pt x="14087" y="17843"/>
                    </a:cubicBezTo>
                    <a:cubicBezTo>
                      <a:pt x="13617" y="18078"/>
                      <a:pt x="13617" y="18078"/>
                      <a:pt x="13617" y="18078"/>
                    </a:cubicBezTo>
                    <a:cubicBezTo>
                      <a:pt x="12678" y="18548"/>
                      <a:pt x="11974" y="19252"/>
                      <a:pt x="11974" y="19957"/>
                    </a:cubicBezTo>
                    <a:cubicBezTo>
                      <a:pt x="11974" y="20191"/>
                      <a:pt x="11739" y="20661"/>
                      <a:pt x="11270" y="20661"/>
                    </a:cubicBezTo>
                    <a:cubicBezTo>
                      <a:pt x="10330" y="20661"/>
                      <a:pt x="10330" y="20661"/>
                      <a:pt x="10330" y="20661"/>
                    </a:cubicBezTo>
                    <a:cubicBezTo>
                      <a:pt x="9861" y="20661"/>
                      <a:pt x="9626" y="20191"/>
                      <a:pt x="9626" y="19957"/>
                    </a:cubicBezTo>
                    <a:cubicBezTo>
                      <a:pt x="9626" y="19252"/>
                      <a:pt x="8922" y="18548"/>
                      <a:pt x="7983" y="18078"/>
                    </a:cubicBezTo>
                    <a:cubicBezTo>
                      <a:pt x="7513" y="17843"/>
                      <a:pt x="7513" y="17843"/>
                      <a:pt x="7513" y="17843"/>
                    </a:cubicBezTo>
                    <a:cubicBezTo>
                      <a:pt x="7278" y="17843"/>
                      <a:pt x="6809" y="17609"/>
                      <a:pt x="6574" y="17609"/>
                    </a:cubicBezTo>
                    <a:cubicBezTo>
                      <a:pt x="5870" y="17609"/>
                      <a:pt x="5400" y="17843"/>
                      <a:pt x="5165" y="18313"/>
                    </a:cubicBezTo>
                    <a:cubicBezTo>
                      <a:pt x="5165" y="18313"/>
                      <a:pt x="4930" y="18313"/>
                      <a:pt x="4930" y="18313"/>
                    </a:cubicBezTo>
                    <a:cubicBezTo>
                      <a:pt x="4696" y="18313"/>
                      <a:pt x="4461" y="18078"/>
                      <a:pt x="4226" y="18078"/>
                    </a:cubicBezTo>
                    <a:cubicBezTo>
                      <a:pt x="3522" y="17374"/>
                      <a:pt x="3522" y="17374"/>
                      <a:pt x="3522" y="17374"/>
                    </a:cubicBezTo>
                    <a:cubicBezTo>
                      <a:pt x="3287" y="17139"/>
                      <a:pt x="3287" y="16670"/>
                      <a:pt x="3287" y="16435"/>
                    </a:cubicBezTo>
                    <a:cubicBezTo>
                      <a:pt x="3757" y="15965"/>
                      <a:pt x="3991" y="14791"/>
                      <a:pt x="3522" y="14087"/>
                    </a:cubicBezTo>
                    <a:cubicBezTo>
                      <a:pt x="3522" y="13617"/>
                      <a:pt x="3522" y="13617"/>
                      <a:pt x="3522" y="13617"/>
                    </a:cubicBezTo>
                    <a:cubicBezTo>
                      <a:pt x="3052" y="12678"/>
                      <a:pt x="2348" y="11974"/>
                      <a:pt x="1643" y="11974"/>
                    </a:cubicBezTo>
                    <a:cubicBezTo>
                      <a:pt x="1174" y="11974"/>
                      <a:pt x="939" y="11739"/>
                      <a:pt x="939" y="11270"/>
                    </a:cubicBezTo>
                    <a:lnTo>
                      <a:pt x="939" y="10330"/>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3" name="Freeform 369">
                <a:extLst>
                  <a:ext uri="{FF2B5EF4-FFF2-40B4-BE49-F238E27FC236}">
                    <a16:creationId xmlns:a16="http://schemas.microsoft.com/office/drawing/2014/main" id="{ABAA7B80-F7EF-4569-8AD5-A1B421364439}"/>
                  </a:ext>
                </a:extLst>
              </p:cNvPr>
              <p:cNvSpPr/>
              <p:nvPr/>
            </p:nvSpPr>
            <p:spPr>
              <a:xfrm>
                <a:off x="16938721" y="9761429"/>
                <a:ext cx="257702" cy="266292"/>
              </a:xfrm>
              <a:custGeom>
                <a:avLst/>
                <a:gdLst/>
                <a:ahLst/>
                <a:cxnLst>
                  <a:cxn ang="0">
                    <a:pos x="wd2" y="hd2"/>
                  </a:cxn>
                  <a:cxn ang="5400000">
                    <a:pos x="wd2" y="hd2"/>
                  </a:cxn>
                  <a:cxn ang="10800000">
                    <a:pos x="wd2" y="hd2"/>
                  </a:cxn>
                  <a:cxn ang="16200000">
                    <a:pos x="wd2" y="hd2"/>
                  </a:cxn>
                </a:cxnLst>
                <a:rect l="0" t="0" r="r" b="b"/>
                <a:pathLst>
                  <a:path w="21600" h="21600" extrusionOk="0">
                    <a:moveTo>
                      <a:pt x="2817" y="18383"/>
                    </a:moveTo>
                    <a:cubicBezTo>
                      <a:pt x="3757" y="19302"/>
                      <a:pt x="5635" y="20221"/>
                      <a:pt x="6574" y="20681"/>
                    </a:cubicBezTo>
                    <a:cubicBezTo>
                      <a:pt x="7513" y="21140"/>
                      <a:pt x="9391" y="21600"/>
                      <a:pt x="10800" y="21600"/>
                    </a:cubicBezTo>
                    <a:cubicBezTo>
                      <a:pt x="12209" y="21600"/>
                      <a:pt x="14087" y="21140"/>
                      <a:pt x="15026" y="20681"/>
                    </a:cubicBezTo>
                    <a:cubicBezTo>
                      <a:pt x="15965" y="20221"/>
                      <a:pt x="17843" y="19302"/>
                      <a:pt x="18783" y="18383"/>
                    </a:cubicBezTo>
                    <a:cubicBezTo>
                      <a:pt x="19252" y="17923"/>
                      <a:pt x="20661" y="16085"/>
                      <a:pt x="21130" y="15166"/>
                    </a:cubicBezTo>
                    <a:cubicBezTo>
                      <a:pt x="21600" y="13787"/>
                      <a:pt x="21600" y="11949"/>
                      <a:pt x="21600" y="11030"/>
                    </a:cubicBezTo>
                    <a:cubicBezTo>
                      <a:pt x="21600" y="9651"/>
                      <a:pt x="21600" y="7813"/>
                      <a:pt x="21130" y="6894"/>
                    </a:cubicBezTo>
                    <a:cubicBezTo>
                      <a:pt x="20661" y="5974"/>
                      <a:pt x="19252" y="4136"/>
                      <a:pt x="18783" y="3217"/>
                    </a:cubicBezTo>
                    <a:cubicBezTo>
                      <a:pt x="17843" y="2757"/>
                      <a:pt x="15965" y="1379"/>
                      <a:pt x="15026" y="919"/>
                    </a:cubicBezTo>
                    <a:cubicBezTo>
                      <a:pt x="14087" y="460"/>
                      <a:pt x="12209" y="0"/>
                      <a:pt x="10800" y="0"/>
                    </a:cubicBezTo>
                    <a:cubicBezTo>
                      <a:pt x="9391" y="0"/>
                      <a:pt x="7513" y="460"/>
                      <a:pt x="6574" y="919"/>
                    </a:cubicBezTo>
                    <a:cubicBezTo>
                      <a:pt x="5635" y="1379"/>
                      <a:pt x="3757" y="2757"/>
                      <a:pt x="2817" y="3217"/>
                    </a:cubicBezTo>
                    <a:cubicBezTo>
                      <a:pt x="2348" y="4136"/>
                      <a:pt x="939" y="5974"/>
                      <a:pt x="470" y="6894"/>
                    </a:cubicBezTo>
                    <a:cubicBezTo>
                      <a:pt x="0" y="7813"/>
                      <a:pt x="0" y="9651"/>
                      <a:pt x="0" y="11030"/>
                    </a:cubicBezTo>
                    <a:cubicBezTo>
                      <a:pt x="0" y="11949"/>
                      <a:pt x="0" y="13787"/>
                      <a:pt x="470" y="15166"/>
                    </a:cubicBezTo>
                    <a:cubicBezTo>
                      <a:pt x="939" y="16085"/>
                      <a:pt x="2348" y="17923"/>
                      <a:pt x="2817" y="18383"/>
                    </a:cubicBezTo>
                    <a:close/>
                    <a:moveTo>
                      <a:pt x="2348" y="7353"/>
                    </a:moveTo>
                    <a:cubicBezTo>
                      <a:pt x="2817" y="6894"/>
                      <a:pt x="3757" y="5515"/>
                      <a:pt x="4226" y="4596"/>
                    </a:cubicBezTo>
                    <a:cubicBezTo>
                      <a:pt x="5165" y="4136"/>
                      <a:pt x="6574" y="3217"/>
                      <a:pt x="7513" y="2757"/>
                    </a:cubicBezTo>
                    <a:cubicBezTo>
                      <a:pt x="8452" y="2298"/>
                      <a:pt x="9861" y="1838"/>
                      <a:pt x="10800" y="1838"/>
                    </a:cubicBezTo>
                    <a:cubicBezTo>
                      <a:pt x="11739" y="1838"/>
                      <a:pt x="13148" y="2298"/>
                      <a:pt x="14087" y="2757"/>
                    </a:cubicBezTo>
                    <a:cubicBezTo>
                      <a:pt x="15026" y="3217"/>
                      <a:pt x="16435" y="4136"/>
                      <a:pt x="17374" y="4596"/>
                    </a:cubicBezTo>
                    <a:cubicBezTo>
                      <a:pt x="17843" y="5515"/>
                      <a:pt x="18783" y="6894"/>
                      <a:pt x="19252" y="7353"/>
                    </a:cubicBezTo>
                    <a:cubicBezTo>
                      <a:pt x="19722" y="8272"/>
                      <a:pt x="19722" y="10111"/>
                      <a:pt x="19722" y="11030"/>
                    </a:cubicBezTo>
                    <a:cubicBezTo>
                      <a:pt x="19722" y="11949"/>
                      <a:pt x="19722" y="13328"/>
                      <a:pt x="19252" y="14247"/>
                    </a:cubicBezTo>
                    <a:cubicBezTo>
                      <a:pt x="18783" y="15166"/>
                      <a:pt x="17843" y="16545"/>
                      <a:pt x="17374" y="17464"/>
                    </a:cubicBezTo>
                    <a:cubicBezTo>
                      <a:pt x="16435" y="17923"/>
                      <a:pt x="15026" y="18843"/>
                      <a:pt x="14087" y="19302"/>
                    </a:cubicBezTo>
                    <a:cubicBezTo>
                      <a:pt x="13148" y="19762"/>
                      <a:pt x="11739" y="19762"/>
                      <a:pt x="10800" y="19762"/>
                    </a:cubicBezTo>
                    <a:cubicBezTo>
                      <a:pt x="9861" y="19762"/>
                      <a:pt x="8452" y="19762"/>
                      <a:pt x="7513" y="19302"/>
                    </a:cubicBezTo>
                    <a:cubicBezTo>
                      <a:pt x="6574" y="18843"/>
                      <a:pt x="5165" y="17923"/>
                      <a:pt x="4226" y="17464"/>
                    </a:cubicBezTo>
                    <a:cubicBezTo>
                      <a:pt x="3757" y="16545"/>
                      <a:pt x="2817" y="15166"/>
                      <a:pt x="2348" y="14247"/>
                    </a:cubicBezTo>
                    <a:cubicBezTo>
                      <a:pt x="1878" y="13328"/>
                      <a:pt x="1878" y="11949"/>
                      <a:pt x="1878" y="11030"/>
                    </a:cubicBezTo>
                    <a:cubicBezTo>
                      <a:pt x="1878" y="10111"/>
                      <a:pt x="1878" y="8272"/>
                      <a:pt x="2348" y="7353"/>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59" name="组合 58">
            <a:extLst>
              <a:ext uri="{FF2B5EF4-FFF2-40B4-BE49-F238E27FC236}">
                <a16:creationId xmlns:a16="http://schemas.microsoft.com/office/drawing/2014/main" id="{DFEC2E02-A298-44F1-87B7-98C726B3D11F}"/>
              </a:ext>
            </a:extLst>
          </p:cNvPr>
          <p:cNvGrpSpPr/>
          <p:nvPr/>
        </p:nvGrpSpPr>
        <p:grpSpPr>
          <a:xfrm>
            <a:off x="9326880" y="4204123"/>
            <a:ext cx="2119680" cy="1099220"/>
            <a:chOff x="9326880" y="4204123"/>
            <a:chExt cx="2119680" cy="1099220"/>
          </a:xfrm>
        </p:grpSpPr>
        <p:sp>
          <p:nvSpPr>
            <p:cNvPr id="19" name="文本框 18">
              <a:extLst>
                <a:ext uri="{FF2B5EF4-FFF2-40B4-BE49-F238E27FC236}">
                  <a16:creationId xmlns:a16="http://schemas.microsoft.com/office/drawing/2014/main" id="{6C21122A-D035-412D-9B48-9BA52FEF5642}"/>
                </a:ext>
              </a:extLst>
            </p:cNvPr>
            <p:cNvSpPr txBox="1"/>
            <p:nvPr/>
          </p:nvSpPr>
          <p:spPr>
            <a:xfrm>
              <a:off x="9326880" y="4841678"/>
              <a:ext cx="211968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nvGrpSpPr>
            <p:cNvPr id="49" name="组合 48">
              <a:extLst>
                <a:ext uri="{FF2B5EF4-FFF2-40B4-BE49-F238E27FC236}">
                  <a16:creationId xmlns:a16="http://schemas.microsoft.com/office/drawing/2014/main" id="{5BFC6E4E-8268-4A15-9B74-9C0E9EA7B9BF}"/>
                </a:ext>
              </a:extLst>
            </p:cNvPr>
            <p:cNvGrpSpPr/>
            <p:nvPr/>
          </p:nvGrpSpPr>
          <p:grpSpPr>
            <a:xfrm>
              <a:off x="10154894" y="4204123"/>
              <a:ext cx="571651" cy="571652"/>
              <a:chOff x="17680328" y="7470755"/>
              <a:chExt cx="798873" cy="798874"/>
            </a:xfrm>
            <a:gradFill>
              <a:gsLst>
                <a:gs pos="100000">
                  <a:srgbClr val="9A52B6"/>
                </a:gs>
                <a:gs pos="0">
                  <a:srgbClr val="435DF8"/>
                </a:gs>
              </a:gsLst>
              <a:lin ang="2700000" scaled="1"/>
            </a:gradFill>
          </p:grpSpPr>
          <p:sp>
            <p:nvSpPr>
              <p:cNvPr id="44" name="Freeform 801">
                <a:extLst>
                  <a:ext uri="{FF2B5EF4-FFF2-40B4-BE49-F238E27FC236}">
                    <a16:creationId xmlns:a16="http://schemas.microsoft.com/office/drawing/2014/main" id="{D48E5186-B69F-450E-8C89-77A52F46C879}"/>
                  </a:ext>
                </a:extLst>
              </p:cNvPr>
              <p:cNvSpPr/>
              <p:nvPr/>
            </p:nvSpPr>
            <p:spPr>
              <a:xfrm>
                <a:off x="17680328" y="7470755"/>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5" name="Freeform 802">
                <a:extLst>
                  <a:ext uri="{FF2B5EF4-FFF2-40B4-BE49-F238E27FC236}">
                    <a16:creationId xmlns:a16="http://schemas.microsoft.com/office/drawing/2014/main" id="{3061C0AA-FA23-4327-9806-C2A1E6F56148}"/>
                  </a:ext>
                </a:extLst>
              </p:cNvPr>
              <p:cNvSpPr/>
              <p:nvPr/>
            </p:nvSpPr>
            <p:spPr>
              <a:xfrm>
                <a:off x="17812042" y="7702686"/>
                <a:ext cx="542634" cy="217615"/>
              </a:xfrm>
              <a:custGeom>
                <a:avLst/>
                <a:gdLst/>
                <a:ahLst/>
                <a:cxnLst>
                  <a:cxn ang="0">
                    <a:pos x="wd2" y="hd2"/>
                  </a:cxn>
                  <a:cxn ang="5400000">
                    <a:pos x="wd2" y="hd2"/>
                  </a:cxn>
                  <a:cxn ang="10800000">
                    <a:pos x="wd2" y="hd2"/>
                  </a:cxn>
                  <a:cxn ang="16200000">
                    <a:pos x="wd2" y="hd2"/>
                  </a:cxn>
                </a:cxnLst>
                <a:rect l="0" t="0" r="r" b="b"/>
                <a:pathLst>
                  <a:path w="21544" h="21600" extrusionOk="0">
                    <a:moveTo>
                      <a:pt x="445" y="14954"/>
                    </a:moveTo>
                    <a:cubicBezTo>
                      <a:pt x="4899" y="21046"/>
                      <a:pt x="4899" y="21046"/>
                      <a:pt x="4899" y="21046"/>
                    </a:cubicBezTo>
                    <a:cubicBezTo>
                      <a:pt x="5122" y="21046"/>
                      <a:pt x="5567" y="21600"/>
                      <a:pt x="6012" y="21600"/>
                    </a:cubicBezTo>
                    <a:cubicBezTo>
                      <a:pt x="6235" y="21600"/>
                      <a:pt x="6458" y="21600"/>
                      <a:pt x="6680" y="21046"/>
                    </a:cubicBezTo>
                    <a:cubicBezTo>
                      <a:pt x="19596" y="9415"/>
                      <a:pt x="19596" y="9415"/>
                      <a:pt x="19596" y="9415"/>
                    </a:cubicBezTo>
                    <a:cubicBezTo>
                      <a:pt x="20041" y="8862"/>
                      <a:pt x="20487" y="7754"/>
                      <a:pt x="20932" y="6646"/>
                    </a:cubicBezTo>
                    <a:cubicBezTo>
                      <a:pt x="21377" y="4985"/>
                      <a:pt x="21377" y="4985"/>
                      <a:pt x="21377" y="4985"/>
                    </a:cubicBezTo>
                    <a:cubicBezTo>
                      <a:pt x="21600" y="4431"/>
                      <a:pt x="21600" y="3323"/>
                      <a:pt x="21377" y="2769"/>
                    </a:cubicBezTo>
                    <a:cubicBezTo>
                      <a:pt x="21377" y="1662"/>
                      <a:pt x="21155" y="1108"/>
                      <a:pt x="20709" y="1108"/>
                    </a:cubicBezTo>
                    <a:cubicBezTo>
                      <a:pt x="20041" y="554"/>
                      <a:pt x="20041" y="554"/>
                      <a:pt x="20041" y="554"/>
                    </a:cubicBezTo>
                    <a:cubicBezTo>
                      <a:pt x="19596" y="0"/>
                      <a:pt x="19373" y="0"/>
                      <a:pt x="19151" y="0"/>
                    </a:cubicBezTo>
                    <a:cubicBezTo>
                      <a:pt x="18705" y="0"/>
                      <a:pt x="18482" y="554"/>
                      <a:pt x="18260" y="554"/>
                    </a:cubicBezTo>
                    <a:cubicBezTo>
                      <a:pt x="12693" y="5538"/>
                      <a:pt x="12693" y="5538"/>
                      <a:pt x="12693" y="5538"/>
                    </a:cubicBezTo>
                    <a:cubicBezTo>
                      <a:pt x="7571" y="0"/>
                      <a:pt x="7571" y="0"/>
                      <a:pt x="7571" y="0"/>
                    </a:cubicBezTo>
                    <a:cubicBezTo>
                      <a:pt x="7348" y="0"/>
                      <a:pt x="7348" y="0"/>
                      <a:pt x="7126" y="0"/>
                    </a:cubicBezTo>
                    <a:cubicBezTo>
                      <a:pt x="5567" y="1662"/>
                      <a:pt x="5567" y="1662"/>
                      <a:pt x="5567" y="1662"/>
                    </a:cubicBezTo>
                    <a:cubicBezTo>
                      <a:pt x="5344" y="1662"/>
                      <a:pt x="5122" y="2215"/>
                      <a:pt x="5122" y="2215"/>
                    </a:cubicBezTo>
                    <a:cubicBezTo>
                      <a:pt x="5122" y="2769"/>
                      <a:pt x="5344" y="3323"/>
                      <a:pt x="5344" y="3323"/>
                    </a:cubicBezTo>
                    <a:cubicBezTo>
                      <a:pt x="8907" y="8862"/>
                      <a:pt x="8907" y="8862"/>
                      <a:pt x="8907" y="8862"/>
                    </a:cubicBezTo>
                    <a:cubicBezTo>
                      <a:pt x="5790" y="12185"/>
                      <a:pt x="5790" y="12185"/>
                      <a:pt x="5790" y="12185"/>
                    </a:cubicBezTo>
                    <a:cubicBezTo>
                      <a:pt x="5567" y="12185"/>
                      <a:pt x="5122" y="12185"/>
                      <a:pt x="4676" y="12185"/>
                    </a:cubicBezTo>
                    <a:cubicBezTo>
                      <a:pt x="2895" y="10523"/>
                      <a:pt x="2895" y="10523"/>
                      <a:pt x="2895" y="10523"/>
                    </a:cubicBezTo>
                    <a:cubicBezTo>
                      <a:pt x="2449" y="9969"/>
                      <a:pt x="1781" y="9969"/>
                      <a:pt x="1336" y="10523"/>
                    </a:cubicBezTo>
                    <a:cubicBezTo>
                      <a:pt x="668" y="11077"/>
                      <a:pt x="668" y="11077"/>
                      <a:pt x="668" y="11077"/>
                    </a:cubicBezTo>
                    <a:cubicBezTo>
                      <a:pt x="0" y="11631"/>
                      <a:pt x="0" y="12185"/>
                      <a:pt x="0" y="12738"/>
                    </a:cubicBezTo>
                    <a:cubicBezTo>
                      <a:pt x="0" y="13292"/>
                      <a:pt x="0" y="13846"/>
                      <a:pt x="445" y="14954"/>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46" name="Freeform 803">
                <a:extLst>
                  <a:ext uri="{FF2B5EF4-FFF2-40B4-BE49-F238E27FC236}">
                    <a16:creationId xmlns:a16="http://schemas.microsoft.com/office/drawing/2014/main" id="{5F618FA3-1652-4A4A-9B4A-25D22E35A78E}"/>
                  </a:ext>
                </a:extLst>
              </p:cNvPr>
              <p:cNvSpPr/>
              <p:nvPr/>
            </p:nvSpPr>
            <p:spPr>
              <a:xfrm>
                <a:off x="17806315" y="8017654"/>
                <a:ext cx="549763" cy="22908"/>
              </a:xfrm>
              <a:custGeom>
                <a:avLst/>
                <a:gdLst/>
                <a:ahLst/>
                <a:cxnLst>
                  <a:cxn ang="0">
                    <a:pos x="wd2" y="hd2"/>
                  </a:cxn>
                  <a:cxn ang="5400000">
                    <a:pos x="wd2" y="hd2"/>
                  </a:cxn>
                  <a:cxn ang="10800000">
                    <a:pos x="wd2" y="hd2"/>
                  </a:cxn>
                  <a:cxn ang="16200000">
                    <a:pos x="wd2" y="hd2"/>
                  </a:cxn>
                </a:cxnLst>
                <a:rect l="0" t="0" r="r" b="b"/>
                <a:pathLst>
                  <a:path w="21600" h="21600" extrusionOk="0">
                    <a:moveTo>
                      <a:pt x="21159" y="0"/>
                    </a:moveTo>
                    <a:cubicBezTo>
                      <a:pt x="441" y="0"/>
                      <a:pt x="441" y="0"/>
                      <a:pt x="441" y="0"/>
                    </a:cubicBezTo>
                    <a:cubicBezTo>
                      <a:pt x="220" y="0"/>
                      <a:pt x="0" y="5400"/>
                      <a:pt x="0" y="10800"/>
                    </a:cubicBezTo>
                    <a:cubicBezTo>
                      <a:pt x="0" y="16200"/>
                      <a:pt x="220" y="21600"/>
                      <a:pt x="441" y="21600"/>
                    </a:cubicBezTo>
                    <a:cubicBezTo>
                      <a:pt x="21159" y="21600"/>
                      <a:pt x="21159" y="21600"/>
                      <a:pt x="21159" y="21600"/>
                    </a:cubicBezTo>
                    <a:cubicBezTo>
                      <a:pt x="21380" y="21600"/>
                      <a:pt x="21600" y="16200"/>
                      <a:pt x="21600" y="10800"/>
                    </a:cubicBezTo>
                    <a:cubicBezTo>
                      <a:pt x="21600" y="5400"/>
                      <a:pt x="21380" y="0"/>
                      <a:pt x="21159" y="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61" name="组合 60">
            <a:extLst>
              <a:ext uri="{FF2B5EF4-FFF2-40B4-BE49-F238E27FC236}">
                <a16:creationId xmlns:a16="http://schemas.microsoft.com/office/drawing/2014/main" id="{B813E667-6E5D-4B8A-909E-3ECC2663ACC3}"/>
              </a:ext>
            </a:extLst>
          </p:cNvPr>
          <p:cNvGrpSpPr/>
          <p:nvPr/>
        </p:nvGrpSpPr>
        <p:grpSpPr>
          <a:xfrm>
            <a:off x="745440" y="4212261"/>
            <a:ext cx="2119680" cy="1091082"/>
            <a:chOff x="745440" y="4212261"/>
            <a:chExt cx="2119680" cy="1091082"/>
          </a:xfrm>
        </p:grpSpPr>
        <p:sp>
          <p:nvSpPr>
            <p:cNvPr id="10" name="文本框 9">
              <a:extLst>
                <a:ext uri="{FF2B5EF4-FFF2-40B4-BE49-F238E27FC236}">
                  <a16:creationId xmlns:a16="http://schemas.microsoft.com/office/drawing/2014/main" id="{30D664F0-D6D5-4E5F-A8FD-C3467BB21E71}"/>
                </a:ext>
              </a:extLst>
            </p:cNvPr>
            <p:cNvSpPr txBox="1"/>
            <p:nvPr/>
          </p:nvSpPr>
          <p:spPr>
            <a:xfrm>
              <a:off x="745440" y="4841678"/>
              <a:ext cx="2119680"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nvGrpSpPr>
            <p:cNvPr id="54" name="组合 53">
              <a:extLst>
                <a:ext uri="{FF2B5EF4-FFF2-40B4-BE49-F238E27FC236}">
                  <a16:creationId xmlns:a16="http://schemas.microsoft.com/office/drawing/2014/main" id="{DC34C34C-EBAB-4D41-A640-B9E00ABAD6C4}"/>
                </a:ext>
              </a:extLst>
            </p:cNvPr>
            <p:cNvGrpSpPr/>
            <p:nvPr/>
          </p:nvGrpSpPr>
          <p:grpSpPr>
            <a:xfrm>
              <a:off x="1468686" y="4212261"/>
              <a:ext cx="571886" cy="572119"/>
              <a:chOff x="21734822" y="5443509"/>
              <a:chExt cx="798874" cy="801737"/>
            </a:xfrm>
            <a:gradFill>
              <a:gsLst>
                <a:gs pos="100000">
                  <a:srgbClr val="9A52B6"/>
                </a:gs>
                <a:gs pos="0">
                  <a:srgbClr val="435DF8"/>
                </a:gs>
              </a:gsLst>
              <a:lin ang="2700000" scaled="1"/>
            </a:gradFill>
          </p:grpSpPr>
          <p:sp>
            <p:nvSpPr>
              <p:cNvPr id="51" name="Freeform 627">
                <a:extLst>
                  <a:ext uri="{FF2B5EF4-FFF2-40B4-BE49-F238E27FC236}">
                    <a16:creationId xmlns:a16="http://schemas.microsoft.com/office/drawing/2014/main" id="{721228F9-94E2-45A8-AB31-A4E1A71D9C1A}"/>
                  </a:ext>
                </a:extLst>
              </p:cNvPr>
              <p:cNvSpPr/>
              <p:nvPr/>
            </p:nvSpPr>
            <p:spPr>
              <a:xfrm>
                <a:off x="21734822" y="5443509"/>
                <a:ext cx="798874" cy="801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52" name="Freeform 628">
                <a:extLst>
                  <a:ext uri="{FF2B5EF4-FFF2-40B4-BE49-F238E27FC236}">
                    <a16:creationId xmlns:a16="http://schemas.microsoft.com/office/drawing/2014/main" id="{7A78F230-7852-4FB2-8D09-0E8CB72E3C42}"/>
                  </a:ext>
                </a:extLst>
              </p:cNvPr>
              <p:cNvSpPr/>
              <p:nvPr/>
            </p:nvSpPr>
            <p:spPr>
              <a:xfrm>
                <a:off x="21857946" y="5973227"/>
                <a:ext cx="552626" cy="45814"/>
              </a:xfrm>
              <a:custGeom>
                <a:avLst/>
                <a:gdLst/>
                <a:ahLst/>
                <a:cxnLst>
                  <a:cxn ang="0">
                    <a:pos x="wd2" y="hd2"/>
                  </a:cxn>
                  <a:cxn ang="5400000">
                    <a:pos x="wd2" y="hd2"/>
                  </a:cxn>
                  <a:cxn ang="10800000">
                    <a:pos x="wd2" y="hd2"/>
                  </a:cxn>
                  <a:cxn ang="16200000">
                    <a:pos x="wd2" y="hd2"/>
                  </a:cxn>
                </a:cxnLst>
                <a:rect l="0" t="0" r="r" b="b"/>
                <a:pathLst>
                  <a:path w="21600" h="21600" extrusionOk="0">
                    <a:moveTo>
                      <a:pt x="20278" y="0"/>
                    </a:moveTo>
                    <a:cubicBezTo>
                      <a:pt x="1322" y="0"/>
                      <a:pt x="1322" y="0"/>
                      <a:pt x="1322" y="0"/>
                    </a:cubicBezTo>
                    <a:cubicBezTo>
                      <a:pt x="1102" y="0"/>
                      <a:pt x="1102" y="0"/>
                      <a:pt x="1102" y="0"/>
                    </a:cubicBezTo>
                    <a:cubicBezTo>
                      <a:pt x="220" y="10800"/>
                      <a:pt x="220" y="10800"/>
                      <a:pt x="220" y="10800"/>
                    </a:cubicBezTo>
                    <a:cubicBezTo>
                      <a:pt x="0" y="13500"/>
                      <a:pt x="0" y="16200"/>
                      <a:pt x="0" y="18900"/>
                    </a:cubicBezTo>
                    <a:cubicBezTo>
                      <a:pt x="0" y="18900"/>
                      <a:pt x="220" y="21600"/>
                      <a:pt x="441" y="21600"/>
                    </a:cubicBezTo>
                    <a:cubicBezTo>
                      <a:pt x="8596" y="21600"/>
                      <a:pt x="8596" y="21600"/>
                      <a:pt x="8596" y="21600"/>
                    </a:cubicBezTo>
                    <a:cubicBezTo>
                      <a:pt x="8596" y="13500"/>
                      <a:pt x="8596" y="13500"/>
                      <a:pt x="8596" y="13500"/>
                    </a:cubicBezTo>
                    <a:cubicBezTo>
                      <a:pt x="8596" y="10800"/>
                      <a:pt x="8596" y="10800"/>
                      <a:pt x="8596" y="10800"/>
                    </a:cubicBezTo>
                    <a:cubicBezTo>
                      <a:pt x="8596" y="10800"/>
                      <a:pt x="8596" y="10800"/>
                      <a:pt x="8596" y="10800"/>
                    </a:cubicBezTo>
                    <a:cubicBezTo>
                      <a:pt x="8816" y="8100"/>
                      <a:pt x="8816" y="8100"/>
                      <a:pt x="9037" y="8100"/>
                    </a:cubicBezTo>
                    <a:cubicBezTo>
                      <a:pt x="12563" y="8100"/>
                      <a:pt x="12563" y="8100"/>
                      <a:pt x="12563" y="8100"/>
                    </a:cubicBezTo>
                    <a:cubicBezTo>
                      <a:pt x="12784" y="8100"/>
                      <a:pt x="12784" y="8100"/>
                      <a:pt x="13004" y="10800"/>
                    </a:cubicBezTo>
                    <a:cubicBezTo>
                      <a:pt x="13004" y="10800"/>
                      <a:pt x="13004" y="10800"/>
                      <a:pt x="13004" y="10800"/>
                    </a:cubicBezTo>
                    <a:cubicBezTo>
                      <a:pt x="13004" y="10800"/>
                      <a:pt x="13004" y="10800"/>
                      <a:pt x="13004" y="13500"/>
                    </a:cubicBezTo>
                    <a:cubicBezTo>
                      <a:pt x="13004" y="21600"/>
                      <a:pt x="13004" y="21600"/>
                      <a:pt x="13004" y="21600"/>
                    </a:cubicBezTo>
                    <a:cubicBezTo>
                      <a:pt x="21159" y="21600"/>
                      <a:pt x="21159" y="21600"/>
                      <a:pt x="21159" y="21600"/>
                    </a:cubicBezTo>
                    <a:cubicBezTo>
                      <a:pt x="21159" y="21600"/>
                      <a:pt x="21159" y="21600"/>
                      <a:pt x="21159" y="21600"/>
                    </a:cubicBezTo>
                    <a:cubicBezTo>
                      <a:pt x="21380" y="21600"/>
                      <a:pt x="21600" y="18900"/>
                      <a:pt x="21600" y="16200"/>
                    </a:cubicBezTo>
                    <a:cubicBezTo>
                      <a:pt x="21600" y="13500"/>
                      <a:pt x="21600" y="10800"/>
                      <a:pt x="21380" y="10800"/>
                    </a:cubicBezTo>
                    <a:cubicBezTo>
                      <a:pt x="20498" y="0"/>
                      <a:pt x="20498" y="0"/>
                      <a:pt x="20498" y="0"/>
                    </a:cubicBezTo>
                    <a:cubicBezTo>
                      <a:pt x="20498" y="0"/>
                      <a:pt x="20498" y="0"/>
                      <a:pt x="20278" y="0"/>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53" name="Freeform 629">
                <a:extLst>
                  <a:ext uri="{FF2B5EF4-FFF2-40B4-BE49-F238E27FC236}">
                    <a16:creationId xmlns:a16="http://schemas.microsoft.com/office/drawing/2014/main" id="{0B3D0FE4-567B-4E43-AABF-057FDFF53859}"/>
                  </a:ext>
                </a:extLst>
              </p:cNvPr>
              <p:cNvSpPr/>
              <p:nvPr/>
            </p:nvSpPr>
            <p:spPr>
              <a:xfrm>
                <a:off x="21898032" y="5646806"/>
                <a:ext cx="472453" cy="314969"/>
              </a:xfrm>
              <a:custGeom>
                <a:avLst/>
                <a:gdLst/>
                <a:ahLst/>
                <a:cxnLst>
                  <a:cxn ang="0">
                    <a:pos x="wd2" y="hd2"/>
                  </a:cxn>
                  <a:cxn ang="5400000">
                    <a:pos x="wd2" y="hd2"/>
                  </a:cxn>
                  <a:cxn ang="10800000">
                    <a:pos x="wd2" y="hd2"/>
                  </a:cxn>
                  <a:cxn ang="16200000">
                    <a:pos x="wd2" y="hd2"/>
                  </a:cxn>
                </a:cxnLst>
                <a:rect l="0" t="0" r="r" b="b"/>
                <a:pathLst>
                  <a:path w="21600" h="21600" extrusionOk="0">
                    <a:moveTo>
                      <a:pt x="1286" y="21600"/>
                    </a:moveTo>
                    <a:cubicBezTo>
                      <a:pt x="20314" y="21600"/>
                      <a:pt x="20314" y="21600"/>
                      <a:pt x="20314" y="21600"/>
                    </a:cubicBezTo>
                    <a:cubicBezTo>
                      <a:pt x="21086" y="21600"/>
                      <a:pt x="21600" y="20443"/>
                      <a:pt x="21600" y="19286"/>
                    </a:cubicBezTo>
                    <a:cubicBezTo>
                      <a:pt x="21600" y="1929"/>
                      <a:pt x="21600" y="1929"/>
                      <a:pt x="21600" y="1929"/>
                    </a:cubicBezTo>
                    <a:cubicBezTo>
                      <a:pt x="21600" y="771"/>
                      <a:pt x="21086" y="0"/>
                      <a:pt x="20314" y="0"/>
                    </a:cubicBezTo>
                    <a:cubicBezTo>
                      <a:pt x="1286" y="0"/>
                      <a:pt x="1286" y="0"/>
                      <a:pt x="1286" y="0"/>
                    </a:cubicBezTo>
                    <a:cubicBezTo>
                      <a:pt x="514" y="0"/>
                      <a:pt x="0" y="771"/>
                      <a:pt x="0" y="1929"/>
                    </a:cubicBezTo>
                    <a:cubicBezTo>
                      <a:pt x="0" y="19286"/>
                      <a:pt x="0" y="19286"/>
                      <a:pt x="0" y="19286"/>
                    </a:cubicBezTo>
                    <a:cubicBezTo>
                      <a:pt x="0" y="20443"/>
                      <a:pt x="514" y="21600"/>
                      <a:pt x="1286" y="21600"/>
                    </a:cubicBezTo>
                    <a:close/>
                    <a:moveTo>
                      <a:pt x="1029" y="1929"/>
                    </a:moveTo>
                    <a:cubicBezTo>
                      <a:pt x="1029" y="1929"/>
                      <a:pt x="1286" y="1543"/>
                      <a:pt x="1286" y="1543"/>
                    </a:cubicBezTo>
                    <a:cubicBezTo>
                      <a:pt x="20314" y="1543"/>
                      <a:pt x="20314" y="1543"/>
                      <a:pt x="20314" y="1543"/>
                    </a:cubicBezTo>
                    <a:cubicBezTo>
                      <a:pt x="20314" y="1543"/>
                      <a:pt x="20571" y="1929"/>
                      <a:pt x="20571" y="1929"/>
                    </a:cubicBezTo>
                    <a:cubicBezTo>
                      <a:pt x="20571" y="19286"/>
                      <a:pt x="20571" y="19286"/>
                      <a:pt x="20571" y="19286"/>
                    </a:cubicBezTo>
                    <a:cubicBezTo>
                      <a:pt x="20571" y="19671"/>
                      <a:pt x="20314" y="20057"/>
                      <a:pt x="20314" y="20057"/>
                    </a:cubicBezTo>
                    <a:cubicBezTo>
                      <a:pt x="1286" y="20057"/>
                      <a:pt x="1286" y="20057"/>
                      <a:pt x="1286" y="20057"/>
                    </a:cubicBezTo>
                    <a:cubicBezTo>
                      <a:pt x="1286" y="20057"/>
                      <a:pt x="1029" y="19671"/>
                      <a:pt x="1029" y="19286"/>
                    </a:cubicBezTo>
                    <a:lnTo>
                      <a:pt x="1029" y="1929"/>
                    </a:ln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56" name="组合 55">
            <a:extLst>
              <a:ext uri="{FF2B5EF4-FFF2-40B4-BE49-F238E27FC236}">
                <a16:creationId xmlns:a16="http://schemas.microsoft.com/office/drawing/2014/main" id="{676A1C27-2D18-44D2-A766-A1B28B6B0574}"/>
              </a:ext>
            </a:extLst>
          </p:cNvPr>
          <p:cNvGrpSpPr/>
          <p:nvPr/>
        </p:nvGrpSpPr>
        <p:grpSpPr>
          <a:xfrm>
            <a:off x="718653" y="3659040"/>
            <a:ext cx="10754695" cy="180000"/>
            <a:chOff x="718653" y="3659040"/>
            <a:chExt cx="10754695" cy="180000"/>
          </a:xfrm>
        </p:grpSpPr>
        <p:grpSp>
          <p:nvGrpSpPr>
            <p:cNvPr id="55" name="组合 54">
              <a:extLst>
                <a:ext uri="{FF2B5EF4-FFF2-40B4-BE49-F238E27FC236}">
                  <a16:creationId xmlns:a16="http://schemas.microsoft.com/office/drawing/2014/main" id="{26D74645-8491-4CF5-B401-6DBFA08444DA}"/>
                </a:ext>
              </a:extLst>
            </p:cNvPr>
            <p:cNvGrpSpPr/>
            <p:nvPr/>
          </p:nvGrpSpPr>
          <p:grpSpPr>
            <a:xfrm>
              <a:off x="718653" y="3659040"/>
              <a:ext cx="10754695" cy="180000"/>
              <a:chOff x="718653" y="3659040"/>
              <a:chExt cx="10754695" cy="180000"/>
            </a:xfrm>
          </p:grpSpPr>
          <p:sp>
            <p:nvSpPr>
              <p:cNvPr id="6" name="矩形: 圆角 5">
                <a:extLst>
                  <a:ext uri="{FF2B5EF4-FFF2-40B4-BE49-F238E27FC236}">
                    <a16:creationId xmlns:a16="http://schemas.microsoft.com/office/drawing/2014/main" id="{A7EA11A4-3410-4220-A625-279364F32705}"/>
                  </a:ext>
                </a:extLst>
              </p:cNvPr>
              <p:cNvSpPr/>
              <p:nvPr/>
            </p:nvSpPr>
            <p:spPr>
              <a:xfrm>
                <a:off x="718653" y="3659040"/>
                <a:ext cx="10754695" cy="180000"/>
              </a:xfrm>
              <a:prstGeom prst="roundRect">
                <a:avLst>
                  <a:gd name="adj" fmla="val 50000"/>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8B21A3AD-773D-40C9-93BD-5D452D4F27FF}"/>
                  </a:ext>
                </a:extLst>
              </p:cNvPr>
              <p:cNvSpPr/>
              <p:nvPr/>
            </p:nvSpPr>
            <p:spPr>
              <a:xfrm>
                <a:off x="1751280" y="369504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1B041854-A340-4051-89B9-11C986D6D92B}"/>
                  </a:ext>
                </a:extLst>
              </p:cNvPr>
              <p:cNvSpPr/>
              <p:nvPr/>
            </p:nvSpPr>
            <p:spPr>
              <a:xfrm>
                <a:off x="10332720" y="369504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1DD0AE76-5032-4205-B958-A343DC5A1B66}"/>
                  </a:ext>
                </a:extLst>
              </p:cNvPr>
              <p:cNvSpPr/>
              <p:nvPr/>
            </p:nvSpPr>
            <p:spPr>
              <a:xfrm>
                <a:off x="3896640" y="369504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CABFBDDE-A207-4CE1-8F85-9DD460331778}"/>
                  </a:ext>
                </a:extLst>
              </p:cNvPr>
              <p:cNvSpPr/>
              <p:nvPr/>
            </p:nvSpPr>
            <p:spPr>
              <a:xfrm>
                <a:off x="8187360" y="369504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椭圆 10">
              <a:extLst>
                <a:ext uri="{FF2B5EF4-FFF2-40B4-BE49-F238E27FC236}">
                  <a16:creationId xmlns:a16="http://schemas.microsoft.com/office/drawing/2014/main" id="{0D79D106-877D-4746-A16B-C4CBEE553008}"/>
                </a:ext>
              </a:extLst>
            </p:cNvPr>
            <p:cNvSpPr/>
            <p:nvPr/>
          </p:nvSpPr>
          <p:spPr>
            <a:xfrm>
              <a:off x="6042000" y="369504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39098781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6="http://schemas.microsoft.com/office/drawing/2014/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100"/>
                            </p:stCondLst>
                            <p:childTnLst>
                              <p:par>
                                <p:cTn id="26" presetID="2" presetClass="entr" presetSubtype="8"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1250" fill="hold"/>
                                        <p:tgtEl>
                                          <p:spTgt spid="56"/>
                                        </p:tgtEl>
                                        <p:attrNameLst>
                                          <p:attrName>ppt_x</p:attrName>
                                        </p:attrNameLst>
                                      </p:cBhvr>
                                      <p:tavLst>
                                        <p:tav tm="0">
                                          <p:val>
                                            <p:strVal val="0-#ppt_w/2"/>
                                          </p:val>
                                        </p:tav>
                                        <p:tav tm="100000">
                                          <p:val>
                                            <p:strVal val="#ppt_x"/>
                                          </p:val>
                                        </p:tav>
                                      </p:tavLst>
                                    </p:anim>
                                    <p:anim calcmode="lin" valueType="num">
                                      <p:cBhvr additive="base">
                                        <p:cTn id="29" dur="1250" fill="hold"/>
                                        <p:tgtEl>
                                          <p:spTgt spid="56"/>
                                        </p:tgtEl>
                                        <p:attrNameLst>
                                          <p:attrName>ppt_y</p:attrName>
                                        </p:attrNameLst>
                                      </p:cBhvr>
                                      <p:tavLst>
                                        <p:tav tm="0">
                                          <p:val>
                                            <p:strVal val="#ppt_y"/>
                                          </p:val>
                                        </p:tav>
                                        <p:tav tm="100000">
                                          <p:val>
                                            <p:strVal val="#ppt_y"/>
                                          </p:val>
                                        </p:tav>
                                      </p:tavLst>
                                    </p:anim>
                                  </p:childTnLst>
                                </p:cTn>
                              </p:par>
                            </p:childTnLst>
                          </p:cTn>
                        </p:par>
                        <p:par>
                          <p:cTn id="30" fill="hold">
                            <p:stCondLst>
                              <p:cond delay="335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75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75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75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750"/>
                                        <p:tgtEl>
                                          <p:spTgt spid="2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750"/>
                                        <p:tgtEl>
                                          <p:spTgt spid="18"/>
                                        </p:tgtEl>
                                      </p:cBhvr>
                                    </p:animEffect>
                                  </p:childTnLst>
                                </p:cTn>
                              </p:par>
                            </p:childTnLst>
                          </p:cTn>
                        </p:par>
                        <p:par>
                          <p:cTn id="46" fill="hold">
                            <p:stCondLst>
                              <p:cond delay="4100"/>
                            </p:stCondLst>
                            <p:childTnLst>
                              <p:par>
                                <p:cTn id="47" presetID="2" presetClass="entr" presetSubtype="4" decel="10000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1000" fill="hold"/>
                                        <p:tgtEl>
                                          <p:spTgt spid="61"/>
                                        </p:tgtEl>
                                        <p:attrNameLst>
                                          <p:attrName>ppt_x</p:attrName>
                                        </p:attrNameLst>
                                      </p:cBhvr>
                                      <p:tavLst>
                                        <p:tav tm="0">
                                          <p:val>
                                            <p:strVal val="#ppt_x"/>
                                          </p:val>
                                        </p:tav>
                                        <p:tav tm="100000">
                                          <p:val>
                                            <p:strVal val="#ppt_x"/>
                                          </p:val>
                                        </p:tav>
                                      </p:tavLst>
                                    </p:anim>
                                    <p:anim calcmode="lin" valueType="num">
                                      <p:cBhvr additive="base">
                                        <p:cTn id="50" dur="1000" fill="hold"/>
                                        <p:tgtEl>
                                          <p:spTgt spid="61"/>
                                        </p:tgtEl>
                                        <p:attrNameLst>
                                          <p:attrName>ppt_y</p:attrName>
                                        </p:attrNameLst>
                                      </p:cBhvr>
                                      <p:tavLst>
                                        <p:tav tm="0">
                                          <p:val>
                                            <p:strVal val="1+#ppt_h/2"/>
                                          </p:val>
                                        </p:tav>
                                        <p:tav tm="100000">
                                          <p:val>
                                            <p:strVal val="#ppt_y"/>
                                          </p:val>
                                        </p:tav>
                                      </p:tavLst>
                                    </p:anim>
                                  </p:childTnLst>
                                </p:cTn>
                              </p:par>
                              <p:par>
                                <p:cTn id="51" presetID="2" presetClass="entr" presetSubtype="1" decel="100000" fill="hold" nodeType="withEffect">
                                  <p:stCondLst>
                                    <p:cond delay="25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1000" fill="hold"/>
                                        <p:tgtEl>
                                          <p:spTgt spid="57"/>
                                        </p:tgtEl>
                                        <p:attrNameLst>
                                          <p:attrName>ppt_x</p:attrName>
                                        </p:attrNameLst>
                                      </p:cBhvr>
                                      <p:tavLst>
                                        <p:tav tm="0">
                                          <p:val>
                                            <p:strVal val="#ppt_x"/>
                                          </p:val>
                                        </p:tav>
                                        <p:tav tm="100000">
                                          <p:val>
                                            <p:strVal val="#ppt_x"/>
                                          </p:val>
                                        </p:tav>
                                      </p:tavLst>
                                    </p:anim>
                                    <p:anim calcmode="lin" valueType="num">
                                      <p:cBhvr additive="base">
                                        <p:cTn id="54" dur="1000" fill="hold"/>
                                        <p:tgtEl>
                                          <p:spTgt spid="57"/>
                                        </p:tgtEl>
                                        <p:attrNameLst>
                                          <p:attrName>ppt_y</p:attrName>
                                        </p:attrNameLst>
                                      </p:cBhvr>
                                      <p:tavLst>
                                        <p:tav tm="0">
                                          <p:val>
                                            <p:strVal val="0-#ppt_h/2"/>
                                          </p:val>
                                        </p:tav>
                                        <p:tav tm="100000">
                                          <p:val>
                                            <p:strVal val="#ppt_y"/>
                                          </p:val>
                                        </p:tav>
                                      </p:tavLst>
                                    </p:anim>
                                  </p:childTnLst>
                                </p:cTn>
                              </p:par>
                              <p:par>
                                <p:cTn id="55" presetID="2" presetClass="entr" presetSubtype="4" decel="100000" fill="hold" nodeType="withEffect">
                                  <p:stCondLst>
                                    <p:cond delay="50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1000" fill="hold"/>
                                        <p:tgtEl>
                                          <p:spTgt spid="60"/>
                                        </p:tgtEl>
                                        <p:attrNameLst>
                                          <p:attrName>ppt_x</p:attrName>
                                        </p:attrNameLst>
                                      </p:cBhvr>
                                      <p:tavLst>
                                        <p:tav tm="0">
                                          <p:val>
                                            <p:strVal val="#ppt_x"/>
                                          </p:val>
                                        </p:tav>
                                        <p:tav tm="100000">
                                          <p:val>
                                            <p:strVal val="#ppt_x"/>
                                          </p:val>
                                        </p:tav>
                                      </p:tavLst>
                                    </p:anim>
                                    <p:anim calcmode="lin" valueType="num">
                                      <p:cBhvr additive="base">
                                        <p:cTn id="58" dur="1000" fill="hold"/>
                                        <p:tgtEl>
                                          <p:spTgt spid="60"/>
                                        </p:tgtEl>
                                        <p:attrNameLst>
                                          <p:attrName>ppt_y</p:attrName>
                                        </p:attrNameLst>
                                      </p:cBhvr>
                                      <p:tavLst>
                                        <p:tav tm="0">
                                          <p:val>
                                            <p:strVal val="1+#ppt_h/2"/>
                                          </p:val>
                                        </p:tav>
                                        <p:tav tm="100000">
                                          <p:val>
                                            <p:strVal val="#ppt_y"/>
                                          </p:val>
                                        </p:tav>
                                      </p:tavLst>
                                    </p:anim>
                                  </p:childTnLst>
                                </p:cTn>
                              </p:par>
                              <p:par>
                                <p:cTn id="59" presetID="2" presetClass="entr" presetSubtype="1" decel="100000" fill="hold" nodeType="withEffect">
                                  <p:stCondLst>
                                    <p:cond delay="75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000" fill="hold"/>
                                        <p:tgtEl>
                                          <p:spTgt spid="58"/>
                                        </p:tgtEl>
                                        <p:attrNameLst>
                                          <p:attrName>ppt_x</p:attrName>
                                        </p:attrNameLst>
                                      </p:cBhvr>
                                      <p:tavLst>
                                        <p:tav tm="0">
                                          <p:val>
                                            <p:strVal val="#ppt_x"/>
                                          </p:val>
                                        </p:tav>
                                        <p:tav tm="100000">
                                          <p:val>
                                            <p:strVal val="#ppt_x"/>
                                          </p:val>
                                        </p:tav>
                                      </p:tavLst>
                                    </p:anim>
                                    <p:anim calcmode="lin" valueType="num">
                                      <p:cBhvr additive="base">
                                        <p:cTn id="62" dur="1000" fill="hold"/>
                                        <p:tgtEl>
                                          <p:spTgt spid="58"/>
                                        </p:tgtEl>
                                        <p:attrNameLst>
                                          <p:attrName>ppt_y</p:attrName>
                                        </p:attrNameLst>
                                      </p:cBhvr>
                                      <p:tavLst>
                                        <p:tav tm="0">
                                          <p:val>
                                            <p:strVal val="0-#ppt_h/2"/>
                                          </p:val>
                                        </p:tav>
                                        <p:tav tm="100000">
                                          <p:val>
                                            <p:strVal val="#ppt_y"/>
                                          </p:val>
                                        </p:tav>
                                      </p:tavLst>
                                    </p:anim>
                                  </p:childTnLst>
                                </p:cTn>
                              </p:par>
                              <p:par>
                                <p:cTn id="63" presetID="2" presetClass="entr" presetSubtype="4" decel="100000" fill="hold" nodeType="withEffect">
                                  <p:stCondLst>
                                    <p:cond delay="100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1000" fill="hold"/>
                                        <p:tgtEl>
                                          <p:spTgt spid="59"/>
                                        </p:tgtEl>
                                        <p:attrNameLst>
                                          <p:attrName>ppt_x</p:attrName>
                                        </p:attrNameLst>
                                      </p:cBhvr>
                                      <p:tavLst>
                                        <p:tav tm="0">
                                          <p:val>
                                            <p:strVal val="#ppt_x"/>
                                          </p:val>
                                        </p:tav>
                                        <p:tav tm="100000">
                                          <p:val>
                                            <p:strVal val="#ppt_x"/>
                                          </p:val>
                                        </p:tav>
                                      </p:tavLst>
                                    </p:anim>
                                    <p:anim calcmode="lin" valueType="num">
                                      <p:cBhvr additive="base">
                                        <p:cTn id="66"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8" grpId="0"/>
      <p:bldP spid="18" grpId="0"/>
      <p:bldP spid="12" grpId="0"/>
      <p:bldP spid="22"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666097D-92D0-4411-9992-F29E9DEE6BF5}"/>
              </a:ext>
            </a:extLst>
          </p:cNvPr>
          <p:cNvSpPr/>
          <p:nvPr/>
        </p:nvSpPr>
        <p:spPr>
          <a:xfrm>
            <a:off x="0" y="0"/>
            <a:ext cx="12192000" cy="6858000"/>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 name="椭圆 2">
            <a:extLst>
              <a:ext uri="{FF2B5EF4-FFF2-40B4-BE49-F238E27FC236}">
                <a16:creationId xmlns:a16="http://schemas.microsoft.com/office/drawing/2014/main" id="{60479647-00F3-4B35-A6D6-154AD6D2E2D9}"/>
              </a:ext>
            </a:extLst>
          </p:cNvPr>
          <p:cNvSpPr/>
          <p:nvPr/>
        </p:nvSpPr>
        <p:spPr>
          <a:xfrm>
            <a:off x="5908786" y="344139"/>
            <a:ext cx="71063" cy="72000"/>
          </a:xfrm>
          <a:prstGeom prst="ellipse">
            <a:avLst/>
          </a:prstGeom>
          <a:solidFill>
            <a:srgbClr val="435DF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3EE50F20-2600-4DC9-8022-279DE7816DD1}"/>
              </a:ext>
            </a:extLst>
          </p:cNvPr>
          <p:cNvSpPr/>
          <p:nvPr/>
        </p:nvSpPr>
        <p:spPr>
          <a:xfrm>
            <a:off x="6058568" y="344139"/>
            <a:ext cx="71063" cy="72000"/>
          </a:xfrm>
          <a:prstGeom prst="ellipse">
            <a:avLst/>
          </a:prstGeom>
          <a:solidFill>
            <a:srgbClr val="9A52B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D3E9B9F7-4D03-4C67-8DDD-381E66C4B3FF}"/>
              </a:ext>
            </a:extLst>
          </p:cNvPr>
          <p:cNvSpPr/>
          <p:nvPr/>
        </p:nvSpPr>
        <p:spPr>
          <a:xfrm>
            <a:off x="6208350" y="344139"/>
            <a:ext cx="71063" cy="72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03B4F901-24F9-4DF8-8760-7B81541D5AEF}"/>
              </a:ext>
            </a:extLst>
          </p:cNvPr>
          <p:cNvSpPr txBox="1"/>
          <p:nvPr/>
        </p:nvSpPr>
        <p:spPr>
          <a:xfrm>
            <a:off x="4558862" y="416139"/>
            <a:ext cx="3074276" cy="646331"/>
          </a:xfrm>
          <a:prstGeom prst="rect">
            <a:avLst/>
          </a:prstGeom>
          <a:noFill/>
        </p:spPr>
        <p:txBody>
          <a:bodyPr wrap="square" rtlCol="0">
            <a:spAutoFit/>
          </a:bodyPr>
          <a:lstStyle/>
          <a:p>
            <a:pPr algn="ctr"/>
            <a:r>
              <a:rPr lang="zh-CN" altLang="en-US" sz="2400" dirty="0">
                <a:solidFill>
                  <a:schemeClr val="bg1"/>
                </a:solidFill>
                <a:cs typeface="+mn-ea"/>
                <a:sym typeface="+mn-lt"/>
              </a:rPr>
              <a:t>Enter the title here</a:t>
            </a:r>
            <a:endParaRPr lang="en-US" altLang="zh-CN" sz="2400" dirty="0">
              <a:solidFill>
                <a:schemeClr val="bg1"/>
              </a:solidFill>
              <a:cs typeface="+mn-ea"/>
              <a:sym typeface="+mn-lt"/>
            </a:endParaRPr>
          </a:p>
          <a:p>
            <a:pPr algn="ctr"/>
            <a:r>
              <a:rPr lang="en-US" altLang="zh-CN" sz="1200" dirty="0">
                <a:solidFill>
                  <a:schemeClr val="bg1"/>
                </a:solidFill>
                <a:cs typeface="+mn-ea"/>
                <a:sym typeface="+mn-lt"/>
              </a:rPr>
              <a:t>Enter the title here</a:t>
            </a:r>
            <a:endParaRPr lang="zh-CN" altLang="en-US" sz="1200" dirty="0">
              <a:solidFill>
                <a:schemeClr val="bg1"/>
              </a:solidFill>
              <a:cs typeface="+mn-ea"/>
              <a:sym typeface="+mn-lt"/>
            </a:endParaRPr>
          </a:p>
        </p:txBody>
      </p:sp>
      <p:sp>
        <p:nvSpPr>
          <p:cNvPr id="7" name="矩形 6">
            <a:extLst>
              <a:ext uri="{FF2B5EF4-FFF2-40B4-BE49-F238E27FC236}">
                <a16:creationId xmlns:a16="http://schemas.microsoft.com/office/drawing/2014/main" id="{FA362193-D944-40C2-A2C0-C218DCAAAA9C}"/>
              </a:ext>
            </a:extLst>
          </p:cNvPr>
          <p:cNvSpPr/>
          <p:nvPr/>
        </p:nvSpPr>
        <p:spPr>
          <a:xfrm>
            <a:off x="594360" y="1249679"/>
            <a:ext cx="11003280" cy="5264181"/>
          </a:xfrm>
          <a:prstGeom prst="rect">
            <a:avLst/>
          </a:prstGeom>
          <a:solidFill>
            <a:schemeClr val="bg1"/>
          </a:solidFill>
          <a:ln>
            <a:noFill/>
          </a:ln>
          <a:effectLst>
            <a:outerShdw blurRad="254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1B5F994-1F26-44D4-A5D3-23E19FEF2902}"/>
              </a:ext>
            </a:extLst>
          </p:cNvPr>
          <p:cNvSpPr txBox="1"/>
          <p:nvPr/>
        </p:nvSpPr>
        <p:spPr>
          <a:xfrm>
            <a:off x="1252106" y="2318582"/>
            <a:ext cx="9612923" cy="1015663"/>
          </a:xfrm>
          <a:prstGeom prst="rect">
            <a:avLst/>
          </a:prstGeom>
          <a:noFill/>
        </p:spPr>
        <p:txBody>
          <a:bodyPr wrap="square" rtlCol="0">
            <a:spAutoFit/>
          </a:bodyPr>
          <a:lstStyle/>
          <a:p>
            <a:pPr algn="ctr"/>
            <a:r>
              <a:rPr lang="zh-CN" altLang="en-US" sz="1200" dirty="0">
                <a:cs typeface="+mn-ea"/>
                <a:sym typeface="+mn-lt"/>
              </a:rPr>
              <a:t>Add your detailed small paragraph text content here, related to the title and in line with the overall language style, the content should be concise, as vivid as possible, you need to express the meaning clearly, not long.</a:t>
            </a:r>
            <a:endParaRPr lang="en-US" altLang="zh-CN" sz="1200" dirty="0">
              <a:cs typeface="+mn-ea"/>
              <a:sym typeface="+mn-lt"/>
            </a:endParaRPr>
          </a:p>
          <a:p>
            <a:pPr algn="ctr"/>
            <a:endParaRPr lang="en-US" altLang="zh-CN" sz="1200" dirty="0">
              <a:cs typeface="+mn-ea"/>
              <a:sym typeface="+mn-lt"/>
            </a:endParaRPr>
          </a:p>
          <a:p>
            <a:pPr algn="ctr"/>
            <a:r>
              <a:rPr lang="zh-CN" altLang="en-US" sz="1200" dirty="0">
                <a:cs typeface="+mn-ea"/>
                <a:sym typeface="+mn-lt"/>
              </a:rPr>
              <a:t>Related to the title and in line with the overall language style content please be concise, as vivid as possible, you need to express the meaning clearly, not long, control the number of words, and design layout in line with, to maintain beauty and generous.</a:t>
            </a:r>
          </a:p>
        </p:txBody>
      </p:sp>
      <p:grpSp>
        <p:nvGrpSpPr>
          <p:cNvPr id="13" name="组合 12">
            <a:extLst>
              <a:ext uri="{FF2B5EF4-FFF2-40B4-BE49-F238E27FC236}">
                <a16:creationId xmlns:a16="http://schemas.microsoft.com/office/drawing/2014/main" id="{73BA44C2-025D-4908-847E-F153FA2A09A6}"/>
              </a:ext>
            </a:extLst>
          </p:cNvPr>
          <p:cNvGrpSpPr/>
          <p:nvPr/>
        </p:nvGrpSpPr>
        <p:grpSpPr>
          <a:xfrm>
            <a:off x="4999388" y="3649623"/>
            <a:ext cx="2118360" cy="464292"/>
            <a:chOff x="4999388" y="3661930"/>
            <a:chExt cx="2118360" cy="464292"/>
          </a:xfrm>
        </p:grpSpPr>
        <p:sp>
          <p:nvSpPr>
            <p:cNvPr id="10" name="矩形: 圆角 9">
              <a:extLst>
                <a:ext uri="{FF2B5EF4-FFF2-40B4-BE49-F238E27FC236}">
                  <a16:creationId xmlns:a16="http://schemas.microsoft.com/office/drawing/2014/main" id="{56F678DD-A308-423E-A2B8-3350ABB74C80}"/>
                </a:ext>
              </a:extLst>
            </p:cNvPr>
            <p:cNvSpPr/>
            <p:nvPr/>
          </p:nvSpPr>
          <p:spPr>
            <a:xfrm>
              <a:off x="4999388" y="3661930"/>
              <a:ext cx="2118360" cy="464292"/>
            </a:xfrm>
            <a:prstGeom prst="roundRect">
              <a:avLst>
                <a:gd name="adj" fmla="val 50000"/>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7FDBDEC6-9DE2-40ED-B985-CE22ADDE326B}"/>
                </a:ext>
              </a:extLst>
            </p:cNvPr>
            <p:cNvSpPr txBox="1"/>
            <p:nvPr/>
          </p:nvSpPr>
          <p:spPr>
            <a:xfrm>
              <a:off x="5198543" y="3727880"/>
              <a:ext cx="1720050" cy="307777"/>
            </a:xfrm>
            <a:prstGeom prst="rect">
              <a:avLst/>
            </a:prstGeom>
            <a:noFill/>
          </p:spPr>
          <p:txBody>
            <a:bodyPr wrap="square" rtlCol="0">
              <a:spAutoFit/>
            </a:bodyPr>
            <a:lstStyle/>
            <a:p>
              <a:pPr algn="ctr"/>
              <a:r>
                <a:rPr lang="en-US" altLang="zh-CN" sz="1400" dirty="0">
                  <a:solidFill>
                    <a:schemeClr val="bg1"/>
                  </a:solidFill>
                  <a:cs typeface="+mn-ea"/>
                  <a:sym typeface="+mn-lt"/>
                </a:rPr>
                <a:t>ADD THE TITLE</a:t>
              </a:r>
              <a:endParaRPr lang="zh-CN" altLang="en-US" sz="1400" dirty="0">
                <a:solidFill>
                  <a:schemeClr val="bg1"/>
                </a:solidFill>
                <a:cs typeface="+mn-ea"/>
                <a:sym typeface="+mn-lt"/>
              </a:endParaRPr>
            </a:p>
          </p:txBody>
        </p:sp>
      </p:grpSp>
      <p:cxnSp>
        <p:nvCxnSpPr>
          <p:cNvPr id="12" name="直接连接符 11">
            <a:extLst>
              <a:ext uri="{FF2B5EF4-FFF2-40B4-BE49-F238E27FC236}">
                <a16:creationId xmlns:a16="http://schemas.microsoft.com/office/drawing/2014/main" id="{94C59F77-FCEB-417A-9111-A02114B28655}"/>
              </a:ext>
            </a:extLst>
          </p:cNvPr>
          <p:cNvCxnSpPr>
            <a:cxnSpLocks/>
          </p:cNvCxnSpPr>
          <p:nvPr/>
        </p:nvCxnSpPr>
        <p:spPr>
          <a:xfrm>
            <a:off x="975360" y="3883984"/>
            <a:ext cx="3901440" cy="0"/>
          </a:xfrm>
          <a:prstGeom prst="line">
            <a:avLst/>
          </a:prstGeom>
          <a:ln>
            <a:gradFill flip="none" rotWithShape="1">
              <a:gsLst>
                <a:gs pos="0">
                  <a:srgbClr val="435DF8"/>
                </a:gs>
                <a:gs pos="100000">
                  <a:srgbClr val="9A52B6"/>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AD3E253-371E-44B0-91FC-F8378F97A4DE}"/>
              </a:ext>
            </a:extLst>
          </p:cNvPr>
          <p:cNvCxnSpPr>
            <a:cxnSpLocks/>
          </p:cNvCxnSpPr>
          <p:nvPr/>
        </p:nvCxnSpPr>
        <p:spPr>
          <a:xfrm>
            <a:off x="7319963" y="3883984"/>
            <a:ext cx="3901440" cy="0"/>
          </a:xfrm>
          <a:prstGeom prst="line">
            <a:avLst/>
          </a:prstGeom>
          <a:ln>
            <a:gradFill flip="none" rotWithShape="1">
              <a:gsLst>
                <a:gs pos="0">
                  <a:srgbClr val="435DF8"/>
                </a:gs>
                <a:gs pos="100000">
                  <a:srgbClr val="9A52B6"/>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39C5CE38-498B-4F8C-8C5F-2C4BACEB22B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p:blipFill>
        <p:spPr>
          <a:xfrm>
            <a:off x="970597" y="4288818"/>
            <a:ext cx="10246043" cy="1820208"/>
          </a:xfrm>
          <a:prstGeom prst="rect">
            <a:avLst/>
          </a:prstGeom>
        </p:spPr>
      </p:pic>
      <p:sp>
        <p:nvSpPr>
          <p:cNvPr id="19" name="文本框 18">
            <a:extLst>
              <a:ext uri="{FF2B5EF4-FFF2-40B4-BE49-F238E27FC236}">
                <a16:creationId xmlns:a16="http://schemas.microsoft.com/office/drawing/2014/main" id="{220BA836-589D-45BC-96D5-EE4B5701EE25}"/>
              </a:ext>
            </a:extLst>
          </p:cNvPr>
          <p:cNvSpPr txBox="1"/>
          <p:nvPr/>
        </p:nvSpPr>
        <p:spPr>
          <a:xfrm>
            <a:off x="4306351" y="4644924"/>
            <a:ext cx="3579298" cy="1107996"/>
          </a:xfrm>
          <a:prstGeom prst="rect">
            <a:avLst/>
          </a:prstGeom>
          <a:noFill/>
        </p:spPr>
        <p:txBody>
          <a:bodyPr wrap="square" rtlCol="0">
            <a:spAutoFit/>
          </a:bodyPr>
          <a:lstStyle/>
          <a:p>
            <a:pPr algn="ctr"/>
            <a:r>
              <a:rPr lang="en-US" altLang="zh-CN" sz="6600" b="1" dirty="0">
                <a:solidFill>
                  <a:schemeClr val="bg1"/>
                </a:solidFill>
                <a:cs typeface="+mn-ea"/>
                <a:sym typeface="+mn-lt"/>
              </a:rPr>
              <a:t>20XX</a:t>
            </a:r>
            <a:endParaRPr lang="zh-CN" altLang="en-US" sz="6600" b="1" dirty="0">
              <a:solidFill>
                <a:schemeClr val="bg1"/>
              </a:solidFill>
              <a:cs typeface="+mn-ea"/>
              <a:sym typeface="+mn-lt"/>
            </a:endParaRPr>
          </a:p>
        </p:txBody>
      </p:sp>
      <p:cxnSp>
        <p:nvCxnSpPr>
          <p:cNvPr id="20" name="直接连接符 19">
            <a:extLst>
              <a:ext uri="{FF2B5EF4-FFF2-40B4-BE49-F238E27FC236}">
                <a16:creationId xmlns:a16="http://schemas.microsoft.com/office/drawing/2014/main" id="{3FABA744-6492-44CB-8091-CC4A2674A745}"/>
              </a:ext>
            </a:extLst>
          </p:cNvPr>
          <p:cNvCxnSpPr>
            <a:cxnSpLocks/>
          </p:cNvCxnSpPr>
          <p:nvPr/>
        </p:nvCxnSpPr>
        <p:spPr>
          <a:xfrm>
            <a:off x="5779078" y="5737320"/>
            <a:ext cx="6338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6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2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childTnLst>
                                </p:cTn>
                              </p:par>
                            </p:childTnLst>
                          </p:cTn>
                        </p:par>
                        <p:par>
                          <p:cTn id="29" fill="hold">
                            <p:stCondLst>
                              <p:cond delay="295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750" fill="hold"/>
                                        <p:tgtEl>
                                          <p:spTgt spid="13"/>
                                        </p:tgtEl>
                                        <p:attrNameLst>
                                          <p:attrName>ppt_w</p:attrName>
                                        </p:attrNameLst>
                                      </p:cBhvr>
                                      <p:tavLst>
                                        <p:tav tm="0">
                                          <p:val>
                                            <p:fltVal val="0"/>
                                          </p:val>
                                        </p:tav>
                                        <p:tav tm="100000">
                                          <p:val>
                                            <p:strVal val="#ppt_w"/>
                                          </p:val>
                                        </p:tav>
                                      </p:tavLst>
                                    </p:anim>
                                    <p:anim calcmode="lin" valueType="num">
                                      <p:cBhvr>
                                        <p:cTn id="33" dur="750" fill="hold"/>
                                        <p:tgtEl>
                                          <p:spTgt spid="13"/>
                                        </p:tgtEl>
                                        <p:attrNameLst>
                                          <p:attrName>ppt_h</p:attrName>
                                        </p:attrNameLst>
                                      </p:cBhvr>
                                      <p:tavLst>
                                        <p:tav tm="0">
                                          <p:val>
                                            <p:fltVal val="0"/>
                                          </p:val>
                                        </p:tav>
                                        <p:tav tm="100000">
                                          <p:val>
                                            <p:strVal val="#ppt_h"/>
                                          </p:val>
                                        </p:tav>
                                      </p:tavLst>
                                    </p:anim>
                                    <p:animEffect transition="in" filter="fade">
                                      <p:cBhvr>
                                        <p:cTn id="34" dur="750"/>
                                        <p:tgtEl>
                                          <p:spTgt spid="13"/>
                                        </p:tgtEl>
                                      </p:cBhvr>
                                    </p:animEffect>
                                  </p:childTnLst>
                                </p:cTn>
                              </p:par>
                            </p:childTnLst>
                          </p:cTn>
                        </p:par>
                        <p:par>
                          <p:cTn id="35" fill="hold">
                            <p:stCondLst>
                              <p:cond delay="37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par>
                                <p:cTn id="39" presetID="22" presetClass="entr" presetSubtype="2"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750"/>
                                        <p:tgtEl>
                                          <p:spTgt spid="12"/>
                                        </p:tgtEl>
                                      </p:cBhvr>
                                    </p:animEffect>
                                  </p:childTnLst>
                                </p:cTn>
                              </p:par>
                            </p:childTnLst>
                          </p:cTn>
                        </p:par>
                        <p:par>
                          <p:cTn id="42" fill="hold">
                            <p:stCondLst>
                              <p:cond delay="4450"/>
                            </p:stCondLst>
                            <p:childTnLst>
                              <p:par>
                                <p:cTn id="43" presetID="22" presetClass="entr" presetSubtype="4"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1000"/>
                                        <p:tgtEl>
                                          <p:spTgt spid="8"/>
                                        </p:tgtEl>
                                      </p:cBhvr>
                                    </p:animEffect>
                                  </p:childTnLst>
                                </p:cTn>
                              </p:par>
                              <p:par>
                                <p:cTn id="46" presetID="22" presetClass="entr" presetSubtype="1"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1000"/>
                                        <p:tgtEl>
                                          <p:spTgt spid="18"/>
                                        </p:tgtEl>
                                      </p:cBhvr>
                                    </p:animEffect>
                                  </p:childTnLst>
                                </p:cTn>
                              </p:par>
                            </p:childTnLst>
                          </p:cTn>
                        </p:par>
                        <p:par>
                          <p:cTn id="49" fill="hold">
                            <p:stCondLst>
                              <p:cond delay="5450"/>
                            </p:stCondLst>
                            <p:childTnLst>
                              <p:par>
                                <p:cTn id="50" presetID="16" presetClass="entr" presetSubtype="37"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id="{F14FAF35-6A44-4491-85AC-CF515916705F}"/>
              </a:ext>
            </a:extLst>
          </p:cNvPr>
          <p:cNvSpPr/>
          <p:nvPr/>
        </p:nvSpPr>
        <p:spPr>
          <a:xfrm rot="1055401">
            <a:off x="-361021" y="3552464"/>
            <a:ext cx="12212133" cy="9091956"/>
          </a:xfrm>
          <a:custGeom>
            <a:avLst/>
            <a:gdLst>
              <a:gd name="connsiteX0" fmla="*/ 5058771 w 12212133"/>
              <a:gd name="connsiteY0" fmla="*/ 499311 h 9091956"/>
              <a:gd name="connsiteX1" fmla="*/ 7505993 w 12212133"/>
              <a:gd name="connsiteY1" fmla="*/ 52910 h 9091956"/>
              <a:gd name="connsiteX2" fmla="*/ 8349226 w 12212133"/>
              <a:gd name="connsiteY2" fmla="*/ 940 h 9091956"/>
              <a:gd name="connsiteX3" fmla="*/ 8622942 w 12212133"/>
              <a:gd name="connsiteY3" fmla="*/ 1032 h 9091956"/>
              <a:gd name="connsiteX4" fmla="*/ 10303018 w 12212133"/>
              <a:gd name="connsiteY4" fmla="*/ 160012 h 9091956"/>
              <a:gd name="connsiteX5" fmla="*/ 11534162 w 12212133"/>
              <a:gd name="connsiteY5" fmla="*/ 507972 h 9091956"/>
              <a:gd name="connsiteX6" fmla="*/ 11597201 w 12212133"/>
              <a:gd name="connsiteY6" fmla="*/ 534039 h 9091956"/>
              <a:gd name="connsiteX7" fmla="*/ 12212133 w 12212133"/>
              <a:gd name="connsiteY7" fmla="*/ 2473722 h 9091956"/>
              <a:gd name="connsiteX8" fmla="*/ 590190 w 12212133"/>
              <a:gd name="connsiteY8" fmla="*/ 6158191 h 9091956"/>
              <a:gd name="connsiteX9" fmla="*/ 1520273 w 12212133"/>
              <a:gd name="connsiteY9" fmla="*/ 9091956 h 9091956"/>
              <a:gd name="connsiteX10" fmla="*/ 1520272 w 12212133"/>
              <a:gd name="connsiteY10" fmla="*/ 9091956 h 9091956"/>
              <a:gd name="connsiteX11" fmla="*/ 0 w 12212133"/>
              <a:gd name="connsiteY11" fmla="*/ 4296552 h 9091956"/>
              <a:gd name="connsiteX12" fmla="*/ 124150 w 12212133"/>
              <a:gd name="connsiteY12" fmla="*/ 4115166 h 9091956"/>
              <a:gd name="connsiteX13" fmla="*/ 761549 w 12212133"/>
              <a:gd name="connsiteY13" fmla="*/ 3355237 h 9091956"/>
              <a:gd name="connsiteX14" fmla="*/ 4212720 w 12212133"/>
              <a:gd name="connsiteY14" fmla="*/ 838329 h 9091956"/>
              <a:gd name="connsiteX15" fmla="*/ 5058771 w 12212133"/>
              <a:gd name="connsiteY15" fmla="*/ 499311 h 90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12133" h="9091956">
                <a:moveTo>
                  <a:pt x="5058771" y="499311"/>
                </a:moveTo>
                <a:cubicBezTo>
                  <a:pt x="5905174" y="227510"/>
                  <a:pt x="6744707" y="137699"/>
                  <a:pt x="7505993" y="52910"/>
                </a:cubicBezTo>
                <a:cubicBezTo>
                  <a:pt x="7791474" y="21114"/>
                  <a:pt x="8073389" y="4850"/>
                  <a:pt x="8349226" y="940"/>
                </a:cubicBezTo>
                <a:cubicBezTo>
                  <a:pt x="8441171" y="-362"/>
                  <a:pt x="8532440" y="-293"/>
                  <a:pt x="8622942" y="1032"/>
                </a:cubicBezTo>
                <a:cubicBezTo>
                  <a:pt x="9226291" y="9864"/>
                  <a:pt x="9795494" y="74480"/>
                  <a:pt x="10303018" y="160012"/>
                </a:cubicBezTo>
                <a:cubicBezTo>
                  <a:pt x="10759791" y="236993"/>
                  <a:pt x="11159467" y="361981"/>
                  <a:pt x="11534162" y="507972"/>
                </a:cubicBezTo>
                <a:lnTo>
                  <a:pt x="11597201" y="534039"/>
                </a:lnTo>
                <a:lnTo>
                  <a:pt x="12212133" y="2473722"/>
                </a:lnTo>
                <a:lnTo>
                  <a:pt x="590190" y="6158191"/>
                </a:lnTo>
                <a:lnTo>
                  <a:pt x="1520273" y="9091956"/>
                </a:lnTo>
                <a:lnTo>
                  <a:pt x="1520272" y="9091956"/>
                </a:lnTo>
                <a:lnTo>
                  <a:pt x="0" y="4296552"/>
                </a:lnTo>
                <a:lnTo>
                  <a:pt x="124150" y="4115166"/>
                </a:lnTo>
                <a:cubicBezTo>
                  <a:pt x="309072" y="3857554"/>
                  <a:pt x="518359" y="3603748"/>
                  <a:pt x="761549" y="3355237"/>
                </a:cubicBezTo>
                <a:cubicBezTo>
                  <a:pt x="1626221" y="2471640"/>
                  <a:pt x="3088645" y="1388715"/>
                  <a:pt x="4212720" y="838329"/>
                </a:cubicBezTo>
                <a:cubicBezTo>
                  <a:pt x="4493738" y="700732"/>
                  <a:pt x="4776636" y="589911"/>
                  <a:pt x="5058771" y="499311"/>
                </a:cubicBezTo>
                <a:close/>
              </a:path>
            </a:pathLst>
          </a:custGeom>
          <a:noFill/>
          <a:ln>
            <a:gradFill flip="none" rotWithShape="1">
              <a:gsLst>
                <a:gs pos="0">
                  <a:srgbClr val="435DF8"/>
                </a:gs>
                <a:gs pos="100000">
                  <a:srgbClr val="9A52B6"/>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3" name="直接连接符 2">
            <a:extLst>
              <a:ext uri="{FF2B5EF4-FFF2-40B4-BE49-F238E27FC236}">
                <a16:creationId xmlns:a16="http://schemas.microsoft.com/office/drawing/2014/main" id="{9588E88A-37FC-4A2E-8865-7442906B7500}"/>
              </a:ext>
            </a:extLst>
          </p:cNvPr>
          <p:cNvCxnSpPr/>
          <p:nvPr/>
        </p:nvCxnSpPr>
        <p:spPr>
          <a:xfrm flipV="1">
            <a:off x="339090" y="212468"/>
            <a:ext cx="360000" cy="0"/>
          </a:xfrm>
          <a:prstGeom prst="line">
            <a:avLst/>
          </a:prstGeom>
          <a:ln w="25400">
            <a:gradFill flip="none" rotWithShape="1">
              <a:gsLst>
                <a:gs pos="0">
                  <a:srgbClr val="435DF8"/>
                </a:gs>
                <a:gs pos="100000">
                  <a:srgbClr val="9A52B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9FC71E65-C1AA-48C9-8729-417581901569}"/>
              </a:ext>
            </a:extLst>
          </p:cNvPr>
          <p:cNvSpPr txBox="1"/>
          <p:nvPr/>
        </p:nvSpPr>
        <p:spPr>
          <a:xfrm>
            <a:off x="233286" y="211764"/>
            <a:ext cx="1713498" cy="584775"/>
          </a:xfrm>
          <a:prstGeom prst="rect">
            <a:avLst/>
          </a:prstGeom>
          <a:noFill/>
        </p:spPr>
        <p:txBody>
          <a:bodyPr wrap="square" rtlCol="0">
            <a:spAutoFit/>
          </a:bodyPr>
          <a:lstStyle/>
          <a:p>
            <a:r>
              <a:rPr lang="en-US" altLang="zh-CN" sz="3200" b="1" dirty="0">
                <a:gradFill>
                  <a:gsLst>
                    <a:gs pos="0">
                      <a:srgbClr val="435DF8"/>
                    </a:gs>
                    <a:gs pos="100000">
                      <a:srgbClr val="9A52B6"/>
                    </a:gs>
                  </a:gsLst>
                  <a:lin ang="0" scaled="1"/>
                </a:gradFill>
                <a:cs typeface="+mn-ea"/>
                <a:sym typeface="+mn-lt"/>
              </a:rPr>
              <a:t>LOGO</a:t>
            </a:r>
            <a:endParaRPr lang="zh-CN" altLang="en-US" sz="3200" b="1" dirty="0">
              <a:gradFill>
                <a:gsLst>
                  <a:gs pos="0">
                    <a:srgbClr val="435DF8"/>
                  </a:gs>
                  <a:gs pos="100000">
                    <a:srgbClr val="9A52B6"/>
                  </a:gs>
                </a:gsLst>
                <a:lin ang="0" scaled="1"/>
              </a:gradFill>
              <a:cs typeface="+mn-ea"/>
              <a:sym typeface="+mn-lt"/>
            </a:endParaRPr>
          </a:p>
        </p:txBody>
      </p:sp>
      <p:sp>
        <p:nvSpPr>
          <p:cNvPr id="9" name="文本框 8">
            <a:extLst>
              <a:ext uri="{FF2B5EF4-FFF2-40B4-BE49-F238E27FC236}">
                <a16:creationId xmlns:a16="http://schemas.microsoft.com/office/drawing/2014/main" id="{FD824909-A648-46A5-A4D2-54EEA54B9ECE}"/>
              </a:ext>
            </a:extLst>
          </p:cNvPr>
          <p:cNvSpPr txBox="1"/>
          <p:nvPr/>
        </p:nvSpPr>
        <p:spPr>
          <a:xfrm>
            <a:off x="3362393" y="2268327"/>
            <a:ext cx="5554259" cy="1323439"/>
          </a:xfrm>
          <a:prstGeom prst="rect">
            <a:avLst/>
          </a:prstGeom>
          <a:noFill/>
        </p:spPr>
        <p:txBody>
          <a:bodyPr wrap="square" rtlCol="0">
            <a:spAutoFit/>
          </a:bodyPr>
          <a:lstStyle/>
          <a:p>
            <a:pPr algn="ctr"/>
            <a:r>
              <a:rPr lang="zh-CN" altLang="en-US" sz="6600" dirty="0">
                <a:gradFill flip="none" rotWithShape="1">
                  <a:gsLst>
                    <a:gs pos="100000">
                      <a:srgbClr val="9A52B6"/>
                    </a:gs>
                    <a:gs pos="0">
                      <a:srgbClr val="435DF8"/>
                    </a:gs>
                  </a:gsLst>
                  <a:lin ang="2700000" scaled="1"/>
                  <a:tileRect/>
                </a:gradFill>
                <a:cs typeface="+mn-ea"/>
                <a:sym typeface="+mn-lt"/>
              </a:rPr>
              <a:t>Thank</a:t>
            </a:r>
            <a:r>
              <a:rPr lang="en-US" altLang="zh-CN" sz="6600" dirty="0">
                <a:gradFill flip="none" rotWithShape="1">
                  <a:gsLst>
                    <a:gs pos="100000">
                      <a:srgbClr val="9A52B6"/>
                    </a:gs>
                    <a:gs pos="0">
                      <a:srgbClr val="435DF8"/>
                    </a:gs>
                  </a:gsLst>
                  <a:lin ang="2700000" scaled="1"/>
                  <a:tileRect/>
                </a:gradFill>
                <a:cs typeface="+mn-ea"/>
                <a:sym typeface="+mn-lt"/>
              </a:rPr>
              <a:t>s</a:t>
            </a:r>
            <a:r>
              <a:rPr lang="zh-CN" altLang="en-US" sz="6600" dirty="0">
                <a:gradFill flip="none" rotWithShape="1">
                  <a:gsLst>
                    <a:gs pos="100000">
                      <a:srgbClr val="9A52B6"/>
                    </a:gs>
                    <a:gs pos="0">
                      <a:srgbClr val="435DF8"/>
                    </a:gs>
                  </a:gsLst>
                  <a:lin ang="2700000" scaled="1"/>
                  <a:tileRect/>
                </a:gradFill>
                <a:cs typeface="+mn-ea"/>
                <a:sym typeface="+mn-lt"/>
              </a:rPr>
              <a:t>!</a:t>
            </a:r>
            <a:r>
              <a:rPr lang="zh-CN" altLang="en-US" sz="5800" dirty="0">
                <a:gradFill flip="none" rotWithShape="1">
                  <a:gsLst>
                    <a:gs pos="100000">
                      <a:srgbClr val="9A52B6"/>
                    </a:gs>
                    <a:gs pos="0">
                      <a:srgbClr val="435DF8"/>
                    </a:gs>
                  </a:gsLst>
                  <a:lin ang="2700000" scaled="1"/>
                  <a:tileRect/>
                </a:gradFill>
                <a:cs typeface="+mn-ea"/>
                <a:sym typeface="+mn-lt"/>
              </a:rPr>
              <a:t>  </a:t>
            </a:r>
            <a:endParaRPr lang="en-US" altLang="zh-CN" sz="5800" dirty="0">
              <a:gradFill flip="none" rotWithShape="1">
                <a:gsLst>
                  <a:gs pos="100000">
                    <a:srgbClr val="9A52B6"/>
                  </a:gs>
                  <a:gs pos="0">
                    <a:srgbClr val="435DF8"/>
                  </a:gs>
                </a:gsLst>
                <a:lin ang="2700000" scaled="1"/>
                <a:tileRect/>
              </a:gradFill>
              <a:cs typeface="+mn-ea"/>
              <a:sym typeface="+mn-lt"/>
            </a:endParaRPr>
          </a:p>
          <a:p>
            <a:pPr algn="ctr"/>
            <a:r>
              <a:rPr lang="en-US" altLang="zh-CN" sz="1400" dirty="0">
                <a:gradFill flip="none" rotWithShape="1">
                  <a:gsLst>
                    <a:gs pos="100000">
                      <a:srgbClr val="9A52B6"/>
                    </a:gs>
                    <a:gs pos="0">
                      <a:srgbClr val="435DF8"/>
                    </a:gs>
                  </a:gsLst>
                  <a:lin ang="2700000" scaled="1"/>
                  <a:tileRect/>
                </a:gradFill>
                <a:cs typeface="+mn-ea"/>
                <a:sym typeface="+mn-lt"/>
              </a:rPr>
              <a:t>THANKS FOR LISTENING</a:t>
            </a:r>
          </a:p>
        </p:txBody>
      </p:sp>
      <p:sp>
        <p:nvSpPr>
          <p:cNvPr id="12" name="任意多边形: 形状 11" hidden="1">
            <a:extLst>
              <a:ext uri="{FF2B5EF4-FFF2-40B4-BE49-F238E27FC236}">
                <a16:creationId xmlns:a16="http://schemas.microsoft.com/office/drawing/2014/main" id="{8A52EE28-0313-492C-8FEA-2486B02CCAD7}"/>
              </a:ext>
            </a:extLst>
          </p:cNvPr>
          <p:cNvSpPr/>
          <p:nvPr/>
        </p:nvSpPr>
        <p:spPr>
          <a:xfrm rot="1055401">
            <a:off x="-1539499" y="3996793"/>
            <a:ext cx="14546571" cy="9462718"/>
          </a:xfrm>
          <a:custGeom>
            <a:avLst/>
            <a:gdLst>
              <a:gd name="connsiteX0" fmla="*/ 6179182 w 14546571"/>
              <a:gd name="connsiteY0" fmla="*/ 499311 h 9462718"/>
              <a:gd name="connsiteX1" fmla="*/ 8626404 w 14546571"/>
              <a:gd name="connsiteY1" fmla="*/ 52910 h 9462718"/>
              <a:gd name="connsiteX2" fmla="*/ 9469637 w 14546571"/>
              <a:gd name="connsiteY2" fmla="*/ 940 h 9462718"/>
              <a:gd name="connsiteX3" fmla="*/ 9743353 w 14546571"/>
              <a:gd name="connsiteY3" fmla="*/ 1032 h 9462718"/>
              <a:gd name="connsiteX4" fmla="*/ 11423429 w 14546571"/>
              <a:gd name="connsiteY4" fmla="*/ 160012 h 9462718"/>
              <a:gd name="connsiteX5" fmla="*/ 13022133 w 14546571"/>
              <a:gd name="connsiteY5" fmla="*/ 659964 h 9462718"/>
              <a:gd name="connsiteX6" fmla="*/ 13046755 w 14546571"/>
              <a:gd name="connsiteY6" fmla="*/ 671025 h 9462718"/>
              <a:gd name="connsiteX7" fmla="*/ 13046755 w 14546571"/>
              <a:gd name="connsiteY7" fmla="*/ 685979 h 9462718"/>
              <a:gd name="connsiteX8" fmla="*/ 13075386 w 14546571"/>
              <a:gd name="connsiteY8" fmla="*/ 676902 h 9462718"/>
              <a:gd name="connsiteX9" fmla="*/ 14546571 w 14546571"/>
              <a:gd name="connsiteY9" fmla="*/ 5317469 h 9462718"/>
              <a:gd name="connsiteX10" fmla="*/ 1471185 w 14546571"/>
              <a:gd name="connsiteY10" fmla="*/ 9462718 h 9462718"/>
              <a:gd name="connsiteX11" fmla="*/ 0 w 14546571"/>
              <a:gd name="connsiteY11" fmla="*/ 4822151 h 9462718"/>
              <a:gd name="connsiteX12" fmla="*/ 986181 w 14546571"/>
              <a:gd name="connsiteY12" fmla="*/ 4509505 h 9462718"/>
              <a:gd name="connsiteX13" fmla="*/ 1067408 w 14546571"/>
              <a:gd name="connsiteY13" fmla="*/ 4373991 h 9462718"/>
              <a:gd name="connsiteX14" fmla="*/ 1881959 w 14546571"/>
              <a:gd name="connsiteY14" fmla="*/ 3355237 h 9462718"/>
              <a:gd name="connsiteX15" fmla="*/ 5333131 w 14546571"/>
              <a:gd name="connsiteY15" fmla="*/ 838329 h 9462718"/>
              <a:gd name="connsiteX16" fmla="*/ 6179182 w 14546571"/>
              <a:gd name="connsiteY16" fmla="*/ 499311 h 946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46571" h="9462718">
                <a:moveTo>
                  <a:pt x="6179182" y="499311"/>
                </a:moveTo>
                <a:cubicBezTo>
                  <a:pt x="7025585" y="227510"/>
                  <a:pt x="7865118" y="137699"/>
                  <a:pt x="8626404" y="52910"/>
                </a:cubicBezTo>
                <a:cubicBezTo>
                  <a:pt x="8911885" y="21114"/>
                  <a:pt x="9193800" y="4850"/>
                  <a:pt x="9469637" y="940"/>
                </a:cubicBezTo>
                <a:cubicBezTo>
                  <a:pt x="9561582" y="-362"/>
                  <a:pt x="9652851" y="-293"/>
                  <a:pt x="9743353" y="1032"/>
                </a:cubicBezTo>
                <a:cubicBezTo>
                  <a:pt x="10346702" y="9864"/>
                  <a:pt x="10915905" y="74480"/>
                  <a:pt x="11423429" y="160012"/>
                </a:cubicBezTo>
                <a:cubicBezTo>
                  <a:pt x="12032459" y="262653"/>
                  <a:pt x="12539984" y="450640"/>
                  <a:pt x="13022133" y="659964"/>
                </a:cubicBezTo>
                <a:lnTo>
                  <a:pt x="13046755" y="671025"/>
                </a:lnTo>
                <a:lnTo>
                  <a:pt x="13046755" y="685979"/>
                </a:lnTo>
                <a:lnTo>
                  <a:pt x="13075386" y="676902"/>
                </a:lnTo>
                <a:lnTo>
                  <a:pt x="14546571" y="5317469"/>
                </a:lnTo>
                <a:lnTo>
                  <a:pt x="1471185" y="9462718"/>
                </a:lnTo>
                <a:lnTo>
                  <a:pt x="0" y="4822151"/>
                </a:lnTo>
                <a:lnTo>
                  <a:pt x="986181" y="4509505"/>
                </a:lnTo>
                <a:lnTo>
                  <a:pt x="1067408" y="4373991"/>
                </a:lnTo>
                <a:cubicBezTo>
                  <a:pt x="1293724" y="4027346"/>
                  <a:pt x="1557707" y="3686585"/>
                  <a:pt x="1881959" y="3355237"/>
                </a:cubicBezTo>
                <a:cubicBezTo>
                  <a:pt x="2746632" y="2471640"/>
                  <a:pt x="4209055" y="1388715"/>
                  <a:pt x="5333131" y="838329"/>
                </a:cubicBezTo>
                <a:cubicBezTo>
                  <a:pt x="5614149" y="700732"/>
                  <a:pt x="5897047" y="589911"/>
                  <a:pt x="6179182" y="499311"/>
                </a:cubicBez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67F4858-FDBD-4B47-A9A8-088A52581D69}"/>
              </a:ext>
            </a:extLst>
          </p:cNvPr>
          <p:cNvGrpSpPr/>
          <p:nvPr/>
        </p:nvGrpSpPr>
        <p:grpSpPr>
          <a:xfrm>
            <a:off x="3936915" y="2155402"/>
            <a:ext cx="4318169" cy="1634874"/>
            <a:chOff x="5769913" y="3331993"/>
            <a:chExt cx="5824530" cy="2023648"/>
          </a:xfrm>
        </p:grpSpPr>
        <p:grpSp>
          <p:nvGrpSpPr>
            <p:cNvPr id="14" name="组合 13">
              <a:extLst>
                <a:ext uri="{FF2B5EF4-FFF2-40B4-BE49-F238E27FC236}">
                  <a16:creationId xmlns:a16="http://schemas.microsoft.com/office/drawing/2014/main" id="{151C5734-DEA3-4CB8-B875-9D0E0E42D62C}"/>
                </a:ext>
              </a:extLst>
            </p:cNvPr>
            <p:cNvGrpSpPr/>
            <p:nvPr/>
          </p:nvGrpSpPr>
          <p:grpSpPr>
            <a:xfrm>
              <a:off x="5769913" y="3331993"/>
              <a:ext cx="234827" cy="215710"/>
              <a:chOff x="5602710" y="3035129"/>
              <a:chExt cx="234827" cy="215710"/>
            </a:xfrm>
          </p:grpSpPr>
          <p:cxnSp>
            <p:nvCxnSpPr>
              <p:cNvPr id="20" name="直接连接符 19">
                <a:extLst>
                  <a:ext uri="{FF2B5EF4-FFF2-40B4-BE49-F238E27FC236}">
                    <a16:creationId xmlns:a16="http://schemas.microsoft.com/office/drawing/2014/main" id="{C822ACB8-7FC7-48AE-B17A-530573286507}"/>
                  </a:ext>
                </a:extLst>
              </p:cNvPr>
              <p:cNvCxnSpPr>
                <a:cxnSpLocks/>
              </p:cNvCxnSpPr>
              <p:nvPr/>
            </p:nvCxnSpPr>
            <p:spPr>
              <a:xfrm flipV="1">
                <a:off x="5720123" y="3035129"/>
                <a:ext cx="0" cy="215710"/>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66F158E-C9CD-41D6-8AD0-5740115BA03C}"/>
                  </a:ext>
                </a:extLst>
              </p:cNvPr>
              <p:cNvCxnSpPr>
                <a:cxnSpLocks/>
              </p:cNvCxnSpPr>
              <p:nvPr/>
            </p:nvCxnSpPr>
            <p:spPr>
              <a:xfrm>
                <a:off x="5602710" y="3142984"/>
                <a:ext cx="234827" cy="0"/>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13487049-ABBB-4CE1-A66E-B8B37E18E014}"/>
                </a:ext>
              </a:extLst>
            </p:cNvPr>
            <p:cNvGrpSpPr/>
            <p:nvPr/>
          </p:nvGrpSpPr>
          <p:grpSpPr>
            <a:xfrm>
              <a:off x="5887326" y="3439849"/>
              <a:ext cx="5707117" cy="1915792"/>
              <a:chOff x="5887326" y="3439849"/>
              <a:chExt cx="5707117" cy="1915792"/>
            </a:xfrm>
          </p:grpSpPr>
          <p:cxnSp>
            <p:nvCxnSpPr>
              <p:cNvPr id="16" name="直接连接符 15">
                <a:extLst>
                  <a:ext uri="{FF2B5EF4-FFF2-40B4-BE49-F238E27FC236}">
                    <a16:creationId xmlns:a16="http://schemas.microsoft.com/office/drawing/2014/main" id="{1C84FF20-C42C-475F-B265-049B85DAB563}"/>
                  </a:ext>
                </a:extLst>
              </p:cNvPr>
              <p:cNvCxnSpPr>
                <a:cxnSpLocks/>
              </p:cNvCxnSpPr>
              <p:nvPr/>
            </p:nvCxnSpPr>
            <p:spPr>
              <a:xfrm>
                <a:off x="6090780" y="3439849"/>
                <a:ext cx="5503663" cy="0"/>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99FD93B3-3CA0-45BB-86C2-AEE834AB57E4}"/>
                  </a:ext>
                </a:extLst>
              </p:cNvPr>
              <p:cNvCxnSpPr>
                <a:cxnSpLocks/>
              </p:cNvCxnSpPr>
              <p:nvPr/>
            </p:nvCxnSpPr>
            <p:spPr>
              <a:xfrm>
                <a:off x="5887326" y="5355641"/>
                <a:ext cx="5707117" cy="0"/>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94DFE11-9ACB-452C-806E-221AB05B4AF3}"/>
                  </a:ext>
                </a:extLst>
              </p:cNvPr>
              <p:cNvCxnSpPr>
                <a:cxnSpLocks/>
              </p:cNvCxnSpPr>
              <p:nvPr/>
            </p:nvCxnSpPr>
            <p:spPr>
              <a:xfrm flipV="1">
                <a:off x="5887326" y="3629413"/>
                <a:ext cx="0" cy="1726227"/>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B037A63-0450-443E-8E82-3E20A8AF401C}"/>
                  </a:ext>
                </a:extLst>
              </p:cNvPr>
              <p:cNvCxnSpPr>
                <a:cxnSpLocks/>
              </p:cNvCxnSpPr>
              <p:nvPr/>
            </p:nvCxnSpPr>
            <p:spPr>
              <a:xfrm flipV="1">
                <a:off x="11594443" y="3439849"/>
                <a:ext cx="0" cy="1915792"/>
              </a:xfrm>
              <a:prstGeom prst="line">
                <a:avLst/>
              </a:prstGeom>
              <a:ln w="25400">
                <a:gradFill flip="none" rotWithShape="1">
                  <a:gsLst>
                    <a:gs pos="0">
                      <a:srgbClr val="435DF8"/>
                    </a:gs>
                    <a:gs pos="100000">
                      <a:srgbClr val="9A52B6"/>
                    </a:gs>
                  </a:gsLst>
                  <a:lin ang="27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30" name="任意多边形: 形状 29">
            <a:extLst>
              <a:ext uri="{FF2B5EF4-FFF2-40B4-BE49-F238E27FC236}">
                <a16:creationId xmlns:a16="http://schemas.microsoft.com/office/drawing/2014/main" id="{121F5AA8-E7F1-4C21-A86C-1DA5B5E1FEED}"/>
              </a:ext>
            </a:extLst>
          </p:cNvPr>
          <p:cNvSpPr/>
          <p:nvPr/>
        </p:nvSpPr>
        <p:spPr>
          <a:xfrm rot="1055401">
            <a:off x="-361021" y="3715750"/>
            <a:ext cx="12212133" cy="9091956"/>
          </a:xfrm>
          <a:custGeom>
            <a:avLst/>
            <a:gdLst>
              <a:gd name="connsiteX0" fmla="*/ 5058771 w 12212133"/>
              <a:gd name="connsiteY0" fmla="*/ 499311 h 9091956"/>
              <a:gd name="connsiteX1" fmla="*/ 7505993 w 12212133"/>
              <a:gd name="connsiteY1" fmla="*/ 52910 h 9091956"/>
              <a:gd name="connsiteX2" fmla="*/ 8349226 w 12212133"/>
              <a:gd name="connsiteY2" fmla="*/ 940 h 9091956"/>
              <a:gd name="connsiteX3" fmla="*/ 8622942 w 12212133"/>
              <a:gd name="connsiteY3" fmla="*/ 1032 h 9091956"/>
              <a:gd name="connsiteX4" fmla="*/ 10303018 w 12212133"/>
              <a:gd name="connsiteY4" fmla="*/ 160012 h 9091956"/>
              <a:gd name="connsiteX5" fmla="*/ 11534162 w 12212133"/>
              <a:gd name="connsiteY5" fmla="*/ 507972 h 9091956"/>
              <a:gd name="connsiteX6" fmla="*/ 11597201 w 12212133"/>
              <a:gd name="connsiteY6" fmla="*/ 534039 h 9091956"/>
              <a:gd name="connsiteX7" fmla="*/ 12212133 w 12212133"/>
              <a:gd name="connsiteY7" fmla="*/ 2473722 h 9091956"/>
              <a:gd name="connsiteX8" fmla="*/ 590190 w 12212133"/>
              <a:gd name="connsiteY8" fmla="*/ 6158191 h 9091956"/>
              <a:gd name="connsiteX9" fmla="*/ 1520273 w 12212133"/>
              <a:gd name="connsiteY9" fmla="*/ 9091956 h 9091956"/>
              <a:gd name="connsiteX10" fmla="*/ 1520272 w 12212133"/>
              <a:gd name="connsiteY10" fmla="*/ 9091956 h 9091956"/>
              <a:gd name="connsiteX11" fmla="*/ 0 w 12212133"/>
              <a:gd name="connsiteY11" fmla="*/ 4296552 h 9091956"/>
              <a:gd name="connsiteX12" fmla="*/ 124150 w 12212133"/>
              <a:gd name="connsiteY12" fmla="*/ 4115166 h 9091956"/>
              <a:gd name="connsiteX13" fmla="*/ 761549 w 12212133"/>
              <a:gd name="connsiteY13" fmla="*/ 3355237 h 9091956"/>
              <a:gd name="connsiteX14" fmla="*/ 4212720 w 12212133"/>
              <a:gd name="connsiteY14" fmla="*/ 838329 h 9091956"/>
              <a:gd name="connsiteX15" fmla="*/ 5058771 w 12212133"/>
              <a:gd name="connsiteY15" fmla="*/ 499311 h 90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12133" h="9091956">
                <a:moveTo>
                  <a:pt x="5058771" y="499311"/>
                </a:moveTo>
                <a:cubicBezTo>
                  <a:pt x="5905174" y="227510"/>
                  <a:pt x="6744707" y="137699"/>
                  <a:pt x="7505993" y="52910"/>
                </a:cubicBezTo>
                <a:cubicBezTo>
                  <a:pt x="7791474" y="21114"/>
                  <a:pt x="8073389" y="4850"/>
                  <a:pt x="8349226" y="940"/>
                </a:cubicBezTo>
                <a:cubicBezTo>
                  <a:pt x="8441171" y="-362"/>
                  <a:pt x="8532440" y="-293"/>
                  <a:pt x="8622942" y="1032"/>
                </a:cubicBezTo>
                <a:cubicBezTo>
                  <a:pt x="9226291" y="9864"/>
                  <a:pt x="9795494" y="74480"/>
                  <a:pt x="10303018" y="160012"/>
                </a:cubicBezTo>
                <a:cubicBezTo>
                  <a:pt x="10759791" y="236993"/>
                  <a:pt x="11159467" y="361981"/>
                  <a:pt x="11534162" y="507972"/>
                </a:cubicBezTo>
                <a:lnTo>
                  <a:pt x="11597201" y="534039"/>
                </a:lnTo>
                <a:lnTo>
                  <a:pt x="12212133" y="2473722"/>
                </a:lnTo>
                <a:lnTo>
                  <a:pt x="590190" y="6158191"/>
                </a:lnTo>
                <a:lnTo>
                  <a:pt x="1520273" y="9091956"/>
                </a:lnTo>
                <a:lnTo>
                  <a:pt x="1520272" y="9091956"/>
                </a:lnTo>
                <a:lnTo>
                  <a:pt x="0" y="4296552"/>
                </a:lnTo>
                <a:lnTo>
                  <a:pt x="124150" y="4115166"/>
                </a:lnTo>
                <a:cubicBezTo>
                  <a:pt x="309072" y="3857554"/>
                  <a:pt x="518359" y="3603748"/>
                  <a:pt x="761549" y="3355237"/>
                </a:cubicBezTo>
                <a:cubicBezTo>
                  <a:pt x="1626221" y="2471640"/>
                  <a:pt x="3088645" y="1388715"/>
                  <a:pt x="4212720" y="838329"/>
                </a:cubicBezTo>
                <a:cubicBezTo>
                  <a:pt x="4493738" y="700732"/>
                  <a:pt x="4776636" y="589911"/>
                  <a:pt x="5058771" y="499311"/>
                </a:cubicBezTo>
                <a:close/>
              </a:path>
            </a:pathLst>
          </a:custGeom>
          <a:gradFill>
            <a:gsLst>
              <a:gs pos="0">
                <a:srgbClr val="435DF8"/>
              </a:gs>
              <a:gs pos="50000">
                <a:srgbClr val="9A52B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2" name="矩形: 圆角 31">
            <a:extLst>
              <a:ext uri="{FF2B5EF4-FFF2-40B4-BE49-F238E27FC236}">
                <a16:creationId xmlns:a16="http://schemas.microsoft.com/office/drawing/2014/main" id="{CCF4034C-C798-4568-A2E7-33B293F6DC83}"/>
              </a:ext>
            </a:extLst>
          </p:cNvPr>
          <p:cNvSpPr/>
          <p:nvPr/>
        </p:nvSpPr>
        <p:spPr>
          <a:xfrm rot="-2700000">
            <a:off x="3070453" y="466643"/>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圆角 32">
            <a:extLst>
              <a:ext uri="{FF2B5EF4-FFF2-40B4-BE49-F238E27FC236}">
                <a16:creationId xmlns:a16="http://schemas.microsoft.com/office/drawing/2014/main" id="{9B3399D1-C065-4BC0-8E94-6FB42F401FEA}"/>
              </a:ext>
            </a:extLst>
          </p:cNvPr>
          <p:cNvSpPr/>
          <p:nvPr/>
        </p:nvSpPr>
        <p:spPr>
          <a:xfrm rot="-2700000">
            <a:off x="2005797" y="1244744"/>
            <a:ext cx="877880" cy="86066"/>
          </a:xfrm>
          <a:prstGeom prst="roundRect">
            <a:avLst>
              <a:gd name="adj" fmla="val 50000"/>
            </a:avLst>
          </a:prstGeom>
          <a:gradFill flip="none" rotWithShape="1">
            <a:gsLst>
              <a:gs pos="100000">
                <a:srgbClr val="9A52B6">
                  <a:alpha val="0"/>
                </a:srgbClr>
              </a:gs>
              <a:gs pos="0">
                <a:srgbClr val="435DF8">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圆角 33">
            <a:extLst>
              <a:ext uri="{FF2B5EF4-FFF2-40B4-BE49-F238E27FC236}">
                <a16:creationId xmlns:a16="http://schemas.microsoft.com/office/drawing/2014/main" id="{5AE913CC-5E60-4814-A47E-5A80960246A3}"/>
              </a:ext>
            </a:extLst>
          </p:cNvPr>
          <p:cNvSpPr/>
          <p:nvPr/>
        </p:nvSpPr>
        <p:spPr>
          <a:xfrm rot="-2700000">
            <a:off x="10798489" y="2263072"/>
            <a:ext cx="677462" cy="66417"/>
          </a:xfrm>
          <a:prstGeom prst="roundRect">
            <a:avLst>
              <a:gd name="adj" fmla="val 50000"/>
            </a:avLst>
          </a:prstGeom>
          <a:gradFill flip="none" rotWithShape="1">
            <a:gsLst>
              <a:gs pos="100000">
                <a:srgbClr val="9A52B6">
                  <a:alpha val="0"/>
                </a:srgbClr>
              </a:gs>
              <a:gs pos="0">
                <a:srgbClr val="435DF8">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圆角 34">
            <a:extLst>
              <a:ext uri="{FF2B5EF4-FFF2-40B4-BE49-F238E27FC236}">
                <a16:creationId xmlns:a16="http://schemas.microsoft.com/office/drawing/2014/main" id="{BACB10B8-1D4A-4F50-94D4-B53392D96E8D}"/>
              </a:ext>
            </a:extLst>
          </p:cNvPr>
          <p:cNvSpPr/>
          <p:nvPr/>
        </p:nvSpPr>
        <p:spPr>
          <a:xfrm rot="-2700000">
            <a:off x="9300097" y="-237483"/>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圆角 35">
            <a:extLst>
              <a:ext uri="{FF2B5EF4-FFF2-40B4-BE49-F238E27FC236}">
                <a16:creationId xmlns:a16="http://schemas.microsoft.com/office/drawing/2014/main" id="{292B02D9-682F-480A-A2D0-5D971DCD2972}"/>
              </a:ext>
            </a:extLst>
          </p:cNvPr>
          <p:cNvSpPr/>
          <p:nvPr/>
        </p:nvSpPr>
        <p:spPr>
          <a:xfrm rot="-2700000">
            <a:off x="8587333" y="53676"/>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3">
            <a:hlinkClick r:id="rId3"/>
            <a:extLst>
              <a:ext uri="{FF2B5EF4-FFF2-40B4-BE49-F238E27FC236}">
                <a16:creationId xmlns:a16="http://schemas.microsoft.com/office/drawing/2014/main" id="{59DCFFAF-E38E-47F3-9718-26D855CD9C39}"/>
              </a:ext>
            </a:extLst>
          </p:cNvPr>
          <p:cNvSpPr txBox="1"/>
          <p:nvPr/>
        </p:nvSpPr>
        <p:spPr>
          <a:xfrm>
            <a:off x="3622956" y="6734889"/>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23472382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hyp="http://schemas.microsoft.com/office/drawing/2018/hyperlinkcolor" xmlns:a16="http://schemas.microsoft.com/office/drawing/2014/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6" presetClass="entr" presetSubtype="2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1000"/>
                                            <p:tgtEl>
                                              <p:spTgt spid="9"/>
                                            </p:tgtEl>
                                          </p:cBhvr>
                                        </p:animEffect>
                                      </p:childTnLst>
                                    </p:cTn>
                                  </p:par>
                                </p:childTnLst>
                              </p:cTn>
                            </p:par>
                            <p:par>
                              <p:cTn id="17" fill="hold">
                                <p:stCondLst>
                                  <p:cond delay="2250"/>
                                </p:stCondLst>
                                <p:childTnLst>
                                  <p:par>
                                    <p:cTn id="18" presetID="18" presetClass="entr" presetSubtype="9"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upLeft)">
                                          <p:cBhvr>
                                            <p:cTn id="20" dur="1750"/>
                                            <p:tgtEl>
                                              <p:spTgt spid="13"/>
                                            </p:tgtEl>
                                          </p:cBhvr>
                                        </p:animEffect>
                                      </p:childTnLst>
                                    </p:cTn>
                                  </p:par>
                                  <p:par>
                                    <p:cTn id="21" presetID="2" presetClass="entr" presetSubtype="4" accel="23000" fill="hold" grpId="0" nodeType="withEffect" p14:presetBounceEnd="71000">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14:bounceEnd="71000">
                                          <p:cBhvr additive="base">
                                            <p:cTn id="23" dur="2000" fill="hold"/>
                                            <p:tgtEl>
                                              <p:spTgt spid="30"/>
                                            </p:tgtEl>
                                            <p:attrNameLst>
                                              <p:attrName>ppt_x</p:attrName>
                                            </p:attrNameLst>
                                          </p:cBhvr>
                                          <p:tavLst>
                                            <p:tav tm="0">
                                              <p:val>
                                                <p:strVal val="#ppt_x"/>
                                              </p:val>
                                            </p:tav>
                                            <p:tav tm="100000">
                                              <p:val>
                                                <p:strVal val="#ppt_x"/>
                                              </p:val>
                                            </p:tav>
                                          </p:tavLst>
                                        </p:anim>
                                        <p:anim calcmode="lin" valueType="num" p14:bounceEnd="71000">
                                          <p:cBhvr additive="base">
                                            <p:cTn id="24" dur="2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accel="23000" fill="hold" grpId="0" nodeType="withEffect" nodePh="1" p14:presetBounceEnd="71000">
                                      <p:stCondLst>
                                        <p:cond delay="25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 calcmode="lin" valueType="num" p14:bounceEnd="71000">
                                          <p:cBhvr additive="base">
                                            <p:cTn id="27" dur="2250" fill="hold"/>
                                            <p:tgtEl>
                                              <p:spTgt spid="31"/>
                                            </p:tgtEl>
                                            <p:attrNameLst>
                                              <p:attrName>ppt_x</p:attrName>
                                            </p:attrNameLst>
                                          </p:cBhvr>
                                          <p:tavLst>
                                            <p:tav tm="0">
                                              <p:val>
                                                <p:strVal val="#ppt_x"/>
                                              </p:val>
                                            </p:tav>
                                            <p:tav tm="100000">
                                              <p:val>
                                                <p:strVal val="#ppt_x"/>
                                              </p:val>
                                            </p:tav>
                                          </p:tavLst>
                                        </p:anim>
                                        <p:anim calcmode="lin" valueType="num" p14:bounceEnd="71000">
                                          <p:cBhvr additive="base">
                                            <p:cTn id="28" dur="22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 accel="10000" fill="hold" grpId="0" nodeType="withEffect" p14:presetBounceEnd="60000">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14:bounceEnd="60000">
                                          <p:cBhvr additive="base">
                                            <p:cTn id="3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32" dur="125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1" accel="10000" fill="hold" grpId="0" nodeType="withEffect" p14:presetBounceEnd="60000">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14:bounceEnd="60000">
                                          <p:cBhvr additive="base">
                                            <p:cTn id="35" dur="125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36" dur="125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accel="10000" fill="hold" grpId="0" nodeType="withEffect" p14:presetBounceEnd="60000">
                                      <p:stCondLst>
                                        <p:cond delay="250"/>
                                      </p:stCondLst>
                                      <p:childTnLst>
                                        <p:set>
                                          <p:cBhvr>
                                            <p:cTn id="38" dur="1" fill="hold">
                                              <p:stCondLst>
                                                <p:cond delay="0"/>
                                              </p:stCondLst>
                                            </p:cTn>
                                            <p:tgtEl>
                                              <p:spTgt spid="36"/>
                                            </p:tgtEl>
                                            <p:attrNameLst>
                                              <p:attrName>style.visibility</p:attrName>
                                            </p:attrNameLst>
                                          </p:cBhvr>
                                          <p:to>
                                            <p:strVal val="visible"/>
                                          </p:to>
                                        </p:set>
                                        <p:anim calcmode="lin" valueType="num" p14:bounceEnd="60000">
                                          <p:cBhvr additive="base">
                                            <p:cTn id="39" dur="125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40" dur="125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accel="10000" fill="hold" grpId="0" nodeType="withEffect" p14:presetBounceEnd="69000">
                                      <p:stCondLst>
                                        <p:cond delay="500"/>
                                      </p:stCondLst>
                                      <p:childTnLst>
                                        <p:set>
                                          <p:cBhvr>
                                            <p:cTn id="42" dur="1" fill="hold">
                                              <p:stCondLst>
                                                <p:cond delay="0"/>
                                              </p:stCondLst>
                                            </p:cTn>
                                            <p:tgtEl>
                                              <p:spTgt spid="33"/>
                                            </p:tgtEl>
                                            <p:attrNameLst>
                                              <p:attrName>style.visibility</p:attrName>
                                            </p:attrNameLst>
                                          </p:cBhvr>
                                          <p:to>
                                            <p:strVal val="visible"/>
                                          </p:to>
                                        </p:set>
                                        <p:anim calcmode="lin" valueType="num" p14:bounceEnd="69000">
                                          <p:cBhvr additive="base">
                                            <p:cTn id="43" dur="1750" fill="hold"/>
                                            <p:tgtEl>
                                              <p:spTgt spid="33"/>
                                            </p:tgtEl>
                                            <p:attrNameLst>
                                              <p:attrName>ppt_x</p:attrName>
                                            </p:attrNameLst>
                                          </p:cBhvr>
                                          <p:tavLst>
                                            <p:tav tm="0">
                                              <p:val>
                                                <p:strVal val="#ppt_x"/>
                                              </p:val>
                                            </p:tav>
                                            <p:tav tm="100000">
                                              <p:val>
                                                <p:strVal val="#ppt_x"/>
                                              </p:val>
                                            </p:tav>
                                          </p:tavLst>
                                        </p:anim>
                                        <p:anim calcmode="lin" valueType="num" p14:bounceEnd="69000">
                                          <p:cBhvr additive="base">
                                            <p:cTn id="44" dur="175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1" accel="10000" fill="hold" grpId="0" nodeType="withEffect" p14:presetBounceEnd="69000">
                                      <p:stCondLst>
                                        <p:cond delay="750"/>
                                      </p:stCondLst>
                                      <p:childTnLst>
                                        <p:set>
                                          <p:cBhvr>
                                            <p:cTn id="46" dur="1" fill="hold">
                                              <p:stCondLst>
                                                <p:cond delay="0"/>
                                              </p:stCondLst>
                                            </p:cTn>
                                            <p:tgtEl>
                                              <p:spTgt spid="34"/>
                                            </p:tgtEl>
                                            <p:attrNameLst>
                                              <p:attrName>style.visibility</p:attrName>
                                            </p:attrNameLst>
                                          </p:cBhvr>
                                          <p:to>
                                            <p:strVal val="visible"/>
                                          </p:to>
                                        </p:set>
                                        <p:anim calcmode="lin" valueType="num" p14:bounceEnd="69000">
                                          <p:cBhvr additive="base">
                                            <p:cTn id="47" dur="1750" fill="hold"/>
                                            <p:tgtEl>
                                              <p:spTgt spid="34"/>
                                            </p:tgtEl>
                                            <p:attrNameLst>
                                              <p:attrName>ppt_x</p:attrName>
                                            </p:attrNameLst>
                                          </p:cBhvr>
                                          <p:tavLst>
                                            <p:tav tm="0">
                                              <p:val>
                                                <p:strVal val="#ppt_x"/>
                                              </p:val>
                                            </p:tav>
                                            <p:tav tm="100000">
                                              <p:val>
                                                <p:strVal val="#ppt_x"/>
                                              </p:val>
                                            </p:tav>
                                          </p:tavLst>
                                        </p:anim>
                                        <p:anim calcmode="lin" valueType="num" p14:bounceEnd="69000">
                                          <p:cBhvr additive="base">
                                            <p:cTn id="48" dur="175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9" grpId="0"/>
          <p:bldP spid="30" grpId="0" animBg="1"/>
          <p:bldP spid="32" grpId="0" animBg="1"/>
          <p:bldP spid="33" grpId="0" animBg="1"/>
          <p:bldP spid="34" grpId="0" animBg="1"/>
          <p:bldP spid="35"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6" presetClass="entr" presetSubtype="2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1000"/>
                                            <p:tgtEl>
                                              <p:spTgt spid="9"/>
                                            </p:tgtEl>
                                          </p:cBhvr>
                                        </p:animEffect>
                                      </p:childTnLst>
                                    </p:cTn>
                                  </p:par>
                                </p:childTnLst>
                              </p:cTn>
                            </p:par>
                            <p:par>
                              <p:cTn id="17" fill="hold">
                                <p:stCondLst>
                                  <p:cond delay="2250"/>
                                </p:stCondLst>
                                <p:childTnLst>
                                  <p:par>
                                    <p:cTn id="18" presetID="18" presetClass="entr" presetSubtype="9"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upLeft)">
                                          <p:cBhvr>
                                            <p:cTn id="20" dur="1750"/>
                                            <p:tgtEl>
                                              <p:spTgt spid="13"/>
                                            </p:tgtEl>
                                          </p:cBhvr>
                                        </p:animEffect>
                                      </p:childTnLst>
                                    </p:cTn>
                                  </p:par>
                                  <p:par>
                                    <p:cTn id="21" presetID="2" presetClass="entr" presetSubtype="4" accel="2300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2000" fill="hold"/>
                                            <p:tgtEl>
                                              <p:spTgt spid="30"/>
                                            </p:tgtEl>
                                            <p:attrNameLst>
                                              <p:attrName>ppt_x</p:attrName>
                                            </p:attrNameLst>
                                          </p:cBhvr>
                                          <p:tavLst>
                                            <p:tav tm="0">
                                              <p:val>
                                                <p:strVal val="#ppt_x"/>
                                              </p:val>
                                            </p:tav>
                                            <p:tav tm="100000">
                                              <p:val>
                                                <p:strVal val="#ppt_x"/>
                                              </p:val>
                                            </p:tav>
                                          </p:tavLst>
                                        </p:anim>
                                        <p:anim calcmode="lin" valueType="num">
                                          <p:cBhvr additive="base">
                                            <p:cTn id="24" dur="2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accel="23000" fill="hold" grpId="0" nodeType="withEffect" nodePh="1">
                                      <p:stCondLst>
                                        <p:cond delay="25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250" fill="hold"/>
                                            <p:tgtEl>
                                              <p:spTgt spid="31"/>
                                            </p:tgtEl>
                                            <p:attrNameLst>
                                              <p:attrName>ppt_x</p:attrName>
                                            </p:attrNameLst>
                                          </p:cBhvr>
                                          <p:tavLst>
                                            <p:tav tm="0">
                                              <p:val>
                                                <p:strVal val="#ppt_x"/>
                                              </p:val>
                                            </p:tav>
                                            <p:tav tm="100000">
                                              <p:val>
                                                <p:strVal val="#ppt_x"/>
                                              </p:val>
                                            </p:tav>
                                          </p:tavLst>
                                        </p:anim>
                                        <p:anim calcmode="lin" valueType="num">
                                          <p:cBhvr additive="base">
                                            <p:cTn id="28" dur="22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 accel="1000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250" fill="hold"/>
                                            <p:tgtEl>
                                              <p:spTgt spid="32"/>
                                            </p:tgtEl>
                                            <p:attrNameLst>
                                              <p:attrName>ppt_x</p:attrName>
                                            </p:attrNameLst>
                                          </p:cBhvr>
                                          <p:tavLst>
                                            <p:tav tm="0">
                                              <p:val>
                                                <p:strVal val="#ppt_x"/>
                                              </p:val>
                                            </p:tav>
                                            <p:tav tm="100000">
                                              <p:val>
                                                <p:strVal val="#ppt_x"/>
                                              </p:val>
                                            </p:tav>
                                          </p:tavLst>
                                        </p:anim>
                                        <p:anim calcmode="lin" valueType="num">
                                          <p:cBhvr additive="base">
                                            <p:cTn id="32" dur="125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1" accel="10000"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250" fill="hold"/>
                                            <p:tgtEl>
                                              <p:spTgt spid="35"/>
                                            </p:tgtEl>
                                            <p:attrNameLst>
                                              <p:attrName>ppt_x</p:attrName>
                                            </p:attrNameLst>
                                          </p:cBhvr>
                                          <p:tavLst>
                                            <p:tav tm="0">
                                              <p:val>
                                                <p:strVal val="#ppt_x"/>
                                              </p:val>
                                            </p:tav>
                                            <p:tav tm="100000">
                                              <p:val>
                                                <p:strVal val="#ppt_x"/>
                                              </p:val>
                                            </p:tav>
                                          </p:tavLst>
                                        </p:anim>
                                        <p:anim calcmode="lin" valueType="num">
                                          <p:cBhvr additive="base">
                                            <p:cTn id="36" dur="125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accel="10000" fill="hold" grpId="0" nodeType="withEffect">
                                      <p:stCondLst>
                                        <p:cond delay="25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250" fill="hold"/>
                                            <p:tgtEl>
                                              <p:spTgt spid="36"/>
                                            </p:tgtEl>
                                            <p:attrNameLst>
                                              <p:attrName>ppt_x</p:attrName>
                                            </p:attrNameLst>
                                          </p:cBhvr>
                                          <p:tavLst>
                                            <p:tav tm="0">
                                              <p:val>
                                                <p:strVal val="#ppt_x"/>
                                              </p:val>
                                            </p:tav>
                                            <p:tav tm="100000">
                                              <p:val>
                                                <p:strVal val="#ppt_x"/>
                                              </p:val>
                                            </p:tav>
                                          </p:tavLst>
                                        </p:anim>
                                        <p:anim calcmode="lin" valueType="num">
                                          <p:cBhvr additive="base">
                                            <p:cTn id="40" dur="125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accel="10000" fill="hold" grpId="0" nodeType="withEffect">
                                      <p:stCondLst>
                                        <p:cond delay="5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750" fill="hold"/>
                                            <p:tgtEl>
                                              <p:spTgt spid="33"/>
                                            </p:tgtEl>
                                            <p:attrNameLst>
                                              <p:attrName>ppt_x</p:attrName>
                                            </p:attrNameLst>
                                          </p:cBhvr>
                                          <p:tavLst>
                                            <p:tav tm="0">
                                              <p:val>
                                                <p:strVal val="#ppt_x"/>
                                              </p:val>
                                            </p:tav>
                                            <p:tav tm="100000">
                                              <p:val>
                                                <p:strVal val="#ppt_x"/>
                                              </p:val>
                                            </p:tav>
                                          </p:tavLst>
                                        </p:anim>
                                        <p:anim calcmode="lin" valueType="num">
                                          <p:cBhvr additive="base">
                                            <p:cTn id="44" dur="175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1" accel="10000" fill="hold" grpId="0" nodeType="withEffect">
                                      <p:stCondLst>
                                        <p:cond delay="75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1750" fill="hold"/>
                                            <p:tgtEl>
                                              <p:spTgt spid="34"/>
                                            </p:tgtEl>
                                            <p:attrNameLst>
                                              <p:attrName>ppt_x</p:attrName>
                                            </p:attrNameLst>
                                          </p:cBhvr>
                                          <p:tavLst>
                                            <p:tav tm="0">
                                              <p:val>
                                                <p:strVal val="#ppt_x"/>
                                              </p:val>
                                            </p:tav>
                                            <p:tav tm="100000">
                                              <p:val>
                                                <p:strVal val="#ppt_x"/>
                                              </p:val>
                                            </p:tav>
                                          </p:tavLst>
                                        </p:anim>
                                        <p:anim calcmode="lin" valueType="num">
                                          <p:cBhvr additive="base">
                                            <p:cTn id="48" dur="175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9" grpId="0"/>
          <p:bldP spid="30" grpId="0" animBg="1"/>
          <p:bldP spid="32" grpId="0" animBg="1"/>
          <p:bldP spid="33" grpId="0" animBg="1"/>
          <p:bldP spid="34" grpId="0" animBg="1"/>
          <p:bldP spid="35" grpId="0" animBg="1"/>
          <p:bldP spid="3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tx1">
                    <a:lumMod val="65000"/>
                    <a:lumOff val="35000"/>
                  </a:schemeClr>
                </a:solidFill>
                <a:hlinkClick r:id="rId2">
                  <a:extLst>
                    <a:ext uri="{A12FA001-AC4F-418D-AE19-62706E023703}">
                      <ahyp:hlinkClr xmlns:ahyp="http://schemas.microsoft.com/office/drawing/2018/hyperlinkcolor" val="tx"/>
                    </a:ext>
                  </a:extLst>
                </a:hlinkClick>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3182708"/>
            <a:ext cx="7605598" cy="3139321"/>
          </a:xfrm>
          <a:prstGeom prst="rect">
            <a:avLst/>
          </a:prstGeom>
          <a:noFill/>
        </p:spPr>
        <p:txBody>
          <a:bodyPr wrap="square" rtlCol="0">
            <a:spAutoFit/>
          </a:bodyPr>
          <a:lstStyle/>
          <a:p>
            <a:pPr marL="0" indent="0" algn="ctr">
              <a:buNone/>
            </a:pP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endParaRPr lang="es-CO" altLang="ja-JP" dirty="0">
              <a:solidFill>
                <a:schemeClr val="accent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2">
                    <a:lumMod val="75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chemeClr val="accent2">
                    <a:lumMod val="75000"/>
                  </a:schemeClr>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accent1"/>
              </a:solidFill>
              <a:cs typeface="Arial" panose="020B0604020202020204" pitchFamily="34" charset="0"/>
            </a:endParaRPr>
          </a:p>
        </p:txBody>
      </p:sp>
    </p:spTree>
    <p:extLst>
      <p:ext uri="{BB962C8B-B14F-4D97-AF65-F5344CB8AC3E}">
        <p14:creationId xmlns:p14="http://schemas.microsoft.com/office/powerpoint/2010/main" val="3450748260"/>
      </p:ext>
    </p:extLst>
  </p:cSld>
  <p:clrMapOvr>
    <a:masterClrMapping/>
  </p:clrMapOvr>
  <mc:AlternateContent xmlns:mc="http://schemas.openxmlformats.org/markup-compatibility/2006" xmlns:p14="http://schemas.microsoft.com/office/powerpoint/2010/main">
    <mc:Choice Requires="p14">
      <p:transition p14:dur="0" advTm="9607"/>
    </mc:Choice>
    <mc:Fallback xmlns:a16="http://schemas.microsoft.com/office/drawing/2014/main" xmlns:ahyp="http://schemas.microsoft.com/office/drawing/2018/hyperlinkcolor"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形状 63">
            <a:extLst>
              <a:ext uri="{FF2B5EF4-FFF2-40B4-BE49-F238E27FC236}">
                <a16:creationId xmlns:a16="http://schemas.microsoft.com/office/drawing/2014/main" id="{05B7ED8E-A79B-4361-9D80-64BD2A9877D9}"/>
              </a:ext>
            </a:extLst>
          </p:cNvPr>
          <p:cNvSpPr/>
          <p:nvPr/>
        </p:nvSpPr>
        <p:spPr>
          <a:xfrm>
            <a:off x="0" y="0"/>
            <a:ext cx="5536427" cy="6968349"/>
          </a:xfrm>
          <a:custGeom>
            <a:avLst/>
            <a:gdLst>
              <a:gd name="connsiteX0" fmla="*/ 4913456 w 5536427"/>
              <a:gd name="connsiteY0" fmla="*/ 4079326 h 6857998"/>
              <a:gd name="connsiteX1" fmla="*/ 4941814 w 5536427"/>
              <a:gd name="connsiteY1" fmla="*/ 4144199 h 6857998"/>
              <a:gd name="connsiteX2" fmla="*/ 5473947 w 5536427"/>
              <a:gd name="connsiteY2" fmla="*/ 5571031 h 6857998"/>
              <a:gd name="connsiteX3" fmla="*/ 5301942 w 5536427"/>
              <a:gd name="connsiteY3" fmla="*/ 6773366 h 6857998"/>
              <a:gd name="connsiteX4" fmla="*/ 5218116 w 5536427"/>
              <a:gd name="connsiteY4" fmla="*/ 6857998 h 6857998"/>
              <a:gd name="connsiteX5" fmla="*/ 5088617 w 5536427"/>
              <a:gd name="connsiteY5" fmla="*/ 6857998 h 6857998"/>
              <a:gd name="connsiteX6" fmla="*/ 0 w 5536427"/>
              <a:gd name="connsiteY6" fmla="*/ 0 h 6857998"/>
              <a:gd name="connsiteX7" fmla="*/ 4609480 w 5536427"/>
              <a:gd name="connsiteY7" fmla="*/ 0 h 6857998"/>
              <a:gd name="connsiteX8" fmla="*/ 4496591 w 5536427"/>
              <a:gd name="connsiteY8" fmla="*/ 86813 h 6857998"/>
              <a:gd name="connsiteX9" fmla="*/ 3944691 w 5536427"/>
              <a:gd name="connsiteY9" fmla="*/ 1539658 h 6857998"/>
              <a:gd name="connsiteX10" fmla="*/ 4816415 w 5536427"/>
              <a:gd name="connsiteY10" fmla="*/ 3857330 h 6857998"/>
              <a:gd name="connsiteX11" fmla="*/ 4913455 w 5536427"/>
              <a:gd name="connsiteY11" fmla="*/ 4079326 h 6857998"/>
              <a:gd name="connsiteX12" fmla="*/ 5088616 w 5536427"/>
              <a:gd name="connsiteY12" fmla="*/ 6857998 h 6857998"/>
              <a:gd name="connsiteX13" fmla="*/ 0 w 5536427"/>
              <a:gd name="connsiteY1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427" h="6857998">
                <a:moveTo>
                  <a:pt x="4913456" y="4079326"/>
                </a:moveTo>
                <a:lnTo>
                  <a:pt x="4941814" y="4144199"/>
                </a:lnTo>
                <a:cubicBezTo>
                  <a:pt x="5188197" y="4711378"/>
                  <a:pt x="5402017" y="5231737"/>
                  <a:pt x="5473947" y="5571031"/>
                </a:cubicBezTo>
                <a:cubicBezTo>
                  <a:pt x="5617808" y="6249618"/>
                  <a:pt x="5493407" y="6557794"/>
                  <a:pt x="5301942" y="6773366"/>
                </a:cubicBezTo>
                <a:lnTo>
                  <a:pt x="5218116" y="6857998"/>
                </a:lnTo>
                <a:lnTo>
                  <a:pt x="5088617" y="6857998"/>
                </a:lnTo>
                <a:close/>
                <a:moveTo>
                  <a:pt x="0" y="0"/>
                </a:moveTo>
                <a:lnTo>
                  <a:pt x="4609480" y="0"/>
                </a:lnTo>
                <a:lnTo>
                  <a:pt x="4496591" y="86813"/>
                </a:lnTo>
                <a:cubicBezTo>
                  <a:pt x="4134082" y="375113"/>
                  <a:pt x="3825136" y="722208"/>
                  <a:pt x="3944691" y="1539658"/>
                </a:cubicBezTo>
                <a:cubicBezTo>
                  <a:pt x="4021548" y="2065162"/>
                  <a:pt x="4435115" y="2988746"/>
                  <a:pt x="4816415" y="3857330"/>
                </a:cubicBezTo>
                <a:lnTo>
                  <a:pt x="4913455" y="4079326"/>
                </a:lnTo>
                <a:lnTo>
                  <a:pt x="5088616" y="6857998"/>
                </a:lnTo>
                <a:lnTo>
                  <a:pt x="0" y="6857998"/>
                </a:lnTo>
                <a:close/>
              </a:path>
            </a:pathLst>
          </a:custGeom>
          <a:gradFill flip="none" rotWithShape="1">
            <a:gsLst>
              <a:gs pos="0">
                <a:srgbClr val="435DF8"/>
              </a:gs>
              <a:gs pos="100000">
                <a:srgbClr val="9A52B6">
                  <a:alpha val="9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F35D6FDD-B65D-4184-AB99-294EEE73F6F8}"/>
              </a:ext>
            </a:extLst>
          </p:cNvPr>
          <p:cNvSpPr/>
          <p:nvPr/>
        </p:nvSpPr>
        <p:spPr>
          <a:xfrm>
            <a:off x="8686845" y="3410719"/>
            <a:ext cx="5113399" cy="5113399"/>
          </a:xfrm>
          <a:prstGeom prst="ellipse">
            <a:avLst/>
          </a:prstGeom>
          <a:noFill/>
          <a:ln>
            <a:gradFill flip="none" rotWithShape="1">
              <a:gsLst>
                <a:gs pos="0">
                  <a:srgbClr val="435DF8">
                    <a:alpha val="50000"/>
                  </a:srgbClr>
                </a:gs>
                <a:gs pos="100000">
                  <a:srgbClr val="9A52B6">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cs typeface="+mn-ea"/>
              <a:sym typeface="+mn-lt"/>
            </a:endParaRPr>
          </a:p>
        </p:txBody>
      </p:sp>
      <p:sp>
        <p:nvSpPr>
          <p:cNvPr id="61" name="任意多边形: 形状 60">
            <a:extLst>
              <a:ext uri="{FF2B5EF4-FFF2-40B4-BE49-F238E27FC236}">
                <a16:creationId xmlns:a16="http://schemas.microsoft.com/office/drawing/2014/main" id="{959F0B8D-9771-4DA5-8F8D-ACB9AE64DCE1}"/>
              </a:ext>
            </a:extLst>
          </p:cNvPr>
          <p:cNvSpPr/>
          <p:nvPr/>
        </p:nvSpPr>
        <p:spPr>
          <a:xfrm>
            <a:off x="4609480" y="-34344"/>
            <a:ext cx="46824" cy="34344"/>
          </a:xfrm>
          <a:custGeom>
            <a:avLst/>
            <a:gdLst>
              <a:gd name="connsiteX0" fmla="*/ 44659 w 46824"/>
              <a:gd name="connsiteY0" fmla="*/ 0 h 34344"/>
              <a:gd name="connsiteX1" fmla="*/ 46824 w 46824"/>
              <a:gd name="connsiteY1" fmla="*/ 34344 h 34344"/>
              <a:gd name="connsiteX2" fmla="*/ 0 w 46824"/>
              <a:gd name="connsiteY2" fmla="*/ 34344 h 34344"/>
              <a:gd name="connsiteX3" fmla="*/ 44659 w 46824"/>
              <a:gd name="connsiteY3" fmla="*/ 0 h 34344"/>
            </a:gdLst>
            <a:ahLst/>
            <a:cxnLst>
              <a:cxn ang="0">
                <a:pos x="connsiteX0" y="connsiteY0"/>
              </a:cxn>
              <a:cxn ang="0">
                <a:pos x="connsiteX1" y="connsiteY1"/>
              </a:cxn>
              <a:cxn ang="0">
                <a:pos x="connsiteX2" y="connsiteY2"/>
              </a:cxn>
              <a:cxn ang="0">
                <a:pos x="connsiteX3" y="connsiteY3"/>
              </a:cxn>
            </a:cxnLst>
            <a:rect l="l" t="t" r="r" b="b"/>
            <a:pathLst>
              <a:path w="46824" h="34344">
                <a:moveTo>
                  <a:pt x="44659" y="0"/>
                </a:moveTo>
                <a:lnTo>
                  <a:pt x="46824" y="34344"/>
                </a:lnTo>
                <a:lnTo>
                  <a:pt x="0" y="34344"/>
                </a:lnTo>
                <a:lnTo>
                  <a:pt x="4465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形状 57">
            <a:extLst>
              <a:ext uri="{FF2B5EF4-FFF2-40B4-BE49-F238E27FC236}">
                <a16:creationId xmlns:a16="http://schemas.microsoft.com/office/drawing/2014/main" id="{A249B960-265F-4052-B743-481E2FE3AC39}"/>
              </a:ext>
            </a:extLst>
          </p:cNvPr>
          <p:cNvSpPr/>
          <p:nvPr/>
        </p:nvSpPr>
        <p:spPr>
          <a:xfrm>
            <a:off x="5088617" y="6857999"/>
            <a:ext cx="129499" cy="110361"/>
          </a:xfrm>
          <a:custGeom>
            <a:avLst/>
            <a:gdLst>
              <a:gd name="connsiteX0" fmla="*/ 0 w 129499"/>
              <a:gd name="connsiteY0" fmla="*/ 0 h 110361"/>
              <a:gd name="connsiteX1" fmla="*/ 129499 w 129499"/>
              <a:gd name="connsiteY1" fmla="*/ 0 h 110361"/>
              <a:gd name="connsiteX2" fmla="*/ 112935 w 129499"/>
              <a:gd name="connsiteY2" fmla="*/ 16723 h 110361"/>
              <a:gd name="connsiteX3" fmla="*/ 6957 w 129499"/>
              <a:gd name="connsiteY3" fmla="*/ 110361 h 110361"/>
              <a:gd name="connsiteX4" fmla="*/ 0 w 129499"/>
              <a:gd name="connsiteY4" fmla="*/ 0 h 11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9" h="110361">
                <a:moveTo>
                  <a:pt x="0" y="0"/>
                </a:moveTo>
                <a:lnTo>
                  <a:pt x="129499" y="0"/>
                </a:lnTo>
                <a:lnTo>
                  <a:pt x="112935" y="16723"/>
                </a:lnTo>
                <a:cubicBezTo>
                  <a:pt x="78231" y="48793"/>
                  <a:pt x="42594" y="79577"/>
                  <a:pt x="6957" y="1103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64">
            <a:extLst>
              <a:ext uri="{FF2B5EF4-FFF2-40B4-BE49-F238E27FC236}">
                <a16:creationId xmlns:a16="http://schemas.microsoft.com/office/drawing/2014/main" id="{A22FD745-512D-4F80-89AC-BE3ACD8B3DB6}"/>
              </a:ext>
            </a:extLst>
          </p:cNvPr>
          <p:cNvSpPr txBox="1"/>
          <p:nvPr/>
        </p:nvSpPr>
        <p:spPr>
          <a:xfrm>
            <a:off x="2386009" y="2580006"/>
            <a:ext cx="2079326" cy="1862048"/>
          </a:xfrm>
          <a:prstGeom prst="rect">
            <a:avLst/>
          </a:prstGeom>
          <a:noFill/>
        </p:spPr>
        <p:txBody>
          <a:bodyPr wrap="square" rtlCol="0">
            <a:spAutoFit/>
          </a:bodyPr>
          <a:lstStyle/>
          <a:p>
            <a:pPr algn="ctr"/>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
        <p:nvSpPr>
          <p:cNvPr id="16" name="文本框 15">
            <a:extLst>
              <a:ext uri="{FF2B5EF4-FFF2-40B4-BE49-F238E27FC236}">
                <a16:creationId xmlns:a16="http://schemas.microsoft.com/office/drawing/2014/main" id="{5A20AE13-58AD-4CF4-A47C-1A0FE3C282A4}"/>
              </a:ext>
            </a:extLst>
          </p:cNvPr>
          <p:cNvSpPr txBox="1"/>
          <p:nvPr/>
        </p:nvSpPr>
        <p:spPr>
          <a:xfrm>
            <a:off x="5170096" y="2828836"/>
            <a:ext cx="5707115" cy="1077218"/>
          </a:xfrm>
          <a:prstGeom prst="rect">
            <a:avLst/>
          </a:prstGeom>
          <a:noFill/>
        </p:spPr>
        <p:txBody>
          <a:bodyPr wrap="square" rtlCol="0">
            <a:spAutoFit/>
          </a:bodyPr>
          <a:lstStyle/>
          <a:p>
            <a:r>
              <a:rPr lang="zh-CN" altLang="en-US" sz="3600" dirty="0">
                <a:solidFill>
                  <a:srgbClr val="435DF8"/>
                </a:solidFill>
                <a:cs typeface="+mn-ea"/>
                <a:sym typeface="+mn-lt"/>
              </a:rPr>
              <a:t>An overview of the work</a:t>
            </a:r>
            <a:endParaRPr lang="en-US" altLang="zh-CN" sz="3600" dirty="0">
              <a:solidFill>
                <a:srgbClr val="435DF8"/>
              </a:solidFill>
              <a:cs typeface="+mn-ea"/>
              <a:sym typeface="+mn-lt"/>
            </a:endParaRPr>
          </a:p>
          <a:p>
            <a:r>
              <a:rPr lang="en-US" altLang="zh-CN" sz="2800" dirty="0">
                <a:solidFill>
                  <a:srgbClr val="435DF8"/>
                </a:solidFill>
                <a:cs typeface="+mn-ea"/>
                <a:sym typeface="+mn-lt"/>
              </a:rPr>
              <a:t>Summary of work</a:t>
            </a:r>
            <a:endParaRPr lang="zh-CN" altLang="en-US" sz="4800" dirty="0">
              <a:solidFill>
                <a:srgbClr val="435DF8"/>
              </a:solidFill>
              <a:cs typeface="+mn-ea"/>
              <a:sym typeface="+mn-lt"/>
            </a:endParaRPr>
          </a:p>
        </p:txBody>
      </p:sp>
      <p:grpSp>
        <p:nvGrpSpPr>
          <p:cNvPr id="11" name="组合 10">
            <a:extLst>
              <a:ext uri="{FF2B5EF4-FFF2-40B4-BE49-F238E27FC236}">
                <a16:creationId xmlns:a16="http://schemas.microsoft.com/office/drawing/2014/main" id="{6B4E2DF2-3885-4830-AEB2-BF2C8CF59E79}"/>
              </a:ext>
            </a:extLst>
          </p:cNvPr>
          <p:cNvGrpSpPr/>
          <p:nvPr/>
        </p:nvGrpSpPr>
        <p:grpSpPr>
          <a:xfrm>
            <a:off x="5536427" y="2347710"/>
            <a:ext cx="5824530" cy="2039166"/>
            <a:chOff x="5536427" y="2347710"/>
            <a:chExt cx="5824530" cy="2039166"/>
          </a:xfrm>
        </p:grpSpPr>
        <p:cxnSp>
          <p:nvCxnSpPr>
            <p:cNvPr id="4" name="直接连接符 3">
              <a:extLst>
                <a:ext uri="{FF2B5EF4-FFF2-40B4-BE49-F238E27FC236}">
                  <a16:creationId xmlns:a16="http://schemas.microsoft.com/office/drawing/2014/main" id="{D0379C38-ADBB-4F28-B7EF-CF40036FEAFD}"/>
                </a:ext>
              </a:extLst>
            </p:cNvPr>
            <p:cNvCxnSpPr>
              <a:cxnSpLocks/>
            </p:cNvCxnSpPr>
            <p:nvPr/>
          </p:nvCxnSpPr>
          <p:spPr>
            <a:xfrm>
              <a:off x="5536427" y="2465125"/>
              <a:ext cx="5501920"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CA8B076-972F-439A-807D-0A3CFF68F595}"/>
                </a:ext>
              </a:extLst>
            </p:cNvPr>
            <p:cNvCxnSpPr>
              <a:cxnSpLocks/>
            </p:cNvCxnSpPr>
            <p:nvPr/>
          </p:nvCxnSpPr>
          <p:spPr>
            <a:xfrm>
              <a:off x="5536427" y="4386875"/>
              <a:ext cx="570711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767817F-5B7B-4A7B-A3E2-33D420D2513A}"/>
                </a:ext>
              </a:extLst>
            </p:cNvPr>
            <p:cNvCxnSpPr>
              <a:cxnSpLocks/>
            </p:cNvCxnSpPr>
            <p:nvPr/>
          </p:nvCxnSpPr>
          <p:spPr>
            <a:xfrm flipV="1">
              <a:off x="5536427" y="4134875"/>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CC212D3-FE06-46DE-A5D2-E3DFD70C9187}"/>
                </a:ext>
              </a:extLst>
            </p:cNvPr>
            <p:cNvGrpSpPr/>
            <p:nvPr/>
          </p:nvGrpSpPr>
          <p:grpSpPr>
            <a:xfrm>
              <a:off x="11126130" y="2347710"/>
              <a:ext cx="234827" cy="234827"/>
              <a:chOff x="5602710" y="3016900"/>
              <a:chExt cx="234827" cy="234827"/>
            </a:xfrm>
          </p:grpSpPr>
          <p:cxnSp>
            <p:nvCxnSpPr>
              <p:cNvPr id="8" name="直接连接符 7">
                <a:extLst>
                  <a:ext uri="{FF2B5EF4-FFF2-40B4-BE49-F238E27FC236}">
                    <a16:creationId xmlns:a16="http://schemas.microsoft.com/office/drawing/2014/main" id="{34C7B9DC-6513-42C3-AA2D-B8AAB0349AB2}"/>
                  </a:ext>
                </a:extLst>
              </p:cNvPr>
              <p:cNvCxnSpPr>
                <a:cxnSpLocks/>
              </p:cNvCxnSpPr>
              <p:nvPr/>
            </p:nvCxnSpPr>
            <p:spPr>
              <a:xfrm flipV="1">
                <a:off x="5720123" y="3016900"/>
                <a:ext cx="0" cy="234827"/>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2B37FE7-CA15-4A88-9AF1-249DBC3ABC05}"/>
                  </a:ext>
                </a:extLst>
              </p:cNvPr>
              <p:cNvCxnSpPr>
                <a:cxnSpLocks/>
              </p:cNvCxnSpPr>
              <p:nvPr/>
            </p:nvCxnSpPr>
            <p:spPr>
              <a:xfrm>
                <a:off x="5602710" y="3134313"/>
                <a:ext cx="23482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10" name="直接连接符 9">
              <a:extLst>
                <a:ext uri="{FF2B5EF4-FFF2-40B4-BE49-F238E27FC236}">
                  <a16:creationId xmlns:a16="http://schemas.microsoft.com/office/drawing/2014/main" id="{FDF2A3E1-21FC-4CE6-BC6A-CD52C366CA31}"/>
                </a:ext>
              </a:extLst>
            </p:cNvPr>
            <p:cNvCxnSpPr>
              <a:cxnSpLocks/>
            </p:cNvCxnSpPr>
            <p:nvPr/>
          </p:nvCxnSpPr>
          <p:spPr>
            <a:xfrm flipV="1">
              <a:off x="11243544" y="2668663"/>
              <a:ext cx="0" cy="1718213"/>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64DC99E-392F-460D-A29C-2A588834F2A9}"/>
                </a:ext>
              </a:extLst>
            </p:cNvPr>
            <p:cNvCxnSpPr>
              <a:cxnSpLocks/>
            </p:cNvCxnSpPr>
            <p:nvPr/>
          </p:nvCxnSpPr>
          <p:spPr>
            <a:xfrm flipV="1">
              <a:off x="5536427" y="2465124"/>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EE2C683D-75B3-45A6-A0CA-703208581FFA}"/>
              </a:ext>
            </a:extLst>
          </p:cNvPr>
          <p:cNvGrpSpPr/>
          <p:nvPr/>
        </p:nvGrpSpPr>
        <p:grpSpPr>
          <a:xfrm>
            <a:off x="1314916" y="2465123"/>
            <a:ext cx="2204196" cy="1921752"/>
            <a:chOff x="1314916" y="2465123"/>
            <a:chExt cx="2204196" cy="1921752"/>
          </a:xfrm>
        </p:grpSpPr>
        <p:cxnSp>
          <p:nvCxnSpPr>
            <p:cNvPr id="66" name="直接连接符 65">
              <a:extLst>
                <a:ext uri="{FF2B5EF4-FFF2-40B4-BE49-F238E27FC236}">
                  <a16:creationId xmlns:a16="http://schemas.microsoft.com/office/drawing/2014/main" id="{34EF2C4A-E8DE-4074-8C55-3F1AD1520592}"/>
                </a:ext>
              </a:extLst>
            </p:cNvPr>
            <p:cNvCxnSpPr>
              <a:cxnSpLocks/>
            </p:cNvCxnSpPr>
            <p:nvPr/>
          </p:nvCxnSpPr>
          <p:spPr>
            <a:xfrm>
              <a:off x="1314916" y="246512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2DC74EB-A634-418C-B2E9-0B7BA88F3A35}"/>
                </a:ext>
              </a:extLst>
            </p:cNvPr>
            <p:cNvCxnSpPr>
              <a:cxnSpLocks/>
            </p:cNvCxnSpPr>
            <p:nvPr/>
          </p:nvCxnSpPr>
          <p:spPr>
            <a:xfrm>
              <a:off x="1314916" y="438687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81BFBB2-51FC-4890-9DC6-7B4D38EFF9EA}"/>
                </a:ext>
              </a:extLst>
            </p:cNvPr>
            <p:cNvCxnSpPr>
              <a:cxnSpLocks/>
            </p:cNvCxnSpPr>
            <p:nvPr/>
          </p:nvCxnSpPr>
          <p:spPr>
            <a:xfrm flipV="1">
              <a:off x="3519112" y="4134875"/>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AE52E17-7742-4422-A8D4-AF94A438CD97}"/>
                </a:ext>
              </a:extLst>
            </p:cNvPr>
            <p:cNvCxnSpPr>
              <a:cxnSpLocks/>
            </p:cNvCxnSpPr>
            <p:nvPr/>
          </p:nvCxnSpPr>
          <p:spPr>
            <a:xfrm flipV="1">
              <a:off x="3519112" y="2465124"/>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C6EBEC15-3E37-415A-A24D-7B0A1B3A7B87}"/>
                </a:ext>
              </a:extLst>
            </p:cNvPr>
            <p:cNvCxnSpPr>
              <a:cxnSpLocks/>
            </p:cNvCxnSpPr>
            <p:nvPr/>
          </p:nvCxnSpPr>
          <p:spPr>
            <a:xfrm flipV="1">
              <a:off x="1314916" y="2465124"/>
              <a:ext cx="0" cy="19217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圆角 23">
            <a:extLst>
              <a:ext uri="{FF2B5EF4-FFF2-40B4-BE49-F238E27FC236}">
                <a16:creationId xmlns:a16="http://schemas.microsoft.com/office/drawing/2014/main" id="{C63D158C-C141-41FB-99B3-0F91C1E27303}"/>
              </a:ext>
            </a:extLst>
          </p:cNvPr>
          <p:cNvSpPr/>
          <p:nvPr/>
        </p:nvSpPr>
        <p:spPr>
          <a:xfrm rot="-2700000">
            <a:off x="10939007" y="14015"/>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a:extLst>
              <a:ext uri="{FF2B5EF4-FFF2-40B4-BE49-F238E27FC236}">
                <a16:creationId xmlns:a16="http://schemas.microsoft.com/office/drawing/2014/main" id="{DECA46FD-E0E7-4F70-B18C-54FB6855B753}"/>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a:extLst>
              <a:ext uri="{FF2B5EF4-FFF2-40B4-BE49-F238E27FC236}">
                <a16:creationId xmlns:a16="http://schemas.microsoft.com/office/drawing/2014/main" id="{8DA4FB12-E7E5-45BF-9C6B-7F156AC85874}"/>
              </a:ext>
            </a:extLst>
          </p:cNvPr>
          <p:cNvSpPr/>
          <p:nvPr/>
        </p:nvSpPr>
        <p:spPr>
          <a:xfrm rot="-2700000">
            <a:off x="10320921" y="-140469"/>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24691508"/>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14:presetBounceEnd="6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60000">
                                          <p:cBhvr additive="base">
                                            <p:cTn id="12" dur="12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14:presetBounceEnd="60000">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14:bounceEnd="60000">
                                          <p:cBhvr additive="base">
                                            <p:cTn id="16" dur="125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14:presetBounceEnd="60000">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14:bounceEnd="60000">
                                          <p:cBhvr additive="base">
                                            <p:cTn id="20"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ppt_x"/>
                                              </p:val>
                                            </p:tav>
                                            <p:tav tm="100000">
                                              <p:val>
                                                <p:strVal val="#ppt_x"/>
                                              </p:val>
                                            </p:tav>
                                          </p:tavLst>
                                        </p:anim>
                                        <p:anim calcmode="lin" valueType="num">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250" fill="hold"/>
                                            <p:tgtEl>
                                              <p:spTgt spid="24"/>
                                            </p:tgtEl>
                                            <p:attrNameLst>
                                              <p:attrName>ppt_x</p:attrName>
                                            </p:attrNameLst>
                                          </p:cBhvr>
                                          <p:tavLst>
                                            <p:tav tm="0">
                                              <p:val>
                                                <p:strVal val="#ppt_x"/>
                                              </p:val>
                                            </p:tav>
                                            <p:tav tm="100000">
                                              <p:val>
                                                <p:strVal val="#ppt_x"/>
                                              </p:val>
                                            </p:tav>
                                          </p:tavLst>
                                        </p:anim>
                                        <p:anim calcmode="lin" valueType="num">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250" fill="hold"/>
                                            <p:tgtEl>
                                              <p:spTgt spid="28"/>
                                            </p:tgtEl>
                                            <p:attrNameLst>
                                              <p:attrName>ppt_x</p:attrName>
                                            </p:attrNameLst>
                                          </p:cBhvr>
                                          <p:tavLst>
                                            <p:tav tm="0">
                                              <p:val>
                                                <p:strVal val="#ppt_x"/>
                                              </p:val>
                                            </p:tav>
                                            <p:tav tm="100000">
                                              <p:val>
                                                <p:strVal val="#ppt_x"/>
                                              </p:val>
                                            </p:tav>
                                          </p:tavLst>
                                        </p:anim>
                                        <p:anim calcmode="lin" valueType="num">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a:extLst>
              <a:ext uri="{FF2B5EF4-FFF2-40B4-BE49-F238E27FC236}">
                <a16:creationId xmlns:a16="http://schemas.microsoft.com/office/drawing/2014/main" id="{9356F1A0-AA28-4DEA-909A-49E3B3A8AFB7}"/>
              </a:ext>
            </a:extLst>
          </p:cNvPr>
          <p:cNvSpPr/>
          <p:nvPr/>
        </p:nvSpPr>
        <p:spPr>
          <a:xfrm>
            <a:off x="-166532" y="-728924"/>
            <a:ext cx="2351050" cy="2351050"/>
          </a:xfrm>
          <a:prstGeom prst="ellipse">
            <a:avLst/>
          </a:prstGeom>
          <a:noFill/>
          <a:ln>
            <a:gradFill flip="none" rotWithShape="1">
              <a:gsLst>
                <a:gs pos="0">
                  <a:srgbClr val="435DF8">
                    <a:alpha val="50000"/>
                  </a:srgbClr>
                </a:gs>
                <a:gs pos="100000">
                  <a:srgbClr val="9A52B6">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cs typeface="+mn-ea"/>
              <a:sym typeface="+mn-lt"/>
            </a:endParaRPr>
          </a:p>
        </p:txBody>
      </p:sp>
      <p:sp>
        <p:nvSpPr>
          <p:cNvPr id="2" name="椭圆 1">
            <a:extLst>
              <a:ext uri="{FF2B5EF4-FFF2-40B4-BE49-F238E27FC236}">
                <a16:creationId xmlns:a16="http://schemas.microsoft.com/office/drawing/2014/main" id="{BB0DE916-3FA8-4055-ADE7-DD0EBBEA7392}"/>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A0F278F2-0D43-4D13-8644-A33C5CAD8E88}"/>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8AACD22B-A189-400C-AE6B-5440B47696C7}"/>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8C7FE78D-4CFA-4DE9-BFD1-FF91CF4E99AD}"/>
              </a:ext>
            </a:extLst>
          </p:cNvPr>
          <p:cNvSpPr txBox="1"/>
          <p:nvPr/>
        </p:nvSpPr>
        <p:spPr>
          <a:xfrm>
            <a:off x="4558862" y="416139"/>
            <a:ext cx="3074276"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9" name="矩形 8">
            <a:extLst>
              <a:ext uri="{FF2B5EF4-FFF2-40B4-BE49-F238E27FC236}">
                <a16:creationId xmlns:a16="http://schemas.microsoft.com/office/drawing/2014/main" id="{84D48FCC-A47C-413B-9B62-A65A7B2279DA}"/>
              </a:ext>
            </a:extLst>
          </p:cNvPr>
          <p:cNvSpPr/>
          <p:nvPr/>
        </p:nvSpPr>
        <p:spPr>
          <a:xfrm>
            <a:off x="0" y="3972910"/>
            <a:ext cx="12192000" cy="2885090"/>
          </a:xfrm>
          <a:prstGeom prst="rect">
            <a:avLst/>
          </a:prstGeom>
          <a:gradFill>
            <a:gsLst>
              <a:gs pos="0">
                <a:srgbClr val="435DF8"/>
              </a:gs>
              <a:gs pos="100000">
                <a:srgbClr val="9A52B6">
                  <a:alpha val="9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7579641D-BE3B-4D8D-9196-DDE33D64C14E}"/>
              </a:ext>
            </a:extLst>
          </p:cNvPr>
          <p:cNvSpPr txBox="1"/>
          <p:nvPr/>
        </p:nvSpPr>
        <p:spPr>
          <a:xfrm>
            <a:off x="6058568" y="1755773"/>
            <a:ext cx="5515371" cy="646331"/>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should not be lengthy, control the number of words, and design layout in line with, to maintain beauty and generous.</a:t>
            </a:r>
          </a:p>
        </p:txBody>
      </p:sp>
      <p:grpSp>
        <p:nvGrpSpPr>
          <p:cNvPr id="42" name="组合 41">
            <a:extLst>
              <a:ext uri="{FF2B5EF4-FFF2-40B4-BE49-F238E27FC236}">
                <a16:creationId xmlns:a16="http://schemas.microsoft.com/office/drawing/2014/main" id="{DDB92716-0A73-4C32-AC82-35BC34B00E3F}"/>
              </a:ext>
            </a:extLst>
          </p:cNvPr>
          <p:cNvGrpSpPr/>
          <p:nvPr/>
        </p:nvGrpSpPr>
        <p:grpSpPr>
          <a:xfrm>
            <a:off x="6058568" y="3578824"/>
            <a:ext cx="1715881" cy="2209558"/>
            <a:chOff x="6058568" y="3578824"/>
            <a:chExt cx="1715881" cy="2209558"/>
          </a:xfrm>
        </p:grpSpPr>
        <p:sp>
          <p:nvSpPr>
            <p:cNvPr id="14" name="矩形 13">
              <a:extLst>
                <a:ext uri="{FF2B5EF4-FFF2-40B4-BE49-F238E27FC236}">
                  <a16:creationId xmlns:a16="http://schemas.microsoft.com/office/drawing/2014/main" id="{9E0E106F-B79B-4952-AC2D-1DACF087B62C}"/>
                </a:ext>
              </a:extLst>
            </p:cNvPr>
            <p:cNvSpPr/>
            <p:nvPr/>
          </p:nvSpPr>
          <p:spPr>
            <a:xfrm>
              <a:off x="6058568" y="3578824"/>
              <a:ext cx="1715881" cy="2209558"/>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Freeform 115">
              <a:extLst>
                <a:ext uri="{FF2B5EF4-FFF2-40B4-BE49-F238E27FC236}">
                  <a16:creationId xmlns:a16="http://schemas.microsoft.com/office/drawing/2014/main" id="{1AF8C164-A72F-4FFD-AF80-95EB6461E60D}"/>
                </a:ext>
              </a:extLst>
            </p:cNvPr>
            <p:cNvSpPr/>
            <p:nvPr/>
          </p:nvSpPr>
          <p:spPr>
            <a:xfrm>
              <a:off x="6709142" y="3997827"/>
              <a:ext cx="414732" cy="649102"/>
            </a:xfrm>
            <a:custGeom>
              <a:avLst/>
              <a:gdLst/>
              <a:ahLst/>
              <a:cxnLst>
                <a:cxn ang="0">
                  <a:pos x="wd2" y="hd2"/>
                </a:cxn>
                <a:cxn ang="5400000">
                  <a:pos x="wd2" y="hd2"/>
                </a:cxn>
                <a:cxn ang="10800000">
                  <a:pos x="wd2" y="hd2"/>
                </a:cxn>
                <a:cxn ang="16200000">
                  <a:pos x="wd2" y="hd2"/>
                </a:cxn>
              </a:cxnLst>
              <a:rect l="0" t="0" r="r" b="b"/>
              <a:pathLst>
                <a:path w="21554" h="21512" extrusionOk="0">
                  <a:moveTo>
                    <a:pt x="5308" y="5165"/>
                  </a:moveTo>
                  <a:cubicBezTo>
                    <a:pt x="10983" y="5165"/>
                    <a:pt x="10983" y="5165"/>
                    <a:pt x="10983" y="5165"/>
                  </a:cubicBezTo>
                  <a:cubicBezTo>
                    <a:pt x="12814" y="2583"/>
                    <a:pt x="12814" y="2583"/>
                    <a:pt x="12814" y="2583"/>
                  </a:cubicBezTo>
                  <a:cubicBezTo>
                    <a:pt x="12264" y="1643"/>
                    <a:pt x="12264" y="1643"/>
                    <a:pt x="12264" y="1643"/>
                  </a:cubicBezTo>
                  <a:cubicBezTo>
                    <a:pt x="4027" y="1643"/>
                    <a:pt x="4027" y="1643"/>
                    <a:pt x="4027" y="1643"/>
                  </a:cubicBezTo>
                  <a:cubicBezTo>
                    <a:pt x="3478" y="2583"/>
                    <a:pt x="3478" y="2583"/>
                    <a:pt x="3478" y="2583"/>
                  </a:cubicBezTo>
                  <a:cubicBezTo>
                    <a:pt x="5308" y="5165"/>
                    <a:pt x="5308" y="5165"/>
                    <a:pt x="5308" y="5165"/>
                  </a:cubicBezTo>
                  <a:close/>
                  <a:moveTo>
                    <a:pt x="13546" y="6339"/>
                  </a:moveTo>
                  <a:cubicBezTo>
                    <a:pt x="13546" y="6339"/>
                    <a:pt x="13546" y="6339"/>
                    <a:pt x="13546" y="6339"/>
                  </a:cubicBezTo>
                  <a:cubicBezTo>
                    <a:pt x="21417" y="11270"/>
                    <a:pt x="21417" y="11270"/>
                    <a:pt x="21417" y="11270"/>
                  </a:cubicBezTo>
                  <a:cubicBezTo>
                    <a:pt x="21600" y="11504"/>
                    <a:pt x="21600" y="11739"/>
                    <a:pt x="21417" y="11974"/>
                  </a:cubicBezTo>
                  <a:cubicBezTo>
                    <a:pt x="18305" y="13970"/>
                    <a:pt x="18305" y="13970"/>
                    <a:pt x="18305" y="13970"/>
                  </a:cubicBezTo>
                  <a:cubicBezTo>
                    <a:pt x="18122" y="14087"/>
                    <a:pt x="17573" y="14087"/>
                    <a:pt x="17207" y="13970"/>
                  </a:cubicBezTo>
                  <a:cubicBezTo>
                    <a:pt x="17207" y="13852"/>
                    <a:pt x="17207" y="13852"/>
                    <a:pt x="17207" y="13852"/>
                  </a:cubicBezTo>
                  <a:cubicBezTo>
                    <a:pt x="15376" y="12678"/>
                    <a:pt x="15376" y="12678"/>
                    <a:pt x="15376" y="12678"/>
                  </a:cubicBezTo>
                  <a:cubicBezTo>
                    <a:pt x="16292" y="16083"/>
                    <a:pt x="16292" y="16083"/>
                    <a:pt x="16292" y="16083"/>
                  </a:cubicBezTo>
                  <a:cubicBezTo>
                    <a:pt x="16292" y="16435"/>
                    <a:pt x="16108" y="16670"/>
                    <a:pt x="15925" y="16904"/>
                  </a:cubicBezTo>
                  <a:cubicBezTo>
                    <a:pt x="8969" y="21248"/>
                    <a:pt x="8969" y="21248"/>
                    <a:pt x="8969" y="21248"/>
                  </a:cubicBezTo>
                  <a:cubicBezTo>
                    <a:pt x="8603" y="21600"/>
                    <a:pt x="7688" y="21600"/>
                    <a:pt x="7322" y="21248"/>
                  </a:cubicBezTo>
                  <a:cubicBezTo>
                    <a:pt x="366" y="16904"/>
                    <a:pt x="366" y="16904"/>
                    <a:pt x="366" y="16904"/>
                  </a:cubicBezTo>
                  <a:cubicBezTo>
                    <a:pt x="0" y="16670"/>
                    <a:pt x="0" y="16317"/>
                    <a:pt x="0" y="16083"/>
                  </a:cubicBezTo>
                  <a:cubicBezTo>
                    <a:pt x="2929" y="5752"/>
                    <a:pt x="2929" y="5752"/>
                    <a:pt x="2929" y="5752"/>
                  </a:cubicBezTo>
                  <a:cubicBezTo>
                    <a:pt x="915" y="2817"/>
                    <a:pt x="915" y="2817"/>
                    <a:pt x="915" y="2817"/>
                  </a:cubicBezTo>
                  <a:cubicBezTo>
                    <a:pt x="732" y="2700"/>
                    <a:pt x="732" y="2465"/>
                    <a:pt x="915" y="2230"/>
                  </a:cubicBezTo>
                  <a:cubicBezTo>
                    <a:pt x="2014" y="470"/>
                    <a:pt x="2014" y="470"/>
                    <a:pt x="2014" y="470"/>
                  </a:cubicBezTo>
                  <a:cubicBezTo>
                    <a:pt x="2197" y="235"/>
                    <a:pt x="2563" y="0"/>
                    <a:pt x="3112" y="0"/>
                  </a:cubicBezTo>
                  <a:cubicBezTo>
                    <a:pt x="13180" y="0"/>
                    <a:pt x="13180" y="0"/>
                    <a:pt x="13180" y="0"/>
                  </a:cubicBezTo>
                  <a:cubicBezTo>
                    <a:pt x="13729" y="0"/>
                    <a:pt x="14278" y="235"/>
                    <a:pt x="14461" y="587"/>
                  </a:cubicBezTo>
                  <a:cubicBezTo>
                    <a:pt x="15376" y="2230"/>
                    <a:pt x="15376" y="2230"/>
                    <a:pt x="15376" y="2230"/>
                  </a:cubicBezTo>
                  <a:cubicBezTo>
                    <a:pt x="15559" y="2465"/>
                    <a:pt x="15559" y="2700"/>
                    <a:pt x="15376" y="2817"/>
                  </a:cubicBezTo>
                  <a:cubicBezTo>
                    <a:pt x="13363" y="5752"/>
                    <a:pt x="13363" y="5752"/>
                    <a:pt x="13363" y="5752"/>
                  </a:cubicBezTo>
                  <a:cubicBezTo>
                    <a:pt x="13546" y="6339"/>
                    <a:pt x="13546" y="6339"/>
                    <a:pt x="13546" y="6339"/>
                  </a:cubicBezTo>
                  <a:close/>
                  <a:moveTo>
                    <a:pt x="10983" y="6104"/>
                  </a:moveTo>
                  <a:cubicBezTo>
                    <a:pt x="10983" y="6104"/>
                    <a:pt x="10983" y="6104"/>
                    <a:pt x="10983" y="6104"/>
                  </a:cubicBezTo>
                  <a:cubicBezTo>
                    <a:pt x="5308" y="6104"/>
                    <a:pt x="5308" y="6104"/>
                    <a:pt x="5308" y="6104"/>
                  </a:cubicBezTo>
                  <a:cubicBezTo>
                    <a:pt x="2746" y="15965"/>
                    <a:pt x="2746" y="15965"/>
                    <a:pt x="2746" y="15965"/>
                  </a:cubicBezTo>
                  <a:cubicBezTo>
                    <a:pt x="8237" y="19487"/>
                    <a:pt x="8237" y="19487"/>
                    <a:pt x="8237" y="19487"/>
                  </a:cubicBezTo>
                  <a:cubicBezTo>
                    <a:pt x="13546" y="15965"/>
                    <a:pt x="13546" y="15965"/>
                    <a:pt x="13546" y="15965"/>
                  </a:cubicBezTo>
                  <a:cubicBezTo>
                    <a:pt x="10983" y="6104"/>
                    <a:pt x="10983" y="6104"/>
                    <a:pt x="10983" y="6104"/>
                  </a:cubicBezTo>
                  <a:close/>
                  <a:moveTo>
                    <a:pt x="14095" y="7983"/>
                  </a:moveTo>
                  <a:cubicBezTo>
                    <a:pt x="14095" y="7983"/>
                    <a:pt x="14095" y="7983"/>
                    <a:pt x="14095" y="7983"/>
                  </a:cubicBezTo>
                  <a:cubicBezTo>
                    <a:pt x="14827" y="11035"/>
                    <a:pt x="14827" y="11035"/>
                    <a:pt x="14827" y="11035"/>
                  </a:cubicBezTo>
                  <a:cubicBezTo>
                    <a:pt x="17756" y="12913"/>
                    <a:pt x="17756" y="12913"/>
                    <a:pt x="17756" y="12913"/>
                  </a:cubicBezTo>
                  <a:cubicBezTo>
                    <a:pt x="19769" y="11622"/>
                    <a:pt x="19769" y="11622"/>
                    <a:pt x="19769" y="11622"/>
                  </a:cubicBezTo>
                  <a:cubicBezTo>
                    <a:pt x="14095" y="7983"/>
                    <a:pt x="14095" y="7983"/>
                    <a:pt x="14095" y="7983"/>
                  </a:cubicBezTo>
                  <a:close/>
                </a:path>
              </a:pathLst>
            </a:custGeom>
            <a:gradFill>
              <a:gsLst>
                <a:gs pos="0">
                  <a:srgbClr val="435DF8"/>
                </a:gs>
                <a:gs pos="100000">
                  <a:srgbClr val="9A52B6">
                    <a:alpha val="91000"/>
                  </a:srgbClr>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sp>
          <p:nvSpPr>
            <p:cNvPr id="17" name="文本框 16">
              <a:extLst>
                <a:ext uri="{FF2B5EF4-FFF2-40B4-BE49-F238E27FC236}">
                  <a16:creationId xmlns:a16="http://schemas.microsoft.com/office/drawing/2014/main" id="{02CA2B7F-A666-407D-8B8D-797D8013DAF7}"/>
                </a:ext>
              </a:extLst>
            </p:cNvPr>
            <p:cNvSpPr txBox="1"/>
            <p:nvPr/>
          </p:nvSpPr>
          <p:spPr>
            <a:xfrm>
              <a:off x="6170022" y="4703994"/>
              <a:ext cx="1492972" cy="646331"/>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sp>
        <p:nvSpPr>
          <p:cNvPr id="27" name="文本框 26">
            <a:extLst>
              <a:ext uri="{FF2B5EF4-FFF2-40B4-BE49-F238E27FC236}">
                <a16:creationId xmlns:a16="http://schemas.microsoft.com/office/drawing/2014/main" id="{4BAE4130-D068-4FED-99B4-C2180D1FD60B}"/>
              </a:ext>
            </a:extLst>
          </p:cNvPr>
          <p:cNvSpPr txBox="1"/>
          <p:nvPr/>
        </p:nvSpPr>
        <p:spPr>
          <a:xfrm>
            <a:off x="408363" y="5027159"/>
            <a:ext cx="5241842" cy="707886"/>
          </a:xfrm>
          <a:prstGeom prst="rect">
            <a:avLst/>
          </a:prstGeom>
          <a:noFill/>
        </p:spPr>
        <p:txBody>
          <a:bodyPr wrap="square" rtlCol="0">
            <a:spAutoFit/>
          </a:bodyPr>
          <a:lstStyle/>
          <a:p>
            <a:pPr algn="ctr"/>
            <a:r>
              <a:rPr lang="zh-CN" altLang="en-US" sz="4000" b="1" dirty="0">
                <a:solidFill>
                  <a:schemeClr val="bg1"/>
                </a:solidFill>
                <a:cs typeface="+mn-ea"/>
                <a:sym typeface="+mn-lt"/>
              </a:rPr>
              <a:t>Enter the title text</a:t>
            </a:r>
          </a:p>
        </p:txBody>
      </p:sp>
      <p:grpSp>
        <p:nvGrpSpPr>
          <p:cNvPr id="39" name="组合 38">
            <a:extLst>
              <a:ext uri="{FF2B5EF4-FFF2-40B4-BE49-F238E27FC236}">
                <a16:creationId xmlns:a16="http://schemas.microsoft.com/office/drawing/2014/main" id="{37496BFD-B996-4359-B37B-B8F09FD6DE14}"/>
              </a:ext>
            </a:extLst>
          </p:cNvPr>
          <p:cNvGrpSpPr/>
          <p:nvPr/>
        </p:nvGrpSpPr>
        <p:grpSpPr>
          <a:xfrm>
            <a:off x="413032" y="1622392"/>
            <a:ext cx="5419554" cy="3249153"/>
            <a:chOff x="413032" y="1622392"/>
            <a:chExt cx="5419554" cy="3249153"/>
          </a:xfrm>
        </p:grpSpPr>
        <p:pic>
          <p:nvPicPr>
            <p:cNvPr id="11" name="图片 10">
              <a:extLst>
                <a:ext uri="{FF2B5EF4-FFF2-40B4-BE49-F238E27FC236}">
                  <a16:creationId xmlns:a16="http://schemas.microsoft.com/office/drawing/2014/main" id="{988EA251-C899-4A06-9087-6C068F52DB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6" b="-1"/>
            <a:stretch/>
          </p:blipFill>
          <p:spPr>
            <a:xfrm>
              <a:off x="1008993" y="1781503"/>
              <a:ext cx="4225160" cy="2730869"/>
            </a:xfrm>
            <a:prstGeom prst="rect">
              <a:avLst/>
            </a:prstGeom>
          </p:spPr>
        </p:pic>
        <p:pic>
          <p:nvPicPr>
            <p:cNvPr id="12" name="Picture 5" descr="Picture 5">
              <a:extLst>
                <a:ext uri="{FF2B5EF4-FFF2-40B4-BE49-F238E27FC236}">
                  <a16:creationId xmlns:a16="http://schemas.microsoft.com/office/drawing/2014/main" id="{1BF48B99-4328-46B4-9B8A-63B2565AFF0A}"/>
                </a:ext>
              </a:extLst>
            </p:cNvPr>
            <p:cNvPicPr>
              <a:picLocks noChangeAspect="1"/>
            </p:cNvPicPr>
            <p:nvPr/>
          </p:nvPicPr>
          <p:blipFill>
            <a:blip r:embed="rId4"/>
            <a:stretch>
              <a:fillRect/>
            </a:stretch>
          </p:blipFill>
          <p:spPr>
            <a:xfrm>
              <a:off x="413032" y="1622392"/>
              <a:ext cx="5419554" cy="3249153"/>
            </a:xfrm>
            <a:prstGeom prst="rect">
              <a:avLst/>
            </a:prstGeom>
            <a:ln w="12700">
              <a:miter lim="400000"/>
            </a:ln>
          </p:spPr>
        </p:pic>
      </p:grpSp>
      <p:sp>
        <p:nvSpPr>
          <p:cNvPr id="38" name="矩形: 圆角 37">
            <a:extLst>
              <a:ext uri="{FF2B5EF4-FFF2-40B4-BE49-F238E27FC236}">
                <a16:creationId xmlns:a16="http://schemas.microsoft.com/office/drawing/2014/main" id="{670C3336-EAE2-487C-957F-94A3457AE022}"/>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a:extLst>
              <a:ext uri="{FF2B5EF4-FFF2-40B4-BE49-F238E27FC236}">
                <a16:creationId xmlns:a16="http://schemas.microsoft.com/office/drawing/2014/main" id="{4B0D5138-DDA2-4DE3-8888-C5C71B8FD0D2}"/>
              </a:ext>
            </a:extLst>
          </p:cNvPr>
          <p:cNvGrpSpPr/>
          <p:nvPr/>
        </p:nvGrpSpPr>
        <p:grpSpPr>
          <a:xfrm>
            <a:off x="9858058" y="3578824"/>
            <a:ext cx="1715881" cy="2209558"/>
            <a:chOff x="9858058" y="3578824"/>
            <a:chExt cx="1715881" cy="2209558"/>
          </a:xfrm>
        </p:grpSpPr>
        <p:sp>
          <p:nvSpPr>
            <p:cNvPr id="29" name="矩形 28">
              <a:extLst>
                <a:ext uri="{FF2B5EF4-FFF2-40B4-BE49-F238E27FC236}">
                  <a16:creationId xmlns:a16="http://schemas.microsoft.com/office/drawing/2014/main" id="{E5024D8F-5356-4267-9A65-468F3BD3097A}"/>
                </a:ext>
              </a:extLst>
            </p:cNvPr>
            <p:cNvSpPr/>
            <p:nvPr/>
          </p:nvSpPr>
          <p:spPr>
            <a:xfrm>
              <a:off x="9858058" y="3578824"/>
              <a:ext cx="1715881" cy="2209558"/>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文本框 30">
              <a:extLst>
                <a:ext uri="{FF2B5EF4-FFF2-40B4-BE49-F238E27FC236}">
                  <a16:creationId xmlns:a16="http://schemas.microsoft.com/office/drawing/2014/main" id="{463032CE-EBF4-4E8D-A49D-A896FDF42DD6}"/>
                </a:ext>
              </a:extLst>
            </p:cNvPr>
            <p:cNvSpPr txBox="1"/>
            <p:nvPr/>
          </p:nvSpPr>
          <p:spPr>
            <a:xfrm>
              <a:off x="9969512" y="4703994"/>
              <a:ext cx="1492972" cy="646331"/>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sp>
          <p:nvSpPr>
            <p:cNvPr id="40" name="Freeform 342">
              <a:extLst>
                <a:ext uri="{FF2B5EF4-FFF2-40B4-BE49-F238E27FC236}">
                  <a16:creationId xmlns:a16="http://schemas.microsoft.com/office/drawing/2014/main" id="{A1359EE8-0494-441A-9F55-FAD6CC0CD413}"/>
                </a:ext>
              </a:extLst>
            </p:cNvPr>
            <p:cNvSpPr/>
            <p:nvPr/>
          </p:nvSpPr>
          <p:spPr>
            <a:xfrm>
              <a:off x="10469807" y="4094330"/>
              <a:ext cx="492382" cy="449253"/>
            </a:xfrm>
            <a:custGeom>
              <a:avLst/>
              <a:gdLst/>
              <a:ahLst/>
              <a:cxnLst>
                <a:cxn ang="0">
                  <a:pos x="wd2" y="hd2"/>
                </a:cxn>
                <a:cxn ang="5400000">
                  <a:pos x="wd2" y="hd2"/>
                </a:cxn>
                <a:cxn ang="10800000">
                  <a:pos x="wd2" y="hd2"/>
                </a:cxn>
                <a:cxn ang="16200000">
                  <a:pos x="wd2" y="hd2"/>
                </a:cxn>
              </a:cxnLst>
              <a:rect l="0" t="0" r="r" b="b"/>
              <a:pathLst>
                <a:path w="21600" h="21600" extrusionOk="0">
                  <a:moveTo>
                    <a:pt x="826" y="0"/>
                  </a:moveTo>
                  <a:cubicBezTo>
                    <a:pt x="826" y="0"/>
                    <a:pt x="826" y="0"/>
                    <a:pt x="826" y="0"/>
                  </a:cubicBezTo>
                  <a:cubicBezTo>
                    <a:pt x="20774" y="0"/>
                    <a:pt x="20774" y="0"/>
                    <a:pt x="20774" y="0"/>
                  </a:cubicBezTo>
                  <a:cubicBezTo>
                    <a:pt x="21246" y="0"/>
                    <a:pt x="21600" y="388"/>
                    <a:pt x="21600" y="905"/>
                  </a:cubicBezTo>
                  <a:cubicBezTo>
                    <a:pt x="21600" y="905"/>
                    <a:pt x="21600" y="905"/>
                    <a:pt x="21600" y="905"/>
                  </a:cubicBezTo>
                  <a:cubicBezTo>
                    <a:pt x="21600" y="20695"/>
                    <a:pt x="21600" y="20695"/>
                    <a:pt x="21600" y="20695"/>
                  </a:cubicBezTo>
                  <a:cubicBezTo>
                    <a:pt x="21600" y="21212"/>
                    <a:pt x="21246" y="21600"/>
                    <a:pt x="20774" y="21600"/>
                  </a:cubicBezTo>
                  <a:cubicBezTo>
                    <a:pt x="20774" y="21600"/>
                    <a:pt x="20774" y="21600"/>
                    <a:pt x="20774" y="21600"/>
                  </a:cubicBezTo>
                  <a:cubicBezTo>
                    <a:pt x="826" y="21600"/>
                    <a:pt x="826" y="21600"/>
                    <a:pt x="826" y="21600"/>
                  </a:cubicBezTo>
                  <a:cubicBezTo>
                    <a:pt x="354" y="21600"/>
                    <a:pt x="0" y="21212"/>
                    <a:pt x="0" y="20695"/>
                  </a:cubicBezTo>
                  <a:cubicBezTo>
                    <a:pt x="0" y="20695"/>
                    <a:pt x="0" y="20695"/>
                    <a:pt x="0" y="20695"/>
                  </a:cubicBezTo>
                  <a:cubicBezTo>
                    <a:pt x="0" y="905"/>
                    <a:pt x="0" y="905"/>
                    <a:pt x="0" y="905"/>
                  </a:cubicBezTo>
                  <a:cubicBezTo>
                    <a:pt x="0" y="388"/>
                    <a:pt x="354" y="0"/>
                    <a:pt x="826" y="0"/>
                  </a:cubicBezTo>
                  <a:close/>
                  <a:moveTo>
                    <a:pt x="13338" y="7760"/>
                  </a:moveTo>
                  <a:cubicBezTo>
                    <a:pt x="13338" y="7760"/>
                    <a:pt x="13338" y="7760"/>
                    <a:pt x="13338" y="7760"/>
                  </a:cubicBezTo>
                  <a:cubicBezTo>
                    <a:pt x="15462" y="7760"/>
                    <a:pt x="15462" y="7760"/>
                    <a:pt x="15462" y="7760"/>
                  </a:cubicBezTo>
                  <a:cubicBezTo>
                    <a:pt x="11213" y="12417"/>
                    <a:pt x="11213" y="12417"/>
                    <a:pt x="11213" y="12417"/>
                  </a:cubicBezTo>
                  <a:cubicBezTo>
                    <a:pt x="8734" y="9701"/>
                    <a:pt x="8734" y="9701"/>
                    <a:pt x="8734" y="9701"/>
                  </a:cubicBezTo>
                  <a:cubicBezTo>
                    <a:pt x="8734" y="9701"/>
                    <a:pt x="8734" y="9701"/>
                    <a:pt x="8734" y="9701"/>
                  </a:cubicBezTo>
                  <a:cubicBezTo>
                    <a:pt x="8380" y="9313"/>
                    <a:pt x="7908" y="9313"/>
                    <a:pt x="7554" y="9701"/>
                  </a:cubicBezTo>
                  <a:cubicBezTo>
                    <a:pt x="3541" y="14098"/>
                    <a:pt x="3541" y="14098"/>
                    <a:pt x="3541" y="14098"/>
                  </a:cubicBezTo>
                  <a:cubicBezTo>
                    <a:pt x="3187" y="14486"/>
                    <a:pt x="3187" y="15004"/>
                    <a:pt x="3541" y="15392"/>
                  </a:cubicBezTo>
                  <a:cubicBezTo>
                    <a:pt x="3777" y="15780"/>
                    <a:pt x="4367" y="15780"/>
                    <a:pt x="4721" y="15392"/>
                  </a:cubicBezTo>
                  <a:cubicBezTo>
                    <a:pt x="8144" y="11641"/>
                    <a:pt x="8144" y="11641"/>
                    <a:pt x="8144" y="11641"/>
                  </a:cubicBezTo>
                  <a:cubicBezTo>
                    <a:pt x="10623" y="14357"/>
                    <a:pt x="10623" y="14357"/>
                    <a:pt x="10623" y="14357"/>
                  </a:cubicBezTo>
                  <a:cubicBezTo>
                    <a:pt x="10977" y="14745"/>
                    <a:pt x="11449" y="14745"/>
                    <a:pt x="11803" y="14357"/>
                  </a:cubicBezTo>
                  <a:cubicBezTo>
                    <a:pt x="16643" y="9054"/>
                    <a:pt x="16643" y="9054"/>
                    <a:pt x="16643" y="9054"/>
                  </a:cubicBezTo>
                  <a:cubicBezTo>
                    <a:pt x="16643" y="11253"/>
                    <a:pt x="16643" y="11253"/>
                    <a:pt x="16643" y="11253"/>
                  </a:cubicBezTo>
                  <a:cubicBezTo>
                    <a:pt x="16643" y="11770"/>
                    <a:pt x="16997" y="12158"/>
                    <a:pt x="17469" y="12158"/>
                  </a:cubicBezTo>
                  <a:cubicBezTo>
                    <a:pt x="17941" y="12158"/>
                    <a:pt x="18295" y="11770"/>
                    <a:pt x="18295" y="11253"/>
                  </a:cubicBezTo>
                  <a:cubicBezTo>
                    <a:pt x="18295" y="6855"/>
                    <a:pt x="18295" y="6855"/>
                    <a:pt x="18295" y="6855"/>
                  </a:cubicBezTo>
                  <a:cubicBezTo>
                    <a:pt x="18295" y="6855"/>
                    <a:pt x="18295" y="6855"/>
                    <a:pt x="18295" y="6855"/>
                  </a:cubicBezTo>
                  <a:cubicBezTo>
                    <a:pt x="18295" y="6338"/>
                    <a:pt x="17941" y="5950"/>
                    <a:pt x="17469" y="5950"/>
                  </a:cubicBezTo>
                  <a:cubicBezTo>
                    <a:pt x="17469" y="5950"/>
                    <a:pt x="17469" y="5950"/>
                    <a:pt x="17469" y="5950"/>
                  </a:cubicBezTo>
                  <a:cubicBezTo>
                    <a:pt x="17469" y="5950"/>
                    <a:pt x="17469" y="5950"/>
                    <a:pt x="17469" y="5950"/>
                  </a:cubicBezTo>
                  <a:cubicBezTo>
                    <a:pt x="17469" y="5950"/>
                    <a:pt x="17469" y="5950"/>
                    <a:pt x="17469" y="5950"/>
                  </a:cubicBezTo>
                  <a:cubicBezTo>
                    <a:pt x="17469" y="5950"/>
                    <a:pt x="17469" y="5950"/>
                    <a:pt x="17469" y="5950"/>
                  </a:cubicBezTo>
                  <a:cubicBezTo>
                    <a:pt x="17469" y="5950"/>
                    <a:pt x="17469" y="5950"/>
                    <a:pt x="17469" y="5950"/>
                  </a:cubicBezTo>
                  <a:cubicBezTo>
                    <a:pt x="17469" y="5950"/>
                    <a:pt x="17469" y="5950"/>
                    <a:pt x="17469" y="5950"/>
                  </a:cubicBezTo>
                  <a:cubicBezTo>
                    <a:pt x="17469" y="5950"/>
                    <a:pt x="17469" y="5950"/>
                    <a:pt x="17469" y="5950"/>
                  </a:cubicBezTo>
                  <a:cubicBezTo>
                    <a:pt x="13338" y="5950"/>
                    <a:pt x="13338" y="5950"/>
                    <a:pt x="13338" y="5950"/>
                  </a:cubicBezTo>
                  <a:cubicBezTo>
                    <a:pt x="12866" y="5950"/>
                    <a:pt x="12511" y="6338"/>
                    <a:pt x="12511" y="6855"/>
                  </a:cubicBezTo>
                  <a:cubicBezTo>
                    <a:pt x="12511" y="7372"/>
                    <a:pt x="12866" y="7760"/>
                    <a:pt x="13338" y="7760"/>
                  </a:cubicBezTo>
                  <a:close/>
                  <a:moveTo>
                    <a:pt x="1652" y="19789"/>
                  </a:moveTo>
                  <a:cubicBezTo>
                    <a:pt x="1652" y="19789"/>
                    <a:pt x="1652" y="19789"/>
                    <a:pt x="1652" y="19789"/>
                  </a:cubicBezTo>
                  <a:cubicBezTo>
                    <a:pt x="9561" y="19789"/>
                    <a:pt x="12039" y="19789"/>
                    <a:pt x="19948" y="19789"/>
                  </a:cubicBezTo>
                  <a:cubicBezTo>
                    <a:pt x="19948" y="11770"/>
                    <a:pt x="19948" y="9701"/>
                    <a:pt x="19948" y="1811"/>
                  </a:cubicBezTo>
                  <a:cubicBezTo>
                    <a:pt x="12039" y="1811"/>
                    <a:pt x="9561" y="1811"/>
                    <a:pt x="1652" y="1811"/>
                  </a:cubicBezTo>
                  <a:cubicBezTo>
                    <a:pt x="1652" y="9701"/>
                    <a:pt x="1652" y="11770"/>
                    <a:pt x="1652" y="19789"/>
                  </a:cubicBezTo>
                  <a:close/>
                </a:path>
              </a:pathLst>
            </a:custGeom>
            <a:gradFill flip="none" rotWithShape="1">
              <a:gsLst>
                <a:gs pos="100000">
                  <a:srgbClr val="9A52B6"/>
                </a:gs>
                <a:gs pos="0">
                  <a:srgbClr val="435DF8"/>
                </a:gs>
              </a:gsLst>
              <a:lin ang="2700000" scaled="1"/>
              <a:tileRect/>
            </a:gradFill>
            <a:ln w="12700">
              <a:miter lim="400000"/>
            </a:ln>
          </p:spPr>
          <p:txBody>
            <a:bodyPr tIns="91439" bIns="91439"/>
            <a:lstStyle/>
            <a:p>
              <a:pPr>
                <a:defRPr>
                  <a:latin typeface="+mj-lt"/>
                  <a:ea typeface="+mj-ea"/>
                  <a:cs typeface="+mj-cs"/>
                  <a:sym typeface="Calibri"/>
                </a:defRPr>
              </a:pPr>
              <a:endParaRPr>
                <a:cs typeface="+mn-ea"/>
                <a:sym typeface="+mn-lt"/>
              </a:endParaRPr>
            </a:p>
          </p:txBody>
        </p:sp>
      </p:grpSp>
      <p:grpSp>
        <p:nvGrpSpPr>
          <p:cNvPr id="43" name="组合 42">
            <a:extLst>
              <a:ext uri="{FF2B5EF4-FFF2-40B4-BE49-F238E27FC236}">
                <a16:creationId xmlns:a16="http://schemas.microsoft.com/office/drawing/2014/main" id="{20BE4977-465D-4EF5-8827-42055CB350F3}"/>
              </a:ext>
            </a:extLst>
          </p:cNvPr>
          <p:cNvGrpSpPr/>
          <p:nvPr/>
        </p:nvGrpSpPr>
        <p:grpSpPr>
          <a:xfrm>
            <a:off x="7958734" y="3578824"/>
            <a:ext cx="1715881" cy="2209558"/>
            <a:chOff x="7958734" y="3578824"/>
            <a:chExt cx="1715881" cy="2209558"/>
          </a:xfrm>
        </p:grpSpPr>
        <p:sp>
          <p:nvSpPr>
            <p:cNvPr id="33" name="矩形 32">
              <a:extLst>
                <a:ext uri="{FF2B5EF4-FFF2-40B4-BE49-F238E27FC236}">
                  <a16:creationId xmlns:a16="http://schemas.microsoft.com/office/drawing/2014/main" id="{F087A1F2-D0EE-4D17-965D-91CDCEDD0E89}"/>
                </a:ext>
              </a:extLst>
            </p:cNvPr>
            <p:cNvSpPr/>
            <p:nvPr/>
          </p:nvSpPr>
          <p:spPr>
            <a:xfrm>
              <a:off x="7958734" y="3578824"/>
              <a:ext cx="1715881" cy="2209558"/>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34">
              <a:extLst>
                <a:ext uri="{FF2B5EF4-FFF2-40B4-BE49-F238E27FC236}">
                  <a16:creationId xmlns:a16="http://schemas.microsoft.com/office/drawing/2014/main" id="{9492C011-FDB7-426A-AFE4-4FAC19171DFB}"/>
                </a:ext>
              </a:extLst>
            </p:cNvPr>
            <p:cNvSpPr txBox="1"/>
            <p:nvPr/>
          </p:nvSpPr>
          <p:spPr>
            <a:xfrm>
              <a:off x="8070188" y="4703994"/>
              <a:ext cx="1492972" cy="646331"/>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sp>
          <p:nvSpPr>
            <p:cNvPr id="41" name="Freeform 355">
              <a:extLst>
                <a:ext uri="{FF2B5EF4-FFF2-40B4-BE49-F238E27FC236}">
                  <a16:creationId xmlns:a16="http://schemas.microsoft.com/office/drawing/2014/main" id="{88277E7C-A5DF-4E02-B773-138FB9CF7DC9}"/>
                </a:ext>
              </a:extLst>
            </p:cNvPr>
            <p:cNvSpPr/>
            <p:nvPr/>
          </p:nvSpPr>
          <p:spPr>
            <a:xfrm>
              <a:off x="8554234" y="4056517"/>
              <a:ext cx="524881" cy="524881"/>
            </a:xfrm>
            <a:custGeom>
              <a:avLst/>
              <a:gdLst/>
              <a:ahLst/>
              <a:cxnLst>
                <a:cxn ang="0">
                  <a:pos x="wd2" y="hd2"/>
                </a:cxn>
                <a:cxn ang="5400000">
                  <a:pos x="wd2" y="hd2"/>
                </a:cxn>
                <a:cxn ang="10800000">
                  <a:pos x="wd2" y="hd2"/>
                </a:cxn>
                <a:cxn ang="16200000">
                  <a:pos x="wd2" y="hd2"/>
                </a:cxn>
              </a:cxnLst>
              <a:rect l="0" t="0" r="r" b="b"/>
              <a:pathLst>
                <a:path w="21600" h="21600" extrusionOk="0">
                  <a:moveTo>
                    <a:pt x="485" y="5703"/>
                  </a:moveTo>
                  <a:cubicBezTo>
                    <a:pt x="485" y="5703"/>
                    <a:pt x="485" y="5703"/>
                    <a:pt x="485" y="5703"/>
                  </a:cubicBezTo>
                  <a:cubicBezTo>
                    <a:pt x="15775" y="5703"/>
                    <a:pt x="15775" y="5703"/>
                    <a:pt x="15775" y="5703"/>
                  </a:cubicBezTo>
                  <a:cubicBezTo>
                    <a:pt x="16018" y="5703"/>
                    <a:pt x="16261" y="5946"/>
                    <a:pt x="16261" y="6189"/>
                  </a:cubicBezTo>
                  <a:cubicBezTo>
                    <a:pt x="16261" y="6189"/>
                    <a:pt x="16261" y="6189"/>
                    <a:pt x="16261" y="6189"/>
                  </a:cubicBezTo>
                  <a:cubicBezTo>
                    <a:pt x="16261" y="9829"/>
                    <a:pt x="16261" y="9829"/>
                    <a:pt x="16261" y="9829"/>
                  </a:cubicBezTo>
                  <a:cubicBezTo>
                    <a:pt x="16261" y="10072"/>
                    <a:pt x="16018" y="10315"/>
                    <a:pt x="15775" y="10315"/>
                  </a:cubicBezTo>
                  <a:cubicBezTo>
                    <a:pt x="15775" y="10315"/>
                    <a:pt x="15775" y="10315"/>
                    <a:pt x="15775" y="10315"/>
                  </a:cubicBezTo>
                  <a:cubicBezTo>
                    <a:pt x="485" y="10315"/>
                    <a:pt x="485" y="10315"/>
                    <a:pt x="485" y="10315"/>
                  </a:cubicBezTo>
                  <a:cubicBezTo>
                    <a:pt x="243" y="10315"/>
                    <a:pt x="0" y="10072"/>
                    <a:pt x="0" y="9829"/>
                  </a:cubicBezTo>
                  <a:cubicBezTo>
                    <a:pt x="0" y="9708"/>
                    <a:pt x="0" y="9708"/>
                    <a:pt x="0" y="9708"/>
                  </a:cubicBezTo>
                  <a:cubicBezTo>
                    <a:pt x="0" y="6189"/>
                    <a:pt x="0" y="6189"/>
                    <a:pt x="0" y="6189"/>
                  </a:cubicBezTo>
                  <a:cubicBezTo>
                    <a:pt x="0" y="5946"/>
                    <a:pt x="243" y="5703"/>
                    <a:pt x="485" y="5703"/>
                  </a:cubicBezTo>
                  <a:close/>
                  <a:moveTo>
                    <a:pt x="15290" y="6674"/>
                  </a:moveTo>
                  <a:cubicBezTo>
                    <a:pt x="15290" y="6674"/>
                    <a:pt x="15290" y="6674"/>
                    <a:pt x="15290" y="6674"/>
                  </a:cubicBezTo>
                  <a:cubicBezTo>
                    <a:pt x="971" y="6674"/>
                    <a:pt x="971" y="6674"/>
                    <a:pt x="971" y="6674"/>
                  </a:cubicBezTo>
                  <a:cubicBezTo>
                    <a:pt x="971" y="9222"/>
                    <a:pt x="971" y="9222"/>
                    <a:pt x="971" y="9222"/>
                  </a:cubicBezTo>
                  <a:cubicBezTo>
                    <a:pt x="15290" y="9222"/>
                    <a:pt x="15290" y="9222"/>
                    <a:pt x="15290" y="9222"/>
                  </a:cubicBezTo>
                  <a:cubicBezTo>
                    <a:pt x="15290" y="6674"/>
                    <a:pt x="15290" y="6674"/>
                    <a:pt x="15290" y="6674"/>
                  </a:cubicBezTo>
                  <a:close/>
                  <a:moveTo>
                    <a:pt x="485" y="11285"/>
                  </a:moveTo>
                  <a:cubicBezTo>
                    <a:pt x="485" y="11285"/>
                    <a:pt x="485" y="11285"/>
                    <a:pt x="485" y="11285"/>
                  </a:cubicBezTo>
                  <a:cubicBezTo>
                    <a:pt x="485" y="11285"/>
                    <a:pt x="485" y="11285"/>
                    <a:pt x="485" y="11285"/>
                  </a:cubicBezTo>
                  <a:cubicBezTo>
                    <a:pt x="10557" y="11285"/>
                    <a:pt x="10557" y="11285"/>
                    <a:pt x="10557" y="11285"/>
                  </a:cubicBezTo>
                  <a:cubicBezTo>
                    <a:pt x="10800" y="11285"/>
                    <a:pt x="11043" y="11528"/>
                    <a:pt x="11043" y="11892"/>
                  </a:cubicBezTo>
                  <a:cubicBezTo>
                    <a:pt x="11043" y="11892"/>
                    <a:pt x="11043" y="11892"/>
                    <a:pt x="11043" y="11892"/>
                  </a:cubicBezTo>
                  <a:cubicBezTo>
                    <a:pt x="11043" y="15411"/>
                    <a:pt x="11043" y="15411"/>
                    <a:pt x="11043" y="15411"/>
                  </a:cubicBezTo>
                  <a:cubicBezTo>
                    <a:pt x="11043" y="15654"/>
                    <a:pt x="10800" y="15897"/>
                    <a:pt x="10557" y="15897"/>
                  </a:cubicBezTo>
                  <a:cubicBezTo>
                    <a:pt x="10436" y="15897"/>
                    <a:pt x="10436" y="15897"/>
                    <a:pt x="10436" y="15897"/>
                  </a:cubicBezTo>
                  <a:cubicBezTo>
                    <a:pt x="485" y="15897"/>
                    <a:pt x="485" y="15897"/>
                    <a:pt x="485" y="15897"/>
                  </a:cubicBezTo>
                  <a:cubicBezTo>
                    <a:pt x="243" y="15897"/>
                    <a:pt x="0" y="15654"/>
                    <a:pt x="0" y="15411"/>
                  </a:cubicBezTo>
                  <a:cubicBezTo>
                    <a:pt x="0" y="15411"/>
                    <a:pt x="0" y="15411"/>
                    <a:pt x="0" y="15411"/>
                  </a:cubicBezTo>
                  <a:cubicBezTo>
                    <a:pt x="0" y="11892"/>
                    <a:pt x="0" y="11892"/>
                    <a:pt x="0" y="11892"/>
                  </a:cubicBezTo>
                  <a:cubicBezTo>
                    <a:pt x="0" y="11528"/>
                    <a:pt x="243" y="11285"/>
                    <a:pt x="485" y="11285"/>
                  </a:cubicBezTo>
                  <a:close/>
                  <a:moveTo>
                    <a:pt x="9951" y="12378"/>
                  </a:moveTo>
                  <a:cubicBezTo>
                    <a:pt x="9951" y="12378"/>
                    <a:pt x="9951" y="12378"/>
                    <a:pt x="9951" y="12378"/>
                  </a:cubicBezTo>
                  <a:cubicBezTo>
                    <a:pt x="971" y="12378"/>
                    <a:pt x="971" y="12378"/>
                    <a:pt x="971" y="12378"/>
                  </a:cubicBezTo>
                  <a:cubicBezTo>
                    <a:pt x="971" y="14926"/>
                    <a:pt x="971" y="14926"/>
                    <a:pt x="971" y="14926"/>
                  </a:cubicBezTo>
                  <a:cubicBezTo>
                    <a:pt x="9951" y="14926"/>
                    <a:pt x="9951" y="14926"/>
                    <a:pt x="9951" y="14926"/>
                  </a:cubicBezTo>
                  <a:cubicBezTo>
                    <a:pt x="9951" y="12378"/>
                    <a:pt x="9951" y="12378"/>
                    <a:pt x="9951" y="12378"/>
                  </a:cubicBezTo>
                  <a:close/>
                  <a:moveTo>
                    <a:pt x="485" y="16989"/>
                  </a:moveTo>
                  <a:cubicBezTo>
                    <a:pt x="485" y="16989"/>
                    <a:pt x="485" y="16989"/>
                    <a:pt x="485" y="16989"/>
                  </a:cubicBezTo>
                  <a:cubicBezTo>
                    <a:pt x="485" y="16989"/>
                    <a:pt x="485" y="16989"/>
                    <a:pt x="485" y="16989"/>
                  </a:cubicBezTo>
                  <a:cubicBezTo>
                    <a:pt x="5218" y="16989"/>
                    <a:pt x="5218" y="16989"/>
                    <a:pt x="5218" y="16989"/>
                  </a:cubicBezTo>
                  <a:cubicBezTo>
                    <a:pt x="5461" y="16989"/>
                    <a:pt x="5703" y="17231"/>
                    <a:pt x="5703" y="17474"/>
                  </a:cubicBezTo>
                  <a:cubicBezTo>
                    <a:pt x="5703" y="17474"/>
                    <a:pt x="5703" y="17474"/>
                    <a:pt x="5703" y="17474"/>
                  </a:cubicBezTo>
                  <a:cubicBezTo>
                    <a:pt x="5703" y="21115"/>
                    <a:pt x="5703" y="21115"/>
                    <a:pt x="5703" y="21115"/>
                  </a:cubicBezTo>
                  <a:cubicBezTo>
                    <a:pt x="5703" y="21357"/>
                    <a:pt x="5461" y="21600"/>
                    <a:pt x="5218" y="21600"/>
                  </a:cubicBezTo>
                  <a:cubicBezTo>
                    <a:pt x="5218" y="21600"/>
                    <a:pt x="5218" y="21600"/>
                    <a:pt x="5218" y="21600"/>
                  </a:cubicBezTo>
                  <a:cubicBezTo>
                    <a:pt x="485" y="21600"/>
                    <a:pt x="485" y="21600"/>
                    <a:pt x="485" y="21600"/>
                  </a:cubicBezTo>
                  <a:cubicBezTo>
                    <a:pt x="243" y="21600"/>
                    <a:pt x="0" y="21357"/>
                    <a:pt x="0" y="21115"/>
                  </a:cubicBezTo>
                  <a:cubicBezTo>
                    <a:pt x="0" y="21115"/>
                    <a:pt x="0" y="21115"/>
                    <a:pt x="0" y="21115"/>
                  </a:cubicBezTo>
                  <a:cubicBezTo>
                    <a:pt x="0" y="17474"/>
                    <a:pt x="0" y="17474"/>
                    <a:pt x="0" y="17474"/>
                  </a:cubicBezTo>
                  <a:cubicBezTo>
                    <a:pt x="0" y="17231"/>
                    <a:pt x="243" y="16989"/>
                    <a:pt x="485" y="16989"/>
                  </a:cubicBezTo>
                  <a:close/>
                  <a:moveTo>
                    <a:pt x="4733" y="17960"/>
                  </a:moveTo>
                  <a:cubicBezTo>
                    <a:pt x="4733" y="17960"/>
                    <a:pt x="4733" y="17960"/>
                    <a:pt x="4733" y="17960"/>
                  </a:cubicBezTo>
                  <a:cubicBezTo>
                    <a:pt x="971" y="17960"/>
                    <a:pt x="971" y="17960"/>
                    <a:pt x="971" y="17960"/>
                  </a:cubicBezTo>
                  <a:cubicBezTo>
                    <a:pt x="971" y="20508"/>
                    <a:pt x="971" y="20508"/>
                    <a:pt x="971" y="20508"/>
                  </a:cubicBezTo>
                  <a:cubicBezTo>
                    <a:pt x="4733" y="20508"/>
                    <a:pt x="4733" y="20508"/>
                    <a:pt x="4733" y="20508"/>
                  </a:cubicBezTo>
                  <a:cubicBezTo>
                    <a:pt x="4733" y="17960"/>
                    <a:pt x="4733" y="17960"/>
                    <a:pt x="4733" y="17960"/>
                  </a:cubicBezTo>
                  <a:close/>
                  <a:moveTo>
                    <a:pt x="485" y="0"/>
                  </a:moveTo>
                  <a:cubicBezTo>
                    <a:pt x="485" y="0"/>
                    <a:pt x="485" y="0"/>
                    <a:pt x="485" y="0"/>
                  </a:cubicBezTo>
                  <a:cubicBezTo>
                    <a:pt x="485" y="0"/>
                    <a:pt x="485" y="0"/>
                    <a:pt x="485" y="0"/>
                  </a:cubicBezTo>
                  <a:cubicBezTo>
                    <a:pt x="20993" y="0"/>
                    <a:pt x="20993" y="0"/>
                    <a:pt x="20993" y="0"/>
                  </a:cubicBezTo>
                  <a:cubicBezTo>
                    <a:pt x="21357" y="0"/>
                    <a:pt x="21600" y="243"/>
                    <a:pt x="21600" y="607"/>
                  </a:cubicBezTo>
                  <a:cubicBezTo>
                    <a:pt x="21600" y="607"/>
                    <a:pt x="21600" y="607"/>
                    <a:pt x="21600" y="607"/>
                  </a:cubicBezTo>
                  <a:cubicBezTo>
                    <a:pt x="21600" y="4126"/>
                    <a:pt x="21600" y="4126"/>
                    <a:pt x="21600" y="4126"/>
                  </a:cubicBezTo>
                  <a:cubicBezTo>
                    <a:pt x="21600" y="4369"/>
                    <a:pt x="21357" y="4611"/>
                    <a:pt x="20993" y="4611"/>
                  </a:cubicBezTo>
                  <a:cubicBezTo>
                    <a:pt x="20993" y="4611"/>
                    <a:pt x="20993" y="4611"/>
                    <a:pt x="20993" y="4611"/>
                  </a:cubicBezTo>
                  <a:cubicBezTo>
                    <a:pt x="485" y="4611"/>
                    <a:pt x="485" y="4611"/>
                    <a:pt x="485" y="4611"/>
                  </a:cubicBezTo>
                  <a:cubicBezTo>
                    <a:pt x="243" y="4611"/>
                    <a:pt x="0" y="4369"/>
                    <a:pt x="0" y="4126"/>
                  </a:cubicBezTo>
                  <a:cubicBezTo>
                    <a:pt x="0" y="4126"/>
                    <a:pt x="0" y="4126"/>
                    <a:pt x="0" y="4126"/>
                  </a:cubicBezTo>
                  <a:cubicBezTo>
                    <a:pt x="0" y="607"/>
                    <a:pt x="0" y="607"/>
                    <a:pt x="0" y="607"/>
                  </a:cubicBezTo>
                  <a:cubicBezTo>
                    <a:pt x="0" y="243"/>
                    <a:pt x="243" y="0"/>
                    <a:pt x="485" y="0"/>
                  </a:cubicBezTo>
                  <a:close/>
                  <a:moveTo>
                    <a:pt x="20508" y="1092"/>
                  </a:moveTo>
                  <a:cubicBezTo>
                    <a:pt x="20508" y="1092"/>
                    <a:pt x="20508" y="1092"/>
                    <a:pt x="20508" y="1092"/>
                  </a:cubicBezTo>
                  <a:cubicBezTo>
                    <a:pt x="971" y="1092"/>
                    <a:pt x="971" y="1092"/>
                    <a:pt x="971" y="1092"/>
                  </a:cubicBezTo>
                  <a:cubicBezTo>
                    <a:pt x="971" y="3640"/>
                    <a:pt x="971" y="3640"/>
                    <a:pt x="971" y="3640"/>
                  </a:cubicBezTo>
                  <a:cubicBezTo>
                    <a:pt x="20508" y="3640"/>
                    <a:pt x="20508" y="3640"/>
                    <a:pt x="20508" y="3640"/>
                  </a:cubicBezTo>
                  <a:cubicBezTo>
                    <a:pt x="20508" y="1092"/>
                    <a:pt x="20508" y="1092"/>
                    <a:pt x="20508" y="1092"/>
                  </a:cubicBezTo>
                  <a:close/>
                </a:path>
              </a:pathLst>
            </a:custGeom>
            <a:gradFill flip="none" rotWithShape="1">
              <a:gsLst>
                <a:gs pos="100000">
                  <a:srgbClr val="9A52B6"/>
                </a:gs>
                <a:gs pos="0">
                  <a:srgbClr val="435DF8"/>
                </a:gs>
              </a:gsLst>
              <a:lin ang="2700000" scaled="1"/>
              <a:tileRect/>
            </a:gradFill>
            <a:ln w="12700">
              <a:miter lim="400000"/>
            </a:ln>
          </p:spPr>
          <p:txBody>
            <a:bodyPr tIns="91439" bIns="91439"/>
            <a:lstStyle/>
            <a:p>
              <a:pPr>
                <a:defRPr>
                  <a:latin typeface="+mj-lt"/>
                  <a:ea typeface="+mj-ea"/>
                  <a:cs typeface="+mj-cs"/>
                  <a:sym typeface="Calibri"/>
                </a:defRPr>
              </a:pPr>
              <a:endParaRPr>
                <a:cs typeface="+mn-ea"/>
                <a:sym typeface="+mn-lt"/>
              </a:endParaRPr>
            </a:p>
          </p:txBody>
        </p:sp>
      </p:grpSp>
    </p:spTree>
    <p:extLst>
      <p:ext uri="{BB962C8B-B14F-4D97-AF65-F5344CB8AC3E}">
        <p14:creationId xmlns:p14="http://schemas.microsoft.com/office/powerpoint/2010/main" val="238162522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450"/>
                                </p:stCondLst>
                                <p:childTnLst>
                                  <p:par>
                                    <p:cTn id="26" presetID="2" presetClass="entr" presetSubtype="4"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8" decel="100000"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0" fill="hold"/>
                                            <p:tgtEl>
                                              <p:spTgt spid="27"/>
                                            </p:tgtEl>
                                            <p:attrNameLst>
                                              <p:attrName>ppt_x</p:attrName>
                                            </p:attrNameLst>
                                          </p:cBhvr>
                                          <p:tavLst>
                                            <p:tav tm="0">
                                              <p:val>
                                                <p:strVal val="0-#ppt_w/2"/>
                                              </p:val>
                                            </p:tav>
                                            <p:tav tm="100000">
                                              <p:val>
                                                <p:strVal val="#ppt_x"/>
                                              </p:val>
                                            </p:tav>
                                          </p:tavLst>
                                        </p:anim>
                                        <p:anim calcmode="lin" valueType="num">
                                          <p:cBhvr additive="base">
                                            <p:cTn id="37" dur="100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395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1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2" presetClass="entr" presetSubtype="1" accel="10000" fill="hold" grpId="0" nodeType="withEffect" p14:presetBounceEnd="60000">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14:bounceEnd="60000">
                                          <p:cBhvr additive="base">
                                            <p:cTn id="47" dur="125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48" dur="125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4" decel="10000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25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5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1000" fill="hold"/>
                                            <p:tgtEl>
                                              <p:spTgt spid="44"/>
                                            </p:tgtEl>
                                            <p:attrNameLst>
                                              <p:attrName>ppt_x</p:attrName>
                                            </p:attrNameLst>
                                          </p:cBhvr>
                                          <p:tavLst>
                                            <p:tav tm="0">
                                              <p:val>
                                                <p:strVal val="#ppt_x"/>
                                              </p:val>
                                            </p:tav>
                                            <p:tav tm="100000">
                                              <p:val>
                                                <p:strVal val="#ppt_x"/>
                                              </p:val>
                                            </p:tav>
                                          </p:tavLst>
                                        </p:anim>
                                        <p:anim calcmode="lin" valueType="num">
                                          <p:cBhvr additive="base">
                                            <p:cTn id="60"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5" grpId="0" animBg="1"/>
          <p:bldP spid="6" grpId="0" animBg="1"/>
          <p:bldP spid="8" grpId="0"/>
          <p:bldP spid="9" grpId="0" animBg="1"/>
          <p:bldP spid="16" grpId="0"/>
          <p:bldP spid="27" grpId="0"/>
          <p:bldP spid="3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450"/>
                                </p:stCondLst>
                                <p:childTnLst>
                                  <p:par>
                                    <p:cTn id="26" presetID="2" presetClass="entr" presetSubtype="4"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8" decel="100000" fill="hold" nodeType="withEffect">
                                      <p:stCondLst>
                                        <p:cond delay="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0" fill="hold"/>
                                            <p:tgtEl>
                                              <p:spTgt spid="27"/>
                                            </p:tgtEl>
                                            <p:attrNameLst>
                                              <p:attrName>ppt_x</p:attrName>
                                            </p:attrNameLst>
                                          </p:cBhvr>
                                          <p:tavLst>
                                            <p:tav tm="0">
                                              <p:val>
                                                <p:strVal val="0-#ppt_w/2"/>
                                              </p:val>
                                            </p:tav>
                                            <p:tav tm="100000">
                                              <p:val>
                                                <p:strVal val="#ppt_x"/>
                                              </p:val>
                                            </p:tav>
                                          </p:tavLst>
                                        </p:anim>
                                        <p:anim calcmode="lin" valueType="num">
                                          <p:cBhvr additive="base">
                                            <p:cTn id="37" dur="1000" fill="hold"/>
                                            <p:tgtEl>
                                              <p:spTgt spid="27"/>
                                            </p:tgtEl>
                                            <p:attrNameLst>
                                              <p:attrName>ppt_y</p:attrName>
                                            </p:attrNameLst>
                                          </p:cBhvr>
                                          <p:tavLst>
                                            <p:tav tm="0">
                                              <p:val>
                                                <p:strVal val="#ppt_y"/>
                                              </p:val>
                                            </p:tav>
                                            <p:tav tm="100000">
                                              <p:val>
                                                <p:strVal val="#ppt_y"/>
                                              </p:val>
                                            </p:tav>
                                          </p:tavLst>
                                        </p:anim>
                                      </p:childTnLst>
                                    </p:cTn>
                                  </p:par>
                                </p:childTnLst>
                              </p:cTn>
                            </p:par>
                            <p:par>
                              <p:cTn id="38" fill="hold">
                                <p:stCondLst>
                                  <p:cond delay="395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1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2" presetClass="entr" presetSubtype="1" accel="1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250" fill="hold"/>
                                            <p:tgtEl>
                                              <p:spTgt spid="38"/>
                                            </p:tgtEl>
                                            <p:attrNameLst>
                                              <p:attrName>ppt_x</p:attrName>
                                            </p:attrNameLst>
                                          </p:cBhvr>
                                          <p:tavLst>
                                            <p:tav tm="0">
                                              <p:val>
                                                <p:strVal val="#ppt_x"/>
                                              </p:val>
                                            </p:tav>
                                            <p:tav tm="100000">
                                              <p:val>
                                                <p:strVal val="#ppt_x"/>
                                              </p:val>
                                            </p:tav>
                                          </p:tavLst>
                                        </p:anim>
                                        <p:anim calcmode="lin" valueType="num">
                                          <p:cBhvr additive="base">
                                            <p:cTn id="48" dur="125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4" decel="10000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25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ppt_x"/>
                                              </p:val>
                                            </p:tav>
                                            <p:tav tm="100000">
                                              <p:val>
                                                <p:strVal val="#ppt_x"/>
                                              </p:val>
                                            </p:tav>
                                          </p:tavLst>
                                        </p:anim>
                                        <p:anim calcmode="lin" valueType="num">
                                          <p:cBhvr additive="base">
                                            <p:cTn id="56" dur="10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5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1000" fill="hold"/>
                                            <p:tgtEl>
                                              <p:spTgt spid="44"/>
                                            </p:tgtEl>
                                            <p:attrNameLst>
                                              <p:attrName>ppt_x</p:attrName>
                                            </p:attrNameLst>
                                          </p:cBhvr>
                                          <p:tavLst>
                                            <p:tav tm="0">
                                              <p:val>
                                                <p:strVal val="#ppt_x"/>
                                              </p:val>
                                            </p:tav>
                                            <p:tav tm="100000">
                                              <p:val>
                                                <p:strVal val="#ppt_x"/>
                                              </p:val>
                                            </p:tav>
                                          </p:tavLst>
                                        </p:anim>
                                        <p:anim calcmode="lin" valueType="num">
                                          <p:cBhvr additive="base">
                                            <p:cTn id="60"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5" grpId="0" animBg="1"/>
          <p:bldP spid="6" grpId="0" animBg="1"/>
          <p:bldP spid="8" grpId="0"/>
          <p:bldP spid="9" grpId="0" animBg="1"/>
          <p:bldP spid="16" grpId="0"/>
          <p:bldP spid="27" grpId="0"/>
          <p:bldP spid="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AEA8D27-949D-46CE-A08E-DA0099DFEBF7}"/>
              </a:ext>
            </a:extLst>
          </p:cNvPr>
          <p:cNvSpPr/>
          <p:nvPr/>
        </p:nvSpPr>
        <p:spPr>
          <a:xfrm>
            <a:off x="0" y="3303949"/>
            <a:ext cx="12191999" cy="2001837"/>
          </a:xfrm>
          <a:prstGeom prst="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77C4920-8356-4852-8105-E4B0B12C19E0}"/>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10FC046C-ECCD-48BA-8438-B05C8D44D519}"/>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200B2649-A5D0-4814-900C-81C29F50893B}"/>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62EB72FA-5F1B-48C3-80A9-622924FA6B60}"/>
              </a:ext>
            </a:extLst>
          </p:cNvPr>
          <p:cNvSpPr txBox="1"/>
          <p:nvPr/>
        </p:nvSpPr>
        <p:spPr>
          <a:xfrm>
            <a:off x="4558862" y="416139"/>
            <a:ext cx="3074276"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here</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6" name="文本框 5">
            <a:extLst>
              <a:ext uri="{FF2B5EF4-FFF2-40B4-BE49-F238E27FC236}">
                <a16:creationId xmlns:a16="http://schemas.microsoft.com/office/drawing/2014/main" id="{DA9B13F8-F986-4959-BAAF-77FEFA25CAAE}"/>
              </a:ext>
            </a:extLst>
          </p:cNvPr>
          <p:cNvSpPr txBox="1"/>
          <p:nvPr/>
        </p:nvSpPr>
        <p:spPr>
          <a:xfrm>
            <a:off x="1326777" y="1169019"/>
            <a:ext cx="9538448" cy="461665"/>
          </a:xfrm>
          <a:prstGeom prst="rect">
            <a:avLst/>
          </a:prstGeom>
          <a:noFill/>
        </p:spPr>
        <p:txBody>
          <a:bodyPr wrap="square" rtlCol="0">
            <a:spAutoFit/>
          </a:bodyPr>
          <a:lstStyle/>
          <a:p>
            <a:pPr algn="ctr"/>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should not be lengthy, control the number of words, and design layout in line with, to maintain beauty and generous.</a:t>
            </a:r>
          </a:p>
        </p:txBody>
      </p:sp>
      <p:grpSp>
        <p:nvGrpSpPr>
          <p:cNvPr id="10" name="组合 9">
            <a:extLst>
              <a:ext uri="{FF2B5EF4-FFF2-40B4-BE49-F238E27FC236}">
                <a16:creationId xmlns:a16="http://schemas.microsoft.com/office/drawing/2014/main" id="{58C973AB-8819-487A-9007-9F6472D6E2E8}"/>
              </a:ext>
            </a:extLst>
          </p:cNvPr>
          <p:cNvGrpSpPr/>
          <p:nvPr/>
        </p:nvGrpSpPr>
        <p:grpSpPr>
          <a:xfrm>
            <a:off x="4063800" y="2853560"/>
            <a:ext cx="4379691" cy="2790984"/>
            <a:chOff x="4063800" y="2853560"/>
            <a:chExt cx="4379691" cy="2790984"/>
          </a:xfrm>
        </p:grpSpPr>
        <p:grpSp>
          <p:nvGrpSpPr>
            <p:cNvPr id="8" name="组合 7">
              <a:extLst>
                <a:ext uri="{FF2B5EF4-FFF2-40B4-BE49-F238E27FC236}">
                  <a16:creationId xmlns:a16="http://schemas.microsoft.com/office/drawing/2014/main" id="{B8B079CC-85F7-442B-84CF-C51D74AFCC3E}"/>
                </a:ext>
              </a:extLst>
            </p:cNvPr>
            <p:cNvGrpSpPr/>
            <p:nvPr/>
          </p:nvGrpSpPr>
          <p:grpSpPr>
            <a:xfrm>
              <a:off x="4063800" y="2853560"/>
              <a:ext cx="4064400" cy="2790984"/>
              <a:chOff x="4063800" y="2853560"/>
              <a:chExt cx="4064400" cy="2790984"/>
            </a:xfrm>
          </p:grpSpPr>
          <p:sp>
            <p:nvSpPr>
              <p:cNvPr id="9" name="矩形: 圆角 8">
                <a:extLst>
                  <a:ext uri="{FF2B5EF4-FFF2-40B4-BE49-F238E27FC236}">
                    <a16:creationId xmlns:a16="http://schemas.microsoft.com/office/drawing/2014/main" id="{B62159E8-695B-435E-A330-F7B06C6675AA}"/>
                  </a:ext>
                </a:extLst>
              </p:cNvPr>
              <p:cNvSpPr/>
              <p:nvPr/>
            </p:nvSpPr>
            <p:spPr>
              <a:xfrm>
                <a:off x="4063800" y="2853560"/>
                <a:ext cx="4064400" cy="2790984"/>
              </a:xfrm>
              <a:prstGeom prst="round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785326F-7386-4DF1-A6FF-67FA6B40E0CC}"/>
                  </a:ext>
                </a:extLst>
              </p:cNvPr>
              <p:cNvGrpSpPr/>
              <p:nvPr/>
            </p:nvGrpSpPr>
            <p:grpSpPr>
              <a:xfrm>
                <a:off x="4394033" y="3303949"/>
                <a:ext cx="1735597" cy="1336208"/>
                <a:chOff x="4394033" y="3154469"/>
                <a:chExt cx="1735597" cy="1336208"/>
              </a:xfrm>
            </p:grpSpPr>
            <p:sp>
              <p:nvSpPr>
                <p:cNvPr id="11" name="文本框 10">
                  <a:extLst>
                    <a:ext uri="{FF2B5EF4-FFF2-40B4-BE49-F238E27FC236}">
                      <a16:creationId xmlns:a16="http://schemas.microsoft.com/office/drawing/2014/main" id="{44E07999-CA1D-4910-BA29-F8E9E9A7716B}"/>
                    </a:ext>
                  </a:extLst>
                </p:cNvPr>
                <p:cNvSpPr txBox="1"/>
                <p:nvPr/>
              </p:nvSpPr>
              <p:spPr>
                <a:xfrm>
                  <a:off x="4394033" y="3844346"/>
                  <a:ext cx="1735597" cy="646331"/>
                </a:xfrm>
                <a:prstGeom prst="rect">
                  <a:avLst/>
                </a:prstGeom>
                <a:noFill/>
              </p:spPr>
              <p:txBody>
                <a:bodyPr wrap="square" rtlCol="0">
                  <a:spAutoFit/>
                </a:bodyPr>
                <a:lstStyle/>
                <a:p>
                  <a:r>
                    <a:rPr lang="en-US" altLang="zh-CN" sz="1200" dirty="0">
                      <a:cs typeface="+mn-ea"/>
                      <a:sym typeface="+mn-lt"/>
                    </a:rPr>
                    <a:t>Click here to add content that matches the title.</a:t>
                  </a:r>
                </a:p>
              </p:txBody>
            </p:sp>
            <p:sp>
              <p:nvSpPr>
                <p:cNvPr id="15" name="文本框 14">
                  <a:extLst>
                    <a:ext uri="{FF2B5EF4-FFF2-40B4-BE49-F238E27FC236}">
                      <a16:creationId xmlns:a16="http://schemas.microsoft.com/office/drawing/2014/main" id="{F59711BB-D252-4C8C-8EB1-C952C2E6AFFE}"/>
                    </a:ext>
                  </a:extLst>
                </p:cNvPr>
                <p:cNvSpPr txBox="1"/>
                <p:nvPr/>
              </p:nvSpPr>
              <p:spPr>
                <a:xfrm>
                  <a:off x="4396881" y="3154469"/>
                  <a:ext cx="1582967" cy="769441"/>
                </a:xfrm>
                <a:prstGeom prst="rect">
                  <a:avLst/>
                </a:prstGeom>
                <a:noFill/>
              </p:spPr>
              <p:txBody>
                <a:bodyPr wrap="square" rtlCol="0">
                  <a:spAutoFit/>
                </a:bodyPr>
                <a:lstStyle/>
                <a:p>
                  <a:pPr algn="l"/>
                  <a:r>
                    <a:rPr lang="en-US" altLang="zh-CN" sz="4400" dirty="0">
                      <a:gradFill>
                        <a:gsLst>
                          <a:gs pos="100000">
                            <a:srgbClr val="9A52B6"/>
                          </a:gs>
                          <a:gs pos="0">
                            <a:srgbClr val="435DF8"/>
                          </a:gs>
                        </a:gsLst>
                        <a:lin ang="2700000" scaled="1"/>
                      </a:gradFill>
                      <a:cs typeface="+mn-ea"/>
                      <a:sym typeface="+mn-lt"/>
                    </a:rPr>
                    <a:t>28%</a:t>
                  </a:r>
                  <a:endParaRPr lang="zh-CN" altLang="en-US" sz="4400" dirty="0">
                    <a:gradFill>
                      <a:gsLst>
                        <a:gs pos="100000">
                          <a:srgbClr val="9A52B6"/>
                        </a:gs>
                        <a:gs pos="0">
                          <a:srgbClr val="435DF8"/>
                        </a:gs>
                      </a:gsLst>
                      <a:lin ang="2700000" scaled="1"/>
                    </a:gradFill>
                    <a:cs typeface="+mn-ea"/>
                    <a:sym typeface="+mn-lt"/>
                  </a:endParaRPr>
                </a:p>
              </p:txBody>
            </p:sp>
          </p:grpSp>
        </p:grpSp>
        <p:graphicFrame>
          <p:nvGraphicFramePr>
            <p:cNvPr id="14" name="图表 13">
              <a:extLst>
                <a:ext uri="{FF2B5EF4-FFF2-40B4-BE49-F238E27FC236}">
                  <a16:creationId xmlns:a16="http://schemas.microsoft.com/office/drawing/2014/main" id="{3C187F5B-B7D7-4A8C-A7E3-DD0CB873352D}"/>
                </a:ext>
              </a:extLst>
            </p:cNvPr>
            <p:cNvGraphicFramePr/>
            <p:nvPr>
              <p:extLst>
                <p:ext uri="{D42A27DB-BD31-4B8C-83A1-F6EECF244321}">
                  <p14:modId xmlns:p14="http://schemas.microsoft.com/office/powerpoint/2010/main" val="1784067123"/>
                </p:ext>
              </p:extLst>
            </p:nvPr>
          </p:nvGraphicFramePr>
          <p:xfrm>
            <a:off x="5734439" y="3374161"/>
            <a:ext cx="2709052" cy="174978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28" name="图表 27">
            <a:extLst>
              <a:ext uri="{FF2B5EF4-FFF2-40B4-BE49-F238E27FC236}">
                <a16:creationId xmlns:a16="http://schemas.microsoft.com/office/drawing/2014/main" id="{F0A49C6C-3B43-4FB1-8E4B-E9CE4215BCF4}"/>
              </a:ext>
            </a:extLst>
          </p:cNvPr>
          <p:cNvGraphicFramePr/>
          <p:nvPr>
            <p:extLst>
              <p:ext uri="{D42A27DB-BD31-4B8C-83A1-F6EECF244321}">
                <p14:modId xmlns:p14="http://schemas.microsoft.com/office/powerpoint/2010/main" val="1686324046"/>
              </p:ext>
            </p:extLst>
          </p:nvPr>
        </p:nvGraphicFramePr>
        <p:xfrm>
          <a:off x="1670639" y="3374161"/>
          <a:ext cx="2709052" cy="1749783"/>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组合 28">
            <a:extLst>
              <a:ext uri="{FF2B5EF4-FFF2-40B4-BE49-F238E27FC236}">
                <a16:creationId xmlns:a16="http://schemas.microsoft.com/office/drawing/2014/main" id="{8BA4E6A7-3AF4-42E0-8D7C-61FCFCFB92F5}"/>
              </a:ext>
            </a:extLst>
          </p:cNvPr>
          <p:cNvGrpSpPr/>
          <p:nvPr/>
        </p:nvGrpSpPr>
        <p:grpSpPr>
          <a:xfrm>
            <a:off x="330233" y="3303949"/>
            <a:ext cx="1735597" cy="1336208"/>
            <a:chOff x="4394033" y="3154469"/>
            <a:chExt cx="1735597" cy="1336208"/>
          </a:xfrm>
        </p:grpSpPr>
        <p:sp>
          <p:nvSpPr>
            <p:cNvPr id="30" name="文本框 29">
              <a:extLst>
                <a:ext uri="{FF2B5EF4-FFF2-40B4-BE49-F238E27FC236}">
                  <a16:creationId xmlns:a16="http://schemas.microsoft.com/office/drawing/2014/main" id="{0D7F7503-C7D4-4BAB-87EE-646D3D302679}"/>
                </a:ext>
              </a:extLst>
            </p:cNvPr>
            <p:cNvSpPr txBox="1"/>
            <p:nvPr/>
          </p:nvSpPr>
          <p:spPr>
            <a:xfrm>
              <a:off x="4394033" y="3844346"/>
              <a:ext cx="1735597" cy="646331"/>
            </a:xfrm>
            <a:prstGeom prst="rect">
              <a:avLst/>
            </a:prstGeom>
            <a:noFill/>
          </p:spPr>
          <p:txBody>
            <a:bodyPr wrap="square" rtlCol="0">
              <a:spAutoFit/>
            </a:bodyPr>
            <a:lstStyle/>
            <a:p>
              <a:r>
                <a:rPr lang="en-US" altLang="zh-CN" sz="1200" dirty="0">
                  <a:solidFill>
                    <a:schemeClr val="bg1"/>
                  </a:solidFill>
                  <a:cs typeface="+mn-ea"/>
                  <a:sym typeface="+mn-lt"/>
                </a:rPr>
                <a:t>Click here to add content that matches the title.</a:t>
              </a:r>
            </a:p>
          </p:txBody>
        </p:sp>
        <p:sp>
          <p:nvSpPr>
            <p:cNvPr id="31" name="文本框 30">
              <a:extLst>
                <a:ext uri="{FF2B5EF4-FFF2-40B4-BE49-F238E27FC236}">
                  <a16:creationId xmlns:a16="http://schemas.microsoft.com/office/drawing/2014/main" id="{EA97263F-2FCE-4C1F-8E4D-B712FF1FFE2C}"/>
                </a:ext>
              </a:extLst>
            </p:cNvPr>
            <p:cNvSpPr txBox="1"/>
            <p:nvPr/>
          </p:nvSpPr>
          <p:spPr>
            <a:xfrm>
              <a:off x="4396881" y="3154469"/>
              <a:ext cx="1582967" cy="769441"/>
            </a:xfrm>
            <a:prstGeom prst="rect">
              <a:avLst/>
            </a:prstGeom>
            <a:noFill/>
          </p:spPr>
          <p:txBody>
            <a:bodyPr wrap="square" rtlCol="0">
              <a:spAutoFit/>
            </a:bodyPr>
            <a:lstStyle/>
            <a:p>
              <a:pPr algn="l"/>
              <a:r>
                <a:rPr lang="en-US" altLang="zh-CN" sz="4400" dirty="0">
                  <a:solidFill>
                    <a:schemeClr val="bg1"/>
                  </a:solidFill>
                  <a:cs typeface="+mn-ea"/>
                  <a:sym typeface="+mn-lt"/>
                </a:rPr>
                <a:t>42%</a:t>
              </a:r>
              <a:endParaRPr lang="zh-CN" altLang="en-US" sz="4400" dirty="0">
                <a:solidFill>
                  <a:schemeClr val="bg1"/>
                </a:solidFill>
                <a:cs typeface="+mn-ea"/>
                <a:sym typeface="+mn-lt"/>
              </a:endParaRPr>
            </a:p>
          </p:txBody>
        </p:sp>
      </p:grpSp>
      <p:graphicFrame>
        <p:nvGraphicFramePr>
          <p:cNvPr id="33" name="图表 32">
            <a:extLst>
              <a:ext uri="{FF2B5EF4-FFF2-40B4-BE49-F238E27FC236}">
                <a16:creationId xmlns:a16="http://schemas.microsoft.com/office/drawing/2014/main" id="{80074FD3-8A50-40E2-8676-77C35F7DC1F3}"/>
              </a:ext>
            </a:extLst>
          </p:cNvPr>
          <p:cNvGraphicFramePr/>
          <p:nvPr>
            <p:extLst>
              <p:ext uri="{D42A27DB-BD31-4B8C-83A1-F6EECF244321}">
                <p14:modId xmlns:p14="http://schemas.microsoft.com/office/powerpoint/2010/main" val="57598587"/>
              </p:ext>
            </p:extLst>
          </p:nvPr>
        </p:nvGraphicFramePr>
        <p:xfrm>
          <a:off x="9798238" y="3374161"/>
          <a:ext cx="2709052" cy="1749783"/>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组合 33">
            <a:extLst>
              <a:ext uri="{FF2B5EF4-FFF2-40B4-BE49-F238E27FC236}">
                <a16:creationId xmlns:a16="http://schemas.microsoft.com/office/drawing/2014/main" id="{57294152-B837-4883-AB1B-6EBFDF33BBAD}"/>
              </a:ext>
            </a:extLst>
          </p:cNvPr>
          <p:cNvGrpSpPr/>
          <p:nvPr/>
        </p:nvGrpSpPr>
        <p:grpSpPr>
          <a:xfrm>
            <a:off x="8457832" y="3303949"/>
            <a:ext cx="1735597" cy="1336208"/>
            <a:chOff x="4394033" y="3154469"/>
            <a:chExt cx="1735597" cy="1336208"/>
          </a:xfrm>
        </p:grpSpPr>
        <p:sp>
          <p:nvSpPr>
            <p:cNvPr id="35" name="文本框 34">
              <a:extLst>
                <a:ext uri="{FF2B5EF4-FFF2-40B4-BE49-F238E27FC236}">
                  <a16:creationId xmlns:a16="http://schemas.microsoft.com/office/drawing/2014/main" id="{35F6CAD2-DD63-4400-83FC-DC4AC0D8315D}"/>
                </a:ext>
              </a:extLst>
            </p:cNvPr>
            <p:cNvSpPr txBox="1"/>
            <p:nvPr/>
          </p:nvSpPr>
          <p:spPr>
            <a:xfrm>
              <a:off x="4394033" y="3844346"/>
              <a:ext cx="1735597" cy="646331"/>
            </a:xfrm>
            <a:prstGeom prst="rect">
              <a:avLst/>
            </a:prstGeom>
            <a:noFill/>
          </p:spPr>
          <p:txBody>
            <a:bodyPr wrap="square" rtlCol="0">
              <a:spAutoFit/>
            </a:bodyPr>
            <a:lstStyle/>
            <a:p>
              <a:r>
                <a:rPr lang="en-US" altLang="zh-CN" sz="1200" dirty="0">
                  <a:solidFill>
                    <a:schemeClr val="bg1"/>
                  </a:solidFill>
                  <a:cs typeface="+mn-ea"/>
                  <a:sym typeface="+mn-lt"/>
                </a:rPr>
                <a:t>Click here to add content that matches the title.</a:t>
              </a:r>
            </a:p>
          </p:txBody>
        </p:sp>
        <p:sp>
          <p:nvSpPr>
            <p:cNvPr id="36" name="文本框 35">
              <a:extLst>
                <a:ext uri="{FF2B5EF4-FFF2-40B4-BE49-F238E27FC236}">
                  <a16:creationId xmlns:a16="http://schemas.microsoft.com/office/drawing/2014/main" id="{FD6F541F-F3CF-4199-B737-ED2D458F4075}"/>
                </a:ext>
              </a:extLst>
            </p:cNvPr>
            <p:cNvSpPr txBox="1"/>
            <p:nvPr/>
          </p:nvSpPr>
          <p:spPr>
            <a:xfrm>
              <a:off x="4396881" y="3154469"/>
              <a:ext cx="1582967" cy="769441"/>
            </a:xfrm>
            <a:prstGeom prst="rect">
              <a:avLst/>
            </a:prstGeom>
            <a:noFill/>
          </p:spPr>
          <p:txBody>
            <a:bodyPr wrap="square" rtlCol="0">
              <a:spAutoFit/>
            </a:bodyPr>
            <a:lstStyle/>
            <a:p>
              <a:pPr algn="l"/>
              <a:r>
                <a:rPr lang="en-US" altLang="zh-CN" sz="4400" dirty="0">
                  <a:solidFill>
                    <a:schemeClr val="bg1"/>
                  </a:solidFill>
                  <a:cs typeface="+mn-ea"/>
                  <a:sym typeface="+mn-lt"/>
                </a:rPr>
                <a:t>55%</a:t>
              </a:r>
              <a:endParaRPr lang="zh-CN" altLang="en-US" sz="4400" dirty="0">
                <a:solidFill>
                  <a:schemeClr val="bg1"/>
                </a:solidFill>
                <a:cs typeface="+mn-ea"/>
                <a:sym typeface="+mn-lt"/>
              </a:endParaRPr>
            </a:p>
          </p:txBody>
        </p:sp>
      </p:grpSp>
    </p:spTree>
    <p:extLst>
      <p:ext uri="{BB962C8B-B14F-4D97-AF65-F5344CB8AC3E}">
        <p14:creationId xmlns:p14="http://schemas.microsoft.com/office/powerpoint/2010/main" val="353284694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2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000"/>
                                        <p:tgtEl>
                                          <p:spTgt spid="6"/>
                                        </p:tgtEl>
                                      </p:cBhvr>
                                    </p:animEffect>
                                  </p:childTnLst>
                                </p:cTn>
                              </p:par>
                            </p:childTnLst>
                          </p:cTn>
                        </p:par>
                        <p:par>
                          <p:cTn id="29" fill="hold">
                            <p:stCondLst>
                              <p:cond delay="3200"/>
                            </p:stCondLst>
                            <p:childTnLst>
                              <p:par>
                                <p:cTn id="30" presetID="2" presetClass="entr" presetSubtype="8" decel="10000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250" fill="hold"/>
                                        <p:tgtEl>
                                          <p:spTgt spid="7"/>
                                        </p:tgtEl>
                                        <p:attrNameLst>
                                          <p:attrName>ppt_x</p:attrName>
                                        </p:attrNameLst>
                                      </p:cBhvr>
                                      <p:tavLst>
                                        <p:tav tm="0">
                                          <p:val>
                                            <p:strVal val="0-#ppt_w/2"/>
                                          </p:val>
                                        </p:tav>
                                        <p:tav tm="100000">
                                          <p:val>
                                            <p:strVal val="#ppt_x"/>
                                          </p:val>
                                        </p:tav>
                                      </p:tavLst>
                                    </p:anim>
                                    <p:anim calcmode="lin" valueType="num">
                                      <p:cBhvr additive="base">
                                        <p:cTn id="33" dur="125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4450"/>
                            </p:stCondLst>
                            <p:childTnLst>
                              <p:par>
                                <p:cTn id="35" presetID="2" presetClass="entr" presetSubtype="4" decel="10000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25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750"/>
                                        <p:tgtEl>
                                          <p:spTgt spid="29"/>
                                        </p:tgtEl>
                                      </p:cBhvr>
                                    </p:animEffect>
                                  </p:childTnLst>
                                </p:cTn>
                              </p:par>
                              <p:par>
                                <p:cTn id="42" presetID="22" presetClass="entr" presetSubtype="8" fill="hold" nodeType="withEffect">
                                  <p:stCondLst>
                                    <p:cond delay="25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750"/>
                                        <p:tgtEl>
                                          <p:spTgt spid="34"/>
                                        </p:tgtEl>
                                      </p:cBhvr>
                                    </p:animEffect>
                                  </p:childTnLst>
                                </p:cTn>
                              </p:par>
                            </p:childTnLst>
                          </p:cTn>
                        </p:par>
                        <p:par>
                          <p:cTn id="45" fill="hold">
                            <p:stCondLst>
                              <p:cond delay="5450"/>
                            </p:stCondLst>
                            <p:childTnLst>
                              <p:par>
                                <p:cTn id="46" presetID="21"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1500"/>
                                        <p:tgtEl>
                                          <p:spTgt spid="28"/>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heel(1)">
                                      <p:cBhvr>
                                        <p:cTn id="51"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4" grpId="0" animBg="1"/>
      <p:bldP spid="5" grpId="0"/>
      <p:bldP spid="6" grpId="0"/>
      <p:bldGraphic spid="28" grpId="0">
        <p:bldAsOne/>
      </p:bldGraphic>
      <p:bldGraphic spid="3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1B1F3EC-CAF5-4367-8CEB-F84B2D86DAA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1"/>
          <a:stretch/>
        </p:blipFill>
        <p:spPr>
          <a:xfrm>
            <a:off x="3042745" y="1001110"/>
            <a:ext cx="9149255" cy="4855780"/>
          </a:xfrm>
          <a:prstGeom prst="rect">
            <a:avLst/>
          </a:prstGeom>
        </p:spPr>
      </p:pic>
      <p:sp>
        <p:nvSpPr>
          <p:cNvPr id="4" name="矩形: 圆角 3">
            <a:extLst>
              <a:ext uri="{FF2B5EF4-FFF2-40B4-BE49-F238E27FC236}">
                <a16:creationId xmlns:a16="http://schemas.microsoft.com/office/drawing/2014/main" id="{93085C6E-ADF2-41AD-95C9-2A9FCEA0DC95}"/>
              </a:ext>
            </a:extLst>
          </p:cNvPr>
          <p:cNvSpPr/>
          <p:nvPr/>
        </p:nvSpPr>
        <p:spPr>
          <a:xfrm>
            <a:off x="-772510" y="1001110"/>
            <a:ext cx="5659820" cy="4855780"/>
          </a:xfrm>
          <a:prstGeom prst="roundRect">
            <a:avLst>
              <a:gd name="adj" fmla="val 8550"/>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F8D38304-6C52-4D3D-9E81-911F20879A23}"/>
              </a:ext>
            </a:extLst>
          </p:cNvPr>
          <p:cNvSpPr txBox="1"/>
          <p:nvPr/>
        </p:nvSpPr>
        <p:spPr>
          <a:xfrm>
            <a:off x="381987" y="1512025"/>
            <a:ext cx="3799594" cy="769441"/>
          </a:xfrm>
          <a:prstGeom prst="rect">
            <a:avLst/>
          </a:prstGeom>
          <a:noFill/>
        </p:spPr>
        <p:txBody>
          <a:bodyPr wrap="square" rtlCol="0">
            <a:spAutoFit/>
          </a:bodyPr>
          <a:lstStyle/>
          <a:p>
            <a:pPr algn="l"/>
            <a:r>
              <a:rPr lang="zh-CN" altLang="en-US" sz="3200" dirty="0">
                <a:solidFill>
                  <a:schemeClr val="bg1"/>
                </a:solidFill>
                <a:cs typeface="+mn-ea"/>
                <a:sym typeface="+mn-lt"/>
              </a:rPr>
              <a:t>Add the title here</a:t>
            </a:r>
            <a:endParaRPr lang="en-US" altLang="zh-CN" sz="1200" dirty="0">
              <a:solidFill>
                <a:schemeClr val="bg1"/>
              </a:solidFill>
              <a:cs typeface="+mn-ea"/>
              <a:sym typeface="+mn-lt"/>
            </a:endParaRPr>
          </a:p>
          <a:p>
            <a:pPr algn="l"/>
            <a:r>
              <a:rPr lang="en-US" altLang="zh-CN" sz="1200" dirty="0">
                <a:solidFill>
                  <a:schemeClr val="bg1"/>
                </a:solidFill>
                <a:cs typeface="+mn-ea"/>
                <a:sym typeface="+mn-lt"/>
              </a:rPr>
              <a:t>Add the title here</a:t>
            </a:r>
            <a:endParaRPr lang="zh-CN" altLang="en-US" sz="1200" dirty="0">
              <a:solidFill>
                <a:schemeClr val="bg1"/>
              </a:solidFill>
              <a:cs typeface="+mn-ea"/>
              <a:sym typeface="+mn-lt"/>
            </a:endParaRPr>
          </a:p>
        </p:txBody>
      </p:sp>
      <p:sp>
        <p:nvSpPr>
          <p:cNvPr id="8" name="文本框 7">
            <a:extLst>
              <a:ext uri="{FF2B5EF4-FFF2-40B4-BE49-F238E27FC236}">
                <a16:creationId xmlns:a16="http://schemas.microsoft.com/office/drawing/2014/main" id="{6FCF58E2-EF7D-42F7-8264-F7E358F516E7}"/>
              </a:ext>
            </a:extLst>
          </p:cNvPr>
          <p:cNvSpPr txBox="1"/>
          <p:nvPr/>
        </p:nvSpPr>
        <p:spPr>
          <a:xfrm>
            <a:off x="381987" y="2423257"/>
            <a:ext cx="3283203" cy="1015663"/>
          </a:xfrm>
          <a:prstGeom prst="rect">
            <a:avLst/>
          </a:prstGeom>
          <a:noFill/>
        </p:spPr>
        <p:txBody>
          <a:bodyPr wrap="square" rtlCol="0">
            <a:spAutoFit/>
          </a:bodyPr>
          <a:lstStyle/>
          <a:p>
            <a:r>
              <a:rPr lang="zh-CN" altLang="en-US" sz="1200" dirty="0">
                <a:solidFill>
                  <a:schemeClr val="bg1"/>
                </a:solidFill>
                <a:cs typeface="+mn-ea"/>
                <a:sym typeface="+mn-lt"/>
              </a:rPr>
              <a:t>Add your detailed small paragraph text content here, related to the title and in line with the overall language style, content please be concise, as vivid as possible, you need to express the meaning clearly, should not be lengthy, control the number of words, and design layout in line with, to maintain beauty and generous.</a:t>
            </a:r>
          </a:p>
        </p:txBody>
      </p:sp>
      <p:cxnSp>
        <p:nvCxnSpPr>
          <p:cNvPr id="10" name="直接连接符 9">
            <a:extLst>
              <a:ext uri="{FF2B5EF4-FFF2-40B4-BE49-F238E27FC236}">
                <a16:creationId xmlns:a16="http://schemas.microsoft.com/office/drawing/2014/main" id="{8F698A49-2936-46FB-943B-11F71A734A75}"/>
              </a:ext>
            </a:extLst>
          </p:cNvPr>
          <p:cNvCxnSpPr/>
          <p:nvPr/>
        </p:nvCxnSpPr>
        <p:spPr>
          <a:xfrm>
            <a:off x="474445" y="2281466"/>
            <a:ext cx="100899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BA098727-0A7D-4B92-A77E-018A8692027F}"/>
              </a:ext>
            </a:extLst>
          </p:cNvPr>
          <p:cNvGrpSpPr/>
          <p:nvPr/>
        </p:nvGrpSpPr>
        <p:grpSpPr>
          <a:xfrm>
            <a:off x="3979737" y="5028748"/>
            <a:ext cx="670415" cy="670415"/>
            <a:chOff x="21734822" y="1391877"/>
            <a:chExt cx="798874" cy="798874"/>
          </a:xfrm>
        </p:grpSpPr>
        <p:sp>
          <p:nvSpPr>
            <p:cNvPr id="9" name="Freeform 378">
              <a:extLst>
                <a:ext uri="{FF2B5EF4-FFF2-40B4-BE49-F238E27FC236}">
                  <a16:creationId xmlns:a16="http://schemas.microsoft.com/office/drawing/2014/main" id="{6EF74B8F-B446-4996-B56C-0F98ED5D57FB}"/>
                </a:ext>
              </a:extLst>
            </p:cNvPr>
            <p:cNvSpPr/>
            <p:nvPr/>
          </p:nvSpPr>
          <p:spPr>
            <a:xfrm>
              <a:off x="21734822" y="1391877"/>
              <a:ext cx="798874"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1" name="Freeform 379">
              <a:extLst>
                <a:ext uri="{FF2B5EF4-FFF2-40B4-BE49-F238E27FC236}">
                  <a16:creationId xmlns:a16="http://schemas.microsoft.com/office/drawing/2014/main" id="{1031BF62-E7BD-49E8-8FC5-369568CFCACA}"/>
                </a:ext>
              </a:extLst>
            </p:cNvPr>
            <p:cNvSpPr/>
            <p:nvPr/>
          </p:nvSpPr>
          <p:spPr>
            <a:xfrm>
              <a:off x="22038336" y="1583721"/>
              <a:ext cx="191845" cy="1918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082"/>
                    <a:pt x="16518" y="0"/>
                    <a:pt x="10800" y="0"/>
                  </a:cubicBezTo>
                  <a:cubicBezTo>
                    <a:pt x="5082" y="0"/>
                    <a:pt x="0" y="5082"/>
                    <a:pt x="0" y="10800"/>
                  </a:cubicBezTo>
                  <a:cubicBezTo>
                    <a:pt x="0" y="16518"/>
                    <a:pt x="5082" y="21600"/>
                    <a:pt x="10800" y="21600"/>
                  </a:cubicBezTo>
                  <a:cubicBezTo>
                    <a:pt x="16518" y="21600"/>
                    <a:pt x="21600" y="16518"/>
                    <a:pt x="21600" y="10800"/>
                  </a:cubicBezTo>
                  <a:close/>
                  <a:moveTo>
                    <a:pt x="2541" y="10800"/>
                  </a:moveTo>
                  <a:cubicBezTo>
                    <a:pt x="2541" y="6353"/>
                    <a:pt x="6353" y="2541"/>
                    <a:pt x="10800" y="2541"/>
                  </a:cubicBezTo>
                  <a:cubicBezTo>
                    <a:pt x="15247" y="2541"/>
                    <a:pt x="19059" y="6353"/>
                    <a:pt x="19059" y="10800"/>
                  </a:cubicBezTo>
                  <a:cubicBezTo>
                    <a:pt x="19059" y="15247"/>
                    <a:pt x="15247" y="19059"/>
                    <a:pt x="10800" y="19059"/>
                  </a:cubicBezTo>
                  <a:cubicBezTo>
                    <a:pt x="6353" y="19059"/>
                    <a:pt x="2541" y="15247"/>
                    <a:pt x="2541" y="10800"/>
                  </a:cubicBez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2" name="Freeform 380">
              <a:extLst>
                <a:ext uri="{FF2B5EF4-FFF2-40B4-BE49-F238E27FC236}">
                  <a16:creationId xmlns:a16="http://schemas.microsoft.com/office/drawing/2014/main" id="{8B61F794-0C0A-4B5F-B863-83E849B3CB2B}"/>
                </a:ext>
              </a:extLst>
            </p:cNvPr>
            <p:cNvSpPr/>
            <p:nvPr/>
          </p:nvSpPr>
          <p:spPr>
            <a:xfrm>
              <a:off x="21975342" y="1520728"/>
              <a:ext cx="314969" cy="5411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7357" y="21600"/>
                    <a:pt x="21600" y="9225"/>
                    <a:pt x="21600" y="6300"/>
                  </a:cubicBezTo>
                  <a:cubicBezTo>
                    <a:pt x="21600" y="2700"/>
                    <a:pt x="16586" y="0"/>
                    <a:pt x="10800" y="0"/>
                  </a:cubicBezTo>
                  <a:cubicBezTo>
                    <a:pt x="5014" y="0"/>
                    <a:pt x="0" y="2700"/>
                    <a:pt x="0" y="6300"/>
                  </a:cubicBezTo>
                  <a:cubicBezTo>
                    <a:pt x="0" y="9225"/>
                    <a:pt x="4243" y="21600"/>
                    <a:pt x="10800" y="21600"/>
                  </a:cubicBezTo>
                  <a:close/>
                  <a:moveTo>
                    <a:pt x="10800" y="900"/>
                  </a:moveTo>
                  <a:cubicBezTo>
                    <a:pt x="15814" y="900"/>
                    <a:pt x="20057" y="3375"/>
                    <a:pt x="20057" y="6300"/>
                  </a:cubicBezTo>
                  <a:cubicBezTo>
                    <a:pt x="20057" y="9900"/>
                    <a:pt x="15429" y="20700"/>
                    <a:pt x="10800" y="20700"/>
                  </a:cubicBezTo>
                  <a:cubicBezTo>
                    <a:pt x="6171" y="20700"/>
                    <a:pt x="1543" y="9900"/>
                    <a:pt x="1543" y="6300"/>
                  </a:cubicBezTo>
                  <a:cubicBezTo>
                    <a:pt x="1543" y="3375"/>
                    <a:pt x="5786" y="900"/>
                    <a:pt x="10800" y="900"/>
                  </a:cubicBezTo>
                  <a:close/>
                </a:path>
              </a:pathLst>
            </a:custGeom>
            <a:solidFill>
              <a:schemeClr val="bg1"/>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nvGrpSpPr>
          <p:cNvPr id="16" name="组合 15">
            <a:extLst>
              <a:ext uri="{FF2B5EF4-FFF2-40B4-BE49-F238E27FC236}">
                <a16:creationId xmlns:a16="http://schemas.microsoft.com/office/drawing/2014/main" id="{41EF6237-A24B-4171-B649-0E395C3E6831}"/>
              </a:ext>
            </a:extLst>
          </p:cNvPr>
          <p:cNvGrpSpPr/>
          <p:nvPr/>
        </p:nvGrpSpPr>
        <p:grpSpPr>
          <a:xfrm>
            <a:off x="5409379" y="2238704"/>
            <a:ext cx="6260551" cy="2380593"/>
            <a:chOff x="5409379" y="2238704"/>
            <a:chExt cx="6260551" cy="2380593"/>
          </a:xfrm>
        </p:grpSpPr>
        <p:sp>
          <p:nvSpPr>
            <p:cNvPr id="6" name="矩形 5">
              <a:extLst>
                <a:ext uri="{FF2B5EF4-FFF2-40B4-BE49-F238E27FC236}">
                  <a16:creationId xmlns:a16="http://schemas.microsoft.com/office/drawing/2014/main" id="{33710956-FD28-478C-A613-7F69DBF6A88B}"/>
                </a:ext>
              </a:extLst>
            </p:cNvPr>
            <p:cNvSpPr/>
            <p:nvPr/>
          </p:nvSpPr>
          <p:spPr>
            <a:xfrm>
              <a:off x="5409379" y="2238704"/>
              <a:ext cx="6260551" cy="2380593"/>
            </a:xfrm>
            <a:prstGeom prst="rect">
              <a:avLst/>
            </a:prstGeom>
            <a:solidFill>
              <a:schemeClr val="tx1">
                <a:alpha val="30000"/>
              </a:schemeClr>
            </a:solidFill>
            <a:ln w="38100">
              <a:gradFill flip="none" rotWithShape="1">
                <a:gsLst>
                  <a:gs pos="0">
                    <a:srgbClr val="435DF8"/>
                  </a:gs>
                  <a:gs pos="100000">
                    <a:srgbClr val="9A52B6"/>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a16="http://schemas.microsoft.com/office/drawing/2014/main" id="{5B8F01AE-D132-4ACD-B97C-89E7A162B0F9}"/>
                </a:ext>
              </a:extLst>
            </p:cNvPr>
            <p:cNvGrpSpPr/>
            <p:nvPr/>
          </p:nvGrpSpPr>
          <p:grpSpPr>
            <a:xfrm>
              <a:off x="6216228" y="2884922"/>
              <a:ext cx="4646852" cy="923330"/>
              <a:chOff x="6325948" y="2884922"/>
              <a:chExt cx="4646852" cy="923330"/>
            </a:xfrm>
          </p:grpSpPr>
          <p:sp>
            <p:nvSpPr>
              <p:cNvPr id="13" name="文本框 12">
                <a:extLst>
                  <a:ext uri="{FF2B5EF4-FFF2-40B4-BE49-F238E27FC236}">
                    <a16:creationId xmlns:a16="http://schemas.microsoft.com/office/drawing/2014/main" id="{0CDD8B9A-E259-48AD-9F9B-67556D3514FA}"/>
                  </a:ext>
                </a:extLst>
              </p:cNvPr>
              <p:cNvSpPr txBox="1"/>
              <p:nvPr/>
            </p:nvSpPr>
            <p:spPr>
              <a:xfrm>
                <a:off x="6619889" y="2884922"/>
                <a:ext cx="4058970" cy="461665"/>
              </a:xfrm>
              <a:prstGeom prst="rect">
                <a:avLst/>
              </a:prstGeom>
              <a:noFill/>
            </p:spPr>
            <p:txBody>
              <a:bodyPr wrap="square" rtlCol="0">
                <a:spAutoFit/>
              </a:bodyPr>
              <a:lstStyle/>
              <a:p>
                <a:pPr algn="ctr"/>
                <a:r>
                  <a:rPr lang="en-US" altLang="zh-CN" sz="2400" dirty="0">
                    <a:solidFill>
                      <a:schemeClr val="bg1"/>
                    </a:solidFill>
                    <a:cs typeface="+mn-ea"/>
                    <a:sym typeface="+mn-lt"/>
                  </a:rPr>
                  <a:t>ADD ATITLE THERE</a:t>
                </a:r>
                <a:endParaRPr lang="zh-CN" altLang="en-US" sz="2400" dirty="0">
                  <a:solidFill>
                    <a:schemeClr val="bg1"/>
                  </a:solidFill>
                  <a:cs typeface="+mn-ea"/>
                  <a:sym typeface="+mn-lt"/>
                </a:endParaRPr>
              </a:p>
            </p:txBody>
          </p:sp>
          <p:sp>
            <p:nvSpPr>
              <p:cNvPr id="14" name="文本框 13">
                <a:extLst>
                  <a:ext uri="{FF2B5EF4-FFF2-40B4-BE49-F238E27FC236}">
                    <a16:creationId xmlns:a16="http://schemas.microsoft.com/office/drawing/2014/main" id="{16DD45FD-C47B-4879-B134-79E5F49F4026}"/>
                  </a:ext>
                </a:extLst>
              </p:cNvPr>
              <p:cNvSpPr txBox="1"/>
              <p:nvPr/>
            </p:nvSpPr>
            <p:spPr>
              <a:xfrm>
                <a:off x="6325948" y="3346587"/>
                <a:ext cx="4646852" cy="461665"/>
              </a:xfrm>
              <a:prstGeom prst="rect">
                <a:avLst/>
              </a:prstGeom>
              <a:noFill/>
            </p:spPr>
            <p:txBody>
              <a:bodyPr wrap="square" rtlCol="0">
                <a:spAutoFit/>
              </a:bodyPr>
              <a:lstStyle/>
              <a:p>
                <a:pPr algn="ctr"/>
                <a:r>
                  <a:rPr lang="en-US" altLang="zh-CN" sz="1200" dirty="0">
                    <a:solidFill>
                      <a:schemeClr val="bg1"/>
                    </a:solidFill>
                    <a:cs typeface="+mn-ea"/>
                    <a:sym typeface="+mn-lt"/>
                  </a:rPr>
                  <a:t>Add your detailed paragraph text here, relevant to the title and consistent with the overall language style.</a:t>
                </a:r>
                <a:endParaRPr lang="zh-CN" altLang="en-US" sz="1200" dirty="0">
                  <a:solidFill>
                    <a:schemeClr val="bg1"/>
                  </a:solidFill>
                  <a:cs typeface="+mn-ea"/>
                  <a:sym typeface="+mn-lt"/>
                </a:endParaRPr>
              </a:p>
            </p:txBody>
          </p:sp>
        </p:grpSp>
      </p:grpSp>
    </p:spTree>
    <p:extLst>
      <p:ext uri="{BB962C8B-B14F-4D97-AF65-F5344CB8AC3E}">
        <p14:creationId xmlns:p14="http://schemas.microsoft.com/office/powerpoint/2010/main" val="418511957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Effect transition="in" filter="fade">
                                      <p:cBhvr>
                                        <p:cTn id="18" dur="750"/>
                                        <p:tgtEl>
                                          <p:spTgt spid="5"/>
                                        </p:tgtEl>
                                      </p:cBhvr>
                                    </p:animEffect>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cBhvr>
                                        <p:cTn id="26" dur="500"/>
                                        <p:tgtEl>
                                          <p:spTgt spid="10"/>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09900B80-3A97-4630-9623-BF06DC56B985}"/>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27D7FDCA-619F-44CA-98B1-B169E8A284F4}"/>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54577400-7512-45A3-9CFE-A95DE927F892}"/>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88BCB00-4A6F-4791-9DE6-ACF5B737E517}"/>
              </a:ext>
            </a:extLst>
          </p:cNvPr>
          <p:cNvSpPr txBox="1"/>
          <p:nvPr/>
        </p:nvSpPr>
        <p:spPr>
          <a:xfrm>
            <a:off x="4558862" y="416139"/>
            <a:ext cx="3074276"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here</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32" name="文本框 31">
            <a:extLst>
              <a:ext uri="{FF2B5EF4-FFF2-40B4-BE49-F238E27FC236}">
                <a16:creationId xmlns:a16="http://schemas.microsoft.com/office/drawing/2014/main" id="{8BDC2346-7292-4C46-9F40-FD0ED5B38483}"/>
              </a:ext>
            </a:extLst>
          </p:cNvPr>
          <p:cNvSpPr txBox="1"/>
          <p:nvPr/>
        </p:nvSpPr>
        <p:spPr>
          <a:xfrm>
            <a:off x="728511" y="2084359"/>
            <a:ext cx="5367490"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the content should be concise, as vivid as possible, you need to express the meaning clearly, not long.</a:t>
            </a:r>
          </a:p>
        </p:txBody>
      </p:sp>
      <p:sp>
        <p:nvSpPr>
          <p:cNvPr id="33" name="文本框 32">
            <a:extLst>
              <a:ext uri="{FF2B5EF4-FFF2-40B4-BE49-F238E27FC236}">
                <a16:creationId xmlns:a16="http://schemas.microsoft.com/office/drawing/2014/main" id="{656B859C-0338-4745-B794-817B0DD34390}"/>
              </a:ext>
            </a:extLst>
          </p:cNvPr>
          <p:cNvSpPr txBox="1"/>
          <p:nvPr/>
        </p:nvSpPr>
        <p:spPr>
          <a:xfrm>
            <a:off x="723409" y="1374368"/>
            <a:ext cx="4590271" cy="584775"/>
          </a:xfrm>
          <a:prstGeom prst="rect">
            <a:avLst/>
          </a:prstGeom>
          <a:noFill/>
        </p:spPr>
        <p:txBody>
          <a:bodyPr wrap="square" rtlCol="0">
            <a:spAutoFit/>
          </a:bodyPr>
          <a:lstStyle/>
          <a:p>
            <a:pPr algn="l"/>
            <a:r>
              <a:rPr lang="zh-CN" altLang="en-US" sz="3200" dirty="0">
                <a:cs typeface="+mn-ea"/>
                <a:sym typeface="+mn-lt"/>
              </a:rPr>
              <a:t>Add the title here</a:t>
            </a:r>
          </a:p>
        </p:txBody>
      </p:sp>
      <p:cxnSp>
        <p:nvCxnSpPr>
          <p:cNvPr id="34" name="直接连接符 33">
            <a:extLst>
              <a:ext uri="{FF2B5EF4-FFF2-40B4-BE49-F238E27FC236}">
                <a16:creationId xmlns:a16="http://schemas.microsoft.com/office/drawing/2014/main" id="{B7CAA591-48DA-47FA-8BAD-B44E25D00E3E}"/>
              </a:ext>
            </a:extLst>
          </p:cNvPr>
          <p:cNvCxnSpPr/>
          <p:nvPr/>
        </p:nvCxnSpPr>
        <p:spPr>
          <a:xfrm>
            <a:off x="815867" y="1959143"/>
            <a:ext cx="10089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图片 36">
            <a:extLst>
              <a:ext uri="{FF2B5EF4-FFF2-40B4-BE49-F238E27FC236}">
                <a16:creationId xmlns:a16="http://schemas.microsoft.com/office/drawing/2014/main" id="{B64F6DED-EF15-4DA4-89DA-4AB2A1790C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1556" y="2084359"/>
            <a:ext cx="5780443" cy="4009675"/>
          </a:xfrm>
          <a:prstGeom prst="rect">
            <a:avLst/>
          </a:prstGeom>
        </p:spPr>
      </p:pic>
      <p:grpSp>
        <p:nvGrpSpPr>
          <p:cNvPr id="9" name="组合 8">
            <a:extLst>
              <a:ext uri="{FF2B5EF4-FFF2-40B4-BE49-F238E27FC236}">
                <a16:creationId xmlns:a16="http://schemas.microsoft.com/office/drawing/2014/main" id="{6B59251C-00E2-44F0-9068-588FA24BDE6D}"/>
              </a:ext>
            </a:extLst>
          </p:cNvPr>
          <p:cNvGrpSpPr/>
          <p:nvPr/>
        </p:nvGrpSpPr>
        <p:grpSpPr>
          <a:xfrm>
            <a:off x="723409" y="3201589"/>
            <a:ext cx="5185377" cy="2892445"/>
            <a:chOff x="723409" y="3201589"/>
            <a:chExt cx="5185377" cy="2892445"/>
          </a:xfrm>
        </p:grpSpPr>
        <p:sp>
          <p:nvSpPr>
            <p:cNvPr id="6" name="矩形: 圆角 5">
              <a:extLst>
                <a:ext uri="{FF2B5EF4-FFF2-40B4-BE49-F238E27FC236}">
                  <a16:creationId xmlns:a16="http://schemas.microsoft.com/office/drawing/2014/main" id="{0365CF94-EA93-4E34-9B16-4B927B54D325}"/>
                </a:ext>
              </a:extLst>
            </p:cNvPr>
            <p:cNvSpPr/>
            <p:nvPr/>
          </p:nvSpPr>
          <p:spPr>
            <a:xfrm>
              <a:off x="723409" y="3201589"/>
              <a:ext cx="5185377" cy="2892445"/>
            </a:xfrm>
            <a:prstGeom prst="roundRect">
              <a:avLst/>
            </a:prstGeom>
            <a:gradFill>
              <a:gsLst>
                <a:gs pos="100000">
                  <a:srgbClr val="9A52B6"/>
                </a:gs>
                <a:gs pos="0">
                  <a:srgbClr val="435DF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C0D3F2C-A079-455A-85E2-D9C502762E13}"/>
                </a:ext>
              </a:extLst>
            </p:cNvPr>
            <p:cNvGrpSpPr/>
            <p:nvPr/>
          </p:nvGrpSpPr>
          <p:grpSpPr>
            <a:xfrm>
              <a:off x="1077799" y="3381131"/>
              <a:ext cx="4235881" cy="528510"/>
              <a:chOff x="1077799" y="1713888"/>
              <a:chExt cx="4235881" cy="528510"/>
            </a:xfrm>
          </p:grpSpPr>
          <p:grpSp>
            <p:nvGrpSpPr>
              <p:cNvPr id="14" name="组合 13">
                <a:extLst>
                  <a:ext uri="{FF2B5EF4-FFF2-40B4-BE49-F238E27FC236}">
                    <a16:creationId xmlns:a16="http://schemas.microsoft.com/office/drawing/2014/main" id="{3A1852D1-8033-4F33-8180-6A6AC1E2AD92}"/>
                  </a:ext>
                </a:extLst>
              </p:cNvPr>
              <p:cNvGrpSpPr/>
              <p:nvPr/>
            </p:nvGrpSpPr>
            <p:grpSpPr>
              <a:xfrm>
                <a:off x="1077799" y="1990398"/>
                <a:ext cx="4235881" cy="252000"/>
                <a:chOff x="1077799" y="1990398"/>
                <a:chExt cx="4235881" cy="252000"/>
              </a:xfrm>
            </p:grpSpPr>
            <p:sp>
              <p:nvSpPr>
                <p:cNvPr id="10" name="矩形: 圆角 9">
                  <a:extLst>
                    <a:ext uri="{FF2B5EF4-FFF2-40B4-BE49-F238E27FC236}">
                      <a16:creationId xmlns:a16="http://schemas.microsoft.com/office/drawing/2014/main" id="{8A4B06C5-9063-4FBF-B186-1C26FC9152C6}"/>
                    </a:ext>
                  </a:extLst>
                </p:cNvPr>
                <p:cNvSpPr/>
                <p:nvPr/>
              </p:nvSpPr>
              <p:spPr>
                <a:xfrm>
                  <a:off x="1077799" y="1990398"/>
                  <a:ext cx="4235881" cy="25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2" name="直接连接符 11">
                  <a:extLst>
                    <a:ext uri="{FF2B5EF4-FFF2-40B4-BE49-F238E27FC236}">
                      <a16:creationId xmlns:a16="http://schemas.microsoft.com/office/drawing/2014/main" id="{9E793BB5-1670-4E77-A7CA-6A9CADB76858}"/>
                    </a:ext>
                  </a:extLst>
                </p:cNvPr>
                <p:cNvCxnSpPr>
                  <a:cxnSpLocks/>
                </p:cNvCxnSpPr>
                <p:nvPr/>
              </p:nvCxnSpPr>
              <p:spPr>
                <a:xfrm>
                  <a:off x="1245475" y="2116398"/>
                  <a:ext cx="3223655" cy="0"/>
                </a:xfrm>
                <a:prstGeom prst="line">
                  <a:avLst/>
                </a:prstGeom>
                <a:ln>
                  <a:gradFill flip="none" rotWithShape="1">
                    <a:gsLst>
                      <a:gs pos="0">
                        <a:srgbClr val="435DF8"/>
                      </a:gs>
                      <a:gs pos="100000">
                        <a:srgbClr val="9A52B6"/>
                      </a:gs>
                    </a:gsLst>
                    <a:lin ang="0" scaled="1"/>
                    <a:tileRect/>
                  </a:gradFill>
                  <a:tailEnd type="oval" w="med" len="med"/>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E5B34704-B852-429C-889D-98796197E50C}"/>
                  </a:ext>
                </a:extLst>
              </p:cNvPr>
              <p:cNvSpPr txBox="1"/>
              <p:nvPr/>
            </p:nvSpPr>
            <p:spPr>
              <a:xfrm>
                <a:off x="1077799" y="1713888"/>
                <a:ext cx="2045229" cy="276999"/>
              </a:xfrm>
              <a:prstGeom prst="rect">
                <a:avLst/>
              </a:prstGeom>
              <a:noFill/>
            </p:spPr>
            <p:txBody>
              <a:bodyPr wrap="square" rtlCol="0">
                <a:spAutoFit/>
              </a:bodyPr>
              <a:lstStyle/>
              <a:p>
                <a:pPr algn="l"/>
                <a:r>
                  <a:rPr lang="zh-CN" altLang="en-US" sz="1200" dirty="0">
                    <a:solidFill>
                      <a:schemeClr val="bg1"/>
                    </a:solidFill>
                    <a:cs typeface="+mn-ea"/>
                    <a:sym typeface="+mn-lt"/>
                  </a:rPr>
                  <a:t>Enter the subheading</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D2037C9B-9BB5-4C76-BF5C-9FFA7AB3D70D}"/>
                </a:ext>
              </a:extLst>
            </p:cNvPr>
            <p:cNvGrpSpPr/>
            <p:nvPr/>
          </p:nvGrpSpPr>
          <p:grpSpPr>
            <a:xfrm>
              <a:off x="1077799" y="5219377"/>
              <a:ext cx="4235881" cy="528510"/>
              <a:chOff x="1077799" y="1713888"/>
              <a:chExt cx="4235881" cy="528510"/>
            </a:xfrm>
          </p:grpSpPr>
          <p:grpSp>
            <p:nvGrpSpPr>
              <p:cNvPr id="18" name="组合 17">
                <a:extLst>
                  <a:ext uri="{FF2B5EF4-FFF2-40B4-BE49-F238E27FC236}">
                    <a16:creationId xmlns:a16="http://schemas.microsoft.com/office/drawing/2014/main" id="{0944D208-F91B-4C53-8DB9-FB8F7A134B4D}"/>
                  </a:ext>
                </a:extLst>
              </p:cNvPr>
              <p:cNvGrpSpPr/>
              <p:nvPr/>
            </p:nvGrpSpPr>
            <p:grpSpPr>
              <a:xfrm>
                <a:off x="1077799" y="1990398"/>
                <a:ext cx="4235881" cy="252000"/>
                <a:chOff x="1077799" y="1990398"/>
                <a:chExt cx="4235881" cy="252000"/>
              </a:xfrm>
            </p:grpSpPr>
            <p:sp>
              <p:nvSpPr>
                <p:cNvPr id="20" name="矩形: 圆角 19">
                  <a:extLst>
                    <a:ext uri="{FF2B5EF4-FFF2-40B4-BE49-F238E27FC236}">
                      <a16:creationId xmlns:a16="http://schemas.microsoft.com/office/drawing/2014/main" id="{33A6ADF6-4A80-4463-998B-B0F6B9C83F85}"/>
                    </a:ext>
                  </a:extLst>
                </p:cNvPr>
                <p:cNvSpPr/>
                <p:nvPr/>
              </p:nvSpPr>
              <p:spPr>
                <a:xfrm>
                  <a:off x="1077799" y="1990398"/>
                  <a:ext cx="4235881" cy="25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1" name="直接连接符 20">
                  <a:extLst>
                    <a:ext uri="{FF2B5EF4-FFF2-40B4-BE49-F238E27FC236}">
                      <a16:creationId xmlns:a16="http://schemas.microsoft.com/office/drawing/2014/main" id="{EE98EAE0-C340-4D7F-B944-FE455F45AD08}"/>
                    </a:ext>
                  </a:extLst>
                </p:cNvPr>
                <p:cNvCxnSpPr>
                  <a:cxnSpLocks/>
                </p:cNvCxnSpPr>
                <p:nvPr/>
              </p:nvCxnSpPr>
              <p:spPr>
                <a:xfrm>
                  <a:off x="1245475" y="2116398"/>
                  <a:ext cx="3749435" cy="0"/>
                </a:xfrm>
                <a:prstGeom prst="line">
                  <a:avLst/>
                </a:prstGeom>
                <a:ln>
                  <a:gradFill flip="none" rotWithShape="1">
                    <a:gsLst>
                      <a:gs pos="0">
                        <a:srgbClr val="435DF8"/>
                      </a:gs>
                      <a:gs pos="100000">
                        <a:srgbClr val="9A52B6"/>
                      </a:gs>
                    </a:gsLst>
                    <a:lin ang="0" scaled="1"/>
                    <a:tileRect/>
                  </a:gradFill>
                  <a:tailEnd type="oval" w="med" len="med"/>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a16="http://schemas.microsoft.com/office/drawing/2014/main" id="{B33F088E-1B5C-44A4-BC97-6B427E7418D8}"/>
                  </a:ext>
                </a:extLst>
              </p:cNvPr>
              <p:cNvSpPr txBox="1"/>
              <p:nvPr/>
            </p:nvSpPr>
            <p:spPr>
              <a:xfrm>
                <a:off x="1077799" y="1713888"/>
                <a:ext cx="2045229" cy="276999"/>
              </a:xfrm>
              <a:prstGeom prst="rect">
                <a:avLst/>
              </a:prstGeom>
              <a:noFill/>
            </p:spPr>
            <p:txBody>
              <a:bodyPr wrap="square" rtlCol="0">
                <a:spAutoFit/>
              </a:bodyPr>
              <a:lstStyle/>
              <a:p>
                <a:pPr algn="l"/>
                <a:r>
                  <a:rPr lang="zh-CN" altLang="en-US" sz="1200" dirty="0">
                    <a:solidFill>
                      <a:schemeClr val="bg1"/>
                    </a:solidFill>
                    <a:cs typeface="+mn-ea"/>
                    <a:sym typeface="+mn-lt"/>
                  </a:rPr>
                  <a:t>Enter the subheading</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0C66ACE8-46C4-4114-B39C-7C34DDD1EE87}"/>
                </a:ext>
              </a:extLst>
            </p:cNvPr>
            <p:cNvGrpSpPr/>
            <p:nvPr/>
          </p:nvGrpSpPr>
          <p:grpSpPr>
            <a:xfrm>
              <a:off x="1077799" y="4300254"/>
              <a:ext cx="4235881" cy="528510"/>
              <a:chOff x="1077799" y="1713888"/>
              <a:chExt cx="4235881" cy="528510"/>
            </a:xfrm>
          </p:grpSpPr>
          <p:grpSp>
            <p:nvGrpSpPr>
              <p:cNvPr id="23" name="组合 22">
                <a:extLst>
                  <a:ext uri="{FF2B5EF4-FFF2-40B4-BE49-F238E27FC236}">
                    <a16:creationId xmlns:a16="http://schemas.microsoft.com/office/drawing/2014/main" id="{A85DAFC7-0AA9-4618-8CA9-98C0F424FB77}"/>
                  </a:ext>
                </a:extLst>
              </p:cNvPr>
              <p:cNvGrpSpPr/>
              <p:nvPr/>
            </p:nvGrpSpPr>
            <p:grpSpPr>
              <a:xfrm>
                <a:off x="1077799" y="1990398"/>
                <a:ext cx="4235881" cy="252000"/>
                <a:chOff x="1077799" y="1990398"/>
                <a:chExt cx="4235881" cy="252000"/>
              </a:xfrm>
            </p:grpSpPr>
            <p:sp>
              <p:nvSpPr>
                <p:cNvPr id="25" name="矩形: 圆角 24">
                  <a:extLst>
                    <a:ext uri="{FF2B5EF4-FFF2-40B4-BE49-F238E27FC236}">
                      <a16:creationId xmlns:a16="http://schemas.microsoft.com/office/drawing/2014/main" id="{8FFF9926-4B01-48EF-9880-22940A07C369}"/>
                    </a:ext>
                  </a:extLst>
                </p:cNvPr>
                <p:cNvSpPr/>
                <p:nvPr/>
              </p:nvSpPr>
              <p:spPr>
                <a:xfrm>
                  <a:off x="1077799" y="1990398"/>
                  <a:ext cx="4235881" cy="25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6" name="直接连接符 25">
                  <a:extLst>
                    <a:ext uri="{FF2B5EF4-FFF2-40B4-BE49-F238E27FC236}">
                      <a16:creationId xmlns:a16="http://schemas.microsoft.com/office/drawing/2014/main" id="{FD3AEFC2-F285-4509-A1CC-6C30CC507730}"/>
                    </a:ext>
                  </a:extLst>
                </p:cNvPr>
                <p:cNvCxnSpPr>
                  <a:cxnSpLocks/>
                </p:cNvCxnSpPr>
                <p:nvPr/>
              </p:nvCxnSpPr>
              <p:spPr>
                <a:xfrm>
                  <a:off x="1245475" y="2116398"/>
                  <a:ext cx="2648608" cy="0"/>
                </a:xfrm>
                <a:prstGeom prst="line">
                  <a:avLst/>
                </a:prstGeom>
                <a:ln>
                  <a:gradFill flip="none" rotWithShape="1">
                    <a:gsLst>
                      <a:gs pos="0">
                        <a:srgbClr val="435DF8"/>
                      </a:gs>
                      <a:gs pos="100000">
                        <a:srgbClr val="9A52B6"/>
                      </a:gs>
                    </a:gsLst>
                    <a:lin ang="0" scaled="1"/>
                    <a:tileRect/>
                  </a:gradFill>
                  <a:tailEnd type="oval" w="med" len="med"/>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67465D8B-2E1B-4255-9A2F-27658F4FA590}"/>
                  </a:ext>
                </a:extLst>
              </p:cNvPr>
              <p:cNvSpPr txBox="1"/>
              <p:nvPr/>
            </p:nvSpPr>
            <p:spPr>
              <a:xfrm>
                <a:off x="1077799" y="1713888"/>
                <a:ext cx="2045229" cy="276999"/>
              </a:xfrm>
              <a:prstGeom prst="rect">
                <a:avLst/>
              </a:prstGeom>
              <a:noFill/>
            </p:spPr>
            <p:txBody>
              <a:bodyPr wrap="square" rtlCol="0">
                <a:spAutoFit/>
              </a:bodyPr>
              <a:lstStyle/>
              <a:p>
                <a:pPr algn="l"/>
                <a:r>
                  <a:rPr lang="zh-CN" altLang="en-US" sz="1200" dirty="0">
                    <a:solidFill>
                      <a:schemeClr val="bg1"/>
                    </a:solidFill>
                    <a:cs typeface="+mn-ea"/>
                    <a:sym typeface="+mn-lt"/>
                  </a:rPr>
                  <a:t>Enter the subheading</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grpSp>
        <p:sp>
          <p:nvSpPr>
            <p:cNvPr id="8" name="文本框 7">
              <a:extLst>
                <a:ext uri="{FF2B5EF4-FFF2-40B4-BE49-F238E27FC236}">
                  <a16:creationId xmlns:a16="http://schemas.microsoft.com/office/drawing/2014/main" id="{6F40DD35-444E-439B-BC5F-715E18E7903E}"/>
                </a:ext>
              </a:extLst>
            </p:cNvPr>
            <p:cNvSpPr txBox="1"/>
            <p:nvPr/>
          </p:nvSpPr>
          <p:spPr>
            <a:xfrm>
              <a:off x="5313680" y="3644079"/>
              <a:ext cx="502770" cy="276999"/>
            </a:xfrm>
            <a:prstGeom prst="rect">
              <a:avLst/>
            </a:prstGeom>
            <a:noFill/>
          </p:spPr>
          <p:txBody>
            <a:bodyPr wrap="square" rtlCol="0">
              <a:spAutoFit/>
            </a:bodyPr>
            <a:lstStyle/>
            <a:p>
              <a:pPr algn="l"/>
              <a:r>
                <a:rPr lang="en-US" altLang="zh-CN" sz="1200" dirty="0">
                  <a:solidFill>
                    <a:schemeClr val="bg1"/>
                  </a:solidFill>
                  <a:cs typeface="+mn-ea"/>
                  <a:sym typeface="+mn-lt"/>
                </a:rPr>
                <a:t>90%</a:t>
              </a:r>
              <a:endParaRPr lang="zh-CN" altLang="en-US" sz="1200" dirty="0">
                <a:solidFill>
                  <a:schemeClr val="bg1"/>
                </a:solidFill>
                <a:cs typeface="+mn-ea"/>
                <a:sym typeface="+mn-lt"/>
              </a:endParaRPr>
            </a:p>
          </p:txBody>
        </p:sp>
        <p:sp>
          <p:nvSpPr>
            <p:cNvPr id="28" name="文本框 27">
              <a:extLst>
                <a:ext uri="{FF2B5EF4-FFF2-40B4-BE49-F238E27FC236}">
                  <a16:creationId xmlns:a16="http://schemas.microsoft.com/office/drawing/2014/main" id="{97941FBD-0EB8-424F-882A-A693FE185534}"/>
                </a:ext>
              </a:extLst>
            </p:cNvPr>
            <p:cNvSpPr txBox="1"/>
            <p:nvPr/>
          </p:nvSpPr>
          <p:spPr>
            <a:xfrm>
              <a:off x="5313680" y="4567548"/>
              <a:ext cx="502770" cy="276999"/>
            </a:xfrm>
            <a:prstGeom prst="rect">
              <a:avLst/>
            </a:prstGeom>
            <a:noFill/>
          </p:spPr>
          <p:txBody>
            <a:bodyPr wrap="square" rtlCol="0">
              <a:spAutoFit/>
            </a:bodyPr>
            <a:lstStyle/>
            <a:p>
              <a:pPr algn="l"/>
              <a:r>
                <a:rPr lang="en-US" altLang="zh-CN" sz="1200" dirty="0">
                  <a:solidFill>
                    <a:schemeClr val="bg1"/>
                  </a:solidFill>
                  <a:cs typeface="+mn-ea"/>
                  <a:sym typeface="+mn-lt"/>
                </a:rPr>
                <a:t>78%</a:t>
              </a:r>
              <a:endParaRPr lang="zh-CN" altLang="en-US" sz="1200" dirty="0">
                <a:solidFill>
                  <a:schemeClr val="bg1"/>
                </a:solidFill>
                <a:cs typeface="+mn-ea"/>
                <a:sym typeface="+mn-lt"/>
              </a:endParaRPr>
            </a:p>
          </p:txBody>
        </p:sp>
        <p:sp>
          <p:nvSpPr>
            <p:cNvPr id="29" name="文本框 28">
              <a:extLst>
                <a:ext uri="{FF2B5EF4-FFF2-40B4-BE49-F238E27FC236}">
                  <a16:creationId xmlns:a16="http://schemas.microsoft.com/office/drawing/2014/main" id="{D59194EA-35EC-4E91-BA0F-6084372B3A9B}"/>
                </a:ext>
              </a:extLst>
            </p:cNvPr>
            <p:cNvSpPr txBox="1"/>
            <p:nvPr/>
          </p:nvSpPr>
          <p:spPr>
            <a:xfrm>
              <a:off x="5313680" y="5470888"/>
              <a:ext cx="502770" cy="276999"/>
            </a:xfrm>
            <a:prstGeom prst="rect">
              <a:avLst/>
            </a:prstGeom>
            <a:noFill/>
          </p:spPr>
          <p:txBody>
            <a:bodyPr wrap="square" rtlCol="0">
              <a:spAutoFit/>
            </a:bodyPr>
            <a:lstStyle/>
            <a:p>
              <a:pPr algn="l"/>
              <a:r>
                <a:rPr lang="en-US" altLang="zh-CN" sz="1200" dirty="0">
                  <a:solidFill>
                    <a:schemeClr val="bg1"/>
                  </a:solidFill>
                  <a:cs typeface="+mn-ea"/>
                  <a:sym typeface="+mn-lt"/>
                </a:rPr>
                <a:t>98%</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0979558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200"/>
                            </p:stCondLst>
                            <p:childTnLst>
                              <p:par>
                                <p:cTn id="26" presetID="2" presetClass="entr" presetSubtype="8" decel="10000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000" fill="hold"/>
                                        <p:tgtEl>
                                          <p:spTgt spid="33"/>
                                        </p:tgtEl>
                                        <p:attrNameLst>
                                          <p:attrName>ppt_x</p:attrName>
                                        </p:attrNameLst>
                                      </p:cBhvr>
                                      <p:tavLst>
                                        <p:tav tm="0">
                                          <p:val>
                                            <p:strVal val="0-#ppt_w/2"/>
                                          </p:val>
                                        </p:tav>
                                        <p:tav tm="100000">
                                          <p:val>
                                            <p:strVal val="#ppt_x"/>
                                          </p:val>
                                        </p:tav>
                                      </p:tavLst>
                                    </p:anim>
                                    <p:anim calcmode="lin" valueType="num">
                                      <p:cBhvr additive="base">
                                        <p:cTn id="29" dur="1000" fill="hold"/>
                                        <p:tgtEl>
                                          <p:spTgt spid="33"/>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fill="hold"/>
                                        <p:tgtEl>
                                          <p:spTgt spid="37"/>
                                        </p:tgtEl>
                                        <p:attrNameLst>
                                          <p:attrName>ppt_x</p:attrName>
                                        </p:attrNameLst>
                                      </p:cBhvr>
                                      <p:tavLst>
                                        <p:tav tm="0">
                                          <p:val>
                                            <p:strVal val="1+#ppt_w/2"/>
                                          </p:val>
                                        </p:tav>
                                        <p:tav tm="100000">
                                          <p:val>
                                            <p:strVal val="#ppt_x"/>
                                          </p:val>
                                        </p:tav>
                                      </p:tavLst>
                                    </p:anim>
                                    <p:anim calcmode="lin" valueType="num">
                                      <p:cBhvr additive="base">
                                        <p:cTn id="33" dur="10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450"/>
                            </p:stCondLst>
                            <p:childTnLst>
                              <p:par>
                                <p:cTn id="35" presetID="16" presetClass="entr" presetSubtype="37"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outVertical)">
                                      <p:cBhvr>
                                        <p:cTn id="37" dur="500"/>
                                        <p:tgtEl>
                                          <p:spTgt spid="34"/>
                                        </p:tgtEl>
                                      </p:cBhvr>
                                    </p:animEffect>
                                  </p:childTnLst>
                                </p:cTn>
                              </p:par>
                            </p:childTnLst>
                          </p:cTn>
                        </p:par>
                        <p:par>
                          <p:cTn id="38" fill="hold">
                            <p:stCondLst>
                              <p:cond delay="395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1000"/>
                                        <p:tgtEl>
                                          <p:spTgt spid="32"/>
                                        </p:tgtEl>
                                      </p:cBhvr>
                                    </p:animEffect>
                                  </p:childTnLst>
                                </p:cTn>
                              </p:par>
                              <p:par>
                                <p:cTn id="42" presetID="2" presetClass="entr" presetSubtype="8" decel="10000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0-#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形状 63">
            <a:extLst>
              <a:ext uri="{FF2B5EF4-FFF2-40B4-BE49-F238E27FC236}">
                <a16:creationId xmlns:a16="http://schemas.microsoft.com/office/drawing/2014/main" id="{05B7ED8E-A79B-4361-9D80-64BD2A9877D9}"/>
              </a:ext>
            </a:extLst>
          </p:cNvPr>
          <p:cNvSpPr/>
          <p:nvPr/>
        </p:nvSpPr>
        <p:spPr>
          <a:xfrm>
            <a:off x="0" y="0"/>
            <a:ext cx="5536427" cy="6968349"/>
          </a:xfrm>
          <a:custGeom>
            <a:avLst/>
            <a:gdLst>
              <a:gd name="connsiteX0" fmla="*/ 4913456 w 5536427"/>
              <a:gd name="connsiteY0" fmla="*/ 4079326 h 6857998"/>
              <a:gd name="connsiteX1" fmla="*/ 4941814 w 5536427"/>
              <a:gd name="connsiteY1" fmla="*/ 4144199 h 6857998"/>
              <a:gd name="connsiteX2" fmla="*/ 5473947 w 5536427"/>
              <a:gd name="connsiteY2" fmla="*/ 5571031 h 6857998"/>
              <a:gd name="connsiteX3" fmla="*/ 5301942 w 5536427"/>
              <a:gd name="connsiteY3" fmla="*/ 6773366 h 6857998"/>
              <a:gd name="connsiteX4" fmla="*/ 5218116 w 5536427"/>
              <a:gd name="connsiteY4" fmla="*/ 6857998 h 6857998"/>
              <a:gd name="connsiteX5" fmla="*/ 5088617 w 5536427"/>
              <a:gd name="connsiteY5" fmla="*/ 6857998 h 6857998"/>
              <a:gd name="connsiteX6" fmla="*/ 0 w 5536427"/>
              <a:gd name="connsiteY6" fmla="*/ 0 h 6857998"/>
              <a:gd name="connsiteX7" fmla="*/ 4609480 w 5536427"/>
              <a:gd name="connsiteY7" fmla="*/ 0 h 6857998"/>
              <a:gd name="connsiteX8" fmla="*/ 4496591 w 5536427"/>
              <a:gd name="connsiteY8" fmla="*/ 86813 h 6857998"/>
              <a:gd name="connsiteX9" fmla="*/ 3944691 w 5536427"/>
              <a:gd name="connsiteY9" fmla="*/ 1539658 h 6857998"/>
              <a:gd name="connsiteX10" fmla="*/ 4816415 w 5536427"/>
              <a:gd name="connsiteY10" fmla="*/ 3857330 h 6857998"/>
              <a:gd name="connsiteX11" fmla="*/ 4913455 w 5536427"/>
              <a:gd name="connsiteY11" fmla="*/ 4079326 h 6857998"/>
              <a:gd name="connsiteX12" fmla="*/ 5088616 w 5536427"/>
              <a:gd name="connsiteY12" fmla="*/ 6857998 h 6857998"/>
              <a:gd name="connsiteX13" fmla="*/ 0 w 5536427"/>
              <a:gd name="connsiteY13"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427" h="6857998">
                <a:moveTo>
                  <a:pt x="4913456" y="4079326"/>
                </a:moveTo>
                <a:lnTo>
                  <a:pt x="4941814" y="4144199"/>
                </a:lnTo>
                <a:cubicBezTo>
                  <a:pt x="5188197" y="4711378"/>
                  <a:pt x="5402017" y="5231737"/>
                  <a:pt x="5473947" y="5571031"/>
                </a:cubicBezTo>
                <a:cubicBezTo>
                  <a:pt x="5617808" y="6249618"/>
                  <a:pt x="5493407" y="6557794"/>
                  <a:pt x="5301942" y="6773366"/>
                </a:cubicBezTo>
                <a:lnTo>
                  <a:pt x="5218116" y="6857998"/>
                </a:lnTo>
                <a:lnTo>
                  <a:pt x="5088617" y="6857998"/>
                </a:lnTo>
                <a:close/>
                <a:moveTo>
                  <a:pt x="0" y="0"/>
                </a:moveTo>
                <a:lnTo>
                  <a:pt x="4609480" y="0"/>
                </a:lnTo>
                <a:lnTo>
                  <a:pt x="4496591" y="86813"/>
                </a:lnTo>
                <a:cubicBezTo>
                  <a:pt x="4134082" y="375113"/>
                  <a:pt x="3825136" y="722208"/>
                  <a:pt x="3944691" y="1539658"/>
                </a:cubicBezTo>
                <a:cubicBezTo>
                  <a:pt x="4021548" y="2065162"/>
                  <a:pt x="4435115" y="2988746"/>
                  <a:pt x="4816415" y="3857330"/>
                </a:cubicBezTo>
                <a:lnTo>
                  <a:pt x="4913455" y="4079326"/>
                </a:lnTo>
                <a:lnTo>
                  <a:pt x="5088616" y="6857998"/>
                </a:lnTo>
                <a:lnTo>
                  <a:pt x="0" y="6857998"/>
                </a:lnTo>
                <a:close/>
              </a:path>
            </a:pathLst>
          </a:custGeom>
          <a:gradFill flip="none" rotWithShape="1">
            <a:gsLst>
              <a:gs pos="0">
                <a:srgbClr val="435DF8"/>
              </a:gs>
              <a:gs pos="100000">
                <a:srgbClr val="9A52B6">
                  <a:alpha val="9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F35D6FDD-B65D-4184-AB99-294EEE73F6F8}"/>
              </a:ext>
            </a:extLst>
          </p:cNvPr>
          <p:cNvSpPr/>
          <p:nvPr/>
        </p:nvSpPr>
        <p:spPr>
          <a:xfrm>
            <a:off x="8686845" y="3410719"/>
            <a:ext cx="5113399" cy="5113399"/>
          </a:xfrm>
          <a:prstGeom prst="ellipse">
            <a:avLst/>
          </a:prstGeom>
          <a:noFill/>
          <a:ln>
            <a:gradFill flip="none" rotWithShape="1">
              <a:gsLst>
                <a:gs pos="0">
                  <a:srgbClr val="435DF8">
                    <a:alpha val="50000"/>
                  </a:srgbClr>
                </a:gs>
                <a:gs pos="100000">
                  <a:srgbClr val="9A52B6">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dirty="0">
              <a:cs typeface="+mn-ea"/>
              <a:sym typeface="+mn-lt"/>
            </a:endParaRPr>
          </a:p>
        </p:txBody>
      </p:sp>
      <p:sp>
        <p:nvSpPr>
          <p:cNvPr id="61" name="任意多边形: 形状 60">
            <a:extLst>
              <a:ext uri="{FF2B5EF4-FFF2-40B4-BE49-F238E27FC236}">
                <a16:creationId xmlns:a16="http://schemas.microsoft.com/office/drawing/2014/main" id="{959F0B8D-9771-4DA5-8F8D-ACB9AE64DCE1}"/>
              </a:ext>
            </a:extLst>
          </p:cNvPr>
          <p:cNvSpPr/>
          <p:nvPr/>
        </p:nvSpPr>
        <p:spPr>
          <a:xfrm>
            <a:off x="4609480" y="-34344"/>
            <a:ext cx="46824" cy="34344"/>
          </a:xfrm>
          <a:custGeom>
            <a:avLst/>
            <a:gdLst>
              <a:gd name="connsiteX0" fmla="*/ 44659 w 46824"/>
              <a:gd name="connsiteY0" fmla="*/ 0 h 34344"/>
              <a:gd name="connsiteX1" fmla="*/ 46824 w 46824"/>
              <a:gd name="connsiteY1" fmla="*/ 34344 h 34344"/>
              <a:gd name="connsiteX2" fmla="*/ 0 w 46824"/>
              <a:gd name="connsiteY2" fmla="*/ 34344 h 34344"/>
              <a:gd name="connsiteX3" fmla="*/ 44659 w 46824"/>
              <a:gd name="connsiteY3" fmla="*/ 0 h 34344"/>
            </a:gdLst>
            <a:ahLst/>
            <a:cxnLst>
              <a:cxn ang="0">
                <a:pos x="connsiteX0" y="connsiteY0"/>
              </a:cxn>
              <a:cxn ang="0">
                <a:pos x="connsiteX1" y="connsiteY1"/>
              </a:cxn>
              <a:cxn ang="0">
                <a:pos x="connsiteX2" y="connsiteY2"/>
              </a:cxn>
              <a:cxn ang="0">
                <a:pos x="connsiteX3" y="connsiteY3"/>
              </a:cxn>
            </a:cxnLst>
            <a:rect l="l" t="t" r="r" b="b"/>
            <a:pathLst>
              <a:path w="46824" h="34344">
                <a:moveTo>
                  <a:pt x="44659" y="0"/>
                </a:moveTo>
                <a:lnTo>
                  <a:pt x="46824" y="34344"/>
                </a:lnTo>
                <a:lnTo>
                  <a:pt x="0" y="34344"/>
                </a:lnTo>
                <a:lnTo>
                  <a:pt x="4465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形状 57">
            <a:extLst>
              <a:ext uri="{FF2B5EF4-FFF2-40B4-BE49-F238E27FC236}">
                <a16:creationId xmlns:a16="http://schemas.microsoft.com/office/drawing/2014/main" id="{A249B960-265F-4052-B743-481E2FE3AC39}"/>
              </a:ext>
            </a:extLst>
          </p:cNvPr>
          <p:cNvSpPr/>
          <p:nvPr/>
        </p:nvSpPr>
        <p:spPr>
          <a:xfrm>
            <a:off x="5088617" y="6857999"/>
            <a:ext cx="129499" cy="110361"/>
          </a:xfrm>
          <a:custGeom>
            <a:avLst/>
            <a:gdLst>
              <a:gd name="connsiteX0" fmla="*/ 0 w 129499"/>
              <a:gd name="connsiteY0" fmla="*/ 0 h 110361"/>
              <a:gd name="connsiteX1" fmla="*/ 129499 w 129499"/>
              <a:gd name="connsiteY1" fmla="*/ 0 h 110361"/>
              <a:gd name="connsiteX2" fmla="*/ 112935 w 129499"/>
              <a:gd name="connsiteY2" fmla="*/ 16723 h 110361"/>
              <a:gd name="connsiteX3" fmla="*/ 6957 w 129499"/>
              <a:gd name="connsiteY3" fmla="*/ 110361 h 110361"/>
              <a:gd name="connsiteX4" fmla="*/ 0 w 129499"/>
              <a:gd name="connsiteY4" fmla="*/ 0 h 11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9" h="110361">
                <a:moveTo>
                  <a:pt x="0" y="0"/>
                </a:moveTo>
                <a:lnTo>
                  <a:pt x="129499" y="0"/>
                </a:lnTo>
                <a:lnTo>
                  <a:pt x="112935" y="16723"/>
                </a:lnTo>
                <a:cubicBezTo>
                  <a:pt x="78231" y="48793"/>
                  <a:pt x="42594" y="79577"/>
                  <a:pt x="6957" y="11036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64">
            <a:extLst>
              <a:ext uri="{FF2B5EF4-FFF2-40B4-BE49-F238E27FC236}">
                <a16:creationId xmlns:a16="http://schemas.microsoft.com/office/drawing/2014/main" id="{A22FD745-512D-4F80-89AC-BE3ACD8B3DB6}"/>
              </a:ext>
            </a:extLst>
          </p:cNvPr>
          <p:cNvSpPr txBox="1"/>
          <p:nvPr/>
        </p:nvSpPr>
        <p:spPr>
          <a:xfrm>
            <a:off x="2386009" y="2580006"/>
            <a:ext cx="2079326" cy="1862048"/>
          </a:xfrm>
          <a:prstGeom prst="rect">
            <a:avLst/>
          </a:prstGeom>
          <a:noFill/>
        </p:spPr>
        <p:txBody>
          <a:bodyPr wrap="square" rtlCol="0">
            <a:spAutoFit/>
          </a:bodyPr>
          <a:lstStyle/>
          <a:p>
            <a:pPr algn="ctr"/>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
        <p:nvSpPr>
          <p:cNvPr id="16" name="文本框 15">
            <a:extLst>
              <a:ext uri="{FF2B5EF4-FFF2-40B4-BE49-F238E27FC236}">
                <a16:creationId xmlns:a16="http://schemas.microsoft.com/office/drawing/2014/main" id="{5A20AE13-58AD-4CF4-A47C-1A0FE3C282A4}"/>
              </a:ext>
            </a:extLst>
          </p:cNvPr>
          <p:cNvSpPr txBox="1"/>
          <p:nvPr/>
        </p:nvSpPr>
        <p:spPr>
          <a:xfrm>
            <a:off x="5170096" y="2828836"/>
            <a:ext cx="5707115" cy="1200329"/>
          </a:xfrm>
          <a:prstGeom prst="rect">
            <a:avLst/>
          </a:prstGeom>
          <a:noFill/>
        </p:spPr>
        <p:txBody>
          <a:bodyPr wrap="square" rtlCol="0">
            <a:spAutoFit/>
          </a:bodyPr>
          <a:lstStyle/>
          <a:p>
            <a:r>
              <a:rPr lang="zh-CN" altLang="en-US" sz="4400" dirty="0">
                <a:solidFill>
                  <a:srgbClr val="435DF8"/>
                </a:solidFill>
                <a:cs typeface="+mn-ea"/>
                <a:sym typeface="+mn-lt"/>
              </a:rPr>
              <a:t>Situation analysis</a:t>
            </a:r>
            <a:endParaRPr lang="en-US" altLang="zh-CN" sz="4400" dirty="0">
              <a:solidFill>
                <a:srgbClr val="435DF8"/>
              </a:solidFill>
              <a:cs typeface="+mn-ea"/>
              <a:sym typeface="+mn-lt"/>
            </a:endParaRPr>
          </a:p>
          <a:p>
            <a:r>
              <a:rPr lang="en-US" altLang="zh-CN" sz="2800" dirty="0">
                <a:solidFill>
                  <a:srgbClr val="435DF8"/>
                </a:solidFill>
                <a:cs typeface="+mn-ea"/>
                <a:sym typeface="+mn-lt"/>
              </a:rPr>
              <a:t>Situation analysis</a:t>
            </a:r>
            <a:endParaRPr lang="zh-CN" altLang="en-US" sz="4800" dirty="0">
              <a:solidFill>
                <a:srgbClr val="435DF8"/>
              </a:solidFill>
              <a:cs typeface="+mn-ea"/>
              <a:sym typeface="+mn-lt"/>
            </a:endParaRPr>
          </a:p>
        </p:txBody>
      </p:sp>
      <p:grpSp>
        <p:nvGrpSpPr>
          <p:cNvPr id="11" name="组合 10">
            <a:extLst>
              <a:ext uri="{FF2B5EF4-FFF2-40B4-BE49-F238E27FC236}">
                <a16:creationId xmlns:a16="http://schemas.microsoft.com/office/drawing/2014/main" id="{6B4E2DF2-3885-4830-AEB2-BF2C8CF59E79}"/>
              </a:ext>
            </a:extLst>
          </p:cNvPr>
          <p:cNvGrpSpPr/>
          <p:nvPr/>
        </p:nvGrpSpPr>
        <p:grpSpPr>
          <a:xfrm>
            <a:off x="5536427" y="2347710"/>
            <a:ext cx="5824530" cy="2039166"/>
            <a:chOff x="5536427" y="2347710"/>
            <a:chExt cx="5824530" cy="2039166"/>
          </a:xfrm>
        </p:grpSpPr>
        <p:cxnSp>
          <p:nvCxnSpPr>
            <p:cNvPr id="4" name="直接连接符 3">
              <a:extLst>
                <a:ext uri="{FF2B5EF4-FFF2-40B4-BE49-F238E27FC236}">
                  <a16:creationId xmlns:a16="http://schemas.microsoft.com/office/drawing/2014/main" id="{D0379C38-ADBB-4F28-B7EF-CF40036FEAFD}"/>
                </a:ext>
              </a:extLst>
            </p:cNvPr>
            <p:cNvCxnSpPr>
              <a:cxnSpLocks/>
            </p:cNvCxnSpPr>
            <p:nvPr/>
          </p:nvCxnSpPr>
          <p:spPr>
            <a:xfrm>
              <a:off x="5536427" y="2465125"/>
              <a:ext cx="5501920"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CA8B076-972F-439A-807D-0A3CFF68F595}"/>
                </a:ext>
              </a:extLst>
            </p:cNvPr>
            <p:cNvCxnSpPr>
              <a:cxnSpLocks/>
            </p:cNvCxnSpPr>
            <p:nvPr/>
          </p:nvCxnSpPr>
          <p:spPr>
            <a:xfrm>
              <a:off x="5536427" y="4386875"/>
              <a:ext cx="570711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767817F-5B7B-4A7B-A3E2-33D420D2513A}"/>
                </a:ext>
              </a:extLst>
            </p:cNvPr>
            <p:cNvCxnSpPr>
              <a:cxnSpLocks/>
            </p:cNvCxnSpPr>
            <p:nvPr/>
          </p:nvCxnSpPr>
          <p:spPr>
            <a:xfrm flipV="1">
              <a:off x="5536427" y="4134875"/>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CC212D3-FE06-46DE-A5D2-E3DFD70C9187}"/>
                </a:ext>
              </a:extLst>
            </p:cNvPr>
            <p:cNvGrpSpPr/>
            <p:nvPr/>
          </p:nvGrpSpPr>
          <p:grpSpPr>
            <a:xfrm>
              <a:off x="11126130" y="2347710"/>
              <a:ext cx="234827" cy="234827"/>
              <a:chOff x="5602710" y="3016900"/>
              <a:chExt cx="234827" cy="234827"/>
            </a:xfrm>
          </p:grpSpPr>
          <p:cxnSp>
            <p:nvCxnSpPr>
              <p:cNvPr id="8" name="直接连接符 7">
                <a:extLst>
                  <a:ext uri="{FF2B5EF4-FFF2-40B4-BE49-F238E27FC236}">
                    <a16:creationId xmlns:a16="http://schemas.microsoft.com/office/drawing/2014/main" id="{34C7B9DC-6513-42C3-AA2D-B8AAB0349AB2}"/>
                  </a:ext>
                </a:extLst>
              </p:cNvPr>
              <p:cNvCxnSpPr>
                <a:cxnSpLocks/>
              </p:cNvCxnSpPr>
              <p:nvPr/>
            </p:nvCxnSpPr>
            <p:spPr>
              <a:xfrm flipV="1">
                <a:off x="5720123" y="3016900"/>
                <a:ext cx="0" cy="234827"/>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2B37FE7-CA15-4A88-9AF1-249DBC3ABC05}"/>
                  </a:ext>
                </a:extLst>
              </p:cNvPr>
              <p:cNvCxnSpPr>
                <a:cxnSpLocks/>
              </p:cNvCxnSpPr>
              <p:nvPr/>
            </p:nvCxnSpPr>
            <p:spPr>
              <a:xfrm>
                <a:off x="5602710" y="3134313"/>
                <a:ext cx="234827" cy="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10" name="直接连接符 9">
              <a:extLst>
                <a:ext uri="{FF2B5EF4-FFF2-40B4-BE49-F238E27FC236}">
                  <a16:creationId xmlns:a16="http://schemas.microsoft.com/office/drawing/2014/main" id="{FDF2A3E1-21FC-4CE6-BC6A-CD52C366CA31}"/>
                </a:ext>
              </a:extLst>
            </p:cNvPr>
            <p:cNvCxnSpPr>
              <a:cxnSpLocks/>
            </p:cNvCxnSpPr>
            <p:nvPr/>
          </p:nvCxnSpPr>
          <p:spPr>
            <a:xfrm flipV="1">
              <a:off x="11243544" y="2668663"/>
              <a:ext cx="0" cy="1718213"/>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64DC99E-392F-460D-A29C-2A588834F2A9}"/>
                </a:ext>
              </a:extLst>
            </p:cNvPr>
            <p:cNvCxnSpPr>
              <a:cxnSpLocks/>
            </p:cNvCxnSpPr>
            <p:nvPr/>
          </p:nvCxnSpPr>
          <p:spPr>
            <a:xfrm flipV="1">
              <a:off x="5536427" y="2465124"/>
              <a:ext cx="0" cy="252000"/>
            </a:xfrm>
            <a:prstGeom prst="line">
              <a:avLst/>
            </a:prstGeom>
            <a:ln w="25400">
              <a:gradFill>
                <a:gsLst>
                  <a:gs pos="0">
                    <a:srgbClr val="435DF8"/>
                  </a:gs>
                  <a:gs pos="100000">
                    <a:srgbClr val="9A52B6"/>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EE2C683D-75B3-45A6-A0CA-703208581FFA}"/>
              </a:ext>
            </a:extLst>
          </p:cNvPr>
          <p:cNvGrpSpPr/>
          <p:nvPr/>
        </p:nvGrpSpPr>
        <p:grpSpPr>
          <a:xfrm>
            <a:off x="1314916" y="2465123"/>
            <a:ext cx="2204196" cy="1921752"/>
            <a:chOff x="1314916" y="2465123"/>
            <a:chExt cx="2204196" cy="1921752"/>
          </a:xfrm>
        </p:grpSpPr>
        <p:cxnSp>
          <p:nvCxnSpPr>
            <p:cNvPr id="66" name="直接连接符 65">
              <a:extLst>
                <a:ext uri="{FF2B5EF4-FFF2-40B4-BE49-F238E27FC236}">
                  <a16:creationId xmlns:a16="http://schemas.microsoft.com/office/drawing/2014/main" id="{34EF2C4A-E8DE-4074-8C55-3F1AD1520592}"/>
                </a:ext>
              </a:extLst>
            </p:cNvPr>
            <p:cNvCxnSpPr>
              <a:cxnSpLocks/>
            </p:cNvCxnSpPr>
            <p:nvPr/>
          </p:nvCxnSpPr>
          <p:spPr>
            <a:xfrm>
              <a:off x="1314916" y="246512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2DC74EB-A634-418C-B2E9-0B7BA88F3A35}"/>
                </a:ext>
              </a:extLst>
            </p:cNvPr>
            <p:cNvCxnSpPr>
              <a:cxnSpLocks/>
            </p:cNvCxnSpPr>
            <p:nvPr/>
          </p:nvCxnSpPr>
          <p:spPr>
            <a:xfrm>
              <a:off x="1314916" y="4386873"/>
              <a:ext cx="22041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81BFBB2-51FC-4890-9DC6-7B4D38EFF9EA}"/>
                </a:ext>
              </a:extLst>
            </p:cNvPr>
            <p:cNvCxnSpPr>
              <a:cxnSpLocks/>
            </p:cNvCxnSpPr>
            <p:nvPr/>
          </p:nvCxnSpPr>
          <p:spPr>
            <a:xfrm flipV="1">
              <a:off x="3519112" y="4134875"/>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AE52E17-7742-4422-A8D4-AF94A438CD97}"/>
                </a:ext>
              </a:extLst>
            </p:cNvPr>
            <p:cNvCxnSpPr>
              <a:cxnSpLocks/>
            </p:cNvCxnSpPr>
            <p:nvPr/>
          </p:nvCxnSpPr>
          <p:spPr>
            <a:xfrm flipV="1">
              <a:off x="3519112" y="2465124"/>
              <a:ext cx="0" cy="2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C6EBEC15-3E37-415A-A24D-7B0A1B3A7B87}"/>
                </a:ext>
              </a:extLst>
            </p:cNvPr>
            <p:cNvCxnSpPr>
              <a:cxnSpLocks/>
            </p:cNvCxnSpPr>
            <p:nvPr/>
          </p:nvCxnSpPr>
          <p:spPr>
            <a:xfrm flipV="1">
              <a:off x="1314916" y="2465124"/>
              <a:ext cx="0" cy="19217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圆角 23">
            <a:extLst>
              <a:ext uri="{FF2B5EF4-FFF2-40B4-BE49-F238E27FC236}">
                <a16:creationId xmlns:a16="http://schemas.microsoft.com/office/drawing/2014/main" id="{C63D158C-C141-41FB-99B3-0F91C1E27303}"/>
              </a:ext>
            </a:extLst>
          </p:cNvPr>
          <p:cNvSpPr/>
          <p:nvPr/>
        </p:nvSpPr>
        <p:spPr>
          <a:xfrm rot="-2700000">
            <a:off x="10939007" y="14015"/>
            <a:ext cx="1188641"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a:extLst>
              <a:ext uri="{FF2B5EF4-FFF2-40B4-BE49-F238E27FC236}">
                <a16:creationId xmlns:a16="http://schemas.microsoft.com/office/drawing/2014/main" id="{DECA46FD-E0E7-4F70-B18C-54FB6855B753}"/>
              </a:ext>
            </a:extLst>
          </p:cNvPr>
          <p:cNvSpPr/>
          <p:nvPr/>
        </p:nvSpPr>
        <p:spPr>
          <a:xfrm rot="-2700000">
            <a:off x="10289289" y="202838"/>
            <a:ext cx="1836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a:extLst>
              <a:ext uri="{FF2B5EF4-FFF2-40B4-BE49-F238E27FC236}">
                <a16:creationId xmlns:a16="http://schemas.microsoft.com/office/drawing/2014/main" id="{8DA4FB12-E7E5-45BF-9C6B-7F156AC85874}"/>
              </a:ext>
            </a:extLst>
          </p:cNvPr>
          <p:cNvSpPr/>
          <p:nvPr/>
        </p:nvSpPr>
        <p:spPr>
          <a:xfrm rot="-2700000">
            <a:off x="10320921" y="-140469"/>
            <a:ext cx="1620000" cy="180000"/>
          </a:xfrm>
          <a:prstGeom prst="roundRect">
            <a:avLst>
              <a:gd name="adj" fmla="val 50000"/>
            </a:avLst>
          </a:prstGeom>
          <a:gradFill flip="none" rotWithShape="1">
            <a:gsLst>
              <a:gs pos="100000">
                <a:srgbClr val="9A52B6"/>
              </a:gs>
              <a:gs pos="0">
                <a:srgbClr val="435DF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6432020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14:presetBounceEnd="6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60000">
                                          <p:cBhvr additive="base">
                                            <p:cTn id="12" dur="12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14:presetBounceEnd="60000">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14:bounceEnd="60000">
                                          <p:cBhvr additive="base">
                                            <p:cTn id="16" dur="125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14:presetBounceEnd="60000">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14:bounceEnd="60000">
                                          <p:cBhvr additive="base">
                                            <p:cTn id="20"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0-#ppt_w/2"/>
                                              </p:val>
                                            </p:tav>
                                            <p:tav tm="100000">
                                              <p:val>
                                                <p:strVal val="#ppt_x"/>
                                              </p:val>
                                            </p:tav>
                                          </p:tavLst>
                                        </p:anim>
                                        <p:anim calcmode="lin" valueType="num">
                                          <p:cBhvr additive="base">
                                            <p:cTn id="8" dur="10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accel="1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ppt_x"/>
                                              </p:val>
                                            </p:tav>
                                            <p:tav tm="100000">
                                              <p:val>
                                                <p:strVal val="#ppt_x"/>
                                              </p:val>
                                            </p:tav>
                                          </p:tavLst>
                                        </p:anim>
                                        <p:anim calcmode="lin" valueType="num">
                                          <p:cBhvr additive="base">
                                            <p:cTn id="13" dur="125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accel="10000" fill="hold" grpId="0" nodeType="withEffect">
                                      <p:stCondLst>
                                        <p:cond delay="25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250" fill="hold"/>
                                            <p:tgtEl>
                                              <p:spTgt spid="24"/>
                                            </p:tgtEl>
                                            <p:attrNameLst>
                                              <p:attrName>ppt_x</p:attrName>
                                            </p:attrNameLst>
                                          </p:cBhvr>
                                          <p:tavLst>
                                            <p:tav tm="0">
                                              <p:val>
                                                <p:strVal val="#ppt_x"/>
                                              </p:val>
                                            </p:tav>
                                            <p:tav tm="100000">
                                              <p:val>
                                                <p:strVal val="#ppt_x"/>
                                              </p:val>
                                            </p:tav>
                                          </p:tavLst>
                                        </p:anim>
                                        <p:anim calcmode="lin" valueType="num">
                                          <p:cBhvr additive="base">
                                            <p:cTn id="17" dur="125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accel="1000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250" fill="hold"/>
                                            <p:tgtEl>
                                              <p:spTgt spid="28"/>
                                            </p:tgtEl>
                                            <p:attrNameLst>
                                              <p:attrName>ppt_x</p:attrName>
                                            </p:attrNameLst>
                                          </p:cBhvr>
                                          <p:tavLst>
                                            <p:tav tm="0">
                                              <p:val>
                                                <p:strVal val="#ppt_x"/>
                                              </p:val>
                                            </p:tav>
                                            <p:tav tm="100000">
                                              <p:val>
                                                <p:strVal val="#ppt_x"/>
                                              </p:val>
                                            </p:tav>
                                          </p:tavLst>
                                        </p:anim>
                                        <p:anim calcmode="lin" valueType="num">
                                          <p:cBhvr additive="base">
                                            <p:cTn id="21" dur="1250" fill="hold"/>
                                            <p:tgtEl>
                                              <p:spTgt spid="2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2"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250"/>
                                            <p:tgtEl>
                                              <p:spTgt spid="11"/>
                                            </p:tgtEl>
                                          </p:cBhvr>
                                        </p:animEffect>
                                      </p:childTnLst>
                                    </p:cTn>
                                  </p:par>
                                  <p:par>
                                    <p:cTn id="28" presetID="16" presetClass="entr" presetSubtype="26" fill="hold" grpId="0" nodeType="withEffect">
                                      <p:stCondLst>
                                        <p:cond delay="1250"/>
                                      </p:stCondLst>
                                      <p:childTnLst>
                                        <p:set>
                                          <p:cBhvr>
                                            <p:cTn id="29" dur="1" fill="hold">
                                              <p:stCondLst>
                                                <p:cond delay="0"/>
                                              </p:stCondLst>
                                            </p:cTn>
                                            <p:tgtEl>
                                              <p:spTgt spid="65"/>
                                            </p:tgtEl>
                                            <p:attrNameLst>
                                              <p:attrName>style.visibility</p:attrName>
                                            </p:attrNameLst>
                                          </p:cBhvr>
                                          <p:to>
                                            <p:strVal val="visible"/>
                                          </p:to>
                                        </p:set>
                                        <p:animEffect transition="in" filter="barn(inHorizontal)">
                                          <p:cBhvr>
                                            <p:cTn id="30" dur="1000"/>
                                            <p:tgtEl>
                                              <p:spTgt spid="65"/>
                                            </p:tgtEl>
                                          </p:cBhvr>
                                        </p:animEffect>
                                      </p:childTnLst>
                                    </p:cTn>
                                  </p:par>
                                  <p:par>
                                    <p:cTn id="31" presetID="16" presetClass="entr" presetSubtype="2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1000"/>
                                            <p:tgtEl>
                                              <p:spTgt spid="16"/>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1" grpId="0" animBg="1"/>
          <p:bldP spid="65" grpId="0"/>
          <p:bldP spid="16" grpId="0"/>
          <p:bldP spid="24" grpId="0" animBg="1"/>
          <p:bldP spid="28" grpId="0" animBg="1"/>
          <p:bldP spid="2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67A157A-C50A-4849-97C9-A16A9D7A7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15" y="1295285"/>
            <a:ext cx="8349155" cy="2851046"/>
          </a:xfrm>
          <a:prstGeom prst="rect">
            <a:avLst/>
          </a:prstGeom>
        </p:spPr>
      </p:pic>
      <p:sp>
        <p:nvSpPr>
          <p:cNvPr id="4" name="椭圆 3">
            <a:extLst>
              <a:ext uri="{FF2B5EF4-FFF2-40B4-BE49-F238E27FC236}">
                <a16:creationId xmlns:a16="http://schemas.microsoft.com/office/drawing/2014/main" id="{024ACC30-A020-4AC6-B88B-92492A79FA53}"/>
              </a:ext>
            </a:extLst>
          </p:cNvPr>
          <p:cNvSpPr/>
          <p:nvPr/>
        </p:nvSpPr>
        <p:spPr>
          <a:xfrm>
            <a:off x="5908786" y="344139"/>
            <a:ext cx="71063" cy="72000"/>
          </a:xfrm>
          <a:prstGeom prst="ellipse">
            <a:avLst/>
          </a:prstGeom>
          <a:solidFill>
            <a:srgbClr val="435DF8"/>
          </a:solid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5E486D88-0026-454A-8A0F-F427FE4EA301}"/>
              </a:ext>
            </a:extLst>
          </p:cNvPr>
          <p:cNvSpPr/>
          <p:nvPr/>
        </p:nvSpPr>
        <p:spPr>
          <a:xfrm>
            <a:off x="6058568" y="344139"/>
            <a:ext cx="71063" cy="72000"/>
          </a:xfrm>
          <a:prstGeom prst="ellipse">
            <a:avLst/>
          </a:prstGeom>
          <a:solidFill>
            <a:srgbClr val="9A52B6"/>
          </a:solidFill>
          <a:ln w="9525">
            <a:solidFill>
              <a:srgbClr val="9A5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94F35B34-4C40-43DB-A17F-FEE76BB63B5F}"/>
              </a:ext>
            </a:extLst>
          </p:cNvPr>
          <p:cNvSpPr/>
          <p:nvPr/>
        </p:nvSpPr>
        <p:spPr>
          <a:xfrm>
            <a:off x="6208350" y="344139"/>
            <a:ext cx="71063" cy="72000"/>
          </a:xfrm>
          <a:prstGeom prst="ellipse">
            <a:avLst/>
          </a:prstGeom>
          <a:noFill/>
          <a:ln w="9525">
            <a:solidFill>
              <a:srgbClr val="435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99CD1A6-62FE-423B-96A8-D00EF0987F09}"/>
              </a:ext>
            </a:extLst>
          </p:cNvPr>
          <p:cNvSpPr txBox="1"/>
          <p:nvPr/>
        </p:nvSpPr>
        <p:spPr>
          <a:xfrm>
            <a:off x="4233302" y="454165"/>
            <a:ext cx="3792658" cy="646331"/>
          </a:xfrm>
          <a:prstGeom prst="rect">
            <a:avLst/>
          </a:prstGeom>
          <a:noFill/>
        </p:spPr>
        <p:txBody>
          <a:bodyPr wrap="square" rtlCol="0">
            <a:spAutoFit/>
          </a:bodyPr>
          <a:lstStyle/>
          <a:p>
            <a:pPr algn="ctr"/>
            <a:r>
              <a:rPr lang="zh-CN" altLang="en-US" sz="2400" dirty="0">
                <a:gradFill>
                  <a:gsLst>
                    <a:gs pos="0">
                      <a:srgbClr val="435DF8"/>
                    </a:gs>
                    <a:gs pos="100000">
                      <a:srgbClr val="9A52B6">
                        <a:alpha val="91000"/>
                      </a:srgbClr>
                    </a:gs>
                  </a:gsLst>
                  <a:lin ang="2700000" scaled="1"/>
                </a:gradFill>
                <a:cs typeface="+mn-ea"/>
                <a:sym typeface="+mn-lt"/>
              </a:rPr>
              <a:t>Enter the title content</a:t>
            </a:r>
            <a:endParaRPr lang="en-US" altLang="zh-CN" sz="2400" dirty="0">
              <a:gradFill>
                <a:gsLst>
                  <a:gs pos="0">
                    <a:srgbClr val="435DF8"/>
                  </a:gs>
                  <a:gs pos="100000">
                    <a:srgbClr val="9A52B6">
                      <a:alpha val="91000"/>
                    </a:srgbClr>
                  </a:gs>
                </a:gsLst>
                <a:lin ang="2700000" scaled="1"/>
              </a:gradFill>
              <a:cs typeface="+mn-ea"/>
              <a:sym typeface="+mn-lt"/>
            </a:endParaRPr>
          </a:p>
          <a:p>
            <a:pPr algn="ctr"/>
            <a:r>
              <a:rPr lang="en-US" altLang="zh-CN" sz="1200" dirty="0">
                <a:gradFill>
                  <a:gsLst>
                    <a:gs pos="0">
                      <a:srgbClr val="435DF8"/>
                    </a:gs>
                    <a:gs pos="100000">
                      <a:srgbClr val="9A52B6">
                        <a:alpha val="91000"/>
                      </a:srgbClr>
                    </a:gs>
                  </a:gsLst>
                  <a:lin ang="2700000" scaled="1"/>
                </a:gradFill>
                <a:cs typeface="+mn-ea"/>
                <a:sym typeface="+mn-lt"/>
              </a:rPr>
              <a:t>Enter the title here</a:t>
            </a:r>
            <a:endParaRPr lang="zh-CN" altLang="en-US" sz="1200" dirty="0">
              <a:gradFill>
                <a:gsLst>
                  <a:gs pos="0">
                    <a:srgbClr val="435DF8"/>
                  </a:gs>
                  <a:gs pos="100000">
                    <a:srgbClr val="9A52B6">
                      <a:alpha val="91000"/>
                    </a:srgbClr>
                  </a:gs>
                </a:gsLst>
                <a:lin ang="2700000" scaled="1"/>
              </a:gradFill>
              <a:cs typeface="+mn-ea"/>
              <a:sym typeface="+mn-lt"/>
            </a:endParaRPr>
          </a:p>
        </p:txBody>
      </p:sp>
      <p:sp>
        <p:nvSpPr>
          <p:cNvPr id="8" name="文本框 7">
            <a:extLst>
              <a:ext uri="{FF2B5EF4-FFF2-40B4-BE49-F238E27FC236}">
                <a16:creationId xmlns:a16="http://schemas.microsoft.com/office/drawing/2014/main" id="{A0AC38FF-7E58-48E8-B008-1E4F22FE816D}"/>
              </a:ext>
            </a:extLst>
          </p:cNvPr>
          <p:cNvSpPr txBox="1"/>
          <p:nvPr/>
        </p:nvSpPr>
        <p:spPr>
          <a:xfrm>
            <a:off x="873015" y="5147216"/>
            <a:ext cx="7371693" cy="461665"/>
          </a:xfrm>
          <a:prstGeom prst="rect">
            <a:avLst/>
          </a:prstGeom>
          <a:noFill/>
        </p:spPr>
        <p:txBody>
          <a:bodyPr wrap="square" rtlCol="0">
            <a:spAutoFit/>
          </a:bodyPr>
          <a:lstStyle/>
          <a:p>
            <a:r>
              <a:rPr lang="zh-CN" altLang="en-US" sz="1200" dirty="0">
                <a:cs typeface="+mn-ea"/>
                <a:sym typeface="+mn-lt"/>
              </a:rPr>
              <a:t>Add your detailed small paragraph text content here, related to the title and in line with the overall language style, content please be concise, as vivid as possible, you need to express the meaning clearly, should not be lengthy, control the number of words, and design layout in line with, to maintain beauty and generous.</a:t>
            </a:r>
          </a:p>
        </p:txBody>
      </p:sp>
      <p:sp>
        <p:nvSpPr>
          <p:cNvPr id="9" name="文本框 8">
            <a:extLst>
              <a:ext uri="{FF2B5EF4-FFF2-40B4-BE49-F238E27FC236}">
                <a16:creationId xmlns:a16="http://schemas.microsoft.com/office/drawing/2014/main" id="{EEA83E69-37A3-4C60-AAD7-AF673A97A173}"/>
              </a:ext>
            </a:extLst>
          </p:cNvPr>
          <p:cNvSpPr txBox="1"/>
          <p:nvPr/>
        </p:nvSpPr>
        <p:spPr>
          <a:xfrm>
            <a:off x="873015" y="4518523"/>
            <a:ext cx="4739994" cy="584775"/>
          </a:xfrm>
          <a:prstGeom prst="rect">
            <a:avLst/>
          </a:prstGeom>
          <a:noFill/>
        </p:spPr>
        <p:txBody>
          <a:bodyPr wrap="square" rtlCol="0">
            <a:spAutoFit/>
          </a:bodyPr>
          <a:lstStyle/>
          <a:p>
            <a:pPr algn="l"/>
            <a:r>
              <a:rPr lang="zh-CN" altLang="en-US" sz="3200" b="1" dirty="0">
                <a:gradFill>
                  <a:gsLst>
                    <a:gs pos="100000">
                      <a:srgbClr val="9A52B6"/>
                    </a:gs>
                    <a:gs pos="0">
                      <a:srgbClr val="435DF8"/>
                    </a:gs>
                  </a:gsLst>
                  <a:lin ang="2700000" scaled="1"/>
                </a:gradFill>
                <a:cs typeface="+mn-ea"/>
                <a:sym typeface="+mn-lt"/>
              </a:rPr>
              <a:t>Add the title here</a:t>
            </a:r>
          </a:p>
        </p:txBody>
      </p:sp>
      <p:grpSp>
        <p:nvGrpSpPr>
          <p:cNvPr id="2" name="组合 1">
            <a:extLst>
              <a:ext uri="{FF2B5EF4-FFF2-40B4-BE49-F238E27FC236}">
                <a16:creationId xmlns:a16="http://schemas.microsoft.com/office/drawing/2014/main" id="{86C4EEA1-20BE-487E-931F-B0AF05DE1742}"/>
              </a:ext>
            </a:extLst>
          </p:cNvPr>
          <p:cNvGrpSpPr/>
          <p:nvPr/>
        </p:nvGrpSpPr>
        <p:grpSpPr>
          <a:xfrm>
            <a:off x="8387255" y="3105807"/>
            <a:ext cx="2931730" cy="3153103"/>
            <a:chOff x="8387255" y="3105807"/>
            <a:chExt cx="2931730" cy="3153103"/>
          </a:xfrm>
        </p:grpSpPr>
        <p:sp>
          <p:nvSpPr>
            <p:cNvPr id="10" name="矩形 9">
              <a:extLst>
                <a:ext uri="{FF2B5EF4-FFF2-40B4-BE49-F238E27FC236}">
                  <a16:creationId xmlns:a16="http://schemas.microsoft.com/office/drawing/2014/main" id="{B8988023-58DB-48E8-92FF-A761FD5CA543}"/>
                </a:ext>
              </a:extLst>
            </p:cNvPr>
            <p:cNvSpPr/>
            <p:nvPr/>
          </p:nvSpPr>
          <p:spPr>
            <a:xfrm>
              <a:off x="8387255" y="3105807"/>
              <a:ext cx="2931730" cy="3153103"/>
            </a:xfrm>
            <a:prstGeom prst="rect">
              <a:avLst/>
            </a:prstGeom>
            <a:solidFill>
              <a:schemeClr val="bg1"/>
            </a:solidFill>
            <a:ln>
              <a:noFill/>
            </a:ln>
            <a:effectLst>
              <a:outerShdw blurRad="254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1" name="Freeform 323">
              <a:extLst>
                <a:ext uri="{FF2B5EF4-FFF2-40B4-BE49-F238E27FC236}">
                  <a16:creationId xmlns:a16="http://schemas.microsoft.com/office/drawing/2014/main" id="{8FA148FF-F441-42A9-B6E1-789B3437E8E9}"/>
                </a:ext>
              </a:extLst>
            </p:cNvPr>
            <p:cNvSpPr/>
            <p:nvPr/>
          </p:nvSpPr>
          <p:spPr>
            <a:xfrm>
              <a:off x="9370122" y="3561556"/>
              <a:ext cx="965996" cy="956967"/>
            </a:xfrm>
            <a:custGeom>
              <a:avLst/>
              <a:gdLst/>
              <a:ahLst/>
              <a:cxnLst>
                <a:cxn ang="0">
                  <a:pos x="wd2" y="hd2"/>
                </a:cxn>
                <a:cxn ang="5400000">
                  <a:pos x="wd2" y="hd2"/>
                </a:cxn>
                <a:cxn ang="10800000">
                  <a:pos x="wd2" y="hd2"/>
                </a:cxn>
                <a:cxn ang="16200000">
                  <a:pos x="wd2" y="hd2"/>
                </a:cxn>
              </a:cxnLst>
              <a:rect l="0" t="0" r="r" b="b"/>
              <a:pathLst>
                <a:path w="21536" h="21504" extrusionOk="0">
                  <a:moveTo>
                    <a:pt x="21344" y="19938"/>
                  </a:moveTo>
                  <a:cubicBezTo>
                    <a:pt x="17382" y="16104"/>
                    <a:pt x="17382" y="16104"/>
                    <a:pt x="17382" y="16104"/>
                  </a:cubicBezTo>
                  <a:cubicBezTo>
                    <a:pt x="18021" y="15337"/>
                    <a:pt x="18533" y="14443"/>
                    <a:pt x="18916" y="13548"/>
                  </a:cubicBezTo>
                  <a:cubicBezTo>
                    <a:pt x="19427" y="12398"/>
                    <a:pt x="19683" y="11120"/>
                    <a:pt x="19683" y="9841"/>
                  </a:cubicBezTo>
                  <a:cubicBezTo>
                    <a:pt x="19683" y="8436"/>
                    <a:pt x="19427" y="7285"/>
                    <a:pt x="18916" y="6135"/>
                  </a:cubicBezTo>
                  <a:cubicBezTo>
                    <a:pt x="18916" y="6007"/>
                    <a:pt x="18916" y="6007"/>
                    <a:pt x="18916" y="6007"/>
                  </a:cubicBezTo>
                  <a:cubicBezTo>
                    <a:pt x="18405" y="4857"/>
                    <a:pt x="17766" y="3834"/>
                    <a:pt x="16871" y="2940"/>
                  </a:cubicBezTo>
                  <a:cubicBezTo>
                    <a:pt x="16743" y="2812"/>
                    <a:pt x="16743" y="2812"/>
                    <a:pt x="16743" y="2812"/>
                  </a:cubicBezTo>
                  <a:cubicBezTo>
                    <a:pt x="15849" y="1917"/>
                    <a:pt x="14826" y="1278"/>
                    <a:pt x="13676" y="767"/>
                  </a:cubicBezTo>
                  <a:cubicBezTo>
                    <a:pt x="13676" y="767"/>
                    <a:pt x="13676" y="767"/>
                    <a:pt x="13676" y="767"/>
                  </a:cubicBezTo>
                  <a:cubicBezTo>
                    <a:pt x="12398" y="256"/>
                    <a:pt x="11247" y="0"/>
                    <a:pt x="9841" y="0"/>
                  </a:cubicBezTo>
                  <a:cubicBezTo>
                    <a:pt x="7157" y="0"/>
                    <a:pt x="4729" y="1022"/>
                    <a:pt x="2940" y="2812"/>
                  </a:cubicBezTo>
                  <a:cubicBezTo>
                    <a:pt x="2045" y="3707"/>
                    <a:pt x="1278" y="4857"/>
                    <a:pt x="767" y="6007"/>
                  </a:cubicBezTo>
                  <a:cubicBezTo>
                    <a:pt x="256" y="7157"/>
                    <a:pt x="0" y="8436"/>
                    <a:pt x="0" y="9841"/>
                  </a:cubicBezTo>
                  <a:cubicBezTo>
                    <a:pt x="0" y="11120"/>
                    <a:pt x="256" y="12398"/>
                    <a:pt x="767" y="13548"/>
                  </a:cubicBezTo>
                  <a:cubicBezTo>
                    <a:pt x="767" y="13548"/>
                    <a:pt x="767" y="13548"/>
                    <a:pt x="767" y="13548"/>
                  </a:cubicBezTo>
                  <a:cubicBezTo>
                    <a:pt x="1278" y="14698"/>
                    <a:pt x="2045" y="15849"/>
                    <a:pt x="2940" y="16743"/>
                  </a:cubicBezTo>
                  <a:cubicBezTo>
                    <a:pt x="2940" y="16743"/>
                    <a:pt x="2940" y="16743"/>
                    <a:pt x="2940" y="16743"/>
                  </a:cubicBezTo>
                  <a:cubicBezTo>
                    <a:pt x="3834" y="17638"/>
                    <a:pt x="4857" y="18405"/>
                    <a:pt x="6135" y="18916"/>
                  </a:cubicBezTo>
                  <a:cubicBezTo>
                    <a:pt x="6135" y="18916"/>
                    <a:pt x="6135" y="18916"/>
                    <a:pt x="6135" y="18916"/>
                  </a:cubicBezTo>
                  <a:cubicBezTo>
                    <a:pt x="7285" y="19299"/>
                    <a:pt x="8563" y="19555"/>
                    <a:pt x="9841" y="19555"/>
                  </a:cubicBezTo>
                  <a:cubicBezTo>
                    <a:pt x="11247" y="19555"/>
                    <a:pt x="12398" y="19299"/>
                    <a:pt x="13676" y="18916"/>
                  </a:cubicBezTo>
                  <a:cubicBezTo>
                    <a:pt x="14570" y="18533"/>
                    <a:pt x="15337" y="18021"/>
                    <a:pt x="16104" y="17382"/>
                  </a:cubicBezTo>
                  <a:cubicBezTo>
                    <a:pt x="20066" y="21217"/>
                    <a:pt x="20066" y="21217"/>
                    <a:pt x="20066" y="21217"/>
                  </a:cubicBezTo>
                  <a:cubicBezTo>
                    <a:pt x="20322" y="21600"/>
                    <a:pt x="20961" y="21600"/>
                    <a:pt x="21344" y="21217"/>
                  </a:cubicBezTo>
                  <a:cubicBezTo>
                    <a:pt x="21600" y="20833"/>
                    <a:pt x="21600" y="20322"/>
                    <a:pt x="21344" y="19938"/>
                  </a:cubicBezTo>
                  <a:close/>
                  <a:moveTo>
                    <a:pt x="15465" y="15465"/>
                  </a:moveTo>
                  <a:cubicBezTo>
                    <a:pt x="15465" y="15465"/>
                    <a:pt x="15465" y="15465"/>
                    <a:pt x="15465" y="15465"/>
                  </a:cubicBezTo>
                  <a:cubicBezTo>
                    <a:pt x="15465" y="15465"/>
                    <a:pt x="15465" y="15465"/>
                    <a:pt x="15465" y="15465"/>
                  </a:cubicBezTo>
                  <a:cubicBezTo>
                    <a:pt x="15465" y="15465"/>
                    <a:pt x="15465" y="15465"/>
                    <a:pt x="15465" y="15465"/>
                  </a:cubicBezTo>
                  <a:cubicBezTo>
                    <a:pt x="14826" y="16232"/>
                    <a:pt x="13931" y="16743"/>
                    <a:pt x="12909" y="17254"/>
                  </a:cubicBezTo>
                  <a:cubicBezTo>
                    <a:pt x="12014" y="17638"/>
                    <a:pt x="10992" y="17766"/>
                    <a:pt x="9841" y="17766"/>
                  </a:cubicBezTo>
                  <a:cubicBezTo>
                    <a:pt x="8819" y="17766"/>
                    <a:pt x="7669" y="17638"/>
                    <a:pt x="6774" y="17254"/>
                  </a:cubicBezTo>
                  <a:cubicBezTo>
                    <a:pt x="6774" y="17254"/>
                    <a:pt x="6774" y="17254"/>
                    <a:pt x="6774" y="17254"/>
                  </a:cubicBezTo>
                  <a:cubicBezTo>
                    <a:pt x="5751" y="16743"/>
                    <a:pt x="4985" y="16232"/>
                    <a:pt x="4218" y="15465"/>
                  </a:cubicBezTo>
                  <a:cubicBezTo>
                    <a:pt x="4218" y="15465"/>
                    <a:pt x="4218" y="15465"/>
                    <a:pt x="4218" y="15465"/>
                  </a:cubicBezTo>
                  <a:cubicBezTo>
                    <a:pt x="4218" y="15465"/>
                    <a:pt x="4218" y="15465"/>
                    <a:pt x="4218" y="15465"/>
                  </a:cubicBezTo>
                  <a:cubicBezTo>
                    <a:pt x="3451" y="14698"/>
                    <a:pt x="2812" y="13804"/>
                    <a:pt x="2428" y="12909"/>
                  </a:cubicBezTo>
                  <a:cubicBezTo>
                    <a:pt x="2428" y="12781"/>
                    <a:pt x="2428" y="12781"/>
                    <a:pt x="2428" y="12781"/>
                  </a:cubicBezTo>
                  <a:cubicBezTo>
                    <a:pt x="2045" y="11886"/>
                    <a:pt x="1789" y="10864"/>
                    <a:pt x="1789" y="9841"/>
                  </a:cubicBezTo>
                  <a:cubicBezTo>
                    <a:pt x="1789" y="8691"/>
                    <a:pt x="2045" y="7669"/>
                    <a:pt x="2428" y="6774"/>
                  </a:cubicBezTo>
                  <a:cubicBezTo>
                    <a:pt x="2812" y="5751"/>
                    <a:pt x="3451" y="4857"/>
                    <a:pt x="4218" y="4090"/>
                  </a:cubicBezTo>
                  <a:cubicBezTo>
                    <a:pt x="5624" y="2684"/>
                    <a:pt x="7669" y="1789"/>
                    <a:pt x="9841" y="1789"/>
                  </a:cubicBezTo>
                  <a:cubicBezTo>
                    <a:pt x="10992" y="1789"/>
                    <a:pt x="12014" y="2045"/>
                    <a:pt x="12909" y="2428"/>
                  </a:cubicBezTo>
                  <a:cubicBezTo>
                    <a:pt x="13931" y="2812"/>
                    <a:pt x="14826" y="3323"/>
                    <a:pt x="15465" y="4090"/>
                  </a:cubicBezTo>
                  <a:cubicBezTo>
                    <a:pt x="15593" y="4218"/>
                    <a:pt x="15593" y="4218"/>
                    <a:pt x="15593" y="4218"/>
                  </a:cubicBezTo>
                  <a:cubicBezTo>
                    <a:pt x="16232" y="4857"/>
                    <a:pt x="16871" y="5751"/>
                    <a:pt x="17254" y="6774"/>
                  </a:cubicBezTo>
                  <a:cubicBezTo>
                    <a:pt x="17254" y="6774"/>
                    <a:pt x="17254" y="6774"/>
                    <a:pt x="17254" y="6774"/>
                  </a:cubicBezTo>
                  <a:cubicBezTo>
                    <a:pt x="17638" y="7669"/>
                    <a:pt x="17893" y="8691"/>
                    <a:pt x="17893" y="9841"/>
                  </a:cubicBezTo>
                  <a:cubicBezTo>
                    <a:pt x="17893" y="10864"/>
                    <a:pt x="17638" y="11886"/>
                    <a:pt x="17254" y="12909"/>
                  </a:cubicBezTo>
                  <a:cubicBezTo>
                    <a:pt x="16871" y="13804"/>
                    <a:pt x="16232" y="14698"/>
                    <a:pt x="15465" y="15465"/>
                  </a:cubicBezTo>
                  <a:close/>
                  <a:moveTo>
                    <a:pt x="7413" y="3962"/>
                  </a:moveTo>
                  <a:cubicBezTo>
                    <a:pt x="7413" y="3962"/>
                    <a:pt x="7413" y="3962"/>
                    <a:pt x="7413" y="3962"/>
                  </a:cubicBezTo>
                  <a:cubicBezTo>
                    <a:pt x="7030" y="4090"/>
                    <a:pt x="6646" y="4346"/>
                    <a:pt x="6263" y="4473"/>
                  </a:cubicBezTo>
                  <a:cubicBezTo>
                    <a:pt x="6007" y="4729"/>
                    <a:pt x="5624" y="4985"/>
                    <a:pt x="5368" y="5240"/>
                  </a:cubicBezTo>
                  <a:cubicBezTo>
                    <a:pt x="5368" y="5240"/>
                    <a:pt x="5368" y="5240"/>
                    <a:pt x="5368" y="5240"/>
                  </a:cubicBezTo>
                  <a:cubicBezTo>
                    <a:pt x="5112" y="5624"/>
                    <a:pt x="4857" y="5879"/>
                    <a:pt x="4601" y="6263"/>
                  </a:cubicBezTo>
                  <a:cubicBezTo>
                    <a:pt x="4601" y="6263"/>
                    <a:pt x="4601" y="6263"/>
                    <a:pt x="4601" y="6263"/>
                  </a:cubicBezTo>
                  <a:cubicBezTo>
                    <a:pt x="4346" y="6646"/>
                    <a:pt x="4218" y="6902"/>
                    <a:pt x="3962" y="7285"/>
                  </a:cubicBezTo>
                  <a:cubicBezTo>
                    <a:pt x="3834" y="7541"/>
                    <a:pt x="3962" y="7924"/>
                    <a:pt x="4346" y="8052"/>
                  </a:cubicBezTo>
                  <a:cubicBezTo>
                    <a:pt x="4601" y="8180"/>
                    <a:pt x="4857" y="8052"/>
                    <a:pt x="4985" y="7796"/>
                  </a:cubicBezTo>
                  <a:cubicBezTo>
                    <a:pt x="5112" y="7413"/>
                    <a:pt x="5240" y="7157"/>
                    <a:pt x="5496" y="6902"/>
                  </a:cubicBezTo>
                  <a:cubicBezTo>
                    <a:pt x="5496" y="6902"/>
                    <a:pt x="5496" y="6902"/>
                    <a:pt x="5496" y="6902"/>
                  </a:cubicBezTo>
                  <a:cubicBezTo>
                    <a:pt x="5624" y="6518"/>
                    <a:pt x="5879" y="6263"/>
                    <a:pt x="6135" y="6007"/>
                  </a:cubicBezTo>
                  <a:cubicBezTo>
                    <a:pt x="6391" y="5879"/>
                    <a:pt x="6646" y="5624"/>
                    <a:pt x="6902" y="5368"/>
                  </a:cubicBezTo>
                  <a:cubicBezTo>
                    <a:pt x="7157" y="5240"/>
                    <a:pt x="7541" y="5112"/>
                    <a:pt x="7796" y="4985"/>
                  </a:cubicBezTo>
                  <a:cubicBezTo>
                    <a:pt x="8052" y="4857"/>
                    <a:pt x="8180" y="4473"/>
                    <a:pt x="8052" y="4218"/>
                  </a:cubicBezTo>
                  <a:cubicBezTo>
                    <a:pt x="7924" y="3962"/>
                    <a:pt x="7669" y="3834"/>
                    <a:pt x="7413" y="3962"/>
                  </a:cubicBezTo>
                  <a:close/>
                  <a:moveTo>
                    <a:pt x="15721" y="9202"/>
                  </a:moveTo>
                  <a:cubicBezTo>
                    <a:pt x="15721" y="9202"/>
                    <a:pt x="15721" y="9202"/>
                    <a:pt x="15721" y="9202"/>
                  </a:cubicBezTo>
                  <a:cubicBezTo>
                    <a:pt x="15337" y="9202"/>
                    <a:pt x="15082" y="9458"/>
                    <a:pt x="15082" y="9841"/>
                  </a:cubicBezTo>
                  <a:cubicBezTo>
                    <a:pt x="15082" y="10480"/>
                    <a:pt x="14954" y="11120"/>
                    <a:pt x="14698" y="11759"/>
                  </a:cubicBezTo>
                  <a:cubicBezTo>
                    <a:pt x="14698" y="11886"/>
                    <a:pt x="14698" y="11886"/>
                    <a:pt x="14698" y="11886"/>
                  </a:cubicBezTo>
                  <a:cubicBezTo>
                    <a:pt x="14443" y="12398"/>
                    <a:pt x="14059" y="13037"/>
                    <a:pt x="13548" y="13548"/>
                  </a:cubicBezTo>
                  <a:cubicBezTo>
                    <a:pt x="13037" y="14059"/>
                    <a:pt x="12525" y="14443"/>
                    <a:pt x="11886" y="14698"/>
                  </a:cubicBezTo>
                  <a:cubicBezTo>
                    <a:pt x="11247" y="14954"/>
                    <a:pt x="10480" y="15082"/>
                    <a:pt x="9841" y="15082"/>
                  </a:cubicBezTo>
                  <a:cubicBezTo>
                    <a:pt x="9586" y="15082"/>
                    <a:pt x="9330" y="15337"/>
                    <a:pt x="9330" y="15593"/>
                  </a:cubicBezTo>
                  <a:cubicBezTo>
                    <a:pt x="9330" y="15849"/>
                    <a:pt x="9586" y="16104"/>
                    <a:pt x="9841" y="16104"/>
                  </a:cubicBezTo>
                  <a:cubicBezTo>
                    <a:pt x="10736" y="16104"/>
                    <a:pt x="11503" y="15976"/>
                    <a:pt x="12270" y="15721"/>
                  </a:cubicBezTo>
                  <a:cubicBezTo>
                    <a:pt x="13037" y="15337"/>
                    <a:pt x="13804" y="14954"/>
                    <a:pt x="14315" y="14315"/>
                  </a:cubicBezTo>
                  <a:cubicBezTo>
                    <a:pt x="14954" y="13676"/>
                    <a:pt x="15337" y="13037"/>
                    <a:pt x="15721" y="12270"/>
                  </a:cubicBezTo>
                  <a:cubicBezTo>
                    <a:pt x="15721" y="12270"/>
                    <a:pt x="15721" y="12270"/>
                    <a:pt x="15721" y="12270"/>
                  </a:cubicBezTo>
                  <a:cubicBezTo>
                    <a:pt x="16104" y="11503"/>
                    <a:pt x="16232" y="10608"/>
                    <a:pt x="16232" y="9841"/>
                  </a:cubicBezTo>
                  <a:cubicBezTo>
                    <a:pt x="16232" y="9458"/>
                    <a:pt x="15976" y="9202"/>
                    <a:pt x="15721" y="9202"/>
                  </a:cubicBezTo>
                  <a:close/>
                </a:path>
              </a:pathLst>
            </a:custGeom>
            <a:gradFill>
              <a:gsLst>
                <a:gs pos="100000">
                  <a:srgbClr val="9A52B6"/>
                </a:gs>
                <a:gs pos="0">
                  <a:srgbClr val="435DF8"/>
                </a:gs>
              </a:gsLst>
              <a:lin ang="2700000" scaled="1"/>
            </a:gradFill>
            <a:ln w="12700">
              <a:miter lim="400000"/>
            </a:ln>
          </p:spPr>
          <p:txBody>
            <a:bodyPr tIns="91439" bIns="91439"/>
            <a:lstStyle/>
            <a:p>
              <a:pPr>
                <a:defRPr>
                  <a:latin typeface="+mj-lt"/>
                  <a:ea typeface="+mj-ea"/>
                  <a:cs typeface="+mj-cs"/>
                  <a:sym typeface="Calibri"/>
                </a:defRPr>
              </a:pPr>
              <a:endParaRPr>
                <a:cs typeface="+mn-ea"/>
                <a:sym typeface="+mn-lt"/>
              </a:endParaRPr>
            </a:p>
          </p:txBody>
        </p:sp>
        <p:sp>
          <p:nvSpPr>
            <p:cNvPr id="12" name="文本框 11">
              <a:extLst>
                <a:ext uri="{FF2B5EF4-FFF2-40B4-BE49-F238E27FC236}">
                  <a16:creationId xmlns:a16="http://schemas.microsoft.com/office/drawing/2014/main" id="{6D040103-E069-49EA-B5DE-58675916EE2F}"/>
                </a:ext>
              </a:extLst>
            </p:cNvPr>
            <p:cNvSpPr txBox="1"/>
            <p:nvPr/>
          </p:nvSpPr>
          <p:spPr>
            <a:xfrm>
              <a:off x="8717674" y="4724137"/>
              <a:ext cx="2270892" cy="369332"/>
            </a:xfrm>
            <a:prstGeom prst="rect">
              <a:avLst/>
            </a:prstGeom>
            <a:noFill/>
          </p:spPr>
          <p:txBody>
            <a:bodyPr wrap="square" rtlCol="0">
              <a:spAutoFit/>
            </a:bodyPr>
            <a:lstStyle/>
            <a:p>
              <a:pPr algn="ctr"/>
              <a:r>
                <a:rPr lang="zh-CN" altLang="en-US" dirty="0">
                  <a:gradFill>
                    <a:gsLst>
                      <a:gs pos="100000">
                        <a:srgbClr val="9A52B6"/>
                      </a:gs>
                      <a:gs pos="0">
                        <a:srgbClr val="435DF8"/>
                      </a:gs>
                    </a:gsLst>
                    <a:lin ang="2700000" scaled="1"/>
                  </a:gradFill>
                  <a:cs typeface="+mn-ea"/>
                  <a:sym typeface="+mn-lt"/>
                </a:rPr>
                <a:t>Add a title</a:t>
              </a:r>
            </a:p>
          </p:txBody>
        </p:sp>
        <p:sp>
          <p:nvSpPr>
            <p:cNvPr id="13" name="文本框 12">
              <a:extLst>
                <a:ext uri="{FF2B5EF4-FFF2-40B4-BE49-F238E27FC236}">
                  <a16:creationId xmlns:a16="http://schemas.microsoft.com/office/drawing/2014/main" id="{C3458692-C370-4A13-A398-A651489AB2F0}"/>
                </a:ext>
              </a:extLst>
            </p:cNvPr>
            <p:cNvSpPr txBox="1"/>
            <p:nvPr/>
          </p:nvSpPr>
          <p:spPr>
            <a:xfrm>
              <a:off x="8615527" y="5103298"/>
              <a:ext cx="2475186" cy="461665"/>
            </a:xfrm>
            <a:prstGeom prst="rect">
              <a:avLst/>
            </a:prstGeom>
            <a:noFill/>
          </p:spPr>
          <p:txBody>
            <a:bodyPr wrap="square" rtlCol="0">
              <a:spAutoFit/>
            </a:bodyPr>
            <a:lstStyle/>
            <a:p>
              <a:pPr algn="ctr"/>
              <a:r>
                <a:rPr lang="en-US" altLang="zh-CN" sz="1200" dirty="0">
                  <a:cs typeface="+mn-ea"/>
                  <a:sym typeface="+mn-lt"/>
                </a:rPr>
                <a:t>Click here to add content that matches the title.</a:t>
              </a:r>
            </a:p>
          </p:txBody>
        </p:sp>
      </p:grpSp>
    </p:spTree>
    <p:extLst>
      <p:ext uri="{BB962C8B-B14F-4D97-AF65-F5344CB8AC3E}">
        <p14:creationId xmlns:p14="http://schemas.microsoft.com/office/powerpoint/2010/main" val="14083363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fill="hold" grpId="0" nodeType="withEffect">
                                  <p:stCondLst>
                                    <p:cond delay="50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100"/>
                            </p:stCondLst>
                            <p:childTnLst>
                              <p:par>
                                <p:cTn id="26" presetID="2" presetClass="entr" presetSubtype="8" decel="10000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500" fill="hold"/>
                                        <p:tgtEl>
                                          <p:spTgt spid="3"/>
                                        </p:tgtEl>
                                        <p:attrNameLst>
                                          <p:attrName>ppt_x</p:attrName>
                                        </p:attrNameLst>
                                      </p:cBhvr>
                                      <p:tavLst>
                                        <p:tav tm="0">
                                          <p:val>
                                            <p:strVal val="0-#ppt_w/2"/>
                                          </p:val>
                                        </p:tav>
                                        <p:tav tm="100000">
                                          <p:val>
                                            <p:strVal val="#ppt_x"/>
                                          </p:val>
                                        </p:tav>
                                      </p:tavLst>
                                    </p:anim>
                                    <p:anim calcmode="lin" valueType="num">
                                      <p:cBhvr additive="base">
                                        <p:cTn id="29" dur="1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500" fill="hold"/>
                                        <p:tgtEl>
                                          <p:spTgt spid="2"/>
                                        </p:tgtEl>
                                        <p:attrNameLst>
                                          <p:attrName>ppt_x</p:attrName>
                                        </p:attrNameLst>
                                      </p:cBhvr>
                                      <p:tavLst>
                                        <p:tav tm="0">
                                          <p:val>
                                            <p:strVal val="1+#ppt_w/2"/>
                                          </p:val>
                                        </p:tav>
                                        <p:tav tm="100000">
                                          <p:val>
                                            <p:strVal val="#ppt_x"/>
                                          </p:val>
                                        </p:tav>
                                      </p:tavLst>
                                    </p:anim>
                                    <p:anim calcmode="lin" valueType="num">
                                      <p:cBhvr additive="base">
                                        <p:cTn id="33" dur="1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500" fill="hold"/>
                                        <p:tgtEl>
                                          <p:spTgt spid="9"/>
                                        </p:tgtEl>
                                        <p:attrNameLst>
                                          <p:attrName>ppt_x</p:attrName>
                                        </p:attrNameLst>
                                      </p:cBhvr>
                                      <p:tavLst>
                                        <p:tav tm="0">
                                          <p:val>
                                            <p:strVal val="#ppt_x"/>
                                          </p:val>
                                        </p:tav>
                                        <p:tav tm="100000">
                                          <p:val>
                                            <p:strVal val="#ppt_x"/>
                                          </p:val>
                                        </p:tav>
                                      </p:tavLst>
                                    </p:anim>
                                    <p:anim calcmode="lin" valueType="num">
                                      <p:cBhvr additive="base">
                                        <p:cTn id="37" dur="1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75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500" fill="hold"/>
                                        <p:tgtEl>
                                          <p:spTgt spid="8"/>
                                        </p:tgtEl>
                                        <p:attrNameLst>
                                          <p:attrName>ppt_x</p:attrName>
                                        </p:attrNameLst>
                                      </p:cBhvr>
                                      <p:tavLst>
                                        <p:tav tm="0">
                                          <p:val>
                                            <p:strVal val="#ppt_x"/>
                                          </p:val>
                                        </p:tav>
                                        <p:tav tm="100000">
                                          <p:val>
                                            <p:strVal val="#ppt_x"/>
                                          </p:val>
                                        </p:tav>
                                      </p:tavLst>
                                    </p:anim>
                                    <p:anim calcmode="lin" valueType="num">
                                      <p:cBhvr additive="base">
                                        <p:cTn id="4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3jorqqu">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rgbClr val="9A52B6"/>
            </a:gs>
            <a:gs pos="0">
              <a:srgbClr val="435DF8"/>
            </a:gs>
          </a:gsLst>
          <a:lin ang="27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1766</Words>
  <Application>Microsoft Office PowerPoint</Application>
  <PresentationFormat>宽屏</PresentationFormat>
  <Paragraphs>217</Paragraphs>
  <Slides>28</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28</vt:i4>
      </vt:variant>
    </vt:vector>
  </HeadingPairs>
  <TitlesOfParts>
    <vt:vector size="35" baseType="lpstr">
      <vt:lpstr>等线</vt:lpstr>
      <vt:lpstr>微软雅黑</vt:lpstr>
      <vt:lpstr>Arial</vt:lpstr>
      <vt:lpstr>Calibri</vt:lpstr>
      <vt:lpstr>Lato Light</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180</cp:revision>
  <dcterms:created xsi:type="dcterms:W3CDTF">2019-01-05T08:30:17Z</dcterms:created>
  <dcterms:modified xsi:type="dcterms:W3CDTF">2021-10-17T11:11:36Z</dcterms:modified>
</cp:coreProperties>
</file>