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29"/>
  </p:notesMasterIdLst>
  <p:sldIdLst>
    <p:sldId id="330" r:id="rId3"/>
    <p:sldId id="314" r:id="rId4"/>
    <p:sldId id="315" r:id="rId5"/>
    <p:sldId id="324" r:id="rId6"/>
    <p:sldId id="325" r:id="rId7"/>
    <p:sldId id="262" r:id="rId8"/>
    <p:sldId id="317" r:id="rId9"/>
    <p:sldId id="323" r:id="rId10"/>
    <p:sldId id="319" r:id="rId11"/>
    <p:sldId id="260" r:id="rId12"/>
    <p:sldId id="276" r:id="rId13"/>
    <p:sldId id="327" r:id="rId14"/>
    <p:sldId id="295" r:id="rId15"/>
    <p:sldId id="288" r:id="rId16"/>
    <p:sldId id="320" r:id="rId17"/>
    <p:sldId id="316" r:id="rId18"/>
    <p:sldId id="265" r:id="rId19"/>
    <p:sldId id="326" r:id="rId20"/>
    <p:sldId id="263" r:id="rId21"/>
    <p:sldId id="321" r:id="rId22"/>
    <p:sldId id="268" r:id="rId23"/>
    <p:sldId id="308" r:id="rId24"/>
    <p:sldId id="273" r:id="rId25"/>
    <p:sldId id="293" r:id="rId26"/>
    <p:sldId id="275" r:id="rId27"/>
    <p:sldId id="329"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5E62"/>
    <a:srgbClr val="52A4AE"/>
    <a:srgbClr val="92BFB5"/>
    <a:srgbClr val="B6D3B7"/>
    <a:srgbClr val="FFFFFF"/>
    <a:srgbClr val="E1EAEF"/>
    <a:srgbClr val="A7D2E5"/>
    <a:srgbClr val="5CACCF"/>
    <a:srgbClr val="5AADCE"/>
    <a:srgbClr val="77B6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solidFill>
              <a:srgbClr val="EFEFEF"/>
            </a:solidFill>
            <a:effectLst>
              <a:outerShdw blurRad="114300" dist="114300" dir="5400000" algn="t" rotWithShape="0">
                <a:schemeClr val="tx1">
                  <a:alpha val="20000"/>
                </a:schemeClr>
              </a:outerShdw>
            </a:effectLst>
          </c:spPr>
          <c:dPt>
            <c:idx val="0"/>
            <c:bubble3D val="0"/>
            <c:spPr>
              <a:gradFill>
                <a:gsLst>
                  <a:gs pos="0">
                    <a:srgbClr val="92BFB5"/>
                  </a:gs>
                  <a:gs pos="100000">
                    <a:srgbClr val="52A4AE"/>
                  </a:gs>
                </a:gsLst>
                <a:lin ang="5400000" scaled="1"/>
              </a:gra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EA86-4287-882A-8BAD2A518E1D}"/>
              </c:ext>
            </c:extLst>
          </c:dPt>
          <c:dPt>
            <c:idx val="1"/>
            <c:bubble3D val="0"/>
            <c:extLst>
              <c:ext xmlns:c16="http://schemas.microsoft.com/office/drawing/2014/chart" uri="{C3380CC4-5D6E-409C-BE32-E72D297353CC}">
                <c16:uniqueId val="{00000003-EA86-4287-882A-8BAD2A518E1D}"/>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EA86-4287-882A-8BAD2A518E1D}"/>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sz="1800">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solidFill>
              <a:srgbClr val="EFEFEF"/>
            </a:solidFill>
            <a:effectLst>
              <a:outerShdw blurRad="114300" dist="114300" dir="5400000" algn="t" rotWithShape="0">
                <a:schemeClr val="tx1">
                  <a:alpha val="20000"/>
                </a:schemeClr>
              </a:outerShdw>
            </a:effectLst>
          </c:spPr>
          <c:dPt>
            <c:idx val="0"/>
            <c:bubble3D val="0"/>
            <c:spPr>
              <a:gradFill>
                <a:gsLst>
                  <a:gs pos="0">
                    <a:srgbClr val="92BFB5"/>
                  </a:gs>
                  <a:gs pos="100000">
                    <a:srgbClr val="52A4AE"/>
                  </a:gs>
                </a:gsLst>
                <a:lin ang="5400000" scaled="1"/>
              </a:gra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EA86-4287-882A-8BAD2A518E1D}"/>
              </c:ext>
            </c:extLst>
          </c:dPt>
          <c:dPt>
            <c:idx val="1"/>
            <c:bubble3D val="0"/>
            <c:extLst>
              <c:ext xmlns:c16="http://schemas.microsoft.com/office/drawing/2014/chart" uri="{C3380CC4-5D6E-409C-BE32-E72D297353CC}">
                <c16:uniqueId val="{00000003-EA86-4287-882A-8BAD2A518E1D}"/>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EA86-4287-882A-8BAD2A518E1D}"/>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sz="1800">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solidFill>
              <a:srgbClr val="EFEFEF"/>
            </a:solidFill>
            <a:effectLst>
              <a:outerShdw blurRad="114300" dist="114300" dir="5400000" algn="t" rotWithShape="0">
                <a:schemeClr val="tx1">
                  <a:alpha val="20000"/>
                </a:schemeClr>
              </a:outerShdw>
            </a:effectLst>
          </c:spPr>
          <c:dPt>
            <c:idx val="0"/>
            <c:bubble3D val="0"/>
            <c:spPr>
              <a:gradFill>
                <a:gsLst>
                  <a:gs pos="0">
                    <a:srgbClr val="92BFB5"/>
                  </a:gs>
                  <a:gs pos="100000">
                    <a:srgbClr val="52A4AE"/>
                  </a:gs>
                </a:gsLst>
                <a:lin ang="5400000" scaled="1"/>
              </a:gra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EA86-4287-882A-8BAD2A518E1D}"/>
              </c:ext>
            </c:extLst>
          </c:dPt>
          <c:dPt>
            <c:idx val="1"/>
            <c:bubble3D val="0"/>
            <c:extLst>
              <c:ext xmlns:c16="http://schemas.microsoft.com/office/drawing/2014/chart" uri="{C3380CC4-5D6E-409C-BE32-E72D297353CC}">
                <c16:uniqueId val="{00000003-EA86-4287-882A-8BAD2A518E1D}"/>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EA86-4287-882A-8BAD2A518E1D}"/>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sz="1800">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solidFill>
              <a:srgbClr val="EFEFEF"/>
            </a:solidFill>
            <a:effectLst>
              <a:outerShdw blurRad="114300" dist="114300" dir="5400000" algn="t" rotWithShape="0">
                <a:schemeClr val="tx1">
                  <a:alpha val="20000"/>
                </a:schemeClr>
              </a:outerShdw>
            </a:effectLst>
          </c:spPr>
          <c:dPt>
            <c:idx val="0"/>
            <c:bubble3D val="0"/>
            <c:spPr>
              <a:gradFill>
                <a:gsLst>
                  <a:gs pos="0">
                    <a:srgbClr val="92BFB5"/>
                  </a:gs>
                  <a:gs pos="100000">
                    <a:srgbClr val="52A4AE"/>
                  </a:gs>
                </a:gsLst>
                <a:lin ang="5400000" scaled="1"/>
              </a:gra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EA86-4287-882A-8BAD2A518E1D}"/>
              </c:ext>
            </c:extLst>
          </c:dPt>
          <c:dPt>
            <c:idx val="1"/>
            <c:bubble3D val="0"/>
            <c:extLst>
              <c:ext xmlns:c16="http://schemas.microsoft.com/office/drawing/2014/chart" uri="{C3380CC4-5D6E-409C-BE32-E72D297353CC}">
                <c16:uniqueId val="{00000003-EA86-4287-882A-8BAD2A518E1D}"/>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EA86-4287-882A-8BAD2A518E1D}"/>
            </c:ext>
          </c:extLst>
        </c:ser>
        <c:dLbls>
          <c:showLegendKey val="0"/>
          <c:showVal val="1"/>
          <c:showCatName val="1"/>
          <c:showSerName val="0"/>
          <c:showPercent val="0"/>
          <c:showBubbleSize val="0"/>
          <c:showLeaderLines val="1"/>
        </c:dLbls>
        <c:firstSliceAng val="0"/>
        <c:holeSize val="84"/>
      </c:doughnutChart>
    </c:plotArea>
    <c:plotVisOnly val="1"/>
    <c:dispBlanksAs val="gap"/>
    <c:showDLblsOverMax val="0"/>
  </c:chart>
  <c:txPr>
    <a:bodyPr/>
    <a:lstStyle/>
    <a:p>
      <a:pPr>
        <a:defRPr sz="1800">
          <a:latin typeface="+mn-lt"/>
          <a:ea typeface="+mn-ea"/>
          <a:cs typeface="+mn-ea"/>
          <a:sym typeface="+mn-lt"/>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21D3-48AF-AC97-970CFAFA0FDD}"/>
              </c:ext>
            </c:extLst>
          </c:dPt>
          <c:dPt>
            <c:idx val="1"/>
            <c:bubble3D val="0"/>
            <c:spPr>
              <a:solidFill>
                <a:srgbClr val="52A4AE"/>
              </a:solidFill>
              <a:ln w="19050">
                <a:solidFill>
                  <a:schemeClr val="lt1"/>
                </a:solidFill>
              </a:ln>
              <a:effectLst/>
            </c:spPr>
            <c:extLst>
              <c:ext xmlns:c16="http://schemas.microsoft.com/office/drawing/2014/chart" uri="{C3380CC4-5D6E-409C-BE32-E72D297353CC}">
                <c16:uniqueId val="{00000003-21D3-48AF-AC97-970CFAFA0FDD}"/>
              </c:ext>
            </c:extLst>
          </c:dPt>
          <c:dPt>
            <c:idx val="2"/>
            <c:bubble3D val="0"/>
            <c:spPr>
              <a:solidFill>
                <a:srgbClr val="92BFB5"/>
              </a:solidFill>
              <a:ln w="19050">
                <a:solidFill>
                  <a:schemeClr val="lt1"/>
                </a:solidFill>
              </a:ln>
              <a:effectLst/>
            </c:spPr>
            <c:extLst>
              <c:ext xmlns:c16="http://schemas.microsoft.com/office/drawing/2014/chart" uri="{C3380CC4-5D6E-409C-BE32-E72D297353CC}">
                <c16:uniqueId val="{00000005-21D3-48AF-AC97-970CFAFA0FDD}"/>
              </c:ext>
            </c:extLst>
          </c:dPt>
          <c:dPt>
            <c:idx val="3"/>
            <c:bubble3D val="0"/>
            <c:spPr>
              <a:solidFill>
                <a:srgbClr val="B6D3B7"/>
              </a:solidFill>
              <a:ln w="19050">
                <a:solidFill>
                  <a:schemeClr val="lt1"/>
                </a:solidFill>
              </a:ln>
              <a:effectLst/>
            </c:spPr>
            <c:extLst>
              <c:ext xmlns:c16="http://schemas.microsoft.com/office/drawing/2014/chart" uri="{C3380CC4-5D6E-409C-BE32-E72D297353CC}">
                <c16:uniqueId val="{00000007-21D3-48AF-AC97-970CFAFA0FDD}"/>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1D3-48AF-AC97-970CFAFA0FDD}"/>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vert="horz"/>
        <a:lstStyle/>
        <a:p>
          <a:pPr>
            <a:defRPr/>
          </a:pPr>
          <a:endParaRPr lang="zh-CN"/>
        </a:p>
      </c:txPr>
    </c:legend>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0F58D-4693-4D7D-ADA6-732BDE111134}" type="datetimeFigureOut">
              <a:rPr lang="zh-CN" altLang="en-US" smtClean="0"/>
              <a:t>2021/10/16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567A2-8DEF-40AA-809F-50C0F430C253}" type="slidenum">
              <a:rPr lang="zh-CN" altLang="en-US" smtClean="0"/>
              <a:t>‹#›</a:t>
            </a:fld>
            <a:endParaRPr lang="zh-CN" altLang="en-US"/>
          </a:p>
        </p:txBody>
      </p:sp>
    </p:spTree>
    <p:extLst>
      <p:ext uri="{BB962C8B-B14F-4D97-AF65-F5344CB8AC3E}">
        <p14:creationId xmlns:p14="http://schemas.microsoft.com/office/powerpoint/2010/main" val="138098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2</a:t>
            </a:fld>
            <a:endParaRPr lang="zh-CN" altLang="en-US"/>
          </a:p>
        </p:txBody>
      </p:sp>
    </p:spTree>
    <p:extLst>
      <p:ext uri="{BB962C8B-B14F-4D97-AF65-F5344CB8AC3E}">
        <p14:creationId xmlns:p14="http://schemas.microsoft.com/office/powerpoint/2010/main" val="4256438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15</a:t>
            </a:fld>
            <a:endParaRPr lang="zh-CN" altLang="en-US"/>
          </a:p>
        </p:txBody>
      </p:sp>
    </p:spTree>
    <p:extLst>
      <p:ext uri="{BB962C8B-B14F-4D97-AF65-F5344CB8AC3E}">
        <p14:creationId xmlns:p14="http://schemas.microsoft.com/office/powerpoint/2010/main" val="1747316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16</a:t>
            </a:fld>
            <a:endParaRPr lang="zh-CN" altLang="en-US"/>
          </a:p>
        </p:txBody>
      </p:sp>
    </p:spTree>
    <p:extLst>
      <p:ext uri="{BB962C8B-B14F-4D97-AF65-F5344CB8AC3E}">
        <p14:creationId xmlns:p14="http://schemas.microsoft.com/office/powerpoint/2010/main" val="1351211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211990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20</a:t>
            </a:fld>
            <a:endParaRPr lang="zh-CN" altLang="en-US"/>
          </a:p>
        </p:txBody>
      </p:sp>
    </p:spTree>
    <p:extLst>
      <p:ext uri="{BB962C8B-B14F-4D97-AF65-F5344CB8AC3E}">
        <p14:creationId xmlns:p14="http://schemas.microsoft.com/office/powerpoint/2010/main" val="2633545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AC3F-EC54-4562-95FA-EAB001225A81}" type="slidenum">
              <a:rPr lang="zh-CN" altLang="en-US" smtClean="0"/>
              <a:t>22</a:t>
            </a:fld>
            <a:endParaRPr lang="zh-CN" altLang="en-US"/>
          </a:p>
        </p:txBody>
      </p:sp>
    </p:spTree>
    <p:extLst>
      <p:ext uri="{BB962C8B-B14F-4D97-AF65-F5344CB8AC3E}">
        <p14:creationId xmlns:p14="http://schemas.microsoft.com/office/powerpoint/2010/main" val="1339034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24</a:t>
            </a:fld>
            <a:endParaRPr lang="zh-CN" altLang="en-US"/>
          </a:p>
        </p:txBody>
      </p:sp>
    </p:spTree>
    <p:extLst>
      <p:ext uri="{BB962C8B-B14F-4D97-AF65-F5344CB8AC3E}">
        <p14:creationId xmlns:p14="http://schemas.microsoft.com/office/powerpoint/2010/main" val="466956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26</a:t>
            </a:fld>
            <a:endParaRPr lang="zh-CN" altLang="en-US"/>
          </a:p>
        </p:txBody>
      </p:sp>
    </p:spTree>
    <p:extLst>
      <p:ext uri="{BB962C8B-B14F-4D97-AF65-F5344CB8AC3E}">
        <p14:creationId xmlns:p14="http://schemas.microsoft.com/office/powerpoint/2010/main" val="941725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3</a:t>
            </a:fld>
            <a:endParaRPr lang="zh-CN" altLang="en-US"/>
          </a:p>
        </p:txBody>
      </p:sp>
    </p:spTree>
    <p:extLst>
      <p:ext uri="{BB962C8B-B14F-4D97-AF65-F5344CB8AC3E}">
        <p14:creationId xmlns:p14="http://schemas.microsoft.com/office/powerpoint/2010/main" val="1185932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1894521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7</a:t>
            </a:fld>
            <a:endParaRPr lang="zh-CN" altLang="en-US"/>
          </a:p>
        </p:txBody>
      </p:sp>
    </p:spTree>
    <p:extLst>
      <p:ext uri="{BB962C8B-B14F-4D97-AF65-F5344CB8AC3E}">
        <p14:creationId xmlns:p14="http://schemas.microsoft.com/office/powerpoint/2010/main" val="415824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38CEFD-6088-463A-800E-91D6F3954134}" type="slidenum">
              <a:rPr lang="en-GB" smtClean="0"/>
              <a:t>8</a:t>
            </a:fld>
            <a:endParaRPr lang="en-GB"/>
          </a:p>
        </p:txBody>
      </p:sp>
    </p:spTree>
    <p:extLst>
      <p:ext uri="{BB962C8B-B14F-4D97-AF65-F5344CB8AC3E}">
        <p14:creationId xmlns:p14="http://schemas.microsoft.com/office/powerpoint/2010/main" val="2162049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2FC115-43AE-41EB-BF0D-DEDE8EE1D962}" type="slidenum">
              <a:rPr lang="zh-CN" altLang="en-US" smtClean="0"/>
              <a:t>9</a:t>
            </a:fld>
            <a:endParaRPr lang="zh-CN" altLang="en-US"/>
          </a:p>
        </p:txBody>
      </p:sp>
    </p:spTree>
    <p:extLst>
      <p:ext uri="{BB962C8B-B14F-4D97-AF65-F5344CB8AC3E}">
        <p14:creationId xmlns:p14="http://schemas.microsoft.com/office/powerpoint/2010/main" val="4278994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798437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13</a:t>
            </a:fld>
            <a:endParaRPr lang="zh-CN" altLang="en-US"/>
          </a:p>
        </p:txBody>
      </p:sp>
    </p:spTree>
    <p:extLst>
      <p:ext uri="{BB962C8B-B14F-4D97-AF65-F5344CB8AC3E}">
        <p14:creationId xmlns:p14="http://schemas.microsoft.com/office/powerpoint/2010/main" val="3627586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82750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009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25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grpSp>
        <p:nvGrpSpPr>
          <p:cNvPr id="4" name="组合 3"/>
          <p:cNvGrpSpPr/>
          <p:nvPr userDrawn="1"/>
        </p:nvGrpSpPr>
        <p:grpSpPr>
          <a:xfrm flipH="1" flipV="1">
            <a:off x="-15944" y="5422431"/>
            <a:ext cx="1120172" cy="1152143"/>
            <a:chOff x="1565992" y="3100101"/>
            <a:chExt cx="1406469" cy="2632106"/>
          </a:xfrm>
        </p:grpSpPr>
        <p:sp>
          <p:nvSpPr>
            <p:cNvPr id="25" name="等腰三角形 26"/>
            <p:cNvSpPr/>
            <p:nvPr userDrawn="1"/>
          </p:nvSpPr>
          <p:spPr>
            <a:xfrm flipV="1">
              <a:off x="1565992" y="3111145"/>
              <a:ext cx="1406469" cy="2621062"/>
            </a:xfrm>
            <a:custGeom>
              <a:avLst/>
              <a:gdLst>
                <a:gd name="connsiteX0" fmla="*/ 0 w 1406469"/>
                <a:gd name="connsiteY0" fmla="*/ 3476740 h 3476740"/>
                <a:gd name="connsiteX1" fmla="*/ 1406469 w 1406469"/>
                <a:gd name="connsiteY1" fmla="*/ 0 h 3476740"/>
                <a:gd name="connsiteX2" fmla="*/ 1406469 w 1406469"/>
                <a:gd name="connsiteY2" fmla="*/ 3476740 h 3476740"/>
                <a:gd name="connsiteX3" fmla="*/ 0 w 1406469"/>
                <a:gd name="connsiteY3" fmla="*/ 3476740 h 3476740"/>
                <a:gd name="connsiteX0" fmla="*/ 0 w 1406469"/>
                <a:gd name="connsiteY0" fmla="*/ 3476740 h 3476740"/>
                <a:gd name="connsiteX1" fmla="*/ 1406469 w 1406469"/>
                <a:gd name="connsiteY1" fmla="*/ 0 h 3476740"/>
                <a:gd name="connsiteX2" fmla="*/ 1400412 w 1406469"/>
                <a:gd name="connsiteY2" fmla="*/ 881316 h 3476740"/>
                <a:gd name="connsiteX3" fmla="*/ 1406469 w 1406469"/>
                <a:gd name="connsiteY3" fmla="*/ 3476740 h 3476740"/>
                <a:gd name="connsiteX4" fmla="*/ 0 w 1406469"/>
                <a:gd name="connsiteY4" fmla="*/ 3476740 h 3476740"/>
                <a:gd name="connsiteX0" fmla="*/ 0 w 1406469"/>
                <a:gd name="connsiteY0" fmla="*/ 3476740 h 3476740"/>
                <a:gd name="connsiteX1" fmla="*/ 1058581 w 1406469"/>
                <a:gd name="connsiteY1" fmla="*/ 855678 h 3476740"/>
                <a:gd name="connsiteX2" fmla="*/ 1406469 w 1406469"/>
                <a:gd name="connsiteY2" fmla="*/ 0 h 3476740"/>
                <a:gd name="connsiteX3" fmla="*/ 1400412 w 1406469"/>
                <a:gd name="connsiteY3" fmla="*/ 881316 h 3476740"/>
                <a:gd name="connsiteX4" fmla="*/ 1406469 w 1406469"/>
                <a:gd name="connsiteY4" fmla="*/ 3476740 h 3476740"/>
                <a:gd name="connsiteX5" fmla="*/ 0 w 1406469"/>
                <a:gd name="connsiteY5" fmla="*/ 3476740 h 3476740"/>
                <a:gd name="connsiteX0" fmla="*/ 0 w 1406469"/>
                <a:gd name="connsiteY0" fmla="*/ 2621062 h 2621062"/>
                <a:gd name="connsiteX1" fmla="*/ 1058581 w 1406469"/>
                <a:gd name="connsiteY1" fmla="*/ 0 h 2621062"/>
                <a:gd name="connsiteX2" fmla="*/ 1400412 w 1406469"/>
                <a:gd name="connsiteY2" fmla="*/ 25638 h 2621062"/>
                <a:gd name="connsiteX3" fmla="*/ 1406469 w 1406469"/>
                <a:gd name="connsiteY3" fmla="*/ 2621062 h 2621062"/>
                <a:gd name="connsiteX4" fmla="*/ 0 w 1406469"/>
                <a:gd name="connsiteY4" fmla="*/ 2621062 h 262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userDrawn="1"/>
          </p:nvSpPr>
          <p:spPr>
            <a:xfrm flipV="1">
              <a:off x="1779353" y="310010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userDrawn="1"/>
        </p:nvGrpSpPr>
        <p:grpSpPr>
          <a:xfrm>
            <a:off x="6404298" y="-615311"/>
            <a:ext cx="5787702" cy="3740603"/>
            <a:chOff x="6404298" y="-615311"/>
            <a:chExt cx="5787702" cy="3740603"/>
          </a:xfrm>
        </p:grpSpPr>
        <p:sp>
          <p:nvSpPr>
            <p:cNvPr id="13" name="等腰三角形 12"/>
            <p:cNvSpPr/>
            <p:nvPr userDrawn="1"/>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21"/>
            <p:cNvSpPr/>
            <p:nvPr userDrawn="1"/>
          </p:nvSpPr>
          <p:spPr>
            <a:xfrm>
              <a:off x="7858555" y="613606"/>
              <a:ext cx="1215869" cy="1409798"/>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 name="connsiteX0" fmla="*/ 1215869 w 1215869"/>
                <a:gd name="connsiteY0" fmla="*/ 1390790 h 1409798"/>
                <a:gd name="connsiteX1" fmla="*/ 487620 w 1215869"/>
                <a:gd name="connsiteY1" fmla="*/ 1409798 h 1409798"/>
                <a:gd name="connsiteX2" fmla="*/ 0 w 1215869"/>
                <a:gd name="connsiteY2" fmla="*/ 0 h 1409798"/>
                <a:gd name="connsiteX3" fmla="*/ 1215869 w 1215869"/>
                <a:gd name="connsiteY3" fmla="*/ 1390790 h 1409798"/>
              </a:gdLst>
              <a:ahLst/>
              <a:cxnLst>
                <a:cxn ang="0">
                  <a:pos x="connsiteX0" y="connsiteY0"/>
                </a:cxn>
                <a:cxn ang="0">
                  <a:pos x="connsiteX1" y="connsiteY1"/>
                </a:cxn>
                <a:cxn ang="0">
                  <a:pos x="connsiteX2" y="connsiteY2"/>
                </a:cxn>
                <a:cxn ang="0">
                  <a:pos x="connsiteX3" y="connsiteY3"/>
                </a:cxn>
              </a:cxnLst>
              <a:rect l="l" t="t" r="r" b="b"/>
              <a:pathLst>
                <a:path w="1215869" h="1409798">
                  <a:moveTo>
                    <a:pt x="1215869" y="1390790"/>
                  </a:moveTo>
                  <a:lnTo>
                    <a:pt x="487620" y="1409798"/>
                  </a:lnTo>
                  <a:lnTo>
                    <a:pt x="0" y="0"/>
                  </a:lnTo>
                  <a:lnTo>
                    <a:pt x="1215869" y="139079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21"/>
            <p:cNvSpPr/>
            <p:nvPr userDrawn="1"/>
          </p:nvSpPr>
          <p:spPr>
            <a:xfrm>
              <a:off x="7854306" y="615599"/>
              <a:ext cx="598827" cy="142529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 name="connsiteX0" fmla="*/ 598827 w 598827"/>
                <a:gd name="connsiteY0" fmla="*/ 1418322 h 1425299"/>
                <a:gd name="connsiteX1" fmla="*/ 26988 w 598827"/>
                <a:gd name="connsiteY1" fmla="*/ 1425299 h 1425299"/>
                <a:gd name="connsiteX2" fmla="*/ 0 w 598827"/>
                <a:gd name="connsiteY2" fmla="*/ 0 h 1425299"/>
                <a:gd name="connsiteX3" fmla="*/ 598827 w 598827"/>
                <a:gd name="connsiteY3" fmla="*/ 1418322 h 1425299"/>
              </a:gdLst>
              <a:ahLst/>
              <a:cxnLst>
                <a:cxn ang="0">
                  <a:pos x="connsiteX0" y="connsiteY0"/>
                </a:cxn>
                <a:cxn ang="0">
                  <a:pos x="connsiteX1" y="connsiteY1"/>
                </a:cxn>
                <a:cxn ang="0">
                  <a:pos x="connsiteX2" y="connsiteY2"/>
                </a:cxn>
                <a:cxn ang="0">
                  <a:pos x="connsiteX3" y="connsiteY3"/>
                </a:cxn>
              </a:cxnLst>
              <a:rect l="l" t="t" r="r" b="b"/>
              <a:pathLst>
                <a:path w="598827" h="1425299">
                  <a:moveTo>
                    <a:pt x="598827" y="1418322"/>
                  </a:moveTo>
                  <a:lnTo>
                    <a:pt x="26988" y="1425299"/>
                  </a:lnTo>
                  <a:lnTo>
                    <a:pt x="0" y="0"/>
                  </a:lnTo>
                  <a:lnTo>
                    <a:pt x="598827" y="141832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userDrawn="1"/>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21"/>
            <p:cNvSpPr/>
            <p:nvPr userDrawn="1"/>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21"/>
            <p:cNvSpPr/>
            <p:nvPr userDrawn="1"/>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21"/>
            <p:cNvSpPr/>
            <p:nvPr userDrawn="1"/>
          </p:nvSpPr>
          <p:spPr>
            <a:xfrm rot="19016716">
              <a:off x="7429689" y="1625281"/>
              <a:ext cx="749276"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1"/>
            <p:cNvSpPr/>
            <p:nvPr userDrawn="1"/>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1"/>
            <p:cNvSpPr/>
            <p:nvPr userDrawn="1"/>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userDrawn="1"/>
        </p:nvSpPr>
        <p:spPr>
          <a:xfrm>
            <a:off x="197820" y="263237"/>
            <a:ext cx="11797868" cy="66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userDrawn="1"/>
        </p:nvGrpSpPr>
        <p:grpSpPr>
          <a:xfrm>
            <a:off x="5659987" y="1377793"/>
            <a:ext cx="906097" cy="0"/>
            <a:chOff x="5444832" y="1399309"/>
            <a:chExt cx="906097" cy="0"/>
          </a:xfrm>
        </p:grpSpPr>
        <p:cxnSp>
          <p:nvCxnSpPr>
            <p:cNvPr id="28" name="直接连接符 27"/>
            <p:cNvCxnSpPr/>
            <p:nvPr/>
          </p:nvCxnSpPr>
          <p:spPr>
            <a:xfrm>
              <a:off x="5444832" y="1399309"/>
              <a:ext cx="454994" cy="0"/>
            </a:xfrm>
            <a:prstGeom prst="line">
              <a:avLst/>
            </a:prstGeom>
            <a:ln w="57150">
              <a:gradFill>
                <a:gsLst>
                  <a:gs pos="0">
                    <a:srgbClr val="92BFB5"/>
                  </a:gs>
                  <a:gs pos="100000">
                    <a:srgbClr val="52A4AE"/>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895935" y="1399309"/>
              <a:ext cx="454994"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03579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比较">
    <p:spTree>
      <p:nvGrpSpPr>
        <p:cNvPr id="1" name=""/>
        <p:cNvGrpSpPr/>
        <p:nvPr/>
      </p:nvGrpSpPr>
      <p:grpSpPr>
        <a:xfrm>
          <a:off x="0" y="0"/>
          <a:ext cx="0" cy="0"/>
          <a:chOff x="0" y="0"/>
          <a:chExt cx="0" cy="0"/>
        </a:xfrm>
      </p:grpSpPr>
      <p:grpSp>
        <p:nvGrpSpPr>
          <p:cNvPr id="15" name="组合 14"/>
          <p:cNvGrpSpPr/>
          <p:nvPr userDrawn="1"/>
        </p:nvGrpSpPr>
        <p:grpSpPr>
          <a:xfrm flipH="1" flipV="1">
            <a:off x="-15944" y="5422431"/>
            <a:ext cx="1120172" cy="1152143"/>
            <a:chOff x="1565992" y="3100101"/>
            <a:chExt cx="1406469" cy="2632106"/>
          </a:xfrm>
        </p:grpSpPr>
        <p:sp>
          <p:nvSpPr>
            <p:cNvPr id="16" name="等腰三角形 26"/>
            <p:cNvSpPr/>
            <p:nvPr userDrawn="1"/>
          </p:nvSpPr>
          <p:spPr>
            <a:xfrm flipV="1">
              <a:off x="1565992" y="3111145"/>
              <a:ext cx="1406469" cy="2621062"/>
            </a:xfrm>
            <a:custGeom>
              <a:avLst/>
              <a:gdLst>
                <a:gd name="connsiteX0" fmla="*/ 0 w 1406469"/>
                <a:gd name="connsiteY0" fmla="*/ 3476740 h 3476740"/>
                <a:gd name="connsiteX1" fmla="*/ 1406469 w 1406469"/>
                <a:gd name="connsiteY1" fmla="*/ 0 h 3476740"/>
                <a:gd name="connsiteX2" fmla="*/ 1406469 w 1406469"/>
                <a:gd name="connsiteY2" fmla="*/ 3476740 h 3476740"/>
                <a:gd name="connsiteX3" fmla="*/ 0 w 1406469"/>
                <a:gd name="connsiteY3" fmla="*/ 3476740 h 3476740"/>
                <a:gd name="connsiteX0" fmla="*/ 0 w 1406469"/>
                <a:gd name="connsiteY0" fmla="*/ 3476740 h 3476740"/>
                <a:gd name="connsiteX1" fmla="*/ 1406469 w 1406469"/>
                <a:gd name="connsiteY1" fmla="*/ 0 h 3476740"/>
                <a:gd name="connsiteX2" fmla="*/ 1400412 w 1406469"/>
                <a:gd name="connsiteY2" fmla="*/ 881316 h 3476740"/>
                <a:gd name="connsiteX3" fmla="*/ 1406469 w 1406469"/>
                <a:gd name="connsiteY3" fmla="*/ 3476740 h 3476740"/>
                <a:gd name="connsiteX4" fmla="*/ 0 w 1406469"/>
                <a:gd name="connsiteY4" fmla="*/ 3476740 h 3476740"/>
                <a:gd name="connsiteX0" fmla="*/ 0 w 1406469"/>
                <a:gd name="connsiteY0" fmla="*/ 3476740 h 3476740"/>
                <a:gd name="connsiteX1" fmla="*/ 1058581 w 1406469"/>
                <a:gd name="connsiteY1" fmla="*/ 855678 h 3476740"/>
                <a:gd name="connsiteX2" fmla="*/ 1406469 w 1406469"/>
                <a:gd name="connsiteY2" fmla="*/ 0 h 3476740"/>
                <a:gd name="connsiteX3" fmla="*/ 1400412 w 1406469"/>
                <a:gd name="connsiteY3" fmla="*/ 881316 h 3476740"/>
                <a:gd name="connsiteX4" fmla="*/ 1406469 w 1406469"/>
                <a:gd name="connsiteY4" fmla="*/ 3476740 h 3476740"/>
                <a:gd name="connsiteX5" fmla="*/ 0 w 1406469"/>
                <a:gd name="connsiteY5" fmla="*/ 3476740 h 3476740"/>
                <a:gd name="connsiteX0" fmla="*/ 0 w 1406469"/>
                <a:gd name="connsiteY0" fmla="*/ 2621062 h 2621062"/>
                <a:gd name="connsiteX1" fmla="*/ 1058581 w 1406469"/>
                <a:gd name="connsiteY1" fmla="*/ 0 h 2621062"/>
                <a:gd name="connsiteX2" fmla="*/ 1400412 w 1406469"/>
                <a:gd name="connsiteY2" fmla="*/ 25638 h 2621062"/>
                <a:gd name="connsiteX3" fmla="*/ 1406469 w 1406469"/>
                <a:gd name="connsiteY3" fmla="*/ 2621062 h 2621062"/>
                <a:gd name="connsiteX4" fmla="*/ 0 w 1406469"/>
                <a:gd name="connsiteY4" fmla="*/ 2621062 h 262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flipV="1">
              <a:off x="1779353" y="310010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6404298" y="-615311"/>
            <a:ext cx="5787702" cy="3740603"/>
            <a:chOff x="6404298" y="-615311"/>
            <a:chExt cx="5787702" cy="3740603"/>
          </a:xfrm>
        </p:grpSpPr>
        <p:sp>
          <p:nvSpPr>
            <p:cNvPr id="19" name="等腰三角形 18"/>
            <p:cNvSpPr/>
            <p:nvPr userDrawn="1"/>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21"/>
            <p:cNvSpPr/>
            <p:nvPr userDrawn="1"/>
          </p:nvSpPr>
          <p:spPr>
            <a:xfrm>
              <a:off x="7858555" y="613606"/>
              <a:ext cx="1215869" cy="1409798"/>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 name="connsiteX0" fmla="*/ 1215869 w 1215869"/>
                <a:gd name="connsiteY0" fmla="*/ 1390790 h 1409798"/>
                <a:gd name="connsiteX1" fmla="*/ 487620 w 1215869"/>
                <a:gd name="connsiteY1" fmla="*/ 1409798 h 1409798"/>
                <a:gd name="connsiteX2" fmla="*/ 0 w 1215869"/>
                <a:gd name="connsiteY2" fmla="*/ 0 h 1409798"/>
                <a:gd name="connsiteX3" fmla="*/ 1215869 w 1215869"/>
                <a:gd name="connsiteY3" fmla="*/ 1390790 h 1409798"/>
              </a:gdLst>
              <a:ahLst/>
              <a:cxnLst>
                <a:cxn ang="0">
                  <a:pos x="connsiteX0" y="connsiteY0"/>
                </a:cxn>
                <a:cxn ang="0">
                  <a:pos x="connsiteX1" y="connsiteY1"/>
                </a:cxn>
                <a:cxn ang="0">
                  <a:pos x="connsiteX2" y="connsiteY2"/>
                </a:cxn>
                <a:cxn ang="0">
                  <a:pos x="connsiteX3" y="connsiteY3"/>
                </a:cxn>
              </a:cxnLst>
              <a:rect l="l" t="t" r="r" b="b"/>
              <a:pathLst>
                <a:path w="1215869" h="1409798">
                  <a:moveTo>
                    <a:pt x="1215869" y="1390790"/>
                  </a:moveTo>
                  <a:lnTo>
                    <a:pt x="487620" y="1409798"/>
                  </a:lnTo>
                  <a:lnTo>
                    <a:pt x="0" y="0"/>
                  </a:lnTo>
                  <a:lnTo>
                    <a:pt x="1215869" y="139079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1"/>
            <p:cNvSpPr/>
            <p:nvPr userDrawn="1"/>
          </p:nvSpPr>
          <p:spPr>
            <a:xfrm>
              <a:off x="7854306" y="615599"/>
              <a:ext cx="598827" cy="142529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 name="connsiteX0" fmla="*/ 598827 w 598827"/>
                <a:gd name="connsiteY0" fmla="*/ 1418322 h 1425299"/>
                <a:gd name="connsiteX1" fmla="*/ 26988 w 598827"/>
                <a:gd name="connsiteY1" fmla="*/ 1425299 h 1425299"/>
                <a:gd name="connsiteX2" fmla="*/ 0 w 598827"/>
                <a:gd name="connsiteY2" fmla="*/ 0 h 1425299"/>
                <a:gd name="connsiteX3" fmla="*/ 598827 w 598827"/>
                <a:gd name="connsiteY3" fmla="*/ 1418322 h 1425299"/>
              </a:gdLst>
              <a:ahLst/>
              <a:cxnLst>
                <a:cxn ang="0">
                  <a:pos x="connsiteX0" y="connsiteY0"/>
                </a:cxn>
                <a:cxn ang="0">
                  <a:pos x="connsiteX1" y="connsiteY1"/>
                </a:cxn>
                <a:cxn ang="0">
                  <a:pos x="connsiteX2" y="connsiteY2"/>
                </a:cxn>
                <a:cxn ang="0">
                  <a:pos x="connsiteX3" y="connsiteY3"/>
                </a:cxn>
              </a:cxnLst>
              <a:rect l="l" t="t" r="r" b="b"/>
              <a:pathLst>
                <a:path w="598827" h="1425299">
                  <a:moveTo>
                    <a:pt x="598827" y="1418322"/>
                  </a:moveTo>
                  <a:lnTo>
                    <a:pt x="26988" y="1425299"/>
                  </a:lnTo>
                  <a:lnTo>
                    <a:pt x="0" y="0"/>
                  </a:lnTo>
                  <a:lnTo>
                    <a:pt x="598827" y="141832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userDrawn="1"/>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1"/>
            <p:cNvSpPr/>
            <p:nvPr userDrawn="1"/>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1"/>
            <p:cNvSpPr/>
            <p:nvPr userDrawn="1"/>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1"/>
            <p:cNvSpPr/>
            <p:nvPr userDrawn="1"/>
          </p:nvSpPr>
          <p:spPr>
            <a:xfrm rot="19016716">
              <a:off x="7429689" y="1625281"/>
              <a:ext cx="749276"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1"/>
            <p:cNvSpPr/>
            <p:nvPr userDrawn="1"/>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1"/>
            <p:cNvSpPr/>
            <p:nvPr userDrawn="1"/>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1"/>
            <p:cNvSpPr/>
            <p:nvPr userDrawn="1"/>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userDrawn="1"/>
        </p:nvSpPr>
        <p:spPr>
          <a:xfrm>
            <a:off x="197820" y="263237"/>
            <a:ext cx="11797868" cy="66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userDrawn="1"/>
        </p:nvGrpSpPr>
        <p:grpSpPr>
          <a:xfrm>
            <a:off x="5659987" y="1377793"/>
            <a:ext cx="906097" cy="0"/>
            <a:chOff x="5444832" y="1399309"/>
            <a:chExt cx="906097" cy="0"/>
          </a:xfrm>
        </p:grpSpPr>
        <p:cxnSp>
          <p:nvCxnSpPr>
            <p:cNvPr id="33" name="直接连接符 32"/>
            <p:cNvCxnSpPr/>
            <p:nvPr/>
          </p:nvCxnSpPr>
          <p:spPr>
            <a:xfrm>
              <a:off x="5444832" y="1399309"/>
              <a:ext cx="454994" cy="0"/>
            </a:xfrm>
            <a:prstGeom prst="line">
              <a:avLst/>
            </a:prstGeom>
            <a:ln w="57150">
              <a:gradFill>
                <a:gsLst>
                  <a:gs pos="0">
                    <a:srgbClr val="92BFB5"/>
                  </a:gs>
                  <a:gs pos="100000">
                    <a:srgbClr val="52A4AE"/>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895935" y="1399309"/>
              <a:ext cx="454994"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0871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grpSp>
        <p:nvGrpSpPr>
          <p:cNvPr id="15" name="组合 14"/>
          <p:cNvGrpSpPr/>
          <p:nvPr userDrawn="1"/>
        </p:nvGrpSpPr>
        <p:grpSpPr>
          <a:xfrm flipH="1" flipV="1">
            <a:off x="-15944" y="5422431"/>
            <a:ext cx="1120172" cy="1152143"/>
            <a:chOff x="1565992" y="3100101"/>
            <a:chExt cx="1406469" cy="2632106"/>
          </a:xfrm>
        </p:grpSpPr>
        <p:sp>
          <p:nvSpPr>
            <p:cNvPr id="16" name="等腰三角形 26"/>
            <p:cNvSpPr/>
            <p:nvPr userDrawn="1"/>
          </p:nvSpPr>
          <p:spPr>
            <a:xfrm flipV="1">
              <a:off x="1565992" y="3111145"/>
              <a:ext cx="1406469" cy="2621062"/>
            </a:xfrm>
            <a:custGeom>
              <a:avLst/>
              <a:gdLst>
                <a:gd name="connsiteX0" fmla="*/ 0 w 1406469"/>
                <a:gd name="connsiteY0" fmla="*/ 3476740 h 3476740"/>
                <a:gd name="connsiteX1" fmla="*/ 1406469 w 1406469"/>
                <a:gd name="connsiteY1" fmla="*/ 0 h 3476740"/>
                <a:gd name="connsiteX2" fmla="*/ 1406469 w 1406469"/>
                <a:gd name="connsiteY2" fmla="*/ 3476740 h 3476740"/>
                <a:gd name="connsiteX3" fmla="*/ 0 w 1406469"/>
                <a:gd name="connsiteY3" fmla="*/ 3476740 h 3476740"/>
                <a:gd name="connsiteX0" fmla="*/ 0 w 1406469"/>
                <a:gd name="connsiteY0" fmla="*/ 3476740 h 3476740"/>
                <a:gd name="connsiteX1" fmla="*/ 1406469 w 1406469"/>
                <a:gd name="connsiteY1" fmla="*/ 0 h 3476740"/>
                <a:gd name="connsiteX2" fmla="*/ 1400412 w 1406469"/>
                <a:gd name="connsiteY2" fmla="*/ 881316 h 3476740"/>
                <a:gd name="connsiteX3" fmla="*/ 1406469 w 1406469"/>
                <a:gd name="connsiteY3" fmla="*/ 3476740 h 3476740"/>
                <a:gd name="connsiteX4" fmla="*/ 0 w 1406469"/>
                <a:gd name="connsiteY4" fmla="*/ 3476740 h 3476740"/>
                <a:gd name="connsiteX0" fmla="*/ 0 w 1406469"/>
                <a:gd name="connsiteY0" fmla="*/ 3476740 h 3476740"/>
                <a:gd name="connsiteX1" fmla="*/ 1058581 w 1406469"/>
                <a:gd name="connsiteY1" fmla="*/ 855678 h 3476740"/>
                <a:gd name="connsiteX2" fmla="*/ 1406469 w 1406469"/>
                <a:gd name="connsiteY2" fmla="*/ 0 h 3476740"/>
                <a:gd name="connsiteX3" fmla="*/ 1400412 w 1406469"/>
                <a:gd name="connsiteY3" fmla="*/ 881316 h 3476740"/>
                <a:gd name="connsiteX4" fmla="*/ 1406469 w 1406469"/>
                <a:gd name="connsiteY4" fmla="*/ 3476740 h 3476740"/>
                <a:gd name="connsiteX5" fmla="*/ 0 w 1406469"/>
                <a:gd name="connsiteY5" fmla="*/ 3476740 h 3476740"/>
                <a:gd name="connsiteX0" fmla="*/ 0 w 1406469"/>
                <a:gd name="connsiteY0" fmla="*/ 2621062 h 2621062"/>
                <a:gd name="connsiteX1" fmla="*/ 1058581 w 1406469"/>
                <a:gd name="connsiteY1" fmla="*/ 0 h 2621062"/>
                <a:gd name="connsiteX2" fmla="*/ 1400412 w 1406469"/>
                <a:gd name="connsiteY2" fmla="*/ 25638 h 2621062"/>
                <a:gd name="connsiteX3" fmla="*/ 1406469 w 1406469"/>
                <a:gd name="connsiteY3" fmla="*/ 2621062 h 2621062"/>
                <a:gd name="connsiteX4" fmla="*/ 0 w 1406469"/>
                <a:gd name="connsiteY4" fmla="*/ 2621062 h 262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flipV="1">
              <a:off x="1779353" y="310010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6404298" y="-615311"/>
            <a:ext cx="5787702" cy="3740603"/>
            <a:chOff x="6404298" y="-615311"/>
            <a:chExt cx="5787702" cy="3740603"/>
          </a:xfrm>
        </p:grpSpPr>
        <p:sp>
          <p:nvSpPr>
            <p:cNvPr id="19" name="等腰三角形 18"/>
            <p:cNvSpPr/>
            <p:nvPr userDrawn="1"/>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21"/>
            <p:cNvSpPr/>
            <p:nvPr userDrawn="1"/>
          </p:nvSpPr>
          <p:spPr>
            <a:xfrm>
              <a:off x="7858555" y="613606"/>
              <a:ext cx="1215869" cy="1409798"/>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 name="connsiteX0" fmla="*/ 1215869 w 1215869"/>
                <a:gd name="connsiteY0" fmla="*/ 1390790 h 1409798"/>
                <a:gd name="connsiteX1" fmla="*/ 487620 w 1215869"/>
                <a:gd name="connsiteY1" fmla="*/ 1409798 h 1409798"/>
                <a:gd name="connsiteX2" fmla="*/ 0 w 1215869"/>
                <a:gd name="connsiteY2" fmla="*/ 0 h 1409798"/>
                <a:gd name="connsiteX3" fmla="*/ 1215869 w 1215869"/>
                <a:gd name="connsiteY3" fmla="*/ 1390790 h 1409798"/>
              </a:gdLst>
              <a:ahLst/>
              <a:cxnLst>
                <a:cxn ang="0">
                  <a:pos x="connsiteX0" y="connsiteY0"/>
                </a:cxn>
                <a:cxn ang="0">
                  <a:pos x="connsiteX1" y="connsiteY1"/>
                </a:cxn>
                <a:cxn ang="0">
                  <a:pos x="connsiteX2" y="connsiteY2"/>
                </a:cxn>
                <a:cxn ang="0">
                  <a:pos x="connsiteX3" y="connsiteY3"/>
                </a:cxn>
              </a:cxnLst>
              <a:rect l="l" t="t" r="r" b="b"/>
              <a:pathLst>
                <a:path w="1215869" h="1409798">
                  <a:moveTo>
                    <a:pt x="1215869" y="1390790"/>
                  </a:moveTo>
                  <a:lnTo>
                    <a:pt x="487620" y="1409798"/>
                  </a:lnTo>
                  <a:lnTo>
                    <a:pt x="0" y="0"/>
                  </a:lnTo>
                  <a:lnTo>
                    <a:pt x="1215869" y="139079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1"/>
            <p:cNvSpPr/>
            <p:nvPr userDrawn="1"/>
          </p:nvSpPr>
          <p:spPr>
            <a:xfrm>
              <a:off x="7854306" y="615599"/>
              <a:ext cx="598827" cy="142529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 name="connsiteX0" fmla="*/ 598827 w 598827"/>
                <a:gd name="connsiteY0" fmla="*/ 1418322 h 1425299"/>
                <a:gd name="connsiteX1" fmla="*/ 26988 w 598827"/>
                <a:gd name="connsiteY1" fmla="*/ 1425299 h 1425299"/>
                <a:gd name="connsiteX2" fmla="*/ 0 w 598827"/>
                <a:gd name="connsiteY2" fmla="*/ 0 h 1425299"/>
                <a:gd name="connsiteX3" fmla="*/ 598827 w 598827"/>
                <a:gd name="connsiteY3" fmla="*/ 1418322 h 1425299"/>
              </a:gdLst>
              <a:ahLst/>
              <a:cxnLst>
                <a:cxn ang="0">
                  <a:pos x="connsiteX0" y="connsiteY0"/>
                </a:cxn>
                <a:cxn ang="0">
                  <a:pos x="connsiteX1" y="connsiteY1"/>
                </a:cxn>
                <a:cxn ang="0">
                  <a:pos x="connsiteX2" y="connsiteY2"/>
                </a:cxn>
                <a:cxn ang="0">
                  <a:pos x="connsiteX3" y="connsiteY3"/>
                </a:cxn>
              </a:cxnLst>
              <a:rect l="l" t="t" r="r" b="b"/>
              <a:pathLst>
                <a:path w="598827" h="1425299">
                  <a:moveTo>
                    <a:pt x="598827" y="1418322"/>
                  </a:moveTo>
                  <a:lnTo>
                    <a:pt x="26988" y="1425299"/>
                  </a:lnTo>
                  <a:lnTo>
                    <a:pt x="0" y="0"/>
                  </a:lnTo>
                  <a:lnTo>
                    <a:pt x="598827" y="141832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userDrawn="1"/>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1"/>
            <p:cNvSpPr/>
            <p:nvPr userDrawn="1"/>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1"/>
            <p:cNvSpPr/>
            <p:nvPr userDrawn="1"/>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1"/>
            <p:cNvSpPr/>
            <p:nvPr userDrawn="1"/>
          </p:nvSpPr>
          <p:spPr>
            <a:xfrm rot="19016716">
              <a:off x="7429689" y="1625281"/>
              <a:ext cx="749276"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1"/>
            <p:cNvSpPr/>
            <p:nvPr userDrawn="1"/>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1"/>
            <p:cNvSpPr/>
            <p:nvPr userDrawn="1"/>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1"/>
            <p:cNvSpPr/>
            <p:nvPr userDrawn="1"/>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userDrawn="1"/>
        </p:nvSpPr>
        <p:spPr>
          <a:xfrm>
            <a:off x="197820" y="263237"/>
            <a:ext cx="11797868" cy="66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userDrawn="1"/>
        </p:nvGrpSpPr>
        <p:grpSpPr>
          <a:xfrm>
            <a:off x="5659987" y="1377793"/>
            <a:ext cx="906097" cy="0"/>
            <a:chOff x="5444832" y="1399309"/>
            <a:chExt cx="906097" cy="0"/>
          </a:xfrm>
        </p:grpSpPr>
        <p:cxnSp>
          <p:nvCxnSpPr>
            <p:cNvPr id="33" name="直接连接符 32"/>
            <p:cNvCxnSpPr/>
            <p:nvPr/>
          </p:nvCxnSpPr>
          <p:spPr>
            <a:xfrm>
              <a:off x="5444832" y="1399309"/>
              <a:ext cx="454994" cy="0"/>
            </a:xfrm>
            <a:prstGeom prst="line">
              <a:avLst/>
            </a:prstGeom>
            <a:ln w="57150">
              <a:gradFill>
                <a:gsLst>
                  <a:gs pos="0">
                    <a:srgbClr val="92BFB5"/>
                  </a:gs>
                  <a:gs pos="100000">
                    <a:srgbClr val="52A4AE"/>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895935" y="1399309"/>
              <a:ext cx="454994"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9287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grpSp>
        <p:nvGrpSpPr>
          <p:cNvPr id="15" name="组合 14"/>
          <p:cNvGrpSpPr/>
          <p:nvPr userDrawn="1"/>
        </p:nvGrpSpPr>
        <p:grpSpPr>
          <a:xfrm flipH="1" flipV="1">
            <a:off x="-15944" y="5422431"/>
            <a:ext cx="1120172" cy="1152143"/>
            <a:chOff x="1565992" y="3100101"/>
            <a:chExt cx="1406469" cy="2632106"/>
          </a:xfrm>
        </p:grpSpPr>
        <p:sp>
          <p:nvSpPr>
            <p:cNvPr id="16" name="等腰三角形 26"/>
            <p:cNvSpPr/>
            <p:nvPr userDrawn="1"/>
          </p:nvSpPr>
          <p:spPr>
            <a:xfrm flipV="1">
              <a:off x="1565992" y="3111145"/>
              <a:ext cx="1406469" cy="2621062"/>
            </a:xfrm>
            <a:custGeom>
              <a:avLst/>
              <a:gdLst>
                <a:gd name="connsiteX0" fmla="*/ 0 w 1406469"/>
                <a:gd name="connsiteY0" fmla="*/ 3476740 h 3476740"/>
                <a:gd name="connsiteX1" fmla="*/ 1406469 w 1406469"/>
                <a:gd name="connsiteY1" fmla="*/ 0 h 3476740"/>
                <a:gd name="connsiteX2" fmla="*/ 1406469 w 1406469"/>
                <a:gd name="connsiteY2" fmla="*/ 3476740 h 3476740"/>
                <a:gd name="connsiteX3" fmla="*/ 0 w 1406469"/>
                <a:gd name="connsiteY3" fmla="*/ 3476740 h 3476740"/>
                <a:gd name="connsiteX0" fmla="*/ 0 w 1406469"/>
                <a:gd name="connsiteY0" fmla="*/ 3476740 h 3476740"/>
                <a:gd name="connsiteX1" fmla="*/ 1406469 w 1406469"/>
                <a:gd name="connsiteY1" fmla="*/ 0 h 3476740"/>
                <a:gd name="connsiteX2" fmla="*/ 1400412 w 1406469"/>
                <a:gd name="connsiteY2" fmla="*/ 881316 h 3476740"/>
                <a:gd name="connsiteX3" fmla="*/ 1406469 w 1406469"/>
                <a:gd name="connsiteY3" fmla="*/ 3476740 h 3476740"/>
                <a:gd name="connsiteX4" fmla="*/ 0 w 1406469"/>
                <a:gd name="connsiteY4" fmla="*/ 3476740 h 3476740"/>
                <a:gd name="connsiteX0" fmla="*/ 0 w 1406469"/>
                <a:gd name="connsiteY0" fmla="*/ 3476740 h 3476740"/>
                <a:gd name="connsiteX1" fmla="*/ 1058581 w 1406469"/>
                <a:gd name="connsiteY1" fmla="*/ 855678 h 3476740"/>
                <a:gd name="connsiteX2" fmla="*/ 1406469 w 1406469"/>
                <a:gd name="connsiteY2" fmla="*/ 0 h 3476740"/>
                <a:gd name="connsiteX3" fmla="*/ 1400412 w 1406469"/>
                <a:gd name="connsiteY3" fmla="*/ 881316 h 3476740"/>
                <a:gd name="connsiteX4" fmla="*/ 1406469 w 1406469"/>
                <a:gd name="connsiteY4" fmla="*/ 3476740 h 3476740"/>
                <a:gd name="connsiteX5" fmla="*/ 0 w 1406469"/>
                <a:gd name="connsiteY5" fmla="*/ 3476740 h 3476740"/>
                <a:gd name="connsiteX0" fmla="*/ 0 w 1406469"/>
                <a:gd name="connsiteY0" fmla="*/ 2621062 h 2621062"/>
                <a:gd name="connsiteX1" fmla="*/ 1058581 w 1406469"/>
                <a:gd name="connsiteY1" fmla="*/ 0 h 2621062"/>
                <a:gd name="connsiteX2" fmla="*/ 1400412 w 1406469"/>
                <a:gd name="connsiteY2" fmla="*/ 25638 h 2621062"/>
                <a:gd name="connsiteX3" fmla="*/ 1406469 w 1406469"/>
                <a:gd name="connsiteY3" fmla="*/ 2621062 h 2621062"/>
                <a:gd name="connsiteX4" fmla="*/ 0 w 1406469"/>
                <a:gd name="connsiteY4" fmla="*/ 2621062 h 262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flipV="1">
              <a:off x="1779353" y="310010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6404298" y="-615311"/>
            <a:ext cx="5787702" cy="3740603"/>
            <a:chOff x="6404298" y="-615311"/>
            <a:chExt cx="5787702" cy="3740603"/>
          </a:xfrm>
        </p:grpSpPr>
        <p:sp>
          <p:nvSpPr>
            <p:cNvPr id="19" name="等腰三角形 18"/>
            <p:cNvSpPr/>
            <p:nvPr userDrawn="1"/>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21"/>
            <p:cNvSpPr/>
            <p:nvPr userDrawn="1"/>
          </p:nvSpPr>
          <p:spPr>
            <a:xfrm>
              <a:off x="7858555" y="613606"/>
              <a:ext cx="1215869" cy="1409798"/>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 name="connsiteX0" fmla="*/ 1215869 w 1215869"/>
                <a:gd name="connsiteY0" fmla="*/ 1390790 h 1409798"/>
                <a:gd name="connsiteX1" fmla="*/ 487620 w 1215869"/>
                <a:gd name="connsiteY1" fmla="*/ 1409798 h 1409798"/>
                <a:gd name="connsiteX2" fmla="*/ 0 w 1215869"/>
                <a:gd name="connsiteY2" fmla="*/ 0 h 1409798"/>
                <a:gd name="connsiteX3" fmla="*/ 1215869 w 1215869"/>
                <a:gd name="connsiteY3" fmla="*/ 1390790 h 1409798"/>
              </a:gdLst>
              <a:ahLst/>
              <a:cxnLst>
                <a:cxn ang="0">
                  <a:pos x="connsiteX0" y="connsiteY0"/>
                </a:cxn>
                <a:cxn ang="0">
                  <a:pos x="connsiteX1" y="connsiteY1"/>
                </a:cxn>
                <a:cxn ang="0">
                  <a:pos x="connsiteX2" y="connsiteY2"/>
                </a:cxn>
                <a:cxn ang="0">
                  <a:pos x="connsiteX3" y="connsiteY3"/>
                </a:cxn>
              </a:cxnLst>
              <a:rect l="l" t="t" r="r" b="b"/>
              <a:pathLst>
                <a:path w="1215869" h="1409798">
                  <a:moveTo>
                    <a:pt x="1215869" y="1390790"/>
                  </a:moveTo>
                  <a:lnTo>
                    <a:pt x="487620" y="1409798"/>
                  </a:lnTo>
                  <a:lnTo>
                    <a:pt x="0" y="0"/>
                  </a:lnTo>
                  <a:lnTo>
                    <a:pt x="1215869" y="139079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1"/>
            <p:cNvSpPr/>
            <p:nvPr userDrawn="1"/>
          </p:nvSpPr>
          <p:spPr>
            <a:xfrm>
              <a:off x="7854306" y="615599"/>
              <a:ext cx="598827" cy="142529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 name="connsiteX0" fmla="*/ 598827 w 598827"/>
                <a:gd name="connsiteY0" fmla="*/ 1418322 h 1425299"/>
                <a:gd name="connsiteX1" fmla="*/ 26988 w 598827"/>
                <a:gd name="connsiteY1" fmla="*/ 1425299 h 1425299"/>
                <a:gd name="connsiteX2" fmla="*/ 0 w 598827"/>
                <a:gd name="connsiteY2" fmla="*/ 0 h 1425299"/>
                <a:gd name="connsiteX3" fmla="*/ 598827 w 598827"/>
                <a:gd name="connsiteY3" fmla="*/ 1418322 h 1425299"/>
              </a:gdLst>
              <a:ahLst/>
              <a:cxnLst>
                <a:cxn ang="0">
                  <a:pos x="connsiteX0" y="connsiteY0"/>
                </a:cxn>
                <a:cxn ang="0">
                  <a:pos x="connsiteX1" y="connsiteY1"/>
                </a:cxn>
                <a:cxn ang="0">
                  <a:pos x="connsiteX2" y="connsiteY2"/>
                </a:cxn>
                <a:cxn ang="0">
                  <a:pos x="connsiteX3" y="connsiteY3"/>
                </a:cxn>
              </a:cxnLst>
              <a:rect l="l" t="t" r="r" b="b"/>
              <a:pathLst>
                <a:path w="598827" h="1425299">
                  <a:moveTo>
                    <a:pt x="598827" y="1418322"/>
                  </a:moveTo>
                  <a:lnTo>
                    <a:pt x="26988" y="1425299"/>
                  </a:lnTo>
                  <a:lnTo>
                    <a:pt x="0" y="0"/>
                  </a:lnTo>
                  <a:lnTo>
                    <a:pt x="598827" y="141832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userDrawn="1"/>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1"/>
            <p:cNvSpPr/>
            <p:nvPr userDrawn="1"/>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1"/>
            <p:cNvSpPr/>
            <p:nvPr userDrawn="1"/>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1"/>
            <p:cNvSpPr/>
            <p:nvPr userDrawn="1"/>
          </p:nvSpPr>
          <p:spPr>
            <a:xfrm rot="19016716">
              <a:off x="7429689" y="1625281"/>
              <a:ext cx="749276"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1"/>
            <p:cNvSpPr/>
            <p:nvPr userDrawn="1"/>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1"/>
            <p:cNvSpPr/>
            <p:nvPr userDrawn="1"/>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1"/>
            <p:cNvSpPr/>
            <p:nvPr userDrawn="1"/>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userDrawn="1"/>
        </p:nvSpPr>
        <p:spPr>
          <a:xfrm>
            <a:off x="197820" y="263237"/>
            <a:ext cx="11797868" cy="66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userDrawn="1"/>
        </p:nvGrpSpPr>
        <p:grpSpPr>
          <a:xfrm>
            <a:off x="5659987" y="1377793"/>
            <a:ext cx="906097" cy="0"/>
            <a:chOff x="5444832" y="1399309"/>
            <a:chExt cx="906097" cy="0"/>
          </a:xfrm>
        </p:grpSpPr>
        <p:cxnSp>
          <p:nvCxnSpPr>
            <p:cNvPr id="33" name="直接连接符 32"/>
            <p:cNvCxnSpPr/>
            <p:nvPr/>
          </p:nvCxnSpPr>
          <p:spPr>
            <a:xfrm>
              <a:off x="5444832" y="1399309"/>
              <a:ext cx="454994" cy="0"/>
            </a:xfrm>
            <a:prstGeom prst="line">
              <a:avLst/>
            </a:prstGeom>
            <a:ln w="57150">
              <a:gradFill>
                <a:gsLst>
                  <a:gs pos="0">
                    <a:srgbClr val="92BFB5"/>
                  </a:gs>
                  <a:gs pos="100000">
                    <a:srgbClr val="52A4AE"/>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895935" y="1399309"/>
              <a:ext cx="454994"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1613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比较">
    <p:spTree>
      <p:nvGrpSpPr>
        <p:cNvPr id="1" name=""/>
        <p:cNvGrpSpPr/>
        <p:nvPr/>
      </p:nvGrpSpPr>
      <p:grpSpPr>
        <a:xfrm>
          <a:off x="0" y="0"/>
          <a:ext cx="0" cy="0"/>
          <a:chOff x="0" y="0"/>
          <a:chExt cx="0" cy="0"/>
        </a:xfrm>
      </p:grpSpPr>
      <p:grpSp>
        <p:nvGrpSpPr>
          <p:cNvPr id="15" name="组合 14"/>
          <p:cNvGrpSpPr/>
          <p:nvPr userDrawn="1"/>
        </p:nvGrpSpPr>
        <p:grpSpPr>
          <a:xfrm flipH="1" flipV="1">
            <a:off x="-15944" y="5422431"/>
            <a:ext cx="1120172" cy="1152143"/>
            <a:chOff x="1565992" y="3100101"/>
            <a:chExt cx="1406469" cy="2632106"/>
          </a:xfrm>
        </p:grpSpPr>
        <p:sp>
          <p:nvSpPr>
            <p:cNvPr id="16" name="等腰三角形 26"/>
            <p:cNvSpPr/>
            <p:nvPr userDrawn="1"/>
          </p:nvSpPr>
          <p:spPr>
            <a:xfrm flipV="1">
              <a:off x="1565992" y="3111145"/>
              <a:ext cx="1406469" cy="2621062"/>
            </a:xfrm>
            <a:custGeom>
              <a:avLst/>
              <a:gdLst>
                <a:gd name="connsiteX0" fmla="*/ 0 w 1406469"/>
                <a:gd name="connsiteY0" fmla="*/ 3476740 h 3476740"/>
                <a:gd name="connsiteX1" fmla="*/ 1406469 w 1406469"/>
                <a:gd name="connsiteY1" fmla="*/ 0 h 3476740"/>
                <a:gd name="connsiteX2" fmla="*/ 1406469 w 1406469"/>
                <a:gd name="connsiteY2" fmla="*/ 3476740 h 3476740"/>
                <a:gd name="connsiteX3" fmla="*/ 0 w 1406469"/>
                <a:gd name="connsiteY3" fmla="*/ 3476740 h 3476740"/>
                <a:gd name="connsiteX0" fmla="*/ 0 w 1406469"/>
                <a:gd name="connsiteY0" fmla="*/ 3476740 h 3476740"/>
                <a:gd name="connsiteX1" fmla="*/ 1406469 w 1406469"/>
                <a:gd name="connsiteY1" fmla="*/ 0 h 3476740"/>
                <a:gd name="connsiteX2" fmla="*/ 1400412 w 1406469"/>
                <a:gd name="connsiteY2" fmla="*/ 881316 h 3476740"/>
                <a:gd name="connsiteX3" fmla="*/ 1406469 w 1406469"/>
                <a:gd name="connsiteY3" fmla="*/ 3476740 h 3476740"/>
                <a:gd name="connsiteX4" fmla="*/ 0 w 1406469"/>
                <a:gd name="connsiteY4" fmla="*/ 3476740 h 3476740"/>
                <a:gd name="connsiteX0" fmla="*/ 0 w 1406469"/>
                <a:gd name="connsiteY0" fmla="*/ 3476740 h 3476740"/>
                <a:gd name="connsiteX1" fmla="*/ 1058581 w 1406469"/>
                <a:gd name="connsiteY1" fmla="*/ 855678 h 3476740"/>
                <a:gd name="connsiteX2" fmla="*/ 1406469 w 1406469"/>
                <a:gd name="connsiteY2" fmla="*/ 0 h 3476740"/>
                <a:gd name="connsiteX3" fmla="*/ 1400412 w 1406469"/>
                <a:gd name="connsiteY3" fmla="*/ 881316 h 3476740"/>
                <a:gd name="connsiteX4" fmla="*/ 1406469 w 1406469"/>
                <a:gd name="connsiteY4" fmla="*/ 3476740 h 3476740"/>
                <a:gd name="connsiteX5" fmla="*/ 0 w 1406469"/>
                <a:gd name="connsiteY5" fmla="*/ 3476740 h 3476740"/>
                <a:gd name="connsiteX0" fmla="*/ 0 w 1406469"/>
                <a:gd name="connsiteY0" fmla="*/ 2621062 h 2621062"/>
                <a:gd name="connsiteX1" fmla="*/ 1058581 w 1406469"/>
                <a:gd name="connsiteY1" fmla="*/ 0 h 2621062"/>
                <a:gd name="connsiteX2" fmla="*/ 1400412 w 1406469"/>
                <a:gd name="connsiteY2" fmla="*/ 25638 h 2621062"/>
                <a:gd name="connsiteX3" fmla="*/ 1406469 w 1406469"/>
                <a:gd name="connsiteY3" fmla="*/ 2621062 h 2621062"/>
                <a:gd name="connsiteX4" fmla="*/ 0 w 1406469"/>
                <a:gd name="connsiteY4" fmla="*/ 2621062 h 262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flipV="1">
              <a:off x="1779353" y="310010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6404298" y="-615311"/>
            <a:ext cx="5787702" cy="3740603"/>
            <a:chOff x="6404298" y="-615311"/>
            <a:chExt cx="5787702" cy="3740603"/>
          </a:xfrm>
        </p:grpSpPr>
        <p:sp>
          <p:nvSpPr>
            <p:cNvPr id="19" name="等腰三角形 18"/>
            <p:cNvSpPr/>
            <p:nvPr userDrawn="1"/>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21"/>
            <p:cNvSpPr/>
            <p:nvPr userDrawn="1"/>
          </p:nvSpPr>
          <p:spPr>
            <a:xfrm>
              <a:off x="7858555" y="613606"/>
              <a:ext cx="1215869" cy="1409798"/>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 name="connsiteX0" fmla="*/ 1215869 w 1215869"/>
                <a:gd name="connsiteY0" fmla="*/ 1390790 h 1409798"/>
                <a:gd name="connsiteX1" fmla="*/ 487620 w 1215869"/>
                <a:gd name="connsiteY1" fmla="*/ 1409798 h 1409798"/>
                <a:gd name="connsiteX2" fmla="*/ 0 w 1215869"/>
                <a:gd name="connsiteY2" fmla="*/ 0 h 1409798"/>
                <a:gd name="connsiteX3" fmla="*/ 1215869 w 1215869"/>
                <a:gd name="connsiteY3" fmla="*/ 1390790 h 1409798"/>
              </a:gdLst>
              <a:ahLst/>
              <a:cxnLst>
                <a:cxn ang="0">
                  <a:pos x="connsiteX0" y="connsiteY0"/>
                </a:cxn>
                <a:cxn ang="0">
                  <a:pos x="connsiteX1" y="connsiteY1"/>
                </a:cxn>
                <a:cxn ang="0">
                  <a:pos x="connsiteX2" y="connsiteY2"/>
                </a:cxn>
                <a:cxn ang="0">
                  <a:pos x="connsiteX3" y="connsiteY3"/>
                </a:cxn>
              </a:cxnLst>
              <a:rect l="l" t="t" r="r" b="b"/>
              <a:pathLst>
                <a:path w="1215869" h="1409798">
                  <a:moveTo>
                    <a:pt x="1215869" y="1390790"/>
                  </a:moveTo>
                  <a:lnTo>
                    <a:pt x="487620" y="1409798"/>
                  </a:lnTo>
                  <a:lnTo>
                    <a:pt x="0" y="0"/>
                  </a:lnTo>
                  <a:lnTo>
                    <a:pt x="1215869" y="139079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1"/>
            <p:cNvSpPr/>
            <p:nvPr userDrawn="1"/>
          </p:nvSpPr>
          <p:spPr>
            <a:xfrm>
              <a:off x="7854306" y="615599"/>
              <a:ext cx="598827" cy="142529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 name="connsiteX0" fmla="*/ 598827 w 598827"/>
                <a:gd name="connsiteY0" fmla="*/ 1418322 h 1425299"/>
                <a:gd name="connsiteX1" fmla="*/ 26988 w 598827"/>
                <a:gd name="connsiteY1" fmla="*/ 1425299 h 1425299"/>
                <a:gd name="connsiteX2" fmla="*/ 0 w 598827"/>
                <a:gd name="connsiteY2" fmla="*/ 0 h 1425299"/>
                <a:gd name="connsiteX3" fmla="*/ 598827 w 598827"/>
                <a:gd name="connsiteY3" fmla="*/ 1418322 h 1425299"/>
              </a:gdLst>
              <a:ahLst/>
              <a:cxnLst>
                <a:cxn ang="0">
                  <a:pos x="connsiteX0" y="connsiteY0"/>
                </a:cxn>
                <a:cxn ang="0">
                  <a:pos x="connsiteX1" y="connsiteY1"/>
                </a:cxn>
                <a:cxn ang="0">
                  <a:pos x="connsiteX2" y="connsiteY2"/>
                </a:cxn>
                <a:cxn ang="0">
                  <a:pos x="connsiteX3" y="connsiteY3"/>
                </a:cxn>
              </a:cxnLst>
              <a:rect l="l" t="t" r="r" b="b"/>
              <a:pathLst>
                <a:path w="598827" h="1425299">
                  <a:moveTo>
                    <a:pt x="598827" y="1418322"/>
                  </a:moveTo>
                  <a:lnTo>
                    <a:pt x="26988" y="1425299"/>
                  </a:lnTo>
                  <a:lnTo>
                    <a:pt x="0" y="0"/>
                  </a:lnTo>
                  <a:lnTo>
                    <a:pt x="598827" y="141832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userDrawn="1"/>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1"/>
            <p:cNvSpPr/>
            <p:nvPr userDrawn="1"/>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1"/>
            <p:cNvSpPr/>
            <p:nvPr userDrawn="1"/>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1"/>
            <p:cNvSpPr/>
            <p:nvPr userDrawn="1"/>
          </p:nvSpPr>
          <p:spPr>
            <a:xfrm rot="19016716">
              <a:off x="7429689" y="1625281"/>
              <a:ext cx="749276"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1"/>
            <p:cNvSpPr/>
            <p:nvPr userDrawn="1"/>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1"/>
            <p:cNvSpPr/>
            <p:nvPr userDrawn="1"/>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1"/>
            <p:cNvSpPr/>
            <p:nvPr userDrawn="1"/>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userDrawn="1"/>
        </p:nvSpPr>
        <p:spPr>
          <a:xfrm>
            <a:off x="197820" y="263237"/>
            <a:ext cx="11797868" cy="66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37057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0FE25A-F59E-4A74-B665-864FD89EC22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A42CC18-0C10-4C0D-A0F2-E6045AE31DB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01D336C-545D-4EB5-97AD-1195B1E100BF}"/>
              </a:ext>
            </a:extLst>
          </p:cNvPr>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t>2021/10/16</a:t>
            </a:fld>
            <a:endParaRPr lang="zh-CN" altLang="en-US"/>
          </a:p>
        </p:txBody>
      </p:sp>
      <p:sp>
        <p:nvSpPr>
          <p:cNvPr id="5" name="页脚占位符 4">
            <a:extLst>
              <a:ext uri="{FF2B5EF4-FFF2-40B4-BE49-F238E27FC236}">
                <a16:creationId xmlns:a16="http://schemas.microsoft.com/office/drawing/2014/main" id="{B3F62F5E-1F39-4ED3-9466-620AD89BE98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DAB90C6-7DD8-450C-B97D-289F0B9378B3}"/>
              </a:ext>
            </a:extLst>
          </p:cNvPr>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t>‹#›</a:t>
            </a:fld>
            <a:endParaRPr lang="zh-CN" altLang="en-US"/>
          </a:p>
        </p:txBody>
      </p:sp>
    </p:spTree>
    <p:extLst>
      <p:ext uri="{BB962C8B-B14F-4D97-AF65-F5344CB8AC3E}">
        <p14:creationId xmlns:p14="http://schemas.microsoft.com/office/powerpoint/2010/main" val="2234083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2021/10/16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09940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2021/10/16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22729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168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1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707519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91282"/>
            <a:ext cx="10972800" cy="150812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52578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
          <p:cNvSpPr>
            <a:spLocks noGrp="1"/>
          </p:cNvSpPr>
          <p:nvPr>
            <p:ph type="sldNum" sz="quarter" idx="10"/>
          </p:nvPr>
        </p:nvSpPr>
        <p:spPr>
          <a:xfrm>
            <a:off x="5892800" y="6172200"/>
            <a:ext cx="2844800" cy="368300"/>
          </a:xfrm>
          <a:prstGeom prst="rect">
            <a:avLst/>
          </a:prstGeom>
          <a:ln/>
        </p:spPr>
        <p:txBody>
          <a:bodyPr/>
          <a:lstStyle>
            <a:lvl1pPr>
              <a:defRPr/>
            </a:lvl1pPr>
          </a:lstStyle>
          <a:p>
            <a:pPr>
              <a:defRPr/>
            </a:pPr>
            <a:fld id="{26100EF5-06DC-4874-8070-4431634703C4}" type="slidenum">
              <a:rPr lang="zh-CN" altLang="zh-CN"/>
              <a:pPr>
                <a:defRPr/>
              </a:pPr>
              <a:t>‹#›</a:t>
            </a:fld>
            <a:endParaRPr lang="zh-CN" altLang="zh-CN"/>
          </a:p>
        </p:txBody>
      </p:sp>
    </p:spTree>
    <p:extLst>
      <p:ext uri="{BB962C8B-B14F-4D97-AF65-F5344CB8AC3E}">
        <p14:creationId xmlns:p14="http://schemas.microsoft.com/office/powerpoint/2010/main" val="2733816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91282"/>
            <a:ext cx="10972800" cy="150812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52578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
          <p:cNvSpPr>
            <a:spLocks noGrp="1"/>
          </p:cNvSpPr>
          <p:nvPr>
            <p:ph type="sldNum" sz="quarter" idx="10"/>
          </p:nvPr>
        </p:nvSpPr>
        <p:spPr>
          <a:xfrm>
            <a:off x="5892800" y="6172200"/>
            <a:ext cx="2844800" cy="368300"/>
          </a:xfrm>
          <a:prstGeom prst="rect">
            <a:avLst/>
          </a:prstGeom>
          <a:ln/>
        </p:spPr>
        <p:txBody>
          <a:bodyPr/>
          <a:lstStyle>
            <a:lvl1pPr>
              <a:defRPr/>
            </a:lvl1pPr>
          </a:lstStyle>
          <a:p>
            <a:pPr>
              <a:defRPr/>
            </a:pPr>
            <a:fld id="{26100EF5-06DC-4874-8070-4431634703C4}" type="slidenum">
              <a:rPr lang="zh-CN" altLang="zh-CN"/>
              <a:pPr>
                <a:defRPr/>
              </a:pPr>
              <a:t>‹#›</a:t>
            </a:fld>
            <a:endParaRPr lang="zh-CN" altLang="zh-CN"/>
          </a:p>
        </p:txBody>
      </p:sp>
      <p:sp>
        <p:nvSpPr>
          <p:cNvPr id="6" name="TextBox 5"/>
          <p:cNvSpPr txBox="1"/>
          <p:nvPr userDrawn="1"/>
        </p:nvSpPr>
        <p:spPr>
          <a:xfrm>
            <a:off x="107505"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0863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74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406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699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52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0" y="0"/>
            <a:ext cx="12192000" cy="6858000"/>
          </a:xfrm>
          <a:prstGeom prst="rect">
            <a:avLst/>
          </a:prstGeom>
          <a:gradFill>
            <a:gsLst>
              <a:gs pos="67000">
                <a:srgbClr val="FFFFFF"/>
              </a:gs>
              <a:gs pos="0">
                <a:srgbClr val="E1EAE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86122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72" r:id="rId5"/>
    <p:sldLayoutId id="2147483657" r:id="rId6"/>
    <p:sldLayoutId id="2147483659" r:id="rId7"/>
    <p:sldLayoutId id="2147483660" r:id="rId8"/>
    <p:sldLayoutId id="2147483661" r:id="rId9"/>
    <p:sldLayoutId id="2147483664" r:id="rId10"/>
    <p:sldLayoutId id="2147483666" r:id="rId11"/>
    <p:sldLayoutId id="2147483669" r:id="rId12"/>
    <p:sldLayoutId id="2147483667" r:id="rId13"/>
    <p:sldLayoutId id="2147483668" r:id="rId14"/>
    <p:sldLayoutId id="2147483671" r:id="rId15"/>
    <p:sldLayoutId id="214748367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0311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1.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等腰三角形 21"/>
          <p:cNvSpPr/>
          <p:nvPr/>
        </p:nvSpPr>
        <p:spPr>
          <a:xfrm>
            <a:off x="10881363" y="228730"/>
            <a:ext cx="972984" cy="2397095"/>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1857239"/>
              <a:gd name="connsiteY0" fmla="*/ 666791 h 1558058"/>
              <a:gd name="connsiteX1" fmla="*/ 1702129 w 1857239"/>
              <a:gd name="connsiteY1" fmla="*/ 0 h 1558058"/>
              <a:gd name="connsiteX2" fmla="*/ 1857239 w 1857239"/>
              <a:gd name="connsiteY2" fmla="*/ 1558058 h 1558058"/>
              <a:gd name="connsiteX3" fmla="*/ 0 w 1857239"/>
              <a:gd name="connsiteY3" fmla="*/ 666791 h 1558058"/>
              <a:gd name="connsiteX0" fmla="*/ 0 w 972984"/>
              <a:gd name="connsiteY0" fmla="*/ 495969 h 1558058"/>
              <a:gd name="connsiteX1" fmla="*/ 817874 w 972984"/>
              <a:gd name="connsiteY1" fmla="*/ 0 h 1558058"/>
              <a:gd name="connsiteX2" fmla="*/ 972984 w 972984"/>
              <a:gd name="connsiteY2" fmla="*/ 1558058 h 1558058"/>
              <a:gd name="connsiteX3" fmla="*/ 0 w 972984"/>
              <a:gd name="connsiteY3" fmla="*/ 495969 h 1558058"/>
              <a:gd name="connsiteX0" fmla="*/ 0 w 972984"/>
              <a:gd name="connsiteY0" fmla="*/ 812492 h 1874581"/>
              <a:gd name="connsiteX1" fmla="*/ 345601 w 972984"/>
              <a:gd name="connsiteY1" fmla="*/ 0 h 1874581"/>
              <a:gd name="connsiteX2" fmla="*/ 972984 w 972984"/>
              <a:gd name="connsiteY2" fmla="*/ 1874581 h 1874581"/>
              <a:gd name="connsiteX3" fmla="*/ 0 w 972984"/>
              <a:gd name="connsiteY3" fmla="*/ 812492 h 1874581"/>
              <a:gd name="connsiteX0" fmla="*/ 0 w 972984"/>
              <a:gd name="connsiteY0" fmla="*/ 1335006 h 2397095"/>
              <a:gd name="connsiteX1" fmla="*/ 54198 w 972984"/>
              <a:gd name="connsiteY1" fmla="*/ 0 h 2397095"/>
              <a:gd name="connsiteX2" fmla="*/ 972984 w 972984"/>
              <a:gd name="connsiteY2" fmla="*/ 2397095 h 2397095"/>
              <a:gd name="connsiteX3" fmla="*/ 0 w 972984"/>
              <a:gd name="connsiteY3" fmla="*/ 1335006 h 2397095"/>
            </a:gdLst>
            <a:ahLst/>
            <a:cxnLst>
              <a:cxn ang="0">
                <a:pos x="connsiteX0" y="connsiteY0"/>
              </a:cxn>
              <a:cxn ang="0">
                <a:pos x="connsiteX1" y="connsiteY1"/>
              </a:cxn>
              <a:cxn ang="0">
                <a:pos x="connsiteX2" y="connsiteY2"/>
              </a:cxn>
              <a:cxn ang="0">
                <a:pos x="connsiteX3" y="connsiteY3"/>
              </a:cxn>
            </a:cxnLst>
            <a:rect l="l" t="t" r="r" b="b"/>
            <a:pathLst>
              <a:path w="972984" h="2397095">
                <a:moveTo>
                  <a:pt x="0" y="1335006"/>
                </a:moveTo>
                <a:lnTo>
                  <a:pt x="54198" y="0"/>
                </a:lnTo>
                <a:lnTo>
                  <a:pt x="972984" y="2397095"/>
                </a:lnTo>
                <a:lnTo>
                  <a:pt x="0" y="1335006"/>
                </a:lnTo>
                <a:close/>
              </a:path>
            </a:pathLst>
          </a:custGeom>
          <a:gradFill>
            <a:gsLst>
              <a:gs pos="54000">
                <a:srgbClr val="52A4AE"/>
              </a:gs>
              <a:gs pos="3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等腰三角形 26"/>
          <p:cNvSpPr/>
          <p:nvPr/>
        </p:nvSpPr>
        <p:spPr>
          <a:xfrm flipV="1">
            <a:off x="10802982" y="11043"/>
            <a:ext cx="1406469" cy="2621062"/>
          </a:xfrm>
          <a:custGeom>
            <a:avLst/>
            <a:gdLst>
              <a:gd name="connsiteX0" fmla="*/ 0 w 1406469"/>
              <a:gd name="connsiteY0" fmla="*/ 3476740 h 3476740"/>
              <a:gd name="connsiteX1" fmla="*/ 1406469 w 1406469"/>
              <a:gd name="connsiteY1" fmla="*/ 0 h 3476740"/>
              <a:gd name="connsiteX2" fmla="*/ 1406469 w 1406469"/>
              <a:gd name="connsiteY2" fmla="*/ 3476740 h 3476740"/>
              <a:gd name="connsiteX3" fmla="*/ 0 w 1406469"/>
              <a:gd name="connsiteY3" fmla="*/ 3476740 h 3476740"/>
              <a:gd name="connsiteX0" fmla="*/ 0 w 1406469"/>
              <a:gd name="connsiteY0" fmla="*/ 3476740 h 3476740"/>
              <a:gd name="connsiteX1" fmla="*/ 1406469 w 1406469"/>
              <a:gd name="connsiteY1" fmla="*/ 0 h 3476740"/>
              <a:gd name="connsiteX2" fmla="*/ 1400412 w 1406469"/>
              <a:gd name="connsiteY2" fmla="*/ 881316 h 3476740"/>
              <a:gd name="connsiteX3" fmla="*/ 1406469 w 1406469"/>
              <a:gd name="connsiteY3" fmla="*/ 3476740 h 3476740"/>
              <a:gd name="connsiteX4" fmla="*/ 0 w 1406469"/>
              <a:gd name="connsiteY4" fmla="*/ 3476740 h 3476740"/>
              <a:gd name="connsiteX0" fmla="*/ 0 w 1406469"/>
              <a:gd name="connsiteY0" fmla="*/ 3476740 h 3476740"/>
              <a:gd name="connsiteX1" fmla="*/ 1058581 w 1406469"/>
              <a:gd name="connsiteY1" fmla="*/ 855678 h 3476740"/>
              <a:gd name="connsiteX2" fmla="*/ 1406469 w 1406469"/>
              <a:gd name="connsiteY2" fmla="*/ 0 h 3476740"/>
              <a:gd name="connsiteX3" fmla="*/ 1400412 w 1406469"/>
              <a:gd name="connsiteY3" fmla="*/ 881316 h 3476740"/>
              <a:gd name="connsiteX4" fmla="*/ 1406469 w 1406469"/>
              <a:gd name="connsiteY4" fmla="*/ 3476740 h 3476740"/>
              <a:gd name="connsiteX5" fmla="*/ 0 w 1406469"/>
              <a:gd name="connsiteY5" fmla="*/ 3476740 h 3476740"/>
              <a:gd name="connsiteX0" fmla="*/ 0 w 1406469"/>
              <a:gd name="connsiteY0" fmla="*/ 2621062 h 2621062"/>
              <a:gd name="connsiteX1" fmla="*/ 1058581 w 1406469"/>
              <a:gd name="connsiteY1" fmla="*/ 0 h 2621062"/>
              <a:gd name="connsiteX2" fmla="*/ 1400412 w 1406469"/>
              <a:gd name="connsiteY2" fmla="*/ 25638 h 2621062"/>
              <a:gd name="connsiteX3" fmla="*/ 1406469 w 1406469"/>
              <a:gd name="connsiteY3" fmla="*/ 2621062 h 2621062"/>
              <a:gd name="connsiteX4" fmla="*/ 0 w 1406469"/>
              <a:gd name="connsiteY4" fmla="*/ 2621062 h 262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154930F2-2839-4D7F-90FD-A5E513DE108E}"/>
              </a:ext>
            </a:extLst>
          </p:cNvPr>
          <p:cNvSpPr txBox="1"/>
          <p:nvPr/>
        </p:nvSpPr>
        <p:spPr bwMode="auto">
          <a:xfrm>
            <a:off x="767742" y="2172337"/>
            <a:ext cx="6819720" cy="830997"/>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sz="4800" b="0" spc="0" dirty="0">
                <a:solidFill>
                  <a:srgbClr val="405E62"/>
                </a:solidFill>
                <a:effectLst>
                  <a:outerShdw blurRad="25400" dist="25400" dir="2700000" algn="tl">
                    <a:srgbClr val="000000">
                      <a:alpha val="25000"/>
                    </a:srgbClr>
                  </a:outerShdw>
                </a:effectLst>
                <a:latin typeface="+mn-lt"/>
                <a:ea typeface="+mn-ea"/>
                <a:cs typeface="+mn-ea"/>
                <a:sym typeface="+mn-lt"/>
              </a:rPr>
              <a:t>Simple </a:t>
            </a:r>
            <a:r>
              <a:rPr lang="en-US" altLang="zh-CN" sz="4800" b="0" spc="0" dirty="0">
                <a:solidFill>
                  <a:srgbClr val="405E62"/>
                </a:solidFill>
                <a:effectLst>
                  <a:outerShdw blurRad="25400" dist="25400" dir="2700000" algn="tl">
                    <a:srgbClr val="000000">
                      <a:alpha val="25000"/>
                    </a:srgbClr>
                  </a:outerShdw>
                </a:effectLst>
                <a:latin typeface="+mn-lt"/>
                <a:ea typeface="+mn-ea"/>
                <a:cs typeface="+mn-ea"/>
                <a:sym typeface="+mn-lt"/>
              </a:rPr>
              <a:t>PPT T</a:t>
            </a:r>
            <a:r>
              <a:rPr lang="zh-CN" altLang="en-US" sz="4800" b="0" spc="0" dirty="0">
                <a:solidFill>
                  <a:srgbClr val="405E62"/>
                </a:solidFill>
                <a:effectLst>
                  <a:outerShdw blurRad="25400" dist="25400" dir="2700000" algn="tl">
                    <a:srgbClr val="000000">
                      <a:alpha val="25000"/>
                    </a:srgbClr>
                  </a:outerShdw>
                </a:effectLst>
                <a:latin typeface="+mn-lt"/>
                <a:ea typeface="+mn-ea"/>
                <a:cs typeface="+mn-ea"/>
                <a:sym typeface="+mn-lt"/>
              </a:rPr>
              <a:t>emplate</a:t>
            </a:r>
          </a:p>
        </p:txBody>
      </p:sp>
      <p:sp>
        <p:nvSpPr>
          <p:cNvPr id="6" name="文本框 5">
            <a:extLst>
              <a:ext uri="{FF2B5EF4-FFF2-40B4-BE49-F238E27FC236}">
                <a16:creationId xmlns:a16="http://schemas.microsoft.com/office/drawing/2014/main" id="{990E687E-CAF6-4722-8FFD-A698B456FA5C}"/>
              </a:ext>
            </a:extLst>
          </p:cNvPr>
          <p:cNvSpPr txBox="1"/>
          <p:nvPr/>
        </p:nvSpPr>
        <p:spPr bwMode="auto">
          <a:xfrm>
            <a:off x="923003" y="3188565"/>
            <a:ext cx="5644276" cy="369332"/>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lgn="dist">
              <a:defRPr/>
            </a:pPr>
            <a:r>
              <a:rPr lang="en-US" altLang="zh-CN" sz="1800" b="0" spc="0" dirty="0">
                <a:solidFill>
                  <a:schemeClr val="tx1">
                    <a:lumMod val="75000"/>
                    <a:lumOff val="25000"/>
                  </a:schemeClr>
                </a:solidFill>
                <a:effectLst>
                  <a:outerShdw blurRad="25400" dist="25400" dir="2700000" algn="tl">
                    <a:srgbClr val="000000">
                      <a:alpha val="25000"/>
                    </a:srgbClr>
                  </a:outerShdw>
                </a:effectLst>
                <a:latin typeface="+mn-lt"/>
                <a:ea typeface="+mn-ea"/>
                <a:cs typeface="+mn-ea"/>
                <a:sym typeface="+mn-lt"/>
              </a:rPr>
              <a:t>Insert the subtitle of your presentation</a:t>
            </a:r>
          </a:p>
        </p:txBody>
      </p:sp>
      <p:sp>
        <p:nvSpPr>
          <p:cNvPr id="9" name="矩形: 圆角 38">
            <a:extLst>
              <a:ext uri="{FF2B5EF4-FFF2-40B4-BE49-F238E27FC236}">
                <a16:creationId xmlns:a16="http://schemas.microsoft.com/office/drawing/2014/main" id="{0A730B71-A113-49A7-9792-E431D2B4B9AB}"/>
              </a:ext>
            </a:extLst>
          </p:cNvPr>
          <p:cNvSpPr/>
          <p:nvPr/>
        </p:nvSpPr>
        <p:spPr>
          <a:xfrm>
            <a:off x="923003" y="4481793"/>
            <a:ext cx="1374771" cy="284171"/>
          </a:xfrm>
          <a:prstGeom prst="roundRect">
            <a:avLst>
              <a:gd name="adj" fmla="val 50000"/>
            </a:avLst>
          </a:prstGeom>
          <a:gradFill flip="none" rotWithShape="1">
            <a:gsLst>
              <a:gs pos="0">
                <a:srgbClr val="B6D3B7"/>
              </a:gs>
              <a:gs pos="100000">
                <a:srgbClr val="52A4AE"/>
              </a:gs>
            </a:gsLst>
            <a:lin ang="5400000" scaled="0"/>
            <a:tileRect/>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cs typeface="+mn-ea"/>
                <a:sym typeface="+mn-lt"/>
              </a:rPr>
              <a:t>Freeppt7.com</a:t>
            </a:r>
            <a:endParaRPr lang="zh-CN" altLang="en-US" sz="1200" dirty="0">
              <a:cs typeface="+mn-ea"/>
              <a:sym typeface="+mn-lt"/>
            </a:endParaRPr>
          </a:p>
        </p:txBody>
      </p:sp>
      <p:sp>
        <p:nvSpPr>
          <p:cNvPr id="10" name="矩形: 圆角 39">
            <a:extLst>
              <a:ext uri="{FF2B5EF4-FFF2-40B4-BE49-F238E27FC236}">
                <a16:creationId xmlns:a16="http://schemas.microsoft.com/office/drawing/2014/main" id="{B29F3D11-9447-4511-AF5C-ECB1EAB7D31E}"/>
              </a:ext>
            </a:extLst>
          </p:cNvPr>
          <p:cNvSpPr/>
          <p:nvPr/>
        </p:nvSpPr>
        <p:spPr>
          <a:xfrm>
            <a:off x="2788976" y="4481792"/>
            <a:ext cx="1374771" cy="284171"/>
          </a:xfrm>
          <a:prstGeom prst="roundRect">
            <a:avLst>
              <a:gd name="adj" fmla="val 50000"/>
            </a:avLst>
          </a:prstGeom>
          <a:gradFill>
            <a:gsLst>
              <a:gs pos="0">
                <a:srgbClr val="B6D3B7"/>
              </a:gs>
              <a:gs pos="100000">
                <a:srgbClr val="52A4AE"/>
              </a:gs>
            </a:gsLst>
            <a:lin ang="54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Time:</a:t>
            </a:r>
            <a:r>
              <a:rPr lang="en-US" altLang="zh-CN" sz="1200" dirty="0">
                <a:cs typeface="+mn-ea"/>
                <a:sym typeface="+mn-lt"/>
              </a:rPr>
              <a:t>20XX</a:t>
            </a:r>
            <a:endParaRPr lang="zh-CN" altLang="en-US" sz="1200" dirty="0">
              <a:cs typeface="+mn-ea"/>
              <a:sym typeface="+mn-lt"/>
            </a:endParaRPr>
          </a:p>
        </p:txBody>
      </p:sp>
      <p:sp>
        <p:nvSpPr>
          <p:cNvPr id="22" name="等腰三角形 21"/>
          <p:cNvSpPr/>
          <p:nvPr/>
        </p:nvSpPr>
        <p:spPr>
          <a:xfrm>
            <a:off x="7778663" y="751561"/>
            <a:ext cx="1089764" cy="78913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Lst>
            <a:ahLst/>
            <a:cxnLst>
              <a:cxn ang="0">
                <a:pos x="connsiteX0" y="connsiteY0"/>
              </a:cxn>
              <a:cxn ang="0">
                <a:pos x="connsiteX1" y="connsiteY1"/>
              </a:cxn>
              <a:cxn ang="0">
                <a:pos x="connsiteX2" y="connsiteY2"/>
              </a:cxn>
              <a:cxn ang="0">
                <a:pos x="connsiteX3" y="connsiteY3"/>
              </a:cxn>
            </a:cxnLst>
            <a:rect l="l" t="t" r="r" b="b"/>
            <a:pathLst>
              <a:path w="1089764" h="789139">
                <a:moveTo>
                  <a:pt x="75156" y="789139"/>
                </a:moveTo>
                <a:lnTo>
                  <a:pt x="0" y="0"/>
                </a:lnTo>
                <a:lnTo>
                  <a:pt x="1089764" y="425885"/>
                </a:lnTo>
                <a:lnTo>
                  <a:pt x="75156" y="789139"/>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等腰三角形 21"/>
          <p:cNvSpPr/>
          <p:nvPr/>
        </p:nvSpPr>
        <p:spPr>
          <a:xfrm>
            <a:off x="7815181" y="1954954"/>
            <a:ext cx="839950" cy="864297"/>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Lst>
            <a:ahLst/>
            <a:cxnLst>
              <a:cxn ang="0">
                <a:pos x="connsiteX0" y="connsiteY0"/>
              </a:cxn>
              <a:cxn ang="0">
                <a:pos x="connsiteX1" y="connsiteY1"/>
              </a:cxn>
              <a:cxn ang="0">
                <a:pos x="connsiteX2" y="connsiteY2"/>
              </a:cxn>
              <a:cxn ang="0">
                <a:pos x="connsiteX3" y="connsiteY3"/>
              </a:cxn>
            </a:cxnLst>
            <a:rect l="l" t="t" r="r" b="b"/>
            <a:pathLst>
              <a:path w="839950" h="864297">
                <a:moveTo>
                  <a:pt x="0" y="698988"/>
                </a:moveTo>
                <a:lnTo>
                  <a:pt x="626743" y="0"/>
                </a:lnTo>
                <a:lnTo>
                  <a:pt x="839950" y="864297"/>
                </a:lnTo>
                <a:lnTo>
                  <a:pt x="0" y="698988"/>
                </a:lnTo>
                <a:close/>
              </a:path>
            </a:pathLst>
          </a:custGeom>
          <a:gradFill>
            <a:gsLst>
              <a:gs pos="92000">
                <a:srgbClr val="B6D3B7"/>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等腰三角形 21"/>
          <p:cNvSpPr/>
          <p:nvPr/>
        </p:nvSpPr>
        <p:spPr>
          <a:xfrm>
            <a:off x="8764510" y="1124618"/>
            <a:ext cx="1702129" cy="118626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Lst>
            <a:ahLst/>
            <a:cxnLst>
              <a:cxn ang="0">
                <a:pos x="connsiteX0" y="connsiteY0"/>
              </a:cxn>
              <a:cxn ang="0">
                <a:pos x="connsiteX1" y="connsiteY1"/>
              </a:cxn>
              <a:cxn ang="0">
                <a:pos x="connsiteX2" y="connsiteY2"/>
              </a:cxn>
              <a:cxn ang="0">
                <a:pos x="connsiteX3" y="connsiteY3"/>
              </a:cxn>
            </a:cxnLst>
            <a:rect l="l" t="t" r="r" b="b"/>
            <a:pathLst>
              <a:path w="1702129" h="1186269">
                <a:moveTo>
                  <a:pt x="0" y="666791"/>
                </a:moveTo>
                <a:lnTo>
                  <a:pt x="1702129" y="0"/>
                </a:lnTo>
                <a:lnTo>
                  <a:pt x="988057" y="1186269"/>
                </a:lnTo>
                <a:lnTo>
                  <a:pt x="0" y="666791"/>
                </a:lnTo>
                <a:close/>
              </a:path>
            </a:pathLst>
          </a:custGeom>
          <a:gradFill>
            <a:gsLst>
              <a:gs pos="92000">
                <a:srgbClr val="B6D3B7"/>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等腰三角形 25"/>
          <p:cNvSpPr/>
          <p:nvPr/>
        </p:nvSpPr>
        <p:spPr>
          <a:xfrm flipV="1">
            <a:off x="11016343" y="-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等腰三角形 21"/>
          <p:cNvSpPr/>
          <p:nvPr/>
        </p:nvSpPr>
        <p:spPr>
          <a:xfrm>
            <a:off x="10048625" y="1541081"/>
            <a:ext cx="1805722" cy="114613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1729229"/>
              <a:gd name="connsiteY0" fmla="*/ 698988 h 698988"/>
              <a:gd name="connsiteX1" fmla="*/ 626743 w 1729229"/>
              <a:gd name="connsiteY1" fmla="*/ 0 h 698988"/>
              <a:gd name="connsiteX2" fmla="*/ 1729229 w 1729229"/>
              <a:gd name="connsiteY2" fmla="*/ 623136 h 698988"/>
              <a:gd name="connsiteX3" fmla="*/ 0 w 1729229"/>
              <a:gd name="connsiteY3" fmla="*/ 698988 h 698988"/>
              <a:gd name="connsiteX0" fmla="*/ 0 w 1729229"/>
              <a:gd name="connsiteY0" fmla="*/ 1146139 h 1146139"/>
              <a:gd name="connsiteX1" fmla="*/ 817662 w 1729229"/>
              <a:gd name="connsiteY1" fmla="*/ 0 h 1146139"/>
              <a:gd name="connsiteX2" fmla="*/ 1729229 w 1729229"/>
              <a:gd name="connsiteY2" fmla="*/ 1070287 h 1146139"/>
              <a:gd name="connsiteX3" fmla="*/ 0 w 1729229"/>
              <a:gd name="connsiteY3" fmla="*/ 1146139 h 1146139"/>
            </a:gdLst>
            <a:ahLst/>
            <a:cxnLst>
              <a:cxn ang="0">
                <a:pos x="connsiteX0" y="connsiteY0"/>
              </a:cxn>
              <a:cxn ang="0">
                <a:pos x="connsiteX1" y="connsiteY1"/>
              </a:cxn>
              <a:cxn ang="0">
                <a:pos x="connsiteX2" y="connsiteY2"/>
              </a:cxn>
              <a:cxn ang="0">
                <a:pos x="connsiteX3" y="connsiteY3"/>
              </a:cxn>
            </a:cxnLst>
            <a:rect l="l" t="t" r="r" b="b"/>
            <a:pathLst>
              <a:path w="1729229" h="1146139">
                <a:moveTo>
                  <a:pt x="0" y="1146139"/>
                </a:moveTo>
                <a:lnTo>
                  <a:pt x="817662" y="0"/>
                </a:lnTo>
                <a:lnTo>
                  <a:pt x="1729229" y="1070287"/>
                </a:lnTo>
                <a:lnTo>
                  <a:pt x="0" y="1146139"/>
                </a:lnTo>
                <a:close/>
              </a:path>
            </a:pathLst>
          </a:custGeom>
          <a:gradFill>
            <a:gsLst>
              <a:gs pos="89000">
                <a:srgbClr val="52A4AE"/>
              </a:gs>
              <a:gs pos="3000">
                <a:srgbClr val="92BFB5"/>
              </a:gs>
            </a:gsLst>
            <a:lin ang="18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等腰三角形 21"/>
          <p:cNvSpPr/>
          <p:nvPr/>
        </p:nvSpPr>
        <p:spPr>
          <a:xfrm>
            <a:off x="9269857" y="4320327"/>
            <a:ext cx="464169" cy="60125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839950"/>
              <a:gd name="connsiteY0" fmla="*/ 536149 h 701458"/>
              <a:gd name="connsiteX1" fmla="*/ 326118 w 839950"/>
              <a:gd name="connsiteY1" fmla="*/ 0 h 701458"/>
              <a:gd name="connsiteX2" fmla="*/ 839950 w 839950"/>
              <a:gd name="connsiteY2" fmla="*/ 701458 h 701458"/>
              <a:gd name="connsiteX3" fmla="*/ 0 w 839950"/>
              <a:gd name="connsiteY3" fmla="*/ 536149 h 701458"/>
              <a:gd name="connsiteX0" fmla="*/ 0 w 464169"/>
              <a:gd name="connsiteY0" fmla="*/ 536149 h 601250"/>
              <a:gd name="connsiteX1" fmla="*/ 326118 w 464169"/>
              <a:gd name="connsiteY1" fmla="*/ 0 h 601250"/>
              <a:gd name="connsiteX2" fmla="*/ 464169 w 464169"/>
              <a:gd name="connsiteY2" fmla="*/ 601250 h 601250"/>
              <a:gd name="connsiteX3" fmla="*/ 0 w 464169"/>
              <a:gd name="connsiteY3" fmla="*/ 536149 h 601250"/>
            </a:gdLst>
            <a:ahLst/>
            <a:cxnLst>
              <a:cxn ang="0">
                <a:pos x="connsiteX0" y="connsiteY0"/>
              </a:cxn>
              <a:cxn ang="0">
                <a:pos x="connsiteX1" y="connsiteY1"/>
              </a:cxn>
              <a:cxn ang="0">
                <a:pos x="connsiteX2" y="connsiteY2"/>
              </a:cxn>
              <a:cxn ang="0">
                <a:pos x="connsiteX3" y="connsiteY3"/>
              </a:cxn>
            </a:cxnLst>
            <a:rect l="l" t="t" r="r" b="b"/>
            <a:pathLst>
              <a:path w="464169" h="601250">
                <a:moveTo>
                  <a:pt x="0" y="536149"/>
                </a:moveTo>
                <a:lnTo>
                  <a:pt x="326118" y="0"/>
                </a:lnTo>
                <a:lnTo>
                  <a:pt x="464169" y="601250"/>
                </a:lnTo>
                <a:lnTo>
                  <a:pt x="0" y="536149"/>
                </a:lnTo>
                <a:close/>
              </a:path>
            </a:pathLst>
          </a:custGeom>
          <a:gradFill>
            <a:gsLst>
              <a:gs pos="92000">
                <a:srgbClr val="52A4AE"/>
              </a:gs>
              <a:gs pos="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等腰三角形 21"/>
          <p:cNvSpPr/>
          <p:nvPr/>
        </p:nvSpPr>
        <p:spPr>
          <a:xfrm>
            <a:off x="757402" y="6106635"/>
            <a:ext cx="478741" cy="44135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839950"/>
              <a:gd name="connsiteY0" fmla="*/ 536149 h 701458"/>
              <a:gd name="connsiteX1" fmla="*/ 326118 w 839950"/>
              <a:gd name="connsiteY1" fmla="*/ 0 h 701458"/>
              <a:gd name="connsiteX2" fmla="*/ 839950 w 839950"/>
              <a:gd name="connsiteY2" fmla="*/ 701458 h 701458"/>
              <a:gd name="connsiteX3" fmla="*/ 0 w 839950"/>
              <a:gd name="connsiteY3" fmla="*/ 536149 h 701458"/>
              <a:gd name="connsiteX0" fmla="*/ 0 w 464169"/>
              <a:gd name="connsiteY0" fmla="*/ 536149 h 601250"/>
              <a:gd name="connsiteX1" fmla="*/ 326118 w 464169"/>
              <a:gd name="connsiteY1" fmla="*/ 0 h 601250"/>
              <a:gd name="connsiteX2" fmla="*/ 464169 w 464169"/>
              <a:gd name="connsiteY2" fmla="*/ 601250 h 601250"/>
              <a:gd name="connsiteX3" fmla="*/ 0 w 464169"/>
              <a:gd name="connsiteY3" fmla="*/ 536149 h 601250"/>
              <a:gd name="connsiteX0" fmla="*/ 0 w 464169"/>
              <a:gd name="connsiteY0" fmla="*/ 310681 h 375782"/>
              <a:gd name="connsiteX1" fmla="*/ 213384 w 464169"/>
              <a:gd name="connsiteY1" fmla="*/ 0 h 375782"/>
              <a:gd name="connsiteX2" fmla="*/ 464169 w 464169"/>
              <a:gd name="connsiteY2" fmla="*/ 375782 h 375782"/>
              <a:gd name="connsiteX3" fmla="*/ 0 w 464169"/>
              <a:gd name="connsiteY3" fmla="*/ 310681 h 375782"/>
              <a:gd name="connsiteX0" fmla="*/ 0 w 464169"/>
              <a:gd name="connsiteY0" fmla="*/ 307038 h 372139"/>
              <a:gd name="connsiteX1" fmla="*/ 184240 w 464169"/>
              <a:gd name="connsiteY1" fmla="*/ 0 h 372139"/>
              <a:gd name="connsiteX2" fmla="*/ 464169 w 464169"/>
              <a:gd name="connsiteY2" fmla="*/ 372139 h 372139"/>
              <a:gd name="connsiteX3" fmla="*/ 0 w 464169"/>
              <a:gd name="connsiteY3" fmla="*/ 307038 h 372139"/>
              <a:gd name="connsiteX0" fmla="*/ 0 w 478741"/>
              <a:gd name="connsiteY0" fmla="*/ 307038 h 441356"/>
              <a:gd name="connsiteX1" fmla="*/ 184240 w 478741"/>
              <a:gd name="connsiteY1" fmla="*/ 0 h 441356"/>
              <a:gd name="connsiteX2" fmla="*/ 478741 w 478741"/>
              <a:gd name="connsiteY2" fmla="*/ 441356 h 441356"/>
              <a:gd name="connsiteX3" fmla="*/ 0 w 478741"/>
              <a:gd name="connsiteY3" fmla="*/ 307038 h 441356"/>
            </a:gdLst>
            <a:ahLst/>
            <a:cxnLst>
              <a:cxn ang="0">
                <a:pos x="connsiteX0" y="connsiteY0"/>
              </a:cxn>
              <a:cxn ang="0">
                <a:pos x="connsiteX1" y="connsiteY1"/>
              </a:cxn>
              <a:cxn ang="0">
                <a:pos x="connsiteX2" y="connsiteY2"/>
              </a:cxn>
              <a:cxn ang="0">
                <a:pos x="connsiteX3" y="connsiteY3"/>
              </a:cxn>
            </a:cxnLst>
            <a:rect l="l" t="t" r="r" b="b"/>
            <a:pathLst>
              <a:path w="478741" h="441356">
                <a:moveTo>
                  <a:pt x="0" y="307038"/>
                </a:moveTo>
                <a:lnTo>
                  <a:pt x="184240" y="0"/>
                </a:lnTo>
                <a:lnTo>
                  <a:pt x="478741" y="441356"/>
                </a:lnTo>
                <a:lnTo>
                  <a:pt x="0" y="307038"/>
                </a:lnTo>
                <a:close/>
              </a:path>
            </a:pathLst>
          </a:custGeom>
          <a:gradFill>
            <a:gsLst>
              <a:gs pos="92000">
                <a:srgbClr val="B6D3B7"/>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等腰三角形 21"/>
          <p:cNvSpPr/>
          <p:nvPr/>
        </p:nvSpPr>
        <p:spPr>
          <a:xfrm>
            <a:off x="1341873" y="5422432"/>
            <a:ext cx="191526" cy="160844"/>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839950"/>
              <a:gd name="connsiteY0" fmla="*/ 536149 h 701458"/>
              <a:gd name="connsiteX1" fmla="*/ 326118 w 839950"/>
              <a:gd name="connsiteY1" fmla="*/ 0 h 701458"/>
              <a:gd name="connsiteX2" fmla="*/ 839950 w 839950"/>
              <a:gd name="connsiteY2" fmla="*/ 701458 h 701458"/>
              <a:gd name="connsiteX3" fmla="*/ 0 w 839950"/>
              <a:gd name="connsiteY3" fmla="*/ 536149 h 701458"/>
              <a:gd name="connsiteX0" fmla="*/ 0 w 464169"/>
              <a:gd name="connsiteY0" fmla="*/ 536149 h 601250"/>
              <a:gd name="connsiteX1" fmla="*/ 326118 w 464169"/>
              <a:gd name="connsiteY1" fmla="*/ 0 h 601250"/>
              <a:gd name="connsiteX2" fmla="*/ 464169 w 464169"/>
              <a:gd name="connsiteY2" fmla="*/ 601250 h 601250"/>
              <a:gd name="connsiteX3" fmla="*/ 0 w 464169"/>
              <a:gd name="connsiteY3" fmla="*/ 536149 h 601250"/>
              <a:gd name="connsiteX0" fmla="*/ 0 w 464169"/>
              <a:gd name="connsiteY0" fmla="*/ 310681 h 375782"/>
              <a:gd name="connsiteX1" fmla="*/ 213384 w 464169"/>
              <a:gd name="connsiteY1" fmla="*/ 0 h 375782"/>
              <a:gd name="connsiteX2" fmla="*/ 464169 w 464169"/>
              <a:gd name="connsiteY2" fmla="*/ 375782 h 375782"/>
              <a:gd name="connsiteX3" fmla="*/ 0 w 464169"/>
              <a:gd name="connsiteY3" fmla="*/ 310681 h 375782"/>
              <a:gd name="connsiteX0" fmla="*/ 0 w 464169"/>
              <a:gd name="connsiteY0" fmla="*/ 307038 h 372139"/>
              <a:gd name="connsiteX1" fmla="*/ 184240 w 464169"/>
              <a:gd name="connsiteY1" fmla="*/ 0 h 372139"/>
              <a:gd name="connsiteX2" fmla="*/ 464169 w 464169"/>
              <a:gd name="connsiteY2" fmla="*/ 372139 h 372139"/>
              <a:gd name="connsiteX3" fmla="*/ 0 w 464169"/>
              <a:gd name="connsiteY3" fmla="*/ 307038 h 372139"/>
              <a:gd name="connsiteX0" fmla="*/ 0 w 478741"/>
              <a:gd name="connsiteY0" fmla="*/ 307038 h 441356"/>
              <a:gd name="connsiteX1" fmla="*/ 184240 w 478741"/>
              <a:gd name="connsiteY1" fmla="*/ 0 h 441356"/>
              <a:gd name="connsiteX2" fmla="*/ 478741 w 478741"/>
              <a:gd name="connsiteY2" fmla="*/ 441356 h 441356"/>
              <a:gd name="connsiteX3" fmla="*/ 0 w 478741"/>
              <a:gd name="connsiteY3" fmla="*/ 307038 h 441356"/>
              <a:gd name="connsiteX0" fmla="*/ 0 w 507885"/>
              <a:gd name="connsiteY0" fmla="*/ 143102 h 441356"/>
              <a:gd name="connsiteX1" fmla="*/ 213384 w 507885"/>
              <a:gd name="connsiteY1" fmla="*/ 0 h 441356"/>
              <a:gd name="connsiteX2" fmla="*/ 507885 w 507885"/>
              <a:gd name="connsiteY2" fmla="*/ 441356 h 441356"/>
              <a:gd name="connsiteX3" fmla="*/ 0 w 507885"/>
              <a:gd name="connsiteY3" fmla="*/ 143102 h 441356"/>
              <a:gd name="connsiteX0" fmla="*/ 0 w 507885"/>
              <a:gd name="connsiteY0" fmla="*/ 33812 h 332066"/>
              <a:gd name="connsiteX1" fmla="*/ 191526 w 507885"/>
              <a:gd name="connsiteY1" fmla="*/ 0 h 332066"/>
              <a:gd name="connsiteX2" fmla="*/ 507885 w 507885"/>
              <a:gd name="connsiteY2" fmla="*/ 332066 h 332066"/>
              <a:gd name="connsiteX3" fmla="*/ 0 w 507885"/>
              <a:gd name="connsiteY3" fmla="*/ 33812 h 332066"/>
              <a:gd name="connsiteX0" fmla="*/ 0 w 191526"/>
              <a:gd name="connsiteY0" fmla="*/ 33812 h 160844"/>
              <a:gd name="connsiteX1" fmla="*/ 191526 w 191526"/>
              <a:gd name="connsiteY1" fmla="*/ 0 h 160844"/>
              <a:gd name="connsiteX2" fmla="*/ 139939 w 191526"/>
              <a:gd name="connsiteY2" fmla="*/ 160844 h 160844"/>
              <a:gd name="connsiteX3" fmla="*/ 0 w 191526"/>
              <a:gd name="connsiteY3" fmla="*/ 33812 h 160844"/>
            </a:gdLst>
            <a:ahLst/>
            <a:cxnLst>
              <a:cxn ang="0">
                <a:pos x="connsiteX0" y="connsiteY0"/>
              </a:cxn>
              <a:cxn ang="0">
                <a:pos x="connsiteX1" y="connsiteY1"/>
              </a:cxn>
              <a:cxn ang="0">
                <a:pos x="connsiteX2" y="connsiteY2"/>
              </a:cxn>
              <a:cxn ang="0">
                <a:pos x="connsiteX3" y="connsiteY3"/>
              </a:cxn>
            </a:cxnLst>
            <a:rect l="l" t="t" r="r" b="b"/>
            <a:pathLst>
              <a:path w="191526" h="160844">
                <a:moveTo>
                  <a:pt x="0" y="33812"/>
                </a:moveTo>
                <a:lnTo>
                  <a:pt x="191526" y="0"/>
                </a:lnTo>
                <a:lnTo>
                  <a:pt x="139939" y="160844"/>
                </a:lnTo>
                <a:lnTo>
                  <a:pt x="0" y="3381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6" name="直接连接符 35"/>
          <p:cNvCxnSpPr/>
          <p:nvPr/>
        </p:nvCxnSpPr>
        <p:spPr>
          <a:xfrm>
            <a:off x="526472" y="1535596"/>
            <a:ext cx="0" cy="3064107"/>
          </a:xfrm>
          <a:prstGeom prst="line">
            <a:avLst/>
          </a:prstGeom>
          <a:ln w="47625">
            <a:gradFill>
              <a:gsLst>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9" name="Rounded Rectangle 7">
            <a:extLst>
              <a:ext uri="{FF2B5EF4-FFF2-40B4-BE49-F238E27FC236}">
                <a16:creationId xmlns:a16="http://schemas.microsoft.com/office/drawing/2014/main" id="{34558903-4EFF-4B3A-82DB-BCB393B2B1BD}"/>
              </a:ext>
            </a:extLst>
          </p:cNvPr>
          <p:cNvSpPr/>
          <p:nvPr/>
        </p:nvSpPr>
        <p:spPr>
          <a:xfrm>
            <a:off x="757402" y="400198"/>
            <a:ext cx="1684599" cy="413563"/>
          </a:xfrm>
          <a:prstGeom prst="roundRect">
            <a:avLst>
              <a:gd name="adj" fmla="val 50000"/>
            </a:avLst>
          </a:prstGeom>
          <a:solidFill>
            <a:schemeClr val="bg1">
              <a:alpha val="0"/>
            </a:schemeClr>
          </a:solidFill>
          <a:ln w="15875">
            <a:solidFill>
              <a:srgbClr val="405E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75000"/>
                  </a:schemeClr>
                </a:solidFill>
              </a:rPr>
              <a:t>LOGO</a:t>
            </a:r>
            <a:endParaRPr lang="ko-KR" altLang="en-US" sz="2700" dirty="0">
              <a:solidFill>
                <a:schemeClr val="bg1">
                  <a:lumMod val="75000"/>
                </a:schemeClr>
              </a:solidFill>
            </a:endParaRPr>
          </a:p>
        </p:txBody>
      </p:sp>
      <p:sp>
        <p:nvSpPr>
          <p:cNvPr id="20" name="TextBox 3">
            <a:hlinkClick r:id="rId2"/>
            <a:extLst>
              <a:ext uri="{FF2B5EF4-FFF2-40B4-BE49-F238E27FC236}">
                <a16:creationId xmlns:a16="http://schemas.microsoft.com/office/drawing/2014/main" id="{0F603357-5485-4F31-824C-6C4C98686123}"/>
              </a:ext>
            </a:extLst>
          </p:cNvPr>
          <p:cNvSpPr txBox="1"/>
          <p:nvPr/>
        </p:nvSpPr>
        <p:spPr>
          <a:xfrm>
            <a:off x="6917134" y="6650834"/>
            <a:ext cx="5169613" cy="246221"/>
          </a:xfrm>
          <a:prstGeom prst="rect">
            <a:avLst/>
          </a:prstGeom>
          <a:noFill/>
        </p:spPr>
        <p:txBody>
          <a:bodyPr wrap="square" rtlCol="0">
            <a:spAutoFit/>
          </a:bodyPr>
          <a:lstStyle/>
          <a:p>
            <a:pPr algn="r"/>
            <a:r>
              <a:rPr lang="en-US" altLang="zh-CN" sz="1000" dirty="0">
                <a:solidFill>
                  <a:schemeClr val="bg1">
                    <a:lumMod val="50000"/>
                  </a:schemeClr>
                </a:solidFill>
                <a:cs typeface="Arial" pitchFamily="34" charset="0"/>
                <a:hlinkClick r:id="rId2">
                  <a:extLst>
                    <a:ext uri="{A12FA001-AC4F-418D-AE19-62706E023703}">
                      <ahyp:hlinkClr xmlns:ahyp="http://schemas.microsoft.com/office/drawing/2018/hyperlinkcolor" val="tx"/>
                    </a:ext>
                  </a:extLst>
                </a:hlinkClick>
              </a:rPr>
              <a:t>https://www.freeppt7.com</a:t>
            </a:r>
            <a:endParaRPr lang="ko-KR" altLang="en-US" sz="1000" dirty="0">
              <a:solidFill>
                <a:schemeClr val="bg1">
                  <a:lumMod val="50000"/>
                </a:schemeClr>
              </a:solidFill>
              <a:cs typeface="Arial" pitchFamily="34" charset="0"/>
            </a:endParaRPr>
          </a:p>
        </p:txBody>
      </p:sp>
    </p:spTree>
    <p:extLst>
      <p:ext uri="{BB962C8B-B14F-4D97-AF65-F5344CB8AC3E}">
        <p14:creationId xmlns:p14="http://schemas.microsoft.com/office/powerpoint/2010/main" val="287386743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ahyp="http://schemas.microsoft.com/office/drawing/2018/hyperlinkcolor" xmlns:a16="http://schemas.microsoft.com/office/drawing/2014/main"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1+#ppt_w/2"/>
                                          </p:val>
                                        </p:tav>
                                        <p:tav tm="100000">
                                          <p:val>
                                            <p:strVal val="#ppt_x"/>
                                          </p:val>
                                        </p:tav>
                                      </p:tavLst>
                                    </p:anim>
                                    <p:anim calcmode="lin" valueType="num">
                                      <p:cBhvr additive="base">
                                        <p:cTn id="8" dur="75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750" fill="hold"/>
                                        <p:tgtEl>
                                          <p:spTgt spid="27"/>
                                        </p:tgtEl>
                                        <p:attrNameLst>
                                          <p:attrName>ppt_x</p:attrName>
                                        </p:attrNameLst>
                                      </p:cBhvr>
                                      <p:tavLst>
                                        <p:tav tm="0">
                                          <p:val>
                                            <p:strVal val="1+#ppt_w/2"/>
                                          </p:val>
                                        </p:tav>
                                        <p:tav tm="100000">
                                          <p:val>
                                            <p:strVal val="#ppt_x"/>
                                          </p:val>
                                        </p:tav>
                                      </p:tavLst>
                                    </p:anim>
                                    <p:anim calcmode="lin" valueType="num">
                                      <p:cBhvr additive="base">
                                        <p:cTn id="12" dur="75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750" fill="hold"/>
                                        <p:tgtEl>
                                          <p:spTgt spid="22"/>
                                        </p:tgtEl>
                                        <p:attrNameLst>
                                          <p:attrName>ppt_x</p:attrName>
                                        </p:attrNameLst>
                                      </p:cBhvr>
                                      <p:tavLst>
                                        <p:tav tm="0">
                                          <p:val>
                                            <p:strVal val="1+#ppt_w/2"/>
                                          </p:val>
                                        </p:tav>
                                        <p:tav tm="100000">
                                          <p:val>
                                            <p:strVal val="#ppt_x"/>
                                          </p:val>
                                        </p:tav>
                                      </p:tavLst>
                                    </p:anim>
                                    <p:anim calcmode="lin" valueType="num">
                                      <p:cBhvr additive="base">
                                        <p:cTn id="16" dur="75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750" fill="hold"/>
                                        <p:tgtEl>
                                          <p:spTgt spid="23"/>
                                        </p:tgtEl>
                                        <p:attrNameLst>
                                          <p:attrName>ppt_x</p:attrName>
                                        </p:attrNameLst>
                                      </p:cBhvr>
                                      <p:tavLst>
                                        <p:tav tm="0">
                                          <p:val>
                                            <p:strVal val="1+#ppt_w/2"/>
                                          </p:val>
                                        </p:tav>
                                        <p:tav tm="100000">
                                          <p:val>
                                            <p:strVal val="#ppt_x"/>
                                          </p:val>
                                        </p:tav>
                                      </p:tavLst>
                                    </p:anim>
                                    <p:anim calcmode="lin" valueType="num">
                                      <p:cBhvr additive="base">
                                        <p:cTn id="20" dur="750" fill="hold"/>
                                        <p:tgtEl>
                                          <p:spTgt spid="23"/>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750" fill="hold"/>
                                        <p:tgtEl>
                                          <p:spTgt spid="24"/>
                                        </p:tgtEl>
                                        <p:attrNameLst>
                                          <p:attrName>ppt_x</p:attrName>
                                        </p:attrNameLst>
                                      </p:cBhvr>
                                      <p:tavLst>
                                        <p:tav tm="0">
                                          <p:val>
                                            <p:strVal val="1+#ppt_w/2"/>
                                          </p:val>
                                        </p:tav>
                                        <p:tav tm="100000">
                                          <p:val>
                                            <p:strVal val="#ppt_x"/>
                                          </p:val>
                                        </p:tav>
                                      </p:tavLst>
                                    </p:anim>
                                    <p:anim calcmode="lin" valueType="num">
                                      <p:cBhvr additive="base">
                                        <p:cTn id="24" dur="75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decel="10000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750" fill="hold"/>
                                        <p:tgtEl>
                                          <p:spTgt spid="26"/>
                                        </p:tgtEl>
                                        <p:attrNameLst>
                                          <p:attrName>ppt_x</p:attrName>
                                        </p:attrNameLst>
                                      </p:cBhvr>
                                      <p:tavLst>
                                        <p:tav tm="0">
                                          <p:val>
                                            <p:strVal val="1+#ppt_w/2"/>
                                          </p:val>
                                        </p:tav>
                                        <p:tav tm="100000">
                                          <p:val>
                                            <p:strVal val="#ppt_x"/>
                                          </p:val>
                                        </p:tav>
                                      </p:tavLst>
                                    </p:anim>
                                    <p:anim calcmode="lin" valueType="num">
                                      <p:cBhvr additive="base">
                                        <p:cTn id="28" dur="75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3" decel="10000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750" fill="hold"/>
                                        <p:tgtEl>
                                          <p:spTgt spid="29"/>
                                        </p:tgtEl>
                                        <p:attrNameLst>
                                          <p:attrName>ppt_x</p:attrName>
                                        </p:attrNameLst>
                                      </p:cBhvr>
                                      <p:tavLst>
                                        <p:tav tm="0">
                                          <p:val>
                                            <p:strVal val="1+#ppt_w/2"/>
                                          </p:val>
                                        </p:tav>
                                        <p:tav tm="100000">
                                          <p:val>
                                            <p:strVal val="#ppt_x"/>
                                          </p:val>
                                        </p:tav>
                                      </p:tavLst>
                                    </p:anim>
                                    <p:anim calcmode="lin" valueType="num">
                                      <p:cBhvr additive="base">
                                        <p:cTn id="32" dur="750" fill="hold"/>
                                        <p:tgtEl>
                                          <p:spTgt spid="29"/>
                                        </p:tgtEl>
                                        <p:attrNameLst>
                                          <p:attrName>ppt_y</p:attrName>
                                        </p:attrNameLst>
                                      </p:cBhvr>
                                      <p:tavLst>
                                        <p:tav tm="0">
                                          <p:val>
                                            <p:strVal val="0-#ppt_h/2"/>
                                          </p:val>
                                        </p:tav>
                                        <p:tav tm="100000">
                                          <p:val>
                                            <p:strVal val="#ppt_y"/>
                                          </p:val>
                                        </p:tav>
                                      </p:tavLst>
                                    </p:anim>
                                  </p:childTnLst>
                                </p:cTn>
                              </p:par>
                              <p:par>
                                <p:cTn id="33" presetID="2" presetClass="entr" presetSubtype="6" decel="10000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750" fill="hold"/>
                                        <p:tgtEl>
                                          <p:spTgt spid="30"/>
                                        </p:tgtEl>
                                        <p:attrNameLst>
                                          <p:attrName>ppt_x</p:attrName>
                                        </p:attrNameLst>
                                      </p:cBhvr>
                                      <p:tavLst>
                                        <p:tav tm="0">
                                          <p:val>
                                            <p:strVal val="1+#ppt_w/2"/>
                                          </p:val>
                                        </p:tav>
                                        <p:tav tm="100000">
                                          <p:val>
                                            <p:strVal val="#ppt_x"/>
                                          </p:val>
                                        </p:tav>
                                      </p:tavLst>
                                    </p:anim>
                                    <p:anim calcmode="lin" valueType="num">
                                      <p:cBhvr additive="base">
                                        <p:cTn id="36" dur="75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12" decel="10000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750" fill="hold"/>
                                        <p:tgtEl>
                                          <p:spTgt spid="31"/>
                                        </p:tgtEl>
                                        <p:attrNameLst>
                                          <p:attrName>ppt_x</p:attrName>
                                        </p:attrNameLst>
                                      </p:cBhvr>
                                      <p:tavLst>
                                        <p:tav tm="0">
                                          <p:val>
                                            <p:strVal val="0-#ppt_w/2"/>
                                          </p:val>
                                        </p:tav>
                                        <p:tav tm="100000">
                                          <p:val>
                                            <p:strVal val="#ppt_x"/>
                                          </p:val>
                                        </p:tav>
                                      </p:tavLst>
                                    </p:anim>
                                    <p:anim calcmode="lin" valueType="num">
                                      <p:cBhvr additive="base">
                                        <p:cTn id="40" dur="75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12" decel="10000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750" fill="hold"/>
                                        <p:tgtEl>
                                          <p:spTgt spid="32"/>
                                        </p:tgtEl>
                                        <p:attrNameLst>
                                          <p:attrName>ppt_x</p:attrName>
                                        </p:attrNameLst>
                                      </p:cBhvr>
                                      <p:tavLst>
                                        <p:tav tm="0">
                                          <p:val>
                                            <p:strVal val="0-#ppt_w/2"/>
                                          </p:val>
                                        </p:tav>
                                        <p:tav tm="100000">
                                          <p:val>
                                            <p:strVal val="#ppt_x"/>
                                          </p:val>
                                        </p:tav>
                                      </p:tavLst>
                                    </p:anim>
                                    <p:anim calcmode="lin" valueType="num">
                                      <p:cBhvr additive="base">
                                        <p:cTn id="44" dur="750" fill="hold"/>
                                        <p:tgtEl>
                                          <p:spTgt spid="32"/>
                                        </p:tgtEl>
                                        <p:attrNameLst>
                                          <p:attrName>ppt_y</p:attrName>
                                        </p:attrNameLst>
                                      </p:cBhvr>
                                      <p:tavLst>
                                        <p:tav tm="0">
                                          <p:val>
                                            <p:strVal val="1+#ppt_h/2"/>
                                          </p:val>
                                        </p:tav>
                                        <p:tav tm="100000">
                                          <p:val>
                                            <p:strVal val="#ppt_y"/>
                                          </p:val>
                                        </p:tav>
                                      </p:tavLst>
                                    </p:anim>
                                  </p:childTnLst>
                                </p:cTn>
                              </p:par>
                              <p:par>
                                <p:cTn id="45" presetID="41" presetClass="entr" presetSubtype="0" fill="hold" grpId="0" nodeType="withEffect">
                                  <p:stCondLst>
                                    <p:cond delay="500"/>
                                  </p:stCondLst>
                                  <p:iterate type="lt">
                                    <p:tmPct val="10000"/>
                                  </p:iterate>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5"/>
                                        </p:tgtEl>
                                        <p:attrNameLst>
                                          <p:attrName>ppt_y</p:attrName>
                                        </p:attrNameLst>
                                      </p:cBhvr>
                                      <p:tavLst>
                                        <p:tav tm="0">
                                          <p:val>
                                            <p:strVal val="#ppt_y"/>
                                          </p:val>
                                        </p:tav>
                                        <p:tav tm="100000">
                                          <p:val>
                                            <p:strVal val="#ppt_y"/>
                                          </p:val>
                                        </p:tav>
                                      </p:tavLst>
                                    </p:anim>
                                    <p:anim calcmode="lin" valueType="num">
                                      <p:cBhvr>
                                        <p:cTn id="4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5"/>
                                        </p:tgtEl>
                                      </p:cBhvr>
                                    </p:animEffect>
                                  </p:childTnLst>
                                </p:cTn>
                              </p:par>
                              <p:par>
                                <p:cTn id="52" presetID="22" presetClass="entr" presetSubtype="1" fill="hold" nodeType="withEffect">
                                  <p:stCondLst>
                                    <p:cond delay="500"/>
                                  </p:stCondLst>
                                  <p:childTnLst>
                                    <p:set>
                                      <p:cBhvr>
                                        <p:cTn id="53" dur="1" fill="hold">
                                          <p:stCondLst>
                                            <p:cond delay="0"/>
                                          </p:stCondLst>
                                        </p:cTn>
                                        <p:tgtEl>
                                          <p:spTgt spid="36"/>
                                        </p:tgtEl>
                                        <p:attrNameLst>
                                          <p:attrName>style.visibility</p:attrName>
                                        </p:attrNameLst>
                                      </p:cBhvr>
                                      <p:to>
                                        <p:strVal val="visible"/>
                                      </p:to>
                                    </p:set>
                                    <p:animEffect transition="in" filter="wipe(up)">
                                      <p:cBhvr>
                                        <p:cTn id="54" dur="500"/>
                                        <p:tgtEl>
                                          <p:spTgt spid="36"/>
                                        </p:tgtEl>
                                      </p:cBhvr>
                                    </p:animEffect>
                                  </p:childTnLst>
                                </p:cTn>
                              </p:par>
                              <p:par>
                                <p:cTn id="55" presetID="10" presetClass="entr" presetSubtype="0" fill="hold" grpId="0" nodeType="withEffect">
                                  <p:stCondLst>
                                    <p:cond delay="100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par>
                          <p:cTn id="58" fill="hold">
                            <p:stCondLst>
                              <p:cond delay="1800"/>
                            </p:stCondLst>
                            <p:childTnLst>
                              <p:par>
                                <p:cTn id="59" presetID="50" presetClass="entr" presetSubtype="0" decel="100000"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1000" fill="hold"/>
                                        <p:tgtEl>
                                          <p:spTgt spid="9"/>
                                        </p:tgtEl>
                                        <p:attrNameLst>
                                          <p:attrName>ppt_w</p:attrName>
                                        </p:attrNameLst>
                                      </p:cBhvr>
                                      <p:tavLst>
                                        <p:tav tm="0">
                                          <p:val>
                                            <p:strVal val="#ppt_w+.3"/>
                                          </p:val>
                                        </p:tav>
                                        <p:tav tm="100000">
                                          <p:val>
                                            <p:strVal val="#ppt_w"/>
                                          </p:val>
                                        </p:tav>
                                      </p:tavLst>
                                    </p:anim>
                                    <p:anim calcmode="lin" valueType="num">
                                      <p:cBhvr>
                                        <p:cTn id="62" dur="1000" fill="hold"/>
                                        <p:tgtEl>
                                          <p:spTgt spid="9"/>
                                        </p:tgtEl>
                                        <p:attrNameLst>
                                          <p:attrName>ppt_h</p:attrName>
                                        </p:attrNameLst>
                                      </p:cBhvr>
                                      <p:tavLst>
                                        <p:tav tm="0">
                                          <p:val>
                                            <p:strVal val="#ppt_h"/>
                                          </p:val>
                                        </p:tav>
                                        <p:tav tm="100000">
                                          <p:val>
                                            <p:strVal val="#ppt_h"/>
                                          </p:val>
                                        </p:tav>
                                      </p:tavLst>
                                    </p:anim>
                                    <p:animEffect transition="in" filter="fade">
                                      <p:cBhvr>
                                        <p:cTn id="63" dur="1000"/>
                                        <p:tgtEl>
                                          <p:spTgt spid="9"/>
                                        </p:tgtEl>
                                      </p:cBhvr>
                                    </p:animEffect>
                                  </p:childTnLst>
                                </p:cTn>
                              </p:par>
                              <p:par>
                                <p:cTn id="64" presetID="50" presetClass="entr" presetSubtype="0" decel="100000" fill="hold" grpId="0" nodeType="withEffect">
                                  <p:stCondLst>
                                    <p:cond delay="250"/>
                                  </p:stCondLst>
                                  <p:childTnLst>
                                    <p:set>
                                      <p:cBhvr>
                                        <p:cTn id="65" dur="1" fill="hold">
                                          <p:stCondLst>
                                            <p:cond delay="0"/>
                                          </p:stCondLst>
                                        </p:cTn>
                                        <p:tgtEl>
                                          <p:spTgt spid="10"/>
                                        </p:tgtEl>
                                        <p:attrNameLst>
                                          <p:attrName>style.visibility</p:attrName>
                                        </p:attrNameLst>
                                      </p:cBhvr>
                                      <p:to>
                                        <p:strVal val="visible"/>
                                      </p:to>
                                    </p:set>
                                    <p:anim calcmode="lin" valueType="num">
                                      <p:cBhvr>
                                        <p:cTn id="66" dur="1000" fill="hold"/>
                                        <p:tgtEl>
                                          <p:spTgt spid="10"/>
                                        </p:tgtEl>
                                        <p:attrNameLst>
                                          <p:attrName>ppt_w</p:attrName>
                                        </p:attrNameLst>
                                      </p:cBhvr>
                                      <p:tavLst>
                                        <p:tav tm="0">
                                          <p:val>
                                            <p:strVal val="#ppt_w+.3"/>
                                          </p:val>
                                        </p:tav>
                                        <p:tav tm="100000">
                                          <p:val>
                                            <p:strVal val="#ppt_w"/>
                                          </p:val>
                                        </p:tav>
                                      </p:tavLst>
                                    </p:anim>
                                    <p:anim calcmode="lin" valueType="num">
                                      <p:cBhvr>
                                        <p:cTn id="67" dur="1000" fill="hold"/>
                                        <p:tgtEl>
                                          <p:spTgt spid="10"/>
                                        </p:tgtEl>
                                        <p:attrNameLst>
                                          <p:attrName>ppt_h</p:attrName>
                                        </p:attrNameLst>
                                      </p:cBhvr>
                                      <p:tavLst>
                                        <p:tav tm="0">
                                          <p:val>
                                            <p:strVal val="#ppt_h"/>
                                          </p:val>
                                        </p:tav>
                                        <p:tav tm="100000">
                                          <p:val>
                                            <p:strVal val="#ppt_h"/>
                                          </p:val>
                                        </p:tav>
                                      </p:tavLst>
                                    </p:anim>
                                    <p:animEffect transition="in" filter="fade">
                                      <p:cBhvr>
                                        <p:cTn id="6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5" grpId="0"/>
      <p:bldP spid="6" grpId="0"/>
      <p:bldP spid="9" grpId="0" animBg="1"/>
      <p:bldP spid="10" grpId="0" animBg="1"/>
      <p:bldP spid="22" grpId="0" animBg="1"/>
      <p:bldP spid="23" grpId="0" animBg="1"/>
      <p:bldP spid="24" grpId="0" animBg="1"/>
      <p:bldP spid="26" grpId="0" animBg="1"/>
      <p:bldP spid="29" grpId="0" animBg="1"/>
      <p:bldP spid="30" grpId="0" animBg="1"/>
      <p:bldP spid="31" grpId="0" animBg="1"/>
      <p:bldP spid="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rcRect l="12157"/>
          <a:stretch>
            <a:fillRect/>
          </a:stretch>
        </p:blipFill>
        <p:spPr>
          <a:xfrm>
            <a:off x="1392702" y="2137423"/>
            <a:ext cx="9709296" cy="2334970"/>
          </a:xfrm>
          <a:custGeom>
            <a:avLst/>
            <a:gdLst>
              <a:gd name="connsiteX0" fmla="*/ 0 w 9709296"/>
              <a:gd name="connsiteY0" fmla="*/ 0 h 2334970"/>
              <a:gd name="connsiteX1" fmla="*/ 9709296 w 9709296"/>
              <a:gd name="connsiteY1" fmla="*/ 0 h 2334970"/>
              <a:gd name="connsiteX2" fmla="*/ 9709296 w 9709296"/>
              <a:gd name="connsiteY2" fmla="*/ 2334970 h 2334970"/>
              <a:gd name="connsiteX3" fmla="*/ 0 w 9709296"/>
              <a:gd name="connsiteY3" fmla="*/ 2334970 h 2334970"/>
            </a:gdLst>
            <a:ahLst/>
            <a:cxnLst>
              <a:cxn ang="0">
                <a:pos x="connsiteX0" y="connsiteY0"/>
              </a:cxn>
              <a:cxn ang="0">
                <a:pos x="connsiteX1" y="connsiteY1"/>
              </a:cxn>
              <a:cxn ang="0">
                <a:pos x="connsiteX2" y="connsiteY2"/>
              </a:cxn>
              <a:cxn ang="0">
                <a:pos x="connsiteX3" y="connsiteY3"/>
              </a:cxn>
            </a:cxnLst>
            <a:rect l="l" t="t" r="r" b="b"/>
            <a:pathLst>
              <a:path w="9709296" h="2334970">
                <a:moveTo>
                  <a:pt x="0" y="0"/>
                </a:moveTo>
                <a:lnTo>
                  <a:pt x="9709296" y="0"/>
                </a:lnTo>
                <a:lnTo>
                  <a:pt x="9709296" y="2334970"/>
                </a:lnTo>
                <a:lnTo>
                  <a:pt x="0" y="2334970"/>
                </a:lnTo>
                <a:close/>
              </a:path>
            </a:pathLst>
          </a:custGeom>
        </p:spPr>
      </p:pic>
      <p:sp>
        <p:nvSpPr>
          <p:cNvPr id="7" name="圆角矩形 6"/>
          <p:cNvSpPr/>
          <p:nvPr/>
        </p:nvSpPr>
        <p:spPr>
          <a:xfrm>
            <a:off x="2124221" y="1929791"/>
            <a:ext cx="1491175" cy="422031"/>
          </a:xfrm>
          <a:prstGeom prst="roundRect">
            <a:avLst>
              <a:gd name="adj" fmla="val 50000"/>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cs typeface="+mn-ea"/>
                <a:sym typeface="+mn-lt"/>
              </a:rPr>
              <a:t>Completion</a:t>
            </a:r>
          </a:p>
        </p:txBody>
      </p:sp>
      <p:grpSp>
        <p:nvGrpSpPr>
          <p:cNvPr id="9" name="组合 8"/>
          <p:cNvGrpSpPr/>
          <p:nvPr/>
        </p:nvGrpSpPr>
        <p:grpSpPr>
          <a:xfrm>
            <a:off x="2124220" y="2531319"/>
            <a:ext cx="3179299" cy="920655"/>
            <a:chOff x="8143731" y="1931262"/>
            <a:chExt cx="3179299" cy="920655"/>
          </a:xfrm>
        </p:grpSpPr>
        <p:cxnSp>
          <p:nvCxnSpPr>
            <p:cNvPr id="10" name="直接连接符 9"/>
            <p:cNvCxnSpPr/>
            <p:nvPr/>
          </p:nvCxnSpPr>
          <p:spPr>
            <a:xfrm>
              <a:off x="8251006" y="2346456"/>
              <a:ext cx="31244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503E0C68-DA60-417A-94AF-3E2A39D1D51A}"/>
                </a:ext>
              </a:extLst>
            </p:cNvPr>
            <p:cNvSpPr txBox="1"/>
            <p:nvPr/>
          </p:nvSpPr>
          <p:spPr>
            <a:xfrm>
              <a:off x="8143731" y="2378967"/>
              <a:ext cx="3179299" cy="472950"/>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Click to enter a brief text commentary, the commentary text as general as possible refined, without unnecessary text modification</a:t>
              </a:r>
            </a:p>
          </p:txBody>
        </p:sp>
        <p:sp>
          <p:nvSpPr>
            <p:cNvPr id="12" name="TextBox 7">
              <a:extLst>
                <a:ext uri="{FF2B5EF4-FFF2-40B4-BE49-F238E27FC236}">
                  <a16:creationId xmlns:a16="http://schemas.microsoft.com/office/drawing/2014/main" id="{8DE6CD62-A5CF-42EF-B6BB-0447C20B7252}"/>
                </a:ext>
              </a:extLst>
            </p:cNvPr>
            <p:cNvSpPr txBox="1"/>
            <p:nvPr/>
          </p:nvSpPr>
          <p:spPr>
            <a:xfrm>
              <a:off x="8143732" y="1931262"/>
              <a:ext cx="2560321" cy="345094"/>
            </a:xfrm>
            <a:prstGeom prst="rect">
              <a:avLst/>
            </a:prstGeom>
            <a:noFill/>
          </p:spPr>
          <p:txBody>
            <a:bodyPr wrap="square" rtlCol="0">
              <a:spAutoFit/>
            </a:bodyPr>
            <a:lstStyle/>
            <a:p>
              <a:pPr>
                <a:lnSpc>
                  <a:spcPct val="130000"/>
                </a:lnSpc>
              </a:pPr>
              <a:r>
                <a:rPr lang="zh-CN" altLang="en-US" sz="1400" dirty="0">
                  <a:solidFill>
                    <a:srgbClr val="4F4D50"/>
                  </a:solidFill>
                  <a:cs typeface="+mn-ea"/>
                  <a:sym typeface="+mn-lt"/>
                </a:rPr>
                <a:t>Demand category one</a:t>
              </a:r>
              <a:endParaRPr lang="en-US" altLang="zh-CN" sz="1400" dirty="0">
                <a:solidFill>
                  <a:srgbClr val="4F4D50"/>
                </a:solidFill>
                <a:cs typeface="+mn-ea"/>
                <a:sym typeface="+mn-lt"/>
              </a:endParaRPr>
            </a:p>
          </p:txBody>
        </p:sp>
      </p:grpSp>
      <p:sp>
        <p:nvSpPr>
          <p:cNvPr id="13" name="圆角矩形 12"/>
          <p:cNvSpPr/>
          <p:nvPr/>
        </p:nvSpPr>
        <p:spPr>
          <a:xfrm>
            <a:off x="7143157" y="1929791"/>
            <a:ext cx="1491175" cy="422031"/>
          </a:xfrm>
          <a:prstGeom prst="roundRect">
            <a:avLst>
              <a:gd name="adj" fmla="val 50000"/>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cs typeface="+mn-ea"/>
                <a:sym typeface="+mn-lt"/>
              </a:rPr>
              <a:t>Completion</a:t>
            </a:r>
          </a:p>
        </p:txBody>
      </p:sp>
      <p:grpSp>
        <p:nvGrpSpPr>
          <p:cNvPr id="14" name="组合 13"/>
          <p:cNvGrpSpPr/>
          <p:nvPr/>
        </p:nvGrpSpPr>
        <p:grpSpPr>
          <a:xfrm>
            <a:off x="7143156" y="2531319"/>
            <a:ext cx="3179299" cy="920655"/>
            <a:chOff x="8143731" y="1931262"/>
            <a:chExt cx="3179299" cy="920655"/>
          </a:xfrm>
        </p:grpSpPr>
        <p:cxnSp>
          <p:nvCxnSpPr>
            <p:cNvPr id="15" name="直接连接符 14"/>
            <p:cNvCxnSpPr/>
            <p:nvPr/>
          </p:nvCxnSpPr>
          <p:spPr>
            <a:xfrm>
              <a:off x="8251006" y="2346456"/>
              <a:ext cx="31244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503E0C68-DA60-417A-94AF-3E2A39D1D51A}"/>
                </a:ext>
              </a:extLst>
            </p:cNvPr>
            <p:cNvSpPr txBox="1"/>
            <p:nvPr/>
          </p:nvSpPr>
          <p:spPr>
            <a:xfrm>
              <a:off x="8143731" y="2378967"/>
              <a:ext cx="3179299" cy="472950"/>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Click to enter a brief text commentary, the commentary text as general as possible refined, without unnecessary text modification</a:t>
              </a:r>
            </a:p>
          </p:txBody>
        </p:sp>
        <p:sp>
          <p:nvSpPr>
            <p:cNvPr id="17" name="TextBox 7">
              <a:extLst>
                <a:ext uri="{FF2B5EF4-FFF2-40B4-BE49-F238E27FC236}">
                  <a16:creationId xmlns:a16="http://schemas.microsoft.com/office/drawing/2014/main" id="{8DE6CD62-A5CF-42EF-B6BB-0447C20B7252}"/>
                </a:ext>
              </a:extLst>
            </p:cNvPr>
            <p:cNvSpPr txBox="1"/>
            <p:nvPr/>
          </p:nvSpPr>
          <p:spPr>
            <a:xfrm>
              <a:off x="8143732" y="1931262"/>
              <a:ext cx="2380671" cy="345094"/>
            </a:xfrm>
            <a:prstGeom prst="rect">
              <a:avLst/>
            </a:prstGeom>
            <a:noFill/>
          </p:spPr>
          <p:txBody>
            <a:bodyPr wrap="square" rtlCol="0">
              <a:spAutoFit/>
            </a:bodyPr>
            <a:lstStyle/>
            <a:p>
              <a:pPr>
                <a:lnSpc>
                  <a:spcPct val="130000"/>
                </a:lnSpc>
              </a:pPr>
              <a:r>
                <a:rPr lang="zh-CN" altLang="en-US" sz="1400" dirty="0">
                  <a:solidFill>
                    <a:srgbClr val="4F4D50"/>
                  </a:solidFill>
                  <a:cs typeface="+mn-ea"/>
                  <a:sym typeface="+mn-lt"/>
                </a:rPr>
                <a:t>Demand category one</a:t>
              </a:r>
              <a:endParaRPr lang="en-US" altLang="zh-CN" sz="1400" dirty="0">
                <a:solidFill>
                  <a:srgbClr val="4F4D50"/>
                </a:solidFill>
                <a:cs typeface="+mn-ea"/>
                <a:sym typeface="+mn-lt"/>
              </a:endParaRPr>
            </a:p>
          </p:txBody>
        </p:sp>
      </p:grpSp>
      <p:sp>
        <p:nvSpPr>
          <p:cNvPr id="18" name="圆角矩形 17"/>
          <p:cNvSpPr/>
          <p:nvPr/>
        </p:nvSpPr>
        <p:spPr>
          <a:xfrm>
            <a:off x="2124221" y="4275713"/>
            <a:ext cx="1491175" cy="422031"/>
          </a:xfrm>
          <a:prstGeom prst="roundRect">
            <a:avLst>
              <a:gd name="adj" fmla="val 50000"/>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cs typeface="+mn-ea"/>
                <a:sym typeface="+mn-lt"/>
              </a:rPr>
              <a:t>Completion</a:t>
            </a:r>
          </a:p>
        </p:txBody>
      </p:sp>
      <p:grpSp>
        <p:nvGrpSpPr>
          <p:cNvPr id="19" name="组合 18"/>
          <p:cNvGrpSpPr/>
          <p:nvPr/>
        </p:nvGrpSpPr>
        <p:grpSpPr>
          <a:xfrm>
            <a:off x="2124220" y="4877241"/>
            <a:ext cx="3179299" cy="1120710"/>
            <a:chOff x="8143731" y="1931262"/>
            <a:chExt cx="3179299" cy="1120710"/>
          </a:xfrm>
        </p:grpSpPr>
        <p:cxnSp>
          <p:nvCxnSpPr>
            <p:cNvPr id="20" name="直接连接符 19"/>
            <p:cNvCxnSpPr/>
            <p:nvPr/>
          </p:nvCxnSpPr>
          <p:spPr>
            <a:xfrm>
              <a:off x="8251006" y="2346456"/>
              <a:ext cx="31244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503E0C68-DA60-417A-94AF-3E2A39D1D51A}"/>
                </a:ext>
              </a:extLst>
            </p:cNvPr>
            <p:cNvSpPr txBox="1"/>
            <p:nvPr/>
          </p:nvSpPr>
          <p:spPr>
            <a:xfrm>
              <a:off x="8143731" y="2378967"/>
              <a:ext cx="3179299" cy="673005"/>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Click to enter a brief text commentary, the commentary text as general as possible refined, without unnecessary text modification</a:t>
              </a:r>
            </a:p>
            <a:p>
              <a:pPr algn="just">
                <a:lnSpc>
                  <a:spcPct val="130000"/>
                </a:lnSpc>
              </a:pPr>
              <a:endParaRPr lang="zh-CN" altLang="en-US" sz="1000" dirty="0">
                <a:solidFill>
                  <a:srgbClr val="686769"/>
                </a:solidFill>
                <a:cs typeface="+mn-ea"/>
                <a:sym typeface="+mn-lt"/>
              </a:endParaRPr>
            </a:p>
          </p:txBody>
        </p:sp>
        <p:sp>
          <p:nvSpPr>
            <p:cNvPr id="22" name="TextBox 7">
              <a:extLst>
                <a:ext uri="{FF2B5EF4-FFF2-40B4-BE49-F238E27FC236}">
                  <a16:creationId xmlns:a16="http://schemas.microsoft.com/office/drawing/2014/main" id="{8DE6CD62-A5CF-42EF-B6BB-0447C20B7252}"/>
                </a:ext>
              </a:extLst>
            </p:cNvPr>
            <p:cNvSpPr txBox="1"/>
            <p:nvPr/>
          </p:nvSpPr>
          <p:spPr>
            <a:xfrm>
              <a:off x="8143732" y="1931262"/>
              <a:ext cx="2659057" cy="345094"/>
            </a:xfrm>
            <a:prstGeom prst="rect">
              <a:avLst/>
            </a:prstGeom>
            <a:noFill/>
          </p:spPr>
          <p:txBody>
            <a:bodyPr wrap="square" rtlCol="0">
              <a:spAutoFit/>
            </a:bodyPr>
            <a:lstStyle/>
            <a:p>
              <a:pPr>
                <a:lnSpc>
                  <a:spcPct val="130000"/>
                </a:lnSpc>
              </a:pPr>
              <a:r>
                <a:rPr lang="zh-CN" altLang="en-US" sz="1400" dirty="0">
                  <a:solidFill>
                    <a:srgbClr val="4F4D50"/>
                  </a:solidFill>
                  <a:cs typeface="+mn-ea"/>
                  <a:sym typeface="+mn-lt"/>
                </a:rPr>
                <a:t>Demand category one</a:t>
              </a:r>
              <a:endParaRPr lang="en-US" altLang="zh-CN" sz="1400" dirty="0">
                <a:solidFill>
                  <a:srgbClr val="4F4D50"/>
                </a:solidFill>
                <a:cs typeface="+mn-ea"/>
                <a:sym typeface="+mn-lt"/>
              </a:endParaRPr>
            </a:p>
          </p:txBody>
        </p:sp>
      </p:grpSp>
      <p:sp>
        <p:nvSpPr>
          <p:cNvPr id="23" name="圆角矩形 22"/>
          <p:cNvSpPr/>
          <p:nvPr/>
        </p:nvSpPr>
        <p:spPr>
          <a:xfrm>
            <a:off x="7143157" y="4275713"/>
            <a:ext cx="1491175" cy="422031"/>
          </a:xfrm>
          <a:prstGeom prst="roundRect">
            <a:avLst>
              <a:gd name="adj" fmla="val 50000"/>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cs typeface="+mn-ea"/>
                <a:sym typeface="+mn-lt"/>
              </a:rPr>
              <a:t>Completion</a:t>
            </a:r>
          </a:p>
        </p:txBody>
      </p:sp>
      <p:grpSp>
        <p:nvGrpSpPr>
          <p:cNvPr id="24" name="组合 23"/>
          <p:cNvGrpSpPr/>
          <p:nvPr/>
        </p:nvGrpSpPr>
        <p:grpSpPr>
          <a:xfrm>
            <a:off x="7143156" y="4877241"/>
            <a:ext cx="3179299" cy="920655"/>
            <a:chOff x="8143731" y="1931262"/>
            <a:chExt cx="3179299" cy="920655"/>
          </a:xfrm>
        </p:grpSpPr>
        <p:cxnSp>
          <p:nvCxnSpPr>
            <p:cNvPr id="25" name="直接连接符 24"/>
            <p:cNvCxnSpPr/>
            <p:nvPr/>
          </p:nvCxnSpPr>
          <p:spPr>
            <a:xfrm>
              <a:off x="8251006" y="2346456"/>
              <a:ext cx="31244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503E0C68-DA60-417A-94AF-3E2A39D1D51A}"/>
                </a:ext>
              </a:extLst>
            </p:cNvPr>
            <p:cNvSpPr txBox="1"/>
            <p:nvPr/>
          </p:nvSpPr>
          <p:spPr>
            <a:xfrm>
              <a:off x="8143731" y="2378967"/>
              <a:ext cx="3179299" cy="472950"/>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Click to enter a brief text commentary, the commentary text as general as possible refined, without unnecessary text modification</a:t>
              </a:r>
            </a:p>
          </p:txBody>
        </p:sp>
        <p:sp>
          <p:nvSpPr>
            <p:cNvPr id="27" name="TextBox 7">
              <a:extLst>
                <a:ext uri="{FF2B5EF4-FFF2-40B4-BE49-F238E27FC236}">
                  <a16:creationId xmlns:a16="http://schemas.microsoft.com/office/drawing/2014/main" id="{8DE6CD62-A5CF-42EF-B6BB-0447C20B7252}"/>
                </a:ext>
              </a:extLst>
            </p:cNvPr>
            <p:cNvSpPr txBox="1"/>
            <p:nvPr/>
          </p:nvSpPr>
          <p:spPr>
            <a:xfrm>
              <a:off x="8143732" y="1931262"/>
              <a:ext cx="2659057" cy="345094"/>
            </a:xfrm>
            <a:prstGeom prst="rect">
              <a:avLst/>
            </a:prstGeom>
            <a:noFill/>
          </p:spPr>
          <p:txBody>
            <a:bodyPr wrap="square" rtlCol="0">
              <a:spAutoFit/>
            </a:bodyPr>
            <a:lstStyle/>
            <a:p>
              <a:pPr>
                <a:lnSpc>
                  <a:spcPct val="130000"/>
                </a:lnSpc>
              </a:pPr>
              <a:r>
                <a:rPr lang="zh-CN" altLang="en-US" sz="1400" dirty="0">
                  <a:solidFill>
                    <a:srgbClr val="4F4D50"/>
                  </a:solidFill>
                  <a:cs typeface="+mn-ea"/>
                  <a:sym typeface="+mn-lt"/>
                </a:rPr>
                <a:t>Demand category one</a:t>
              </a:r>
              <a:endParaRPr lang="en-US" altLang="zh-CN" sz="1400" dirty="0">
                <a:solidFill>
                  <a:srgbClr val="4F4D50"/>
                </a:solidFill>
                <a:cs typeface="+mn-ea"/>
                <a:sym typeface="+mn-lt"/>
              </a:endParaRPr>
            </a:p>
          </p:txBody>
        </p:sp>
      </p:grpSp>
      <p:grpSp>
        <p:nvGrpSpPr>
          <p:cNvPr id="31" name="组合 30"/>
          <p:cNvGrpSpPr/>
          <p:nvPr/>
        </p:nvGrpSpPr>
        <p:grpSpPr>
          <a:xfrm>
            <a:off x="3320458" y="458741"/>
            <a:ext cx="5572519" cy="785143"/>
            <a:chOff x="1679798" y="438128"/>
            <a:chExt cx="5572519" cy="785143"/>
          </a:xfrm>
        </p:grpSpPr>
        <p:sp>
          <p:nvSpPr>
            <p:cNvPr id="32" name="文本框 31"/>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The completion of the work</a:t>
              </a:r>
            </a:p>
          </p:txBody>
        </p:sp>
        <p:sp>
          <p:nvSpPr>
            <p:cNvPr id="33" name="文本框 32"/>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228381778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500"/>
                            </p:stCondLst>
                            <p:childTnLst>
                              <p:par>
                                <p:cTn id="29" presetID="2" presetClass="entr" presetSubtype="2"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2"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2" presetClass="entr" presetSubtype="2"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1+#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2"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8"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86692" y="3207331"/>
            <a:ext cx="10460182"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1648898" y="3523274"/>
            <a:ext cx="1613288" cy="2261245"/>
            <a:chOff x="1570341" y="3521676"/>
            <a:chExt cx="1300847" cy="1823319"/>
          </a:xfrm>
        </p:grpSpPr>
        <p:grpSp>
          <p:nvGrpSpPr>
            <p:cNvPr id="7" name="组合 6"/>
            <p:cNvGrpSpPr/>
            <p:nvPr/>
          </p:nvGrpSpPr>
          <p:grpSpPr>
            <a:xfrm>
              <a:off x="1570341" y="3521676"/>
              <a:ext cx="1300847" cy="1341645"/>
              <a:chOff x="1557984" y="3645243"/>
              <a:chExt cx="1300847" cy="1341645"/>
            </a:xfrm>
          </p:grpSpPr>
          <p:graphicFrame>
            <p:nvGraphicFramePr>
              <p:cNvPr id="5" name="图表 4"/>
              <p:cNvGraphicFramePr/>
              <p:nvPr>
                <p:extLst>
                  <p:ext uri="{D42A27DB-BD31-4B8C-83A1-F6EECF244321}">
                    <p14:modId xmlns:p14="http://schemas.microsoft.com/office/powerpoint/2010/main" val="375968001"/>
                  </p:ext>
                </p:extLst>
              </p:nvPr>
            </p:nvGraphicFramePr>
            <p:xfrm>
              <a:off x="1557984" y="3645243"/>
              <a:ext cx="1300847" cy="134164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6"/>
              <p:cNvSpPr txBox="1"/>
              <p:nvPr/>
            </p:nvSpPr>
            <p:spPr>
              <a:xfrm>
                <a:off x="1834813" y="4206823"/>
                <a:ext cx="760104" cy="297805"/>
              </a:xfrm>
              <a:prstGeom prst="rect">
                <a:avLst/>
              </a:prstGeom>
              <a:noFill/>
            </p:spPr>
            <p:txBody>
              <a:bodyPr wrap="square" rtlCol="0" anchor="ctr">
                <a:spAutoFit/>
              </a:bodyPr>
              <a:lstStyle/>
              <a:p>
                <a:pPr algn="ctr"/>
                <a:r>
                  <a:rPr lang="en-US" altLang="zh-CN" b="1" dirty="0">
                    <a:solidFill>
                      <a:schemeClr val="tx1">
                        <a:lumMod val="85000"/>
                        <a:lumOff val="15000"/>
                      </a:schemeClr>
                    </a:solidFill>
                    <a:cs typeface="+mn-ea"/>
                    <a:sym typeface="+mn-lt"/>
                  </a:rPr>
                  <a:t>75%</a:t>
                </a:r>
              </a:p>
            </p:txBody>
          </p:sp>
        </p:grpSp>
        <p:sp>
          <p:nvSpPr>
            <p:cNvPr id="8" name="矩形 7"/>
            <p:cNvSpPr/>
            <p:nvPr/>
          </p:nvSpPr>
          <p:spPr>
            <a:xfrm>
              <a:off x="1712868" y="5066734"/>
              <a:ext cx="1017498" cy="278261"/>
            </a:xfrm>
            <a:prstGeom prst="rect">
              <a:avLst/>
            </a:prstGeom>
          </p:spPr>
          <p:txBody>
            <a:bodyPr wrap="none">
              <a:spAutoFit/>
            </a:bodyPr>
            <a:lstStyle/>
            <a:p>
              <a:pPr algn="ctr">
                <a:lnSpc>
                  <a:spcPct val="130000"/>
                </a:lnSpc>
              </a:pPr>
              <a:r>
                <a:rPr lang="zh-CN" altLang="en-US" sz="1400" b="1" dirty="0">
                  <a:solidFill>
                    <a:schemeClr val="tx1">
                      <a:lumMod val="85000"/>
                      <a:lumOff val="15000"/>
                    </a:schemeClr>
                  </a:solidFill>
                  <a:cs typeface="+mn-ea"/>
                  <a:sym typeface="+mn-lt"/>
                </a:rPr>
                <a:t>Focus on production data</a:t>
              </a:r>
              <a:endParaRPr lang="en-US" altLang="zh-CN" sz="1400" b="1" dirty="0">
                <a:solidFill>
                  <a:schemeClr val="tx1">
                    <a:lumMod val="85000"/>
                    <a:lumOff val="15000"/>
                  </a:schemeClr>
                </a:solidFill>
                <a:cs typeface="+mn-ea"/>
                <a:sym typeface="+mn-lt"/>
              </a:endParaRPr>
            </a:p>
          </p:txBody>
        </p:sp>
      </p:grpSp>
      <p:grpSp>
        <p:nvGrpSpPr>
          <p:cNvPr id="10" name="组合 9"/>
          <p:cNvGrpSpPr/>
          <p:nvPr/>
        </p:nvGrpSpPr>
        <p:grpSpPr>
          <a:xfrm>
            <a:off x="4046108" y="3523274"/>
            <a:ext cx="1613288" cy="2261245"/>
            <a:chOff x="1570341" y="3521676"/>
            <a:chExt cx="1300847" cy="1823319"/>
          </a:xfrm>
        </p:grpSpPr>
        <p:grpSp>
          <p:nvGrpSpPr>
            <p:cNvPr id="11" name="组合 10"/>
            <p:cNvGrpSpPr/>
            <p:nvPr/>
          </p:nvGrpSpPr>
          <p:grpSpPr>
            <a:xfrm>
              <a:off x="1570341" y="3521676"/>
              <a:ext cx="1300847" cy="1341645"/>
              <a:chOff x="1557984" y="3645243"/>
              <a:chExt cx="1300847" cy="1341645"/>
            </a:xfrm>
          </p:grpSpPr>
          <p:graphicFrame>
            <p:nvGraphicFramePr>
              <p:cNvPr id="13" name="图表 12"/>
              <p:cNvGraphicFramePr/>
              <p:nvPr>
                <p:extLst>
                  <p:ext uri="{D42A27DB-BD31-4B8C-83A1-F6EECF244321}">
                    <p14:modId xmlns:p14="http://schemas.microsoft.com/office/powerpoint/2010/main" val="4105210823"/>
                  </p:ext>
                </p:extLst>
              </p:nvPr>
            </p:nvGraphicFramePr>
            <p:xfrm>
              <a:off x="1557984" y="3645243"/>
              <a:ext cx="1300847" cy="134164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6"/>
              <p:cNvSpPr txBox="1"/>
              <p:nvPr/>
            </p:nvSpPr>
            <p:spPr>
              <a:xfrm>
                <a:off x="1834813" y="4206823"/>
                <a:ext cx="760104" cy="297805"/>
              </a:xfrm>
              <a:prstGeom prst="rect">
                <a:avLst/>
              </a:prstGeom>
              <a:noFill/>
            </p:spPr>
            <p:txBody>
              <a:bodyPr wrap="square" rtlCol="0" anchor="ctr">
                <a:spAutoFit/>
              </a:bodyPr>
              <a:lstStyle/>
              <a:p>
                <a:pPr algn="ctr"/>
                <a:r>
                  <a:rPr lang="en-US" altLang="zh-CN" b="1" dirty="0">
                    <a:solidFill>
                      <a:schemeClr val="tx1">
                        <a:lumMod val="85000"/>
                        <a:lumOff val="15000"/>
                      </a:schemeClr>
                    </a:solidFill>
                    <a:cs typeface="+mn-ea"/>
                    <a:sym typeface="+mn-lt"/>
                  </a:rPr>
                  <a:t>66%</a:t>
                </a:r>
              </a:p>
            </p:txBody>
          </p:sp>
        </p:grpSp>
        <p:sp>
          <p:nvSpPr>
            <p:cNvPr id="12" name="矩形 11"/>
            <p:cNvSpPr/>
            <p:nvPr/>
          </p:nvSpPr>
          <p:spPr>
            <a:xfrm>
              <a:off x="1712868" y="5066734"/>
              <a:ext cx="1017498" cy="278261"/>
            </a:xfrm>
            <a:prstGeom prst="rect">
              <a:avLst/>
            </a:prstGeom>
          </p:spPr>
          <p:txBody>
            <a:bodyPr wrap="none">
              <a:spAutoFit/>
            </a:bodyPr>
            <a:lstStyle/>
            <a:p>
              <a:pPr algn="ctr">
                <a:lnSpc>
                  <a:spcPct val="130000"/>
                </a:lnSpc>
              </a:pPr>
              <a:r>
                <a:rPr lang="zh-CN" altLang="en-US" sz="1400" b="1" dirty="0">
                  <a:solidFill>
                    <a:schemeClr val="tx1">
                      <a:lumMod val="85000"/>
                      <a:lumOff val="15000"/>
                    </a:schemeClr>
                  </a:solidFill>
                  <a:cs typeface="+mn-ea"/>
                  <a:sym typeface="+mn-lt"/>
                </a:rPr>
                <a:t>Technical content</a:t>
              </a:r>
              <a:endParaRPr lang="en-US" altLang="zh-CN" sz="1400" b="1" dirty="0">
                <a:solidFill>
                  <a:schemeClr val="tx1">
                    <a:lumMod val="85000"/>
                    <a:lumOff val="15000"/>
                  </a:schemeClr>
                </a:solidFill>
                <a:cs typeface="+mn-ea"/>
                <a:sym typeface="+mn-lt"/>
              </a:endParaRPr>
            </a:p>
          </p:txBody>
        </p:sp>
      </p:grpSp>
      <p:grpSp>
        <p:nvGrpSpPr>
          <p:cNvPr id="15" name="组合 14"/>
          <p:cNvGrpSpPr/>
          <p:nvPr/>
        </p:nvGrpSpPr>
        <p:grpSpPr>
          <a:xfrm>
            <a:off x="6443318" y="3523274"/>
            <a:ext cx="1613288" cy="2261245"/>
            <a:chOff x="1570341" y="3521676"/>
            <a:chExt cx="1300847" cy="1823319"/>
          </a:xfrm>
        </p:grpSpPr>
        <p:grpSp>
          <p:nvGrpSpPr>
            <p:cNvPr id="16" name="组合 15"/>
            <p:cNvGrpSpPr/>
            <p:nvPr/>
          </p:nvGrpSpPr>
          <p:grpSpPr>
            <a:xfrm>
              <a:off x="1570341" y="3521676"/>
              <a:ext cx="1300847" cy="1341645"/>
              <a:chOff x="1557984" y="3645243"/>
              <a:chExt cx="1300847" cy="1341645"/>
            </a:xfrm>
          </p:grpSpPr>
          <p:graphicFrame>
            <p:nvGraphicFramePr>
              <p:cNvPr id="18" name="图表 17"/>
              <p:cNvGraphicFramePr/>
              <p:nvPr>
                <p:extLst>
                  <p:ext uri="{D42A27DB-BD31-4B8C-83A1-F6EECF244321}">
                    <p14:modId xmlns:p14="http://schemas.microsoft.com/office/powerpoint/2010/main" val="1656712484"/>
                  </p:ext>
                </p:extLst>
              </p:nvPr>
            </p:nvGraphicFramePr>
            <p:xfrm>
              <a:off x="1557984" y="3645243"/>
              <a:ext cx="1300847" cy="1341645"/>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6"/>
              <p:cNvSpPr txBox="1"/>
              <p:nvPr/>
            </p:nvSpPr>
            <p:spPr>
              <a:xfrm>
                <a:off x="1834813" y="4206823"/>
                <a:ext cx="760104" cy="297805"/>
              </a:xfrm>
              <a:prstGeom prst="rect">
                <a:avLst/>
              </a:prstGeom>
              <a:noFill/>
            </p:spPr>
            <p:txBody>
              <a:bodyPr wrap="square" rtlCol="0" anchor="ctr">
                <a:spAutoFit/>
              </a:bodyPr>
              <a:lstStyle/>
              <a:p>
                <a:pPr algn="ctr"/>
                <a:r>
                  <a:rPr lang="en-US" altLang="zh-CN" b="1" dirty="0">
                    <a:solidFill>
                      <a:schemeClr val="tx1">
                        <a:lumMod val="85000"/>
                        <a:lumOff val="15000"/>
                      </a:schemeClr>
                    </a:solidFill>
                    <a:cs typeface="+mn-ea"/>
                    <a:sym typeface="+mn-lt"/>
                  </a:rPr>
                  <a:t>45%</a:t>
                </a:r>
              </a:p>
            </p:txBody>
          </p:sp>
        </p:grpSp>
        <p:sp>
          <p:nvSpPr>
            <p:cNvPr id="17" name="矩形 16"/>
            <p:cNvSpPr/>
            <p:nvPr/>
          </p:nvSpPr>
          <p:spPr>
            <a:xfrm>
              <a:off x="1712868" y="5066734"/>
              <a:ext cx="1017498" cy="278261"/>
            </a:xfrm>
            <a:prstGeom prst="rect">
              <a:avLst/>
            </a:prstGeom>
          </p:spPr>
          <p:txBody>
            <a:bodyPr wrap="none">
              <a:spAutoFit/>
            </a:bodyPr>
            <a:lstStyle/>
            <a:p>
              <a:pPr algn="ctr">
                <a:lnSpc>
                  <a:spcPct val="130000"/>
                </a:lnSpc>
              </a:pPr>
              <a:r>
                <a:rPr lang="zh-CN" altLang="en-US" sz="1400" b="1" dirty="0">
                  <a:solidFill>
                    <a:schemeClr val="tx1">
                      <a:lumMod val="85000"/>
                      <a:lumOff val="15000"/>
                    </a:schemeClr>
                  </a:solidFill>
                  <a:cs typeface="+mn-ea"/>
                  <a:sym typeface="+mn-lt"/>
                </a:rPr>
                <a:t>Market saturation</a:t>
              </a:r>
              <a:endParaRPr lang="en-US" altLang="zh-CN" sz="1400" b="1" dirty="0">
                <a:solidFill>
                  <a:schemeClr val="tx1">
                    <a:lumMod val="85000"/>
                    <a:lumOff val="15000"/>
                  </a:schemeClr>
                </a:solidFill>
                <a:cs typeface="+mn-ea"/>
                <a:sym typeface="+mn-lt"/>
              </a:endParaRPr>
            </a:p>
          </p:txBody>
        </p:sp>
      </p:grpSp>
      <p:grpSp>
        <p:nvGrpSpPr>
          <p:cNvPr id="20" name="组合 19"/>
          <p:cNvGrpSpPr/>
          <p:nvPr/>
        </p:nvGrpSpPr>
        <p:grpSpPr>
          <a:xfrm>
            <a:off x="8840528" y="3523274"/>
            <a:ext cx="1613288" cy="2261245"/>
            <a:chOff x="1570341" y="3521676"/>
            <a:chExt cx="1300847" cy="1823319"/>
          </a:xfrm>
        </p:grpSpPr>
        <p:grpSp>
          <p:nvGrpSpPr>
            <p:cNvPr id="21" name="组合 20"/>
            <p:cNvGrpSpPr/>
            <p:nvPr/>
          </p:nvGrpSpPr>
          <p:grpSpPr>
            <a:xfrm>
              <a:off x="1570341" y="3521676"/>
              <a:ext cx="1300847" cy="1341645"/>
              <a:chOff x="1557984" y="3645243"/>
              <a:chExt cx="1300847" cy="1341645"/>
            </a:xfrm>
          </p:grpSpPr>
          <p:graphicFrame>
            <p:nvGraphicFramePr>
              <p:cNvPr id="23" name="图表 22"/>
              <p:cNvGraphicFramePr/>
              <p:nvPr>
                <p:extLst>
                  <p:ext uri="{D42A27DB-BD31-4B8C-83A1-F6EECF244321}">
                    <p14:modId xmlns:p14="http://schemas.microsoft.com/office/powerpoint/2010/main" val="3705950447"/>
                  </p:ext>
                </p:extLst>
              </p:nvPr>
            </p:nvGraphicFramePr>
            <p:xfrm>
              <a:off x="1557984" y="3645243"/>
              <a:ext cx="1300847" cy="1341645"/>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16"/>
              <p:cNvSpPr txBox="1"/>
              <p:nvPr/>
            </p:nvSpPr>
            <p:spPr>
              <a:xfrm>
                <a:off x="1834813" y="4206823"/>
                <a:ext cx="760104" cy="297805"/>
              </a:xfrm>
              <a:prstGeom prst="rect">
                <a:avLst/>
              </a:prstGeom>
              <a:noFill/>
            </p:spPr>
            <p:txBody>
              <a:bodyPr wrap="square" rtlCol="0" anchor="ctr">
                <a:spAutoFit/>
              </a:bodyPr>
              <a:lstStyle/>
              <a:p>
                <a:pPr algn="ctr"/>
                <a:r>
                  <a:rPr lang="en-US" altLang="zh-CN" b="1" dirty="0">
                    <a:solidFill>
                      <a:schemeClr val="tx1">
                        <a:lumMod val="85000"/>
                        <a:lumOff val="15000"/>
                      </a:schemeClr>
                    </a:solidFill>
                    <a:cs typeface="+mn-ea"/>
                    <a:sym typeface="+mn-lt"/>
                  </a:rPr>
                  <a:t>82</a:t>
                </a:r>
                <a:r>
                  <a:rPr lang="en-US" altLang="zh-CN" sz="1600" b="1" dirty="0">
                    <a:solidFill>
                      <a:schemeClr val="tx1">
                        <a:lumMod val="85000"/>
                        <a:lumOff val="15000"/>
                      </a:schemeClr>
                    </a:solidFill>
                    <a:cs typeface="+mn-ea"/>
                    <a:sym typeface="+mn-lt"/>
                  </a:rPr>
                  <a:t>%</a:t>
                </a:r>
              </a:p>
            </p:txBody>
          </p:sp>
        </p:grpSp>
        <p:sp>
          <p:nvSpPr>
            <p:cNvPr id="22" name="矩形 21"/>
            <p:cNvSpPr/>
            <p:nvPr/>
          </p:nvSpPr>
          <p:spPr>
            <a:xfrm>
              <a:off x="1712868" y="5066734"/>
              <a:ext cx="1017498" cy="278261"/>
            </a:xfrm>
            <a:prstGeom prst="rect">
              <a:avLst/>
            </a:prstGeom>
          </p:spPr>
          <p:txBody>
            <a:bodyPr wrap="none">
              <a:spAutoFit/>
            </a:bodyPr>
            <a:lstStyle/>
            <a:p>
              <a:pPr algn="ctr">
                <a:lnSpc>
                  <a:spcPct val="130000"/>
                </a:lnSpc>
              </a:pPr>
              <a:r>
                <a:rPr lang="zh-CN" altLang="en-US" sz="1400" b="1" dirty="0">
                  <a:solidFill>
                    <a:schemeClr val="tx1">
                      <a:lumMod val="85000"/>
                      <a:lumOff val="15000"/>
                    </a:schemeClr>
                  </a:solidFill>
                  <a:cs typeface="+mn-ea"/>
                  <a:sym typeface="+mn-lt"/>
                </a:rPr>
                <a:t>Employment planning</a:t>
              </a:r>
              <a:endParaRPr lang="en-US" altLang="zh-CN" sz="1400" b="1" dirty="0">
                <a:solidFill>
                  <a:schemeClr val="tx1">
                    <a:lumMod val="85000"/>
                    <a:lumOff val="15000"/>
                  </a:schemeClr>
                </a:solidFill>
                <a:cs typeface="+mn-ea"/>
                <a:sym typeface="+mn-lt"/>
              </a:endParaRPr>
            </a:p>
          </p:txBody>
        </p:sp>
      </p:grpSp>
      <p:sp>
        <p:nvSpPr>
          <p:cNvPr id="25" name="TextBox 14"/>
          <p:cNvSpPr txBox="1"/>
          <p:nvPr/>
        </p:nvSpPr>
        <p:spPr>
          <a:xfrm>
            <a:off x="5287125" y="2361817"/>
            <a:ext cx="5254861" cy="784830"/>
          </a:xfrm>
          <a:prstGeom prst="rect">
            <a:avLst/>
          </a:prstGeom>
          <a:noFill/>
        </p:spPr>
        <p:txBody>
          <a:bodyPr wrap="square">
            <a:spAutoFit/>
          </a:bodyPr>
          <a:lstStyle>
            <a:defPPr>
              <a:defRPr lang="zh-CN"/>
            </a:defPPr>
            <a:lvl1pPr algn="just">
              <a:buNone/>
              <a:defRPr sz="2400">
                <a:solidFill>
                  <a:schemeClr val="accent1"/>
                </a:solidFill>
                <a:latin typeface="微软雅黑"/>
                <a:ea typeface="微软雅黑"/>
              </a:defRPr>
            </a:lvl1pPr>
          </a:lstStyle>
          <a:p>
            <a:pPr fontAlgn="base">
              <a:lnSpc>
                <a:spcPct val="150000"/>
              </a:lnSpc>
              <a:spcBef>
                <a:spcPct val="0"/>
              </a:spcBef>
              <a:spcAft>
                <a:spcPct val="0"/>
              </a:spcAft>
              <a:defRPr/>
            </a:pPr>
            <a:r>
              <a:rPr lang="zh-CN" altLang="en-US" sz="1000" kern="0" dirty="0">
                <a:solidFill>
                  <a:schemeClr val="tx1">
                    <a:lumMod val="85000"/>
                    <a:lumOff val="15000"/>
                  </a:schemeClr>
                </a:solidFill>
                <a:latin typeface="+mn-lt"/>
                <a:ea typeface="+mn-ea"/>
                <a:cs typeface="+mn-ea"/>
                <a:sym typeface="+mn-lt"/>
              </a:rPr>
              <a:t>If you don't work hard today, tomorrow doesn't work hard, then your life is just repeating you have to believe that every day wakes you up is not an alarm clock, but a dream in your heart, a new day begins, you should only strive to surpass the people, is the past self. If you don't work hard today</a:t>
            </a:r>
            <a:endParaRPr lang="en-US" altLang="zh-CN" sz="1000" kern="0" dirty="0">
              <a:solidFill>
                <a:schemeClr val="tx1">
                  <a:lumMod val="85000"/>
                  <a:lumOff val="15000"/>
                </a:schemeClr>
              </a:solidFill>
              <a:latin typeface="+mn-lt"/>
              <a:ea typeface="+mn-ea"/>
              <a:cs typeface="+mn-ea"/>
              <a:sym typeface="+mn-lt"/>
            </a:endParaRPr>
          </a:p>
        </p:txBody>
      </p:sp>
      <p:sp>
        <p:nvSpPr>
          <p:cNvPr id="26" name="文本框 25"/>
          <p:cNvSpPr txBox="1"/>
          <p:nvPr/>
        </p:nvSpPr>
        <p:spPr>
          <a:xfrm>
            <a:off x="1271078" y="2365634"/>
            <a:ext cx="2775030"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Project results</a:t>
            </a:r>
          </a:p>
        </p:txBody>
      </p:sp>
      <p:sp>
        <p:nvSpPr>
          <p:cNvPr id="27" name="文本框 26"/>
          <p:cNvSpPr txBox="1"/>
          <p:nvPr/>
        </p:nvSpPr>
        <p:spPr>
          <a:xfrm>
            <a:off x="1271078" y="2730933"/>
            <a:ext cx="2775030" cy="584775"/>
          </a:xfrm>
          <a:prstGeom prst="rect">
            <a:avLst/>
          </a:prstGeom>
          <a:noFill/>
        </p:spPr>
        <p:txBody>
          <a:bodyPr wrap="square" rtlCol="0">
            <a:spAutoFit/>
          </a:bodyPr>
          <a:lstStyle/>
          <a:p>
            <a:r>
              <a:rPr lang="zh-CN" altLang="en-US" sz="1600" dirty="0">
                <a:solidFill>
                  <a:schemeClr val="tx1">
                    <a:lumMod val="85000"/>
                    <a:lumOff val="15000"/>
                  </a:schemeClr>
                </a:solidFill>
                <a:cs typeface="+mn-ea"/>
                <a:sym typeface="+mn-lt"/>
              </a:rPr>
              <a:t>Create cutting-edge quality services</a:t>
            </a:r>
          </a:p>
        </p:txBody>
      </p:sp>
      <p:cxnSp>
        <p:nvCxnSpPr>
          <p:cNvPr id="28" name="直接连接符 27"/>
          <p:cNvCxnSpPr/>
          <p:nvPr/>
        </p:nvCxnSpPr>
        <p:spPr>
          <a:xfrm flipH="1">
            <a:off x="3755632" y="2549360"/>
            <a:ext cx="385010" cy="435179"/>
          </a:xfrm>
          <a:prstGeom prst="line">
            <a:avLst/>
          </a:prstGeom>
          <a:ln>
            <a:solidFill>
              <a:srgbClr val="52A4AE"/>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3320458" y="458741"/>
            <a:ext cx="5572519" cy="785143"/>
            <a:chOff x="1679798" y="438128"/>
            <a:chExt cx="5572519" cy="785143"/>
          </a:xfrm>
        </p:grpSpPr>
        <p:sp>
          <p:nvSpPr>
            <p:cNvPr id="33" name="文本框 32"/>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The completion of the work</a:t>
              </a:r>
            </a:p>
          </p:txBody>
        </p:sp>
        <p:sp>
          <p:nvSpPr>
            <p:cNvPr id="34" name="文本框 33"/>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164526591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par>
                                <p:cTn id="13" presetID="18" presetClass="entr" presetSubtype="6" fill="hold" nodeType="with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strips(downRight)">
                                      <p:cBhvr>
                                        <p:cTn id="15" dur="500"/>
                                        <p:tgtEl>
                                          <p:spTgt spid="25">
                                            <p:txEl>
                                              <p:pRg st="0" end="0"/>
                                            </p:txEl>
                                          </p:spTgt>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par>
                                <p:cTn id="28" presetID="53" presetClass="entr" presetSubtype="16" fill="hold" nodeType="withEffect">
                                  <p:stCondLst>
                                    <p:cond delay="50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nodeType="withEffect">
                                  <p:stCondLst>
                                    <p:cond delay="5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par>
                                <p:cTn id="38" presetID="53" presetClass="entr" presetSubtype="16" fill="hold" nodeType="withEffect">
                                  <p:stCondLst>
                                    <p:cond delay="50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nodeType="withEffect">
                                  <p:stCondLst>
                                    <p:cond delay="50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D0478F64-B95C-43A3-AA9A-DBA08ADF1114}"/>
              </a:ext>
            </a:extLst>
          </p:cNvPr>
          <p:cNvGrpSpPr/>
          <p:nvPr/>
        </p:nvGrpSpPr>
        <p:grpSpPr>
          <a:xfrm>
            <a:off x="2131292" y="3781955"/>
            <a:ext cx="2477305" cy="921628"/>
            <a:chOff x="8784483" y="2133650"/>
            <a:chExt cx="2477305" cy="921628"/>
          </a:xfrm>
        </p:grpSpPr>
        <p:sp>
          <p:nvSpPr>
            <p:cNvPr id="8" name="TextBox 43">
              <a:extLst>
                <a:ext uri="{FF2B5EF4-FFF2-40B4-BE49-F238E27FC236}">
                  <a16:creationId xmlns:a16="http://schemas.microsoft.com/office/drawing/2014/main" id="{DB37EFA1-E408-4BEA-B1DD-D2B2ACB8E2E8}"/>
                </a:ext>
              </a:extLst>
            </p:cNvPr>
            <p:cNvSpPr txBox="1"/>
            <p:nvPr/>
          </p:nvSpPr>
          <p:spPr>
            <a:xfrm>
              <a:off x="8785373" y="2477491"/>
              <a:ext cx="2133944" cy="577787"/>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2000"/>
                </a:lnSpc>
              </a:pPr>
              <a:r>
                <a:rPr lang="zh-CN" altLang="en-US" sz="1200" dirty="0">
                  <a:solidFill>
                    <a:schemeClr val="tx1">
                      <a:lumMod val="65000"/>
                      <a:lumOff val="35000"/>
                    </a:schemeClr>
                  </a:solidFill>
                  <a:latin typeface="+mn-lt"/>
                  <a:ea typeface="+mn-ea"/>
                  <a:cs typeface="+mn-ea"/>
                  <a:sym typeface="+mn-lt"/>
                </a:rPr>
                <a:t>Maintain friendly, professional eye contact with customers</a:t>
              </a:r>
            </a:p>
          </p:txBody>
        </p:sp>
        <p:sp>
          <p:nvSpPr>
            <p:cNvPr id="9" name="TextBox 44">
              <a:extLst>
                <a:ext uri="{FF2B5EF4-FFF2-40B4-BE49-F238E27FC236}">
                  <a16:creationId xmlns:a16="http://schemas.microsoft.com/office/drawing/2014/main" id="{8B495B3F-1788-4A46-BE37-CB63046DF190}"/>
                </a:ext>
              </a:extLst>
            </p:cNvPr>
            <p:cNvSpPr txBox="1"/>
            <p:nvPr/>
          </p:nvSpPr>
          <p:spPr>
            <a:xfrm>
              <a:off x="8784483" y="2133650"/>
              <a:ext cx="2477305" cy="338554"/>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project</a:t>
              </a:r>
              <a:endParaRPr lang="zh-CN" altLang="zh-CN" sz="1600" b="1" dirty="0">
                <a:solidFill>
                  <a:schemeClr val="tx1">
                    <a:lumMod val="75000"/>
                    <a:lumOff val="25000"/>
                  </a:schemeClr>
                </a:solidFill>
                <a:cs typeface="+mn-ea"/>
                <a:sym typeface="+mn-lt"/>
              </a:endParaRPr>
            </a:p>
          </p:txBody>
        </p:sp>
      </p:grpSp>
      <p:sp>
        <p:nvSpPr>
          <p:cNvPr id="10" name="文本框 29">
            <a:extLst>
              <a:ext uri="{FF2B5EF4-FFF2-40B4-BE49-F238E27FC236}">
                <a16:creationId xmlns:a16="http://schemas.microsoft.com/office/drawing/2014/main" id="{9DEE21EA-9EA6-4A2A-98C5-ED8CA11A9711}"/>
              </a:ext>
            </a:extLst>
          </p:cNvPr>
          <p:cNvSpPr txBox="1">
            <a:spLocks noChangeArrowheads="1"/>
          </p:cNvSpPr>
          <p:nvPr/>
        </p:nvSpPr>
        <p:spPr bwMode="auto">
          <a:xfrm>
            <a:off x="1574144" y="3837468"/>
            <a:ext cx="486030" cy="400110"/>
          </a:xfrm>
          <a:prstGeom prst="rect">
            <a:avLst/>
          </a:prstGeom>
          <a:gradFill>
            <a:gsLst>
              <a:gs pos="0">
                <a:srgbClr val="92BFB5"/>
              </a:gs>
              <a:gs pos="100000">
                <a:srgbClr val="52A4AE"/>
              </a:gs>
            </a:gsLst>
          </a:gradFill>
          <a:ln>
            <a:noFill/>
          </a:ln>
          <a:effectLst>
            <a:outerShdw blurRad="190500" dist="63500" dir="2700000" algn="tl" rotWithShape="0">
              <a:prstClr val="black">
                <a:alpha val="30000"/>
              </a:prstClr>
            </a:outerShdw>
          </a:effectLst>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2000" dirty="0">
                <a:solidFill>
                  <a:schemeClr val="bg1"/>
                </a:solidFill>
                <a:effectLst/>
                <a:latin typeface="+mn-lt"/>
                <a:ea typeface="+mn-ea"/>
                <a:cs typeface="+mn-ea"/>
                <a:sym typeface="+mn-lt"/>
              </a:rPr>
              <a:t>01</a:t>
            </a:r>
            <a:endParaRPr lang="zh-CN" altLang="en-US" sz="2000" dirty="0">
              <a:solidFill>
                <a:schemeClr val="bg1"/>
              </a:solidFill>
              <a:effectLst/>
              <a:latin typeface="+mn-lt"/>
              <a:ea typeface="+mn-ea"/>
              <a:cs typeface="+mn-ea"/>
              <a:sym typeface="+mn-lt"/>
            </a:endParaRPr>
          </a:p>
        </p:txBody>
      </p:sp>
      <p:grpSp>
        <p:nvGrpSpPr>
          <p:cNvPr id="11" name="组合 10">
            <a:extLst>
              <a:ext uri="{FF2B5EF4-FFF2-40B4-BE49-F238E27FC236}">
                <a16:creationId xmlns:a16="http://schemas.microsoft.com/office/drawing/2014/main" id="{29E8A107-22F8-4B8D-A2B9-E33BE1826834}"/>
              </a:ext>
            </a:extLst>
          </p:cNvPr>
          <p:cNvGrpSpPr/>
          <p:nvPr/>
        </p:nvGrpSpPr>
        <p:grpSpPr>
          <a:xfrm>
            <a:off x="5371936" y="3781955"/>
            <a:ext cx="2477305" cy="665147"/>
            <a:chOff x="8784483" y="2133650"/>
            <a:chExt cx="2477305" cy="665147"/>
          </a:xfrm>
        </p:grpSpPr>
        <p:sp>
          <p:nvSpPr>
            <p:cNvPr id="12" name="TextBox 47">
              <a:extLst>
                <a:ext uri="{FF2B5EF4-FFF2-40B4-BE49-F238E27FC236}">
                  <a16:creationId xmlns:a16="http://schemas.microsoft.com/office/drawing/2014/main" id="{516ADBCA-8A2C-435C-AB20-0BDD4735A4F7}"/>
                </a:ext>
              </a:extLst>
            </p:cNvPr>
            <p:cNvSpPr txBox="1"/>
            <p:nvPr/>
          </p:nvSpPr>
          <p:spPr>
            <a:xfrm>
              <a:off x="8785373" y="2477491"/>
              <a:ext cx="2133944" cy="321306"/>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2000"/>
                </a:lnSpc>
              </a:pPr>
              <a:r>
                <a:rPr lang="zh-CN" altLang="en-US" sz="1200" dirty="0">
                  <a:solidFill>
                    <a:schemeClr val="tx1">
                      <a:lumMod val="65000"/>
                      <a:lumOff val="35000"/>
                    </a:schemeClr>
                  </a:solidFill>
                  <a:latin typeface="+mn-lt"/>
                  <a:ea typeface="+mn-ea"/>
                  <a:cs typeface="+mn-ea"/>
                  <a:sym typeface="+mn-lt"/>
                </a:rPr>
                <a:t>Maintain a warm, gentle and elegant image</a:t>
              </a:r>
            </a:p>
          </p:txBody>
        </p:sp>
        <p:sp>
          <p:nvSpPr>
            <p:cNvPr id="13" name="TextBox 48">
              <a:extLst>
                <a:ext uri="{FF2B5EF4-FFF2-40B4-BE49-F238E27FC236}">
                  <a16:creationId xmlns:a16="http://schemas.microsoft.com/office/drawing/2014/main" id="{1276ADF1-D9AB-494A-8ED1-E8467433C291}"/>
                </a:ext>
              </a:extLst>
            </p:cNvPr>
            <p:cNvSpPr txBox="1"/>
            <p:nvPr/>
          </p:nvSpPr>
          <p:spPr>
            <a:xfrm>
              <a:off x="8784483" y="2133650"/>
              <a:ext cx="2477305" cy="338554"/>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data</a:t>
              </a:r>
              <a:endParaRPr lang="zh-CN" altLang="zh-CN" sz="1600" b="1" dirty="0">
                <a:solidFill>
                  <a:schemeClr val="tx1">
                    <a:lumMod val="75000"/>
                    <a:lumOff val="25000"/>
                  </a:schemeClr>
                </a:solidFill>
                <a:cs typeface="+mn-ea"/>
                <a:sym typeface="+mn-lt"/>
              </a:endParaRPr>
            </a:p>
          </p:txBody>
        </p:sp>
      </p:grpSp>
      <p:sp>
        <p:nvSpPr>
          <p:cNvPr id="14" name="文本框 29">
            <a:extLst>
              <a:ext uri="{FF2B5EF4-FFF2-40B4-BE49-F238E27FC236}">
                <a16:creationId xmlns:a16="http://schemas.microsoft.com/office/drawing/2014/main" id="{A3FBBC4E-D39C-43E7-A55A-9279018684D8}"/>
              </a:ext>
            </a:extLst>
          </p:cNvPr>
          <p:cNvSpPr txBox="1">
            <a:spLocks noChangeArrowheads="1"/>
          </p:cNvSpPr>
          <p:nvPr/>
        </p:nvSpPr>
        <p:spPr bwMode="auto">
          <a:xfrm>
            <a:off x="4814788" y="3837468"/>
            <a:ext cx="486030" cy="400110"/>
          </a:xfrm>
          <a:prstGeom prst="rect">
            <a:avLst/>
          </a:prstGeom>
          <a:gradFill>
            <a:gsLst>
              <a:gs pos="0">
                <a:srgbClr val="92BFB5"/>
              </a:gs>
              <a:gs pos="100000">
                <a:srgbClr val="52A4AE"/>
              </a:gs>
            </a:gsLst>
          </a:gradFill>
          <a:ln>
            <a:noFill/>
          </a:ln>
          <a:effectLst>
            <a:outerShdw blurRad="190500" dist="63500" dir="2700000" algn="tl" rotWithShape="0">
              <a:prstClr val="black">
                <a:alpha val="30000"/>
              </a:prstClr>
            </a:outerShdw>
          </a:effectLst>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2000" dirty="0">
                <a:solidFill>
                  <a:schemeClr val="bg1"/>
                </a:solidFill>
                <a:effectLst/>
                <a:latin typeface="+mn-lt"/>
                <a:ea typeface="+mn-ea"/>
                <a:cs typeface="+mn-ea"/>
                <a:sym typeface="+mn-lt"/>
              </a:rPr>
              <a:t>02</a:t>
            </a:r>
            <a:endParaRPr lang="zh-CN" altLang="en-US" sz="2000" dirty="0">
              <a:solidFill>
                <a:schemeClr val="bg1"/>
              </a:solidFill>
              <a:effectLst/>
              <a:latin typeface="+mn-lt"/>
              <a:ea typeface="+mn-ea"/>
              <a:cs typeface="+mn-ea"/>
              <a:sym typeface="+mn-lt"/>
            </a:endParaRPr>
          </a:p>
        </p:txBody>
      </p:sp>
      <p:grpSp>
        <p:nvGrpSpPr>
          <p:cNvPr id="16" name="组合 15">
            <a:extLst>
              <a:ext uri="{FF2B5EF4-FFF2-40B4-BE49-F238E27FC236}">
                <a16:creationId xmlns:a16="http://schemas.microsoft.com/office/drawing/2014/main" id="{52561DE8-DBA1-4044-957D-B6A887A412FF}"/>
              </a:ext>
            </a:extLst>
          </p:cNvPr>
          <p:cNvGrpSpPr/>
          <p:nvPr/>
        </p:nvGrpSpPr>
        <p:grpSpPr>
          <a:xfrm>
            <a:off x="8612581" y="3781955"/>
            <a:ext cx="2477305" cy="665147"/>
            <a:chOff x="8784483" y="2133650"/>
            <a:chExt cx="2477305" cy="665147"/>
          </a:xfrm>
        </p:grpSpPr>
        <p:sp>
          <p:nvSpPr>
            <p:cNvPr id="17" name="TextBox 51">
              <a:extLst>
                <a:ext uri="{FF2B5EF4-FFF2-40B4-BE49-F238E27FC236}">
                  <a16:creationId xmlns:a16="http://schemas.microsoft.com/office/drawing/2014/main" id="{DB9A1C67-03D1-4C64-A111-681C1AC4E0BB}"/>
                </a:ext>
              </a:extLst>
            </p:cNvPr>
            <p:cNvSpPr txBox="1"/>
            <p:nvPr/>
          </p:nvSpPr>
          <p:spPr>
            <a:xfrm>
              <a:off x="8785373" y="2477491"/>
              <a:ext cx="2133944" cy="321306"/>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2000"/>
                </a:lnSpc>
              </a:pPr>
              <a:r>
                <a:rPr lang="zh-CN" altLang="en-US" sz="1200" dirty="0">
                  <a:solidFill>
                    <a:schemeClr val="tx1">
                      <a:lumMod val="65000"/>
                      <a:lumOff val="35000"/>
                    </a:schemeClr>
                  </a:solidFill>
                  <a:latin typeface="+mn-lt"/>
                  <a:ea typeface="+mn-ea"/>
                  <a:cs typeface="+mn-ea"/>
                  <a:sym typeface="+mn-lt"/>
                </a:rPr>
                <a:t>Natural, kind and soothing</a:t>
              </a:r>
            </a:p>
          </p:txBody>
        </p:sp>
        <p:sp>
          <p:nvSpPr>
            <p:cNvPr id="18" name="TextBox 52">
              <a:extLst>
                <a:ext uri="{FF2B5EF4-FFF2-40B4-BE49-F238E27FC236}">
                  <a16:creationId xmlns:a16="http://schemas.microsoft.com/office/drawing/2014/main" id="{99D4E6CA-07CF-4D5B-B47C-2A9171E5B2D1}"/>
                </a:ext>
              </a:extLst>
            </p:cNvPr>
            <p:cNvSpPr txBox="1"/>
            <p:nvPr/>
          </p:nvSpPr>
          <p:spPr>
            <a:xfrm>
              <a:off x="8784483" y="2133650"/>
              <a:ext cx="2477305" cy="338554"/>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marketing</a:t>
              </a:r>
              <a:endParaRPr lang="zh-CN" altLang="zh-CN" sz="1600" b="1" dirty="0">
                <a:solidFill>
                  <a:schemeClr val="tx1">
                    <a:lumMod val="75000"/>
                    <a:lumOff val="25000"/>
                  </a:schemeClr>
                </a:solidFill>
                <a:cs typeface="+mn-ea"/>
                <a:sym typeface="+mn-lt"/>
              </a:endParaRPr>
            </a:p>
          </p:txBody>
        </p:sp>
      </p:grpSp>
      <p:sp>
        <p:nvSpPr>
          <p:cNvPr id="20" name="文本框 29">
            <a:extLst>
              <a:ext uri="{FF2B5EF4-FFF2-40B4-BE49-F238E27FC236}">
                <a16:creationId xmlns:a16="http://schemas.microsoft.com/office/drawing/2014/main" id="{B69A33F6-7429-4142-A233-0FE032792EAA}"/>
              </a:ext>
            </a:extLst>
          </p:cNvPr>
          <p:cNvSpPr txBox="1">
            <a:spLocks noChangeArrowheads="1"/>
          </p:cNvSpPr>
          <p:nvPr/>
        </p:nvSpPr>
        <p:spPr bwMode="auto">
          <a:xfrm>
            <a:off x="8055433" y="3837468"/>
            <a:ext cx="486030" cy="400110"/>
          </a:xfrm>
          <a:prstGeom prst="rect">
            <a:avLst/>
          </a:prstGeom>
          <a:gradFill>
            <a:gsLst>
              <a:gs pos="0">
                <a:srgbClr val="92BFB5"/>
              </a:gs>
              <a:gs pos="100000">
                <a:srgbClr val="52A4AE"/>
              </a:gs>
            </a:gsLst>
          </a:gradFill>
          <a:ln>
            <a:noFill/>
          </a:ln>
          <a:effectLst>
            <a:outerShdw blurRad="190500" dist="63500" dir="2700000" algn="tl" rotWithShape="0">
              <a:prstClr val="black">
                <a:alpha val="30000"/>
              </a:prstClr>
            </a:outerShdw>
          </a:effectLst>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2000" dirty="0">
                <a:solidFill>
                  <a:schemeClr val="bg1"/>
                </a:solidFill>
                <a:effectLst/>
                <a:latin typeface="+mn-lt"/>
                <a:ea typeface="+mn-ea"/>
                <a:cs typeface="+mn-ea"/>
                <a:sym typeface="+mn-lt"/>
              </a:rPr>
              <a:t>03</a:t>
            </a:r>
            <a:endParaRPr lang="zh-CN" altLang="en-US" sz="2000" dirty="0">
              <a:solidFill>
                <a:schemeClr val="bg1"/>
              </a:solidFill>
              <a:effectLst/>
              <a:latin typeface="+mn-lt"/>
              <a:ea typeface="+mn-ea"/>
              <a:cs typeface="+mn-ea"/>
              <a:sym typeface="+mn-lt"/>
            </a:endParaRPr>
          </a:p>
        </p:txBody>
      </p:sp>
      <p:pic>
        <p:nvPicPr>
          <p:cNvPr id="21" name="Picture 3">
            <a:extLst>
              <a:ext uri="{FF2B5EF4-FFF2-40B4-BE49-F238E27FC236}">
                <a16:creationId xmlns:a16="http://schemas.microsoft.com/office/drawing/2014/main" id="{F55EFAA0-24B7-4306-A5BC-CB230093CE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72722" y="1614358"/>
            <a:ext cx="2751528" cy="1834352"/>
          </a:xfrm>
          <a:prstGeom prst="rect">
            <a:avLst/>
          </a:prstGeom>
          <a:noFill/>
          <a:effectLst>
            <a:outerShdw blurRad="190500" dist="635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10B6CB71-A5DF-458E-A593-08973838CB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32362" y="1614358"/>
            <a:ext cx="2751528" cy="1834352"/>
          </a:xfrm>
          <a:prstGeom prst="rect">
            <a:avLst/>
          </a:prstGeom>
          <a:noFill/>
          <a:effectLst>
            <a:outerShdw blurRad="190500" dist="635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pic>
        <p:nvPicPr>
          <p:cNvPr id="23" name="Picture 5">
            <a:extLst>
              <a:ext uri="{FF2B5EF4-FFF2-40B4-BE49-F238E27FC236}">
                <a16:creationId xmlns:a16="http://schemas.microsoft.com/office/drawing/2014/main" id="{239F5CF0-6619-4E1E-9002-C62A8EF5D1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592002" y="1614358"/>
            <a:ext cx="2751528" cy="1834352"/>
          </a:xfrm>
          <a:prstGeom prst="rect">
            <a:avLst/>
          </a:prstGeom>
          <a:noFill/>
          <a:effectLst>
            <a:outerShdw blurRad="190500" dist="635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sp>
        <p:nvSpPr>
          <p:cNvPr id="19" name="文本占位符 6146">
            <a:extLst>
              <a:ext uri="{FF2B5EF4-FFF2-40B4-BE49-F238E27FC236}">
                <a16:creationId xmlns:a16="http://schemas.microsoft.com/office/drawing/2014/main" id="{9834C08B-C208-4248-B1B3-950D7AFABF12}"/>
              </a:ext>
            </a:extLst>
          </p:cNvPr>
          <p:cNvSpPr txBox="1">
            <a:spLocks/>
          </p:cNvSpPr>
          <p:nvPr/>
        </p:nvSpPr>
        <p:spPr>
          <a:xfrm>
            <a:off x="872490" y="7423694"/>
            <a:ext cx="11416030" cy="1831340"/>
          </a:xfrm>
          <a:prstGeom prst="rect">
            <a:avLst/>
          </a:prstGeom>
        </p:spPr>
        <p:txBody>
          <a:bodyPr vert="horz" wrap="square"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tx2"/>
              </a:buClr>
              <a:buSzPct val="115000"/>
              <a:buFont typeface="Wingdings" panose="05000000000000000000" charset="0"/>
              <a:buChar char="l"/>
            </a:pPr>
            <a:endParaRPr lang="zh-CN" altLang="en-US" sz="1400" dirty="0">
              <a:solidFill>
                <a:schemeClr val="tx1">
                  <a:lumMod val="75000"/>
                  <a:lumOff val="25000"/>
                </a:schemeClr>
              </a:solidFill>
              <a:cs typeface="+mn-ea"/>
              <a:sym typeface="+mn-lt"/>
            </a:endParaRPr>
          </a:p>
        </p:txBody>
      </p:sp>
      <p:grpSp>
        <p:nvGrpSpPr>
          <p:cNvPr id="25" name="组合 24">
            <a:extLst>
              <a:ext uri="{FF2B5EF4-FFF2-40B4-BE49-F238E27FC236}">
                <a16:creationId xmlns:a16="http://schemas.microsoft.com/office/drawing/2014/main" id="{D0478F64-B95C-43A3-AA9A-DBA08ADF1114}"/>
              </a:ext>
            </a:extLst>
          </p:cNvPr>
          <p:cNvGrpSpPr/>
          <p:nvPr/>
        </p:nvGrpSpPr>
        <p:grpSpPr>
          <a:xfrm>
            <a:off x="2131292" y="4941654"/>
            <a:ext cx="2477305" cy="921628"/>
            <a:chOff x="8784483" y="2133650"/>
            <a:chExt cx="2477305" cy="921628"/>
          </a:xfrm>
        </p:grpSpPr>
        <p:sp>
          <p:nvSpPr>
            <p:cNvPr id="26" name="TextBox 43">
              <a:extLst>
                <a:ext uri="{FF2B5EF4-FFF2-40B4-BE49-F238E27FC236}">
                  <a16:creationId xmlns:a16="http://schemas.microsoft.com/office/drawing/2014/main" id="{DB37EFA1-E408-4BEA-B1DD-D2B2ACB8E2E8}"/>
                </a:ext>
              </a:extLst>
            </p:cNvPr>
            <p:cNvSpPr txBox="1"/>
            <p:nvPr/>
          </p:nvSpPr>
          <p:spPr>
            <a:xfrm>
              <a:off x="8785373" y="2477491"/>
              <a:ext cx="2133944" cy="577787"/>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2000"/>
                </a:lnSpc>
              </a:pPr>
              <a:r>
                <a:rPr lang="en-US" altLang="zh-CN" sz="1200" dirty="0">
                  <a:solidFill>
                    <a:schemeClr val="tx1">
                      <a:lumMod val="65000"/>
                      <a:lumOff val="35000"/>
                    </a:schemeClr>
                  </a:solidFill>
                  <a:latin typeface="+mn-lt"/>
                  <a:ea typeface="+mn-ea"/>
                  <a:cs typeface="+mn-ea"/>
                  <a:sym typeface="+mn-lt"/>
                </a:rPr>
                <a:t>Click here to add content that matches the title.</a:t>
              </a:r>
            </a:p>
          </p:txBody>
        </p:sp>
        <p:sp>
          <p:nvSpPr>
            <p:cNvPr id="27" name="TextBox 44">
              <a:extLst>
                <a:ext uri="{FF2B5EF4-FFF2-40B4-BE49-F238E27FC236}">
                  <a16:creationId xmlns:a16="http://schemas.microsoft.com/office/drawing/2014/main" id="{8B495B3F-1788-4A46-BE37-CB63046DF190}"/>
                </a:ext>
              </a:extLst>
            </p:cNvPr>
            <p:cNvSpPr txBox="1"/>
            <p:nvPr/>
          </p:nvSpPr>
          <p:spPr>
            <a:xfrm>
              <a:off x="8784483" y="2133650"/>
              <a:ext cx="2477305" cy="338554"/>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business</a:t>
              </a:r>
              <a:endParaRPr lang="zh-CN" altLang="zh-CN" sz="1600" b="1" dirty="0">
                <a:solidFill>
                  <a:schemeClr val="tx1">
                    <a:lumMod val="75000"/>
                    <a:lumOff val="25000"/>
                  </a:schemeClr>
                </a:solidFill>
                <a:cs typeface="+mn-ea"/>
                <a:sym typeface="+mn-lt"/>
              </a:endParaRPr>
            </a:p>
          </p:txBody>
        </p:sp>
      </p:grpSp>
      <p:sp>
        <p:nvSpPr>
          <p:cNvPr id="28" name="文本框 29">
            <a:extLst>
              <a:ext uri="{FF2B5EF4-FFF2-40B4-BE49-F238E27FC236}">
                <a16:creationId xmlns:a16="http://schemas.microsoft.com/office/drawing/2014/main" id="{9DEE21EA-9EA6-4A2A-98C5-ED8CA11A9711}"/>
              </a:ext>
            </a:extLst>
          </p:cNvPr>
          <p:cNvSpPr txBox="1">
            <a:spLocks noChangeArrowheads="1"/>
          </p:cNvSpPr>
          <p:nvPr/>
        </p:nvSpPr>
        <p:spPr bwMode="auto">
          <a:xfrm>
            <a:off x="1574144" y="4997167"/>
            <a:ext cx="486030" cy="400110"/>
          </a:xfrm>
          <a:prstGeom prst="rect">
            <a:avLst/>
          </a:prstGeom>
          <a:gradFill>
            <a:gsLst>
              <a:gs pos="0">
                <a:srgbClr val="92BFB5"/>
              </a:gs>
              <a:gs pos="100000">
                <a:srgbClr val="52A4AE"/>
              </a:gs>
            </a:gsLst>
          </a:gradFill>
          <a:ln>
            <a:noFill/>
          </a:ln>
          <a:effectLst>
            <a:outerShdw blurRad="190500" dist="63500" dir="2700000" algn="tl" rotWithShape="0">
              <a:prstClr val="black">
                <a:alpha val="30000"/>
              </a:prstClr>
            </a:outerShdw>
          </a:effectLst>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2000" dirty="0">
                <a:solidFill>
                  <a:schemeClr val="bg1"/>
                </a:solidFill>
                <a:effectLst/>
                <a:latin typeface="+mn-lt"/>
                <a:ea typeface="+mn-ea"/>
                <a:cs typeface="+mn-ea"/>
                <a:sym typeface="+mn-lt"/>
              </a:rPr>
              <a:t>04</a:t>
            </a:r>
            <a:endParaRPr lang="zh-CN" altLang="en-US" sz="2000" dirty="0">
              <a:solidFill>
                <a:schemeClr val="bg1"/>
              </a:solidFill>
              <a:effectLst/>
              <a:latin typeface="+mn-lt"/>
              <a:ea typeface="+mn-ea"/>
              <a:cs typeface="+mn-ea"/>
              <a:sym typeface="+mn-lt"/>
            </a:endParaRPr>
          </a:p>
        </p:txBody>
      </p:sp>
      <p:grpSp>
        <p:nvGrpSpPr>
          <p:cNvPr id="29" name="组合 28">
            <a:extLst>
              <a:ext uri="{FF2B5EF4-FFF2-40B4-BE49-F238E27FC236}">
                <a16:creationId xmlns:a16="http://schemas.microsoft.com/office/drawing/2014/main" id="{29E8A107-22F8-4B8D-A2B9-E33BE1826834}"/>
              </a:ext>
            </a:extLst>
          </p:cNvPr>
          <p:cNvGrpSpPr/>
          <p:nvPr/>
        </p:nvGrpSpPr>
        <p:grpSpPr>
          <a:xfrm>
            <a:off x="5371936" y="4941654"/>
            <a:ext cx="2477305" cy="921628"/>
            <a:chOff x="8784483" y="2133650"/>
            <a:chExt cx="2477305" cy="921628"/>
          </a:xfrm>
        </p:grpSpPr>
        <p:sp>
          <p:nvSpPr>
            <p:cNvPr id="30" name="TextBox 47">
              <a:extLst>
                <a:ext uri="{FF2B5EF4-FFF2-40B4-BE49-F238E27FC236}">
                  <a16:creationId xmlns:a16="http://schemas.microsoft.com/office/drawing/2014/main" id="{516ADBCA-8A2C-435C-AB20-0BDD4735A4F7}"/>
                </a:ext>
              </a:extLst>
            </p:cNvPr>
            <p:cNvSpPr txBox="1"/>
            <p:nvPr/>
          </p:nvSpPr>
          <p:spPr>
            <a:xfrm>
              <a:off x="8785373" y="2477491"/>
              <a:ext cx="2133944" cy="577787"/>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2000"/>
                </a:lnSpc>
              </a:pPr>
              <a:r>
                <a:rPr lang="en-US" altLang="zh-CN" sz="1200" dirty="0">
                  <a:solidFill>
                    <a:schemeClr val="tx1">
                      <a:lumMod val="65000"/>
                      <a:lumOff val="35000"/>
                    </a:schemeClr>
                  </a:solidFill>
                  <a:latin typeface="+mn-lt"/>
                  <a:ea typeface="+mn-ea"/>
                  <a:cs typeface="+mn-ea"/>
                  <a:sym typeface="+mn-lt"/>
                </a:rPr>
                <a:t>Click here to add content that matches the title.</a:t>
              </a:r>
            </a:p>
          </p:txBody>
        </p:sp>
        <p:sp>
          <p:nvSpPr>
            <p:cNvPr id="31" name="TextBox 48">
              <a:extLst>
                <a:ext uri="{FF2B5EF4-FFF2-40B4-BE49-F238E27FC236}">
                  <a16:creationId xmlns:a16="http://schemas.microsoft.com/office/drawing/2014/main" id="{1276ADF1-D9AB-494A-8ED1-E8467433C291}"/>
                </a:ext>
              </a:extLst>
            </p:cNvPr>
            <p:cNvSpPr txBox="1"/>
            <p:nvPr/>
          </p:nvSpPr>
          <p:spPr>
            <a:xfrm>
              <a:off x="8784483" y="2133650"/>
              <a:ext cx="2477305" cy="338554"/>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client</a:t>
              </a:r>
              <a:endParaRPr lang="zh-CN" altLang="zh-CN" sz="1600" b="1" dirty="0">
                <a:solidFill>
                  <a:schemeClr val="tx1">
                    <a:lumMod val="75000"/>
                    <a:lumOff val="25000"/>
                  </a:schemeClr>
                </a:solidFill>
                <a:cs typeface="+mn-ea"/>
                <a:sym typeface="+mn-lt"/>
              </a:endParaRPr>
            </a:p>
          </p:txBody>
        </p:sp>
      </p:grpSp>
      <p:sp>
        <p:nvSpPr>
          <p:cNvPr id="32" name="文本框 29">
            <a:extLst>
              <a:ext uri="{FF2B5EF4-FFF2-40B4-BE49-F238E27FC236}">
                <a16:creationId xmlns:a16="http://schemas.microsoft.com/office/drawing/2014/main" id="{A3FBBC4E-D39C-43E7-A55A-9279018684D8}"/>
              </a:ext>
            </a:extLst>
          </p:cNvPr>
          <p:cNvSpPr txBox="1">
            <a:spLocks noChangeArrowheads="1"/>
          </p:cNvSpPr>
          <p:nvPr/>
        </p:nvSpPr>
        <p:spPr bwMode="auto">
          <a:xfrm>
            <a:off x="4814788" y="4997167"/>
            <a:ext cx="486030" cy="400110"/>
          </a:xfrm>
          <a:prstGeom prst="rect">
            <a:avLst/>
          </a:prstGeom>
          <a:gradFill>
            <a:gsLst>
              <a:gs pos="0">
                <a:srgbClr val="92BFB5"/>
              </a:gs>
              <a:gs pos="100000">
                <a:srgbClr val="52A4AE"/>
              </a:gs>
            </a:gsLst>
          </a:gradFill>
          <a:ln>
            <a:noFill/>
          </a:ln>
          <a:effectLst>
            <a:outerShdw blurRad="190500" dist="63500" dir="2700000" algn="tl" rotWithShape="0">
              <a:prstClr val="black">
                <a:alpha val="30000"/>
              </a:prstClr>
            </a:outerShdw>
          </a:effectLst>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2000" dirty="0">
                <a:solidFill>
                  <a:schemeClr val="bg1"/>
                </a:solidFill>
                <a:effectLst/>
                <a:latin typeface="+mn-lt"/>
                <a:ea typeface="+mn-ea"/>
                <a:cs typeface="+mn-ea"/>
                <a:sym typeface="+mn-lt"/>
              </a:rPr>
              <a:t>05</a:t>
            </a:r>
            <a:endParaRPr lang="zh-CN" altLang="en-US" sz="2000" dirty="0">
              <a:solidFill>
                <a:schemeClr val="bg1"/>
              </a:solidFill>
              <a:effectLst/>
              <a:latin typeface="+mn-lt"/>
              <a:ea typeface="+mn-ea"/>
              <a:cs typeface="+mn-ea"/>
              <a:sym typeface="+mn-lt"/>
            </a:endParaRPr>
          </a:p>
        </p:txBody>
      </p:sp>
      <p:grpSp>
        <p:nvGrpSpPr>
          <p:cNvPr id="33" name="组合 32">
            <a:extLst>
              <a:ext uri="{FF2B5EF4-FFF2-40B4-BE49-F238E27FC236}">
                <a16:creationId xmlns:a16="http://schemas.microsoft.com/office/drawing/2014/main" id="{52561DE8-DBA1-4044-957D-B6A887A412FF}"/>
              </a:ext>
            </a:extLst>
          </p:cNvPr>
          <p:cNvGrpSpPr/>
          <p:nvPr/>
        </p:nvGrpSpPr>
        <p:grpSpPr>
          <a:xfrm>
            <a:off x="8612581" y="4941654"/>
            <a:ext cx="2477305" cy="921628"/>
            <a:chOff x="8784483" y="2133650"/>
            <a:chExt cx="2477305" cy="921628"/>
          </a:xfrm>
        </p:grpSpPr>
        <p:sp>
          <p:nvSpPr>
            <p:cNvPr id="34" name="TextBox 51">
              <a:extLst>
                <a:ext uri="{FF2B5EF4-FFF2-40B4-BE49-F238E27FC236}">
                  <a16:creationId xmlns:a16="http://schemas.microsoft.com/office/drawing/2014/main" id="{DB9A1C67-03D1-4C64-A111-681C1AC4E0BB}"/>
                </a:ext>
              </a:extLst>
            </p:cNvPr>
            <p:cNvSpPr txBox="1"/>
            <p:nvPr/>
          </p:nvSpPr>
          <p:spPr>
            <a:xfrm>
              <a:off x="8785373" y="2477491"/>
              <a:ext cx="2133944" cy="577787"/>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2000"/>
                </a:lnSpc>
              </a:pPr>
              <a:r>
                <a:rPr lang="en-US" altLang="zh-CN" sz="1200" dirty="0">
                  <a:solidFill>
                    <a:schemeClr val="tx1">
                      <a:lumMod val="65000"/>
                      <a:lumOff val="35000"/>
                    </a:schemeClr>
                  </a:solidFill>
                  <a:latin typeface="+mn-lt"/>
                  <a:ea typeface="+mn-ea"/>
                  <a:cs typeface="+mn-ea"/>
                  <a:sym typeface="+mn-lt"/>
                </a:rPr>
                <a:t>Click here to add content that matches the title.</a:t>
              </a:r>
            </a:p>
          </p:txBody>
        </p:sp>
        <p:sp>
          <p:nvSpPr>
            <p:cNvPr id="35" name="TextBox 52">
              <a:extLst>
                <a:ext uri="{FF2B5EF4-FFF2-40B4-BE49-F238E27FC236}">
                  <a16:creationId xmlns:a16="http://schemas.microsoft.com/office/drawing/2014/main" id="{99D4E6CA-07CF-4D5B-B47C-2A9171E5B2D1}"/>
                </a:ext>
              </a:extLst>
            </p:cNvPr>
            <p:cNvSpPr txBox="1"/>
            <p:nvPr/>
          </p:nvSpPr>
          <p:spPr>
            <a:xfrm>
              <a:off x="8784483" y="2133650"/>
              <a:ext cx="2477305" cy="338554"/>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manage</a:t>
              </a:r>
              <a:endParaRPr lang="zh-CN" altLang="zh-CN" sz="1600" b="1" dirty="0">
                <a:solidFill>
                  <a:schemeClr val="tx1">
                    <a:lumMod val="75000"/>
                    <a:lumOff val="25000"/>
                  </a:schemeClr>
                </a:solidFill>
                <a:cs typeface="+mn-ea"/>
                <a:sym typeface="+mn-lt"/>
              </a:endParaRPr>
            </a:p>
          </p:txBody>
        </p:sp>
      </p:grpSp>
      <p:sp>
        <p:nvSpPr>
          <p:cNvPr id="36" name="文本框 29">
            <a:extLst>
              <a:ext uri="{FF2B5EF4-FFF2-40B4-BE49-F238E27FC236}">
                <a16:creationId xmlns:a16="http://schemas.microsoft.com/office/drawing/2014/main" id="{B69A33F6-7429-4142-A233-0FE032792EAA}"/>
              </a:ext>
            </a:extLst>
          </p:cNvPr>
          <p:cNvSpPr txBox="1">
            <a:spLocks noChangeArrowheads="1"/>
          </p:cNvSpPr>
          <p:nvPr/>
        </p:nvSpPr>
        <p:spPr bwMode="auto">
          <a:xfrm>
            <a:off x="8055433" y="4997167"/>
            <a:ext cx="486030" cy="400110"/>
          </a:xfrm>
          <a:prstGeom prst="rect">
            <a:avLst/>
          </a:prstGeom>
          <a:gradFill>
            <a:gsLst>
              <a:gs pos="0">
                <a:srgbClr val="92BFB5"/>
              </a:gs>
              <a:gs pos="100000">
                <a:srgbClr val="52A4AE"/>
              </a:gs>
            </a:gsLst>
          </a:gradFill>
          <a:ln>
            <a:noFill/>
          </a:ln>
          <a:effectLst>
            <a:outerShdw blurRad="190500" dist="63500" dir="2700000" algn="tl" rotWithShape="0">
              <a:prstClr val="black">
                <a:alpha val="30000"/>
              </a:prstClr>
            </a:outerShdw>
          </a:effectLst>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2000" dirty="0">
                <a:solidFill>
                  <a:schemeClr val="bg1"/>
                </a:solidFill>
                <a:effectLst/>
                <a:latin typeface="+mn-lt"/>
                <a:ea typeface="+mn-ea"/>
                <a:cs typeface="+mn-ea"/>
                <a:sym typeface="+mn-lt"/>
              </a:rPr>
              <a:t>06</a:t>
            </a:r>
            <a:endParaRPr lang="zh-CN" altLang="en-US" sz="2000" dirty="0">
              <a:solidFill>
                <a:schemeClr val="bg1"/>
              </a:solidFill>
              <a:effectLst/>
              <a:latin typeface="+mn-lt"/>
              <a:ea typeface="+mn-ea"/>
              <a:cs typeface="+mn-ea"/>
              <a:sym typeface="+mn-lt"/>
            </a:endParaRPr>
          </a:p>
        </p:txBody>
      </p:sp>
      <p:grpSp>
        <p:nvGrpSpPr>
          <p:cNvPr id="37" name="组合 36"/>
          <p:cNvGrpSpPr/>
          <p:nvPr/>
        </p:nvGrpSpPr>
        <p:grpSpPr>
          <a:xfrm>
            <a:off x="3320458" y="458741"/>
            <a:ext cx="5572519" cy="785143"/>
            <a:chOff x="1679798" y="438128"/>
            <a:chExt cx="5572519" cy="785143"/>
          </a:xfrm>
        </p:grpSpPr>
        <p:sp>
          <p:nvSpPr>
            <p:cNvPr id="38" name="文本框 37"/>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The completion of the work</a:t>
              </a:r>
            </a:p>
          </p:txBody>
        </p:sp>
        <p:sp>
          <p:nvSpPr>
            <p:cNvPr id="39" name="文本框 38"/>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265759643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90"/>
                                          </p:val>
                                        </p:tav>
                                        <p:tav tm="100000">
                                          <p:val>
                                            <p:fltVal val="0"/>
                                          </p:val>
                                        </p:tav>
                                      </p:tavLst>
                                    </p:anim>
                                    <p:animEffect transition="in" filter="fade">
                                      <p:cBhvr>
                                        <p:cTn id="16" dur="500"/>
                                        <p:tgtEl>
                                          <p:spTgt spid="10"/>
                                        </p:tgtEl>
                                      </p:cBhvr>
                                    </p:animEffect>
                                  </p:childTnLst>
                                </p:cTn>
                              </p:par>
                            </p:childTnLst>
                          </p:cTn>
                        </p:par>
                        <p:par>
                          <p:cTn id="17" fill="hold">
                            <p:stCondLst>
                              <p:cond delay="1000"/>
                            </p:stCondLst>
                            <p:childTnLst>
                              <p:par>
                                <p:cTn id="18" presetID="31"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 calcmode="lin" valueType="num">
                                      <p:cBhvr>
                                        <p:cTn id="22" dur="500" fill="hold"/>
                                        <p:tgtEl>
                                          <p:spTgt spid="7"/>
                                        </p:tgtEl>
                                        <p:attrNameLst>
                                          <p:attrName>style.rotation</p:attrName>
                                        </p:attrNameLst>
                                      </p:cBhvr>
                                      <p:tavLst>
                                        <p:tav tm="0">
                                          <p:val>
                                            <p:fltVal val="90"/>
                                          </p:val>
                                        </p:tav>
                                        <p:tav tm="100000">
                                          <p:val>
                                            <p:fltVal val="0"/>
                                          </p:val>
                                        </p:tav>
                                      </p:tavLst>
                                    </p:anim>
                                    <p:animEffect transition="in" filter="fade">
                                      <p:cBhvr>
                                        <p:cTn id="23" dur="500"/>
                                        <p:tgtEl>
                                          <p:spTgt spid="7"/>
                                        </p:tgtEl>
                                      </p:cBhvr>
                                    </p:animEffect>
                                  </p:childTnLst>
                                </p:cTn>
                              </p:par>
                              <p:par>
                                <p:cTn id="24" presetID="53" presetClass="entr" presetSubtype="16"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500"/>
                            </p:stCondLst>
                            <p:childTnLst>
                              <p:par>
                                <p:cTn id="30" presetID="31"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 calcmode="lin" valueType="num">
                                      <p:cBhvr>
                                        <p:cTn id="34" dur="500" fill="hold"/>
                                        <p:tgtEl>
                                          <p:spTgt spid="14"/>
                                        </p:tgtEl>
                                        <p:attrNameLst>
                                          <p:attrName>style.rotation</p:attrName>
                                        </p:attrNameLst>
                                      </p:cBhvr>
                                      <p:tavLst>
                                        <p:tav tm="0">
                                          <p:val>
                                            <p:fltVal val="90"/>
                                          </p:val>
                                        </p:tav>
                                        <p:tav tm="100000">
                                          <p:val>
                                            <p:fltVal val="0"/>
                                          </p:val>
                                        </p:tav>
                                      </p:tavLst>
                                    </p:anim>
                                    <p:animEffect transition="in" filter="fade">
                                      <p:cBhvr>
                                        <p:cTn id="35" dur="500"/>
                                        <p:tgtEl>
                                          <p:spTgt spid="14"/>
                                        </p:tgtEl>
                                      </p:cBhvr>
                                    </p:animEffect>
                                  </p:childTnLst>
                                </p:cTn>
                              </p:par>
                            </p:childTnLst>
                          </p:cTn>
                        </p:par>
                        <p:par>
                          <p:cTn id="36" fill="hold">
                            <p:stCondLst>
                              <p:cond delay="2000"/>
                            </p:stCondLst>
                            <p:childTnLst>
                              <p:par>
                                <p:cTn id="37" presetID="31"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 calcmode="lin" valueType="num">
                                      <p:cBhvr>
                                        <p:cTn id="41" dur="500" fill="hold"/>
                                        <p:tgtEl>
                                          <p:spTgt spid="11"/>
                                        </p:tgtEl>
                                        <p:attrNameLst>
                                          <p:attrName>style.rotation</p:attrName>
                                        </p:attrNameLst>
                                      </p:cBhvr>
                                      <p:tavLst>
                                        <p:tav tm="0">
                                          <p:val>
                                            <p:fltVal val="90"/>
                                          </p:val>
                                        </p:tav>
                                        <p:tav tm="100000">
                                          <p:val>
                                            <p:fltVal val="0"/>
                                          </p:val>
                                        </p:tav>
                                      </p:tavLst>
                                    </p:anim>
                                    <p:animEffect transition="in" filter="fade">
                                      <p:cBhvr>
                                        <p:cTn id="42" dur="500"/>
                                        <p:tgtEl>
                                          <p:spTgt spid="11"/>
                                        </p:tgtEl>
                                      </p:cBhvr>
                                    </p:animEffect>
                                  </p:childTnLst>
                                </p:cTn>
                              </p:par>
                              <p:par>
                                <p:cTn id="43" presetID="53" presetClass="entr" presetSubtype="16"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childTnLst>
                          </p:cTn>
                        </p:par>
                        <p:par>
                          <p:cTn id="48" fill="hold">
                            <p:stCondLst>
                              <p:cond delay="2500"/>
                            </p:stCondLst>
                            <p:childTnLst>
                              <p:par>
                                <p:cTn id="49" presetID="31"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 calcmode="lin" valueType="num">
                                      <p:cBhvr>
                                        <p:cTn id="53" dur="500" fill="hold"/>
                                        <p:tgtEl>
                                          <p:spTgt spid="20"/>
                                        </p:tgtEl>
                                        <p:attrNameLst>
                                          <p:attrName>style.rotation</p:attrName>
                                        </p:attrNameLst>
                                      </p:cBhvr>
                                      <p:tavLst>
                                        <p:tav tm="0">
                                          <p:val>
                                            <p:fltVal val="90"/>
                                          </p:val>
                                        </p:tav>
                                        <p:tav tm="100000">
                                          <p:val>
                                            <p:fltVal val="0"/>
                                          </p:val>
                                        </p:tav>
                                      </p:tavLst>
                                    </p:anim>
                                    <p:animEffect transition="in" filter="fade">
                                      <p:cBhvr>
                                        <p:cTn id="54" dur="500"/>
                                        <p:tgtEl>
                                          <p:spTgt spid="20"/>
                                        </p:tgtEl>
                                      </p:cBhvr>
                                    </p:animEffect>
                                  </p:childTnLst>
                                </p:cTn>
                              </p:par>
                            </p:childTnLst>
                          </p:cTn>
                        </p:par>
                        <p:par>
                          <p:cTn id="55" fill="hold">
                            <p:stCondLst>
                              <p:cond delay="3000"/>
                            </p:stCondLst>
                            <p:childTnLst>
                              <p:par>
                                <p:cTn id="56" presetID="31" presetClass="entr" presetSubtype="0"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 calcmode="lin" valueType="num">
                                      <p:cBhvr>
                                        <p:cTn id="60" dur="500" fill="hold"/>
                                        <p:tgtEl>
                                          <p:spTgt spid="16"/>
                                        </p:tgtEl>
                                        <p:attrNameLst>
                                          <p:attrName>style.rotation</p:attrName>
                                        </p:attrNameLst>
                                      </p:cBhvr>
                                      <p:tavLst>
                                        <p:tav tm="0">
                                          <p:val>
                                            <p:fltVal val="90"/>
                                          </p:val>
                                        </p:tav>
                                        <p:tav tm="100000">
                                          <p:val>
                                            <p:fltVal val="0"/>
                                          </p:val>
                                        </p:tav>
                                      </p:tavLst>
                                    </p:anim>
                                    <p:animEffect transition="in" filter="fade">
                                      <p:cBhvr>
                                        <p:cTn id="61" dur="500"/>
                                        <p:tgtEl>
                                          <p:spTgt spid="16"/>
                                        </p:tgtEl>
                                      </p:cBhvr>
                                    </p:animEffect>
                                  </p:childTnLst>
                                </p:cTn>
                              </p:par>
                              <p:par>
                                <p:cTn id="62" presetID="53" presetClass="entr" presetSubtype="16" fill="hold" grpId="0" nodeType="withEffect" nodePh="1">
                                  <p:stCondLst>
                                    <p:cond delay="0"/>
                                  </p:stCondLst>
                                  <p:endCondLst>
                                    <p:cond evt="begin" delay="0">
                                      <p:tn val="62"/>
                                    </p:cond>
                                  </p:endCondLst>
                                  <p:childTnLst>
                                    <p:set>
                                      <p:cBhvr>
                                        <p:cTn id="63" dur="1" fill="hold">
                                          <p:stCondLst>
                                            <p:cond delay="0"/>
                                          </p:stCondLst>
                                        </p:cTn>
                                        <p:tgtEl>
                                          <p:spTgt spid="19">
                                            <p:txEl>
                                              <p:pRg st="0" end="0"/>
                                            </p:txEl>
                                          </p:spTgt>
                                        </p:tgtEl>
                                        <p:attrNameLst>
                                          <p:attrName>style.visibility</p:attrName>
                                        </p:attrNameLst>
                                      </p:cBhvr>
                                      <p:to>
                                        <p:strVal val="visible"/>
                                      </p:to>
                                    </p:set>
                                    <p:anim calcmode="lin" valueType="num">
                                      <p:cBhvr>
                                        <p:cTn id="64"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65"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66" dur="500"/>
                                        <p:tgtEl>
                                          <p:spTgt spid="19">
                                            <p:txEl>
                                              <p:pRg st="0" end="0"/>
                                            </p:txEl>
                                          </p:spTgt>
                                        </p:tgtEl>
                                      </p:cBhvr>
                                    </p:animEffect>
                                  </p:childTnLst>
                                </p:cTn>
                              </p:par>
                            </p:childTnLst>
                          </p:cTn>
                        </p:par>
                        <p:par>
                          <p:cTn id="67" fill="hold">
                            <p:stCondLst>
                              <p:cond delay="3500"/>
                            </p:stCondLst>
                            <p:childTnLst>
                              <p:par>
                                <p:cTn id="68" presetID="31"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 calcmode="lin" valueType="num">
                                      <p:cBhvr>
                                        <p:cTn id="72" dur="500" fill="hold"/>
                                        <p:tgtEl>
                                          <p:spTgt spid="28"/>
                                        </p:tgtEl>
                                        <p:attrNameLst>
                                          <p:attrName>style.rotation</p:attrName>
                                        </p:attrNameLst>
                                      </p:cBhvr>
                                      <p:tavLst>
                                        <p:tav tm="0">
                                          <p:val>
                                            <p:fltVal val="90"/>
                                          </p:val>
                                        </p:tav>
                                        <p:tav tm="100000">
                                          <p:val>
                                            <p:fltVal val="0"/>
                                          </p:val>
                                        </p:tav>
                                      </p:tavLst>
                                    </p:anim>
                                    <p:animEffect transition="in" filter="fade">
                                      <p:cBhvr>
                                        <p:cTn id="73" dur="500"/>
                                        <p:tgtEl>
                                          <p:spTgt spid="28"/>
                                        </p:tgtEl>
                                      </p:cBhvr>
                                    </p:animEffect>
                                  </p:childTnLst>
                                </p:cTn>
                              </p:par>
                            </p:childTnLst>
                          </p:cTn>
                        </p:par>
                        <p:par>
                          <p:cTn id="74" fill="hold">
                            <p:stCondLst>
                              <p:cond delay="4000"/>
                            </p:stCondLst>
                            <p:childTnLst>
                              <p:par>
                                <p:cTn id="75" presetID="31" presetClass="entr" presetSubtype="0"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 calcmode="lin" valueType="num">
                                      <p:cBhvr>
                                        <p:cTn id="79" dur="500" fill="hold"/>
                                        <p:tgtEl>
                                          <p:spTgt spid="25"/>
                                        </p:tgtEl>
                                        <p:attrNameLst>
                                          <p:attrName>style.rotation</p:attrName>
                                        </p:attrNameLst>
                                      </p:cBhvr>
                                      <p:tavLst>
                                        <p:tav tm="0">
                                          <p:val>
                                            <p:fltVal val="90"/>
                                          </p:val>
                                        </p:tav>
                                        <p:tav tm="100000">
                                          <p:val>
                                            <p:fltVal val="0"/>
                                          </p:val>
                                        </p:tav>
                                      </p:tavLst>
                                    </p:anim>
                                    <p:animEffect transition="in" filter="fade">
                                      <p:cBhvr>
                                        <p:cTn id="80" dur="500"/>
                                        <p:tgtEl>
                                          <p:spTgt spid="25"/>
                                        </p:tgtEl>
                                      </p:cBhvr>
                                    </p:animEffect>
                                  </p:childTnLst>
                                </p:cTn>
                              </p:par>
                            </p:childTnLst>
                          </p:cTn>
                        </p:par>
                        <p:par>
                          <p:cTn id="81" fill="hold">
                            <p:stCondLst>
                              <p:cond delay="4500"/>
                            </p:stCondLst>
                            <p:childTnLst>
                              <p:par>
                                <p:cTn id="82" presetID="31"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p:cTn id="84" dur="500" fill="hold"/>
                                        <p:tgtEl>
                                          <p:spTgt spid="32"/>
                                        </p:tgtEl>
                                        <p:attrNameLst>
                                          <p:attrName>ppt_w</p:attrName>
                                        </p:attrNameLst>
                                      </p:cBhvr>
                                      <p:tavLst>
                                        <p:tav tm="0">
                                          <p:val>
                                            <p:fltVal val="0"/>
                                          </p:val>
                                        </p:tav>
                                        <p:tav tm="100000">
                                          <p:val>
                                            <p:strVal val="#ppt_w"/>
                                          </p:val>
                                        </p:tav>
                                      </p:tavLst>
                                    </p:anim>
                                    <p:anim calcmode="lin" valueType="num">
                                      <p:cBhvr>
                                        <p:cTn id="85" dur="500" fill="hold"/>
                                        <p:tgtEl>
                                          <p:spTgt spid="32"/>
                                        </p:tgtEl>
                                        <p:attrNameLst>
                                          <p:attrName>ppt_h</p:attrName>
                                        </p:attrNameLst>
                                      </p:cBhvr>
                                      <p:tavLst>
                                        <p:tav tm="0">
                                          <p:val>
                                            <p:fltVal val="0"/>
                                          </p:val>
                                        </p:tav>
                                        <p:tav tm="100000">
                                          <p:val>
                                            <p:strVal val="#ppt_h"/>
                                          </p:val>
                                        </p:tav>
                                      </p:tavLst>
                                    </p:anim>
                                    <p:anim calcmode="lin" valueType="num">
                                      <p:cBhvr>
                                        <p:cTn id="86" dur="500" fill="hold"/>
                                        <p:tgtEl>
                                          <p:spTgt spid="32"/>
                                        </p:tgtEl>
                                        <p:attrNameLst>
                                          <p:attrName>style.rotation</p:attrName>
                                        </p:attrNameLst>
                                      </p:cBhvr>
                                      <p:tavLst>
                                        <p:tav tm="0">
                                          <p:val>
                                            <p:fltVal val="90"/>
                                          </p:val>
                                        </p:tav>
                                        <p:tav tm="100000">
                                          <p:val>
                                            <p:fltVal val="0"/>
                                          </p:val>
                                        </p:tav>
                                      </p:tavLst>
                                    </p:anim>
                                    <p:animEffect transition="in" filter="fade">
                                      <p:cBhvr>
                                        <p:cTn id="87" dur="500"/>
                                        <p:tgtEl>
                                          <p:spTgt spid="32"/>
                                        </p:tgtEl>
                                      </p:cBhvr>
                                    </p:animEffect>
                                  </p:childTnLst>
                                </p:cTn>
                              </p:par>
                            </p:childTnLst>
                          </p:cTn>
                        </p:par>
                        <p:par>
                          <p:cTn id="88" fill="hold">
                            <p:stCondLst>
                              <p:cond delay="5000"/>
                            </p:stCondLst>
                            <p:childTnLst>
                              <p:par>
                                <p:cTn id="89" presetID="31" presetClass="entr" presetSubtype="0" fill="hold" nodeType="after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500" fill="hold"/>
                                        <p:tgtEl>
                                          <p:spTgt spid="29"/>
                                        </p:tgtEl>
                                        <p:attrNameLst>
                                          <p:attrName>ppt_w</p:attrName>
                                        </p:attrNameLst>
                                      </p:cBhvr>
                                      <p:tavLst>
                                        <p:tav tm="0">
                                          <p:val>
                                            <p:fltVal val="0"/>
                                          </p:val>
                                        </p:tav>
                                        <p:tav tm="100000">
                                          <p:val>
                                            <p:strVal val="#ppt_w"/>
                                          </p:val>
                                        </p:tav>
                                      </p:tavLst>
                                    </p:anim>
                                    <p:anim calcmode="lin" valueType="num">
                                      <p:cBhvr>
                                        <p:cTn id="92" dur="500" fill="hold"/>
                                        <p:tgtEl>
                                          <p:spTgt spid="29"/>
                                        </p:tgtEl>
                                        <p:attrNameLst>
                                          <p:attrName>ppt_h</p:attrName>
                                        </p:attrNameLst>
                                      </p:cBhvr>
                                      <p:tavLst>
                                        <p:tav tm="0">
                                          <p:val>
                                            <p:fltVal val="0"/>
                                          </p:val>
                                        </p:tav>
                                        <p:tav tm="100000">
                                          <p:val>
                                            <p:strVal val="#ppt_h"/>
                                          </p:val>
                                        </p:tav>
                                      </p:tavLst>
                                    </p:anim>
                                    <p:anim calcmode="lin" valueType="num">
                                      <p:cBhvr>
                                        <p:cTn id="93" dur="500" fill="hold"/>
                                        <p:tgtEl>
                                          <p:spTgt spid="29"/>
                                        </p:tgtEl>
                                        <p:attrNameLst>
                                          <p:attrName>style.rotation</p:attrName>
                                        </p:attrNameLst>
                                      </p:cBhvr>
                                      <p:tavLst>
                                        <p:tav tm="0">
                                          <p:val>
                                            <p:fltVal val="90"/>
                                          </p:val>
                                        </p:tav>
                                        <p:tav tm="100000">
                                          <p:val>
                                            <p:fltVal val="0"/>
                                          </p:val>
                                        </p:tav>
                                      </p:tavLst>
                                    </p:anim>
                                    <p:animEffect transition="in" filter="fade">
                                      <p:cBhvr>
                                        <p:cTn id="94" dur="500"/>
                                        <p:tgtEl>
                                          <p:spTgt spid="29"/>
                                        </p:tgtEl>
                                      </p:cBhvr>
                                    </p:animEffect>
                                  </p:childTnLst>
                                </p:cTn>
                              </p:par>
                            </p:childTnLst>
                          </p:cTn>
                        </p:par>
                        <p:par>
                          <p:cTn id="95" fill="hold">
                            <p:stCondLst>
                              <p:cond delay="5500"/>
                            </p:stCondLst>
                            <p:childTnLst>
                              <p:par>
                                <p:cTn id="96" presetID="31" presetClass="entr" presetSubtype="0" fill="hold" grpId="0" nodeType="afterEffect">
                                  <p:stCondLst>
                                    <p:cond delay="0"/>
                                  </p:stCondLst>
                                  <p:childTnLst>
                                    <p:set>
                                      <p:cBhvr>
                                        <p:cTn id="97" dur="1" fill="hold">
                                          <p:stCondLst>
                                            <p:cond delay="0"/>
                                          </p:stCondLst>
                                        </p:cTn>
                                        <p:tgtEl>
                                          <p:spTgt spid="36"/>
                                        </p:tgtEl>
                                        <p:attrNameLst>
                                          <p:attrName>style.visibility</p:attrName>
                                        </p:attrNameLst>
                                      </p:cBhvr>
                                      <p:to>
                                        <p:strVal val="visible"/>
                                      </p:to>
                                    </p:set>
                                    <p:anim calcmode="lin" valueType="num">
                                      <p:cBhvr>
                                        <p:cTn id="98" dur="500" fill="hold"/>
                                        <p:tgtEl>
                                          <p:spTgt spid="36"/>
                                        </p:tgtEl>
                                        <p:attrNameLst>
                                          <p:attrName>ppt_w</p:attrName>
                                        </p:attrNameLst>
                                      </p:cBhvr>
                                      <p:tavLst>
                                        <p:tav tm="0">
                                          <p:val>
                                            <p:fltVal val="0"/>
                                          </p:val>
                                        </p:tav>
                                        <p:tav tm="100000">
                                          <p:val>
                                            <p:strVal val="#ppt_w"/>
                                          </p:val>
                                        </p:tav>
                                      </p:tavLst>
                                    </p:anim>
                                    <p:anim calcmode="lin" valueType="num">
                                      <p:cBhvr>
                                        <p:cTn id="99" dur="500" fill="hold"/>
                                        <p:tgtEl>
                                          <p:spTgt spid="36"/>
                                        </p:tgtEl>
                                        <p:attrNameLst>
                                          <p:attrName>ppt_h</p:attrName>
                                        </p:attrNameLst>
                                      </p:cBhvr>
                                      <p:tavLst>
                                        <p:tav tm="0">
                                          <p:val>
                                            <p:fltVal val="0"/>
                                          </p:val>
                                        </p:tav>
                                        <p:tav tm="100000">
                                          <p:val>
                                            <p:strVal val="#ppt_h"/>
                                          </p:val>
                                        </p:tav>
                                      </p:tavLst>
                                    </p:anim>
                                    <p:anim calcmode="lin" valueType="num">
                                      <p:cBhvr>
                                        <p:cTn id="100" dur="500" fill="hold"/>
                                        <p:tgtEl>
                                          <p:spTgt spid="36"/>
                                        </p:tgtEl>
                                        <p:attrNameLst>
                                          <p:attrName>style.rotation</p:attrName>
                                        </p:attrNameLst>
                                      </p:cBhvr>
                                      <p:tavLst>
                                        <p:tav tm="0">
                                          <p:val>
                                            <p:fltVal val="90"/>
                                          </p:val>
                                        </p:tav>
                                        <p:tav tm="100000">
                                          <p:val>
                                            <p:fltVal val="0"/>
                                          </p:val>
                                        </p:tav>
                                      </p:tavLst>
                                    </p:anim>
                                    <p:animEffect transition="in" filter="fade">
                                      <p:cBhvr>
                                        <p:cTn id="101" dur="500"/>
                                        <p:tgtEl>
                                          <p:spTgt spid="36"/>
                                        </p:tgtEl>
                                      </p:cBhvr>
                                    </p:animEffect>
                                  </p:childTnLst>
                                </p:cTn>
                              </p:par>
                            </p:childTnLst>
                          </p:cTn>
                        </p:par>
                        <p:par>
                          <p:cTn id="102" fill="hold">
                            <p:stCondLst>
                              <p:cond delay="6000"/>
                            </p:stCondLst>
                            <p:childTnLst>
                              <p:par>
                                <p:cTn id="103" presetID="31" presetClass="entr" presetSubtype="0" fill="hold" nodeType="afterEffect">
                                  <p:stCondLst>
                                    <p:cond delay="0"/>
                                  </p:stCondLst>
                                  <p:childTnLst>
                                    <p:set>
                                      <p:cBhvr>
                                        <p:cTn id="104" dur="1" fill="hold">
                                          <p:stCondLst>
                                            <p:cond delay="0"/>
                                          </p:stCondLst>
                                        </p:cTn>
                                        <p:tgtEl>
                                          <p:spTgt spid="33"/>
                                        </p:tgtEl>
                                        <p:attrNameLst>
                                          <p:attrName>style.visibility</p:attrName>
                                        </p:attrNameLst>
                                      </p:cBhvr>
                                      <p:to>
                                        <p:strVal val="visible"/>
                                      </p:to>
                                    </p:set>
                                    <p:anim calcmode="lin" valueType="num">
                                      <p:cBhvr>
                                        <p:cTn id="105" dur="500" fill="hold"/>
                                        <p:tgtEl>
                                          <p:spTgt spid="33"/>
                                        </p:tgtEl>
                                        <p:attrNameLst>
                                          <p:attrName>ppt_w</p:attrName>
                                        </p:attrNameLst>
                                      </p:cBhvr>
                                      <p:tavLst>
                                        <p:tav tm="0">
                                          <p:val>
                                            <p:fltVal val="0"/>
                                          </p:val>
                                        </p:tav>
                                        <p:tav tm="100000">
                                          <p:val>
                                            <p:strVal val="#ppt_w"/>
                                          </p:val>
                                        </p:tav>
                                      </p:tavLst>
                                    </p:anim>
                                    <p:anim calcmode="lin" valueType="num">
                                      <p:cBhvr>
                                        <p:cTn id="106" dur="500" fill="hold"/>
                                        <p:tgtEl>
                                          <p:spTgt spid="33"/>
                                        </p:tgtEl>
                                        <p:attrNameLst>
                                          <p:attrName>ppt_h</p:attrName>
                                        </p:attrNameLst>
                                      </p:cBhvr>
                                      <p:tavLst>
                                        <p:tav tm="0">
                                          <p:val>
                                            <p:fltVal val="0"/>
                                          </p:val>
                                        </p:tav>
                                        <p:tav tm="100000">
                                          <p:val>
                                            <p:strVal val="#ppt_h"/>
                                          </p:val>
                                        </p:tav>
                                      </p:tavLst>
                                    </p:anim>
                                    <p:anim calcmode="lin" valueType="num">
                                      <p:cBhvr>
                                        <p:cTn id="107" dur="500" fill="hold"/>
                                        <p:tgtEl>
                                          <p:spTgt spid="33"/>
                                        </p:tgtEl>
                                        <p:attrNameLst>
                                          <p:attrName>style.rotation</p:attrName>
                                        </p:attrNameLst>
                                      </p:cBhvr>
                                      <p:tavLst>
                                        <p:tav tm="0">
                                          <p:val>
                                            <p:fltVal val="90"/>
                                          </p:val>
                                        </p:tav>
                                        <p:tav tm="100000">
                                          <p:val>
                                            <p:fltVal val="0"/>
                                          </p:val>
                                        </p:tav>
                                      </p:tavLst>
                                    </p:anim>
                                    <p:animEffect transition="in" filter="fade">
                                      <p:cBhvr>
                                        <p:cTn id="10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20" grpId="0" animBg="1"/>
      <p:bldP spid="19" grpId="0" build="p"/>
      <p:bldP spid="19" grpId="1" build="p"/>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图表 35"/>
          <p:cNvGraphicFramePr/>
          <p:nvPr>
            <p:extLst>
              <p:ext uri="{D42A27DB-BD31-4B8C-83A1-F6EECF244321}">
                <p14:modId xmlns:p14="http://schemas.microsoft.com/office/powerpoint/2010/main" val="571936209"/>
              </p:ext>
            </p:extLst>
          </p:nvPr>
        </p:nvGraphicFramePr>
        <p:xfrm>
          <a:off x="7451452" y="1840292"/>
          <a:ext cx="4147840" cy="4390826"/>
        </p:xfrm>
        <a:graphic>
          <a:graphicData uri="http://schemas.openxmlformats.org/drawingml/2006/chart">
            <c:chart xmlns:c="http://schemas.openxmlformats.org/drawingml/2006/chart" xmlns:r="http://schemas.openxmlformats.org/officeDocument/2006/relationships" r:id="rId3"/>
          </a:graphicData>
        </a:graphic>
      </p:graphicFrame>
      <p:sp>
        <p:nvSpPr>
          <p:cNvPr id="37" name="矩形 36"/>
          <p:cNvSpPr/>
          <p:nvPr/>
        </p:nvSpPr>
        <p:spPr>
          <a:xfrm>
            <a:off x="1834544" y="2242825"/>
            <a:ext cx="397704" cy="328231"/>
          </a:xfrm>
          <a:prstGeom prst="rect">
            <a:avLst/>
          </a:prstGeom>
        </p:spPr>
        <p:txBody>
          <a:bodyPr wrap="square" lIns="0" tIns="0" rIns="0" bIns="0">
            <a:spAutoFit/>
          </a:bodyPr>
          <a:lstStyle/>
          <a:p>
            <a:pPr algn="ctr"/>
            <a:r>
              <a:rPr lang="en-US" altLang="zh-CN" sz="2133" b="1" spc="300" dirty="0">
                <a:solidFill>
                  <a:schemeClr val="tx1">
                    <a:lumMod val="75000"/>
                    <a:lumOff val="25000"/>
                  </a:schemeClr>
                </a:solidFill>
                <a:cs typeface="+mn-ea"/>
                <a:sym typeface="+mn-lt"/>
              </a:rPr>
              <a:t>A.</a:t>
            </a:r>
            <a:endParaRPr lang="zh-CN" altLang="en-US" sz="2133" b="1" spc="300" dirty="0">
              <a:solidFill>
                <a:schemeClr val="tx1">
                  <a:lumMod val="75000"/>
                  <a:lumOff val="25000"/>
                </a:schemeClr>
              </a:solidFill>
              <a:cs typeface="+mn-ea"/>
              <a:sym typeface="+mn-lt"/>
            </a:endParaRPr>
          </a:p>
        </p:txBody>
      </p:sp>
      <p:sp>
        <p:nvSpPr>
          <p:cNvPr id="38" name="TextBox 5"/>
          <p:cNvSpPr txBox="1"/>
          <p:nvPr/>
        </p:nvSpPr>
        <p:spPr>
          <a:xfrm>
            <a:off x="1834544" y="2727034"/>
            <a:ext cx="1885192" cy="479362"/>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a:lnSpc>
                <a:spcPts val="2000"/>
              </a:lnSpc>
            </a:pPr>
            <a:r>
              <a:rPr lang="zh-CN" altLang="en-US" sz="1000" dirty="0">
                <a:solidFill>
                  <a:schemeClr val="tx1">
                    <a:lumMod val="65000"/>
                    <a:lumOff val="35000"/>
                  </a:schemeClr>
                </a:solidFill>
                <a:latin typeface="+mn-lt"/>
                <a:ea typeface="+mn-ea"/>
                <a:cs typeface="+mn-ea"/>
                <a:sym typeface="+mn-lt"/>
              </a:rPr>
              <a:t>Click to enter the text content, the text content needs to be summarized and refined.</a:t>
            </a:r>
            <a:endParaRPr lang="en-US" altLang="zh-CN" sz="1000" dirty="0">
              <a:solidFill>
                <a:schemeClr val="tx1">
                  <a:lumMod val="65000"/>
                  <a:lumOff val="35000"/>
                </a:schemeClr>
              </a:solidFill>
              <a:latin typeface="+mn-lt"/>
              <a:ea typeface="+mn-ea"/>
              <a:cs typeface="+mn-ea"/>
              <a:sym typeface="+mn-lt"/>
            </a:endParaRPr>
          </a:p>
        </p:txBody>
      </p:sp>
      <p:sp>
        <p:nvSpPr>
          <p:cNvPr id="39" name="TextBox 6"/>
          <p:cNvSpPr txBox="1"/>
          <p:nvPr/>
        </p:nvSpPr>
        <p:spPr>
          <a:xfrm>
            <a:off x="2241154" y="2313404"/>
            <a:ext cx="2110952" cy="276999"/>
          </a:xfrm>
          <a:prstGeom prst="rect">
            <a:avLst/>
          </a:prstGeom>
          <a:noFill/>
        </p:spPr>
        <p:txBody>
          <a:bodyPr wrap="square" lIns="0" tIns="0" rIns="0" bIns="0" rtlCol="0">
            <a:spAutoFit/>
          </a:bodyPr>
          <a:lstStyle/>
          <a:p>
            <a:r>
              <a:rPr lang="zh-CN" altLang="en-US" b="1" dirty="0">
                <a:solidFill>
                  <a:schemeClr val="tx1">
                    <a:lumMod val="75000"/>
                    <a:lumOff val="25000"/>
                  </a:schemeClr>
                </a:solidFill>
                <a:cs typeface="+mn-ea"/>
                <a:sym typeface="+mn-lt"/>
              </a:rPr>
              <a:t>title keyword</a:t>
            </a:r>
          </a:p>
        </p:txBody>
      </p:sp>
      <p:sp>
        <p:nvSpPr>
          <p:cNvPr id="40" name="任意多边形 39"/>
          <p:cNvSpPr/>
          <p:nvPr/>
        </p:nvSpPr>
        <p:spPr>
          <a:xfrm>
            <a:off x="825351" y="2282626"/>
            <a:ext cx="778714" cy="864350"/>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9525">
            <a:gradFill>
              <a:gsLst>
                <a:gs pos="0">
                  <a:srgbClr val="92BFB5"/>
                </a:gs>
                <a:gs pos="100000">
                  <a:srgbClr val="52A4A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sp>
        <p:nvSpPr>
          <p:cNvPr id="41" name="TextBox 27"/>
          <p:cNvSpPr txBox="1"/>
          <p:nvPr/>
        </p:nvSpPr>
        <p:spPr>
          <a:xfrm>
            <a:off x="958324" y="2551065"/>
            <a:ext cx="545021" cy="369332"/>
          </a:xfrm>
          <a:prstGeom prst="rect">
            <a:avLst/>
          </a:prstGeom>
          <a:noFill/>
        </p:spPr>
        <p:txBody>
          <a:bodyPr wrap="none" lIns="0" tIns="0" rIns="0" bIns="0" rtlCol="0">
            <a:spAutoFit/>
          </a:bodyPr>
          <a:lstStyle/>
          <a:p>
            <a:r>
              <a:rPr lang="en-US" altLang="zh-CN" sz="2400" dirty="0">
                <a:solidFill>
                  <a:schemeClr val="tx1">
                    <a:lumMod val="85000"/>
                    <a:lumOff val="15000"/>
                  </a:schemeClr>
                </a:solidFill>
                <a:cs typeface="+mn-ea"/>
                <a:sym typeface="+mn-lt"/>
              </a:rPr>
              <a:t>10</a:t>
            </a:r>
            <a:r>
              <a:rPr lang="en-US" altLang="zh-CN" sz="1600" dirty="0">
                <a:solidFill>
                  <a:schemeClr val="tx1">
                    <a:lumMod val="85000"/>
                    <a:lumOff val="15000"/>
                  </a:schemeClr>
                </a:solidFill>
                <a:cs typeface="+mn-ea"/>
                <a:sym typeface="+mn-lt"/>
              </a:rPr>
              <a:t>%</a:t>
            </a:r>
            <a:endParaRPr lang="zh-CN" altLang="en-US" sz="1600" dirty="0">
              <a:solidFill>
                <a:schemeClr val="tx1">
                  <a:lumMod val="85000"/>
                  <a:lumOff val="15000"/>
                </a:schemeClr>
              </a:solidFill>
              <a:cs typeface="+mn-ea"/>
              <a:sym typeface="+mn-lt"/>
            </a:endParaRPr>
          </a:p>
        </p:txBody>
      </p:sp>
      <p:sp>
        <p:nvSpPr>
          <p:cNvPr id="42" name="矩形 41"/>
          <p:cNvSpPr/>
          <p:nvPr/>
        </p:nvSpPr>
        <p:spPr>
          <a:xfrm>
            <a:off x="5205601" y="2242825"/>
            <a:ext cx="397704" cy="328231"/>
          </a:xfrm>
          <a:prstGeom prst="rect">
            <a:avLst/>
          </a:prstGeom>
        </p:spPr>
        <p:txBody>
          <a:bodyPr wrap="square" lIns="0" tIns="0" rIns="0" bIns="0">
            <a:spAutoFit/>
          </a:bodyPr>
          <a:lstStyle/>
          <a:p>
            <a:pPr algn="ctr"/>
            <a:r>
              <a:rPr lang="en-US" altLang="zh-CN" sz="2133" b="1" spc="300" dirty="0">
                <a:solidFill>
                  <a:schemeClr val="tx1">
                    <a:lumMod val="75000"/>
                    <a:lumOff val="25000"/>
                  </a:schemeClr>
                </a:solidFill>
                <a:cs typeface="+mn-ea"/>
                <a:sym typeface="+mn-lt"/>
              </a:rPr>
              <a:t>B.</a:t>
            </a:r>
            <a:endParaRPr lang="zh-CN" altLang="en-US" sz="2133" b="1" spc="300" dirty="0">
              <a:solidFill>
                <a:schemeClr val="tx1">
                  <a:lumMod val="75000"/>
                  <a:lumOff val="25000"/>
                </a:schemeClr>
              </a:solidFill>
              <a:cs typeface="+mn-ea"/>
              <a:sym typeface="+mn-lt"/>
            </a:endParaRPr>
          </a:p>
        </p:txBody>
      </p:sp>
      <p:sp>
        <p:nvSpPr>
          <p:cNvPr id="43" name="TextBox 5"/>
          <p:cNvSpPr txBox="1"/>
          <p:nvPr/>
        </p:nvSpPr>
        <p:spPr>
          <a:xfrm>
            <a:off x="5205601" y="2727034"/>
            <a:ext cx="1885192" cy="479362"/>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a:lnSpc>
                <a:spcPts val="2000"/>
              </a:lnSpc>
            </a:pPr>
            <a:r>
              <a:rPr lang="zh-CN" altLang="en-US" sz="1000" dirty="0">
                <a:solidFill>
                  <a:schemeClr val="tx1">
                    <a:lumMod val="65000"/>
                    <a:lumOff val="35000"/>
                  </a:schemeClr>
                </a:solidFill>
                <a:latin typeface="+mn-lt"/>
                <a:ea typeface="+mn-ea"/>
                <a:cs typeface="+mn-ea"/>
                <a:sym typeface="+mn-lt"/>
              </a:rPr>
              <a:t>Click to enter the text content, the text content needs to be summarized and refined.</a:t>
            </a:r>
            <a:endParaRPr lang="en-US" altLang="zh-CN" sz="1000" dirty="0">
              <a:solidFill>
                <a:schemeClr val="tx1">
                  <a:lumMod val="65000"/>
                  <a:lumOff val="35000"/>
                </a:schemeClr>
              </a:solidFill>
              <a:latin typeface="+mn-lt"/>
              <a:ea typeface="+mn-ea"/>
              <a:cs typeface="+mn-ea"/>
              <a:sym typeface="+mn-lt"/>
            </a:endParaRPr>
          </a:p>
        </p:txBody>
      </p:sp>
      <p:sp>
        <p:nvSpPr>
          <p:cNvPr id="44" name="TextBox 6"/>
          <p:cNvSpPr txBox="1"/>
          <p:nvPr/>
        </p:nvSpPr>
        <p:spPr>
          <a:xfrm>
            <a:off x="5612211" y="2313404"/>
            <a:ext cx="2110952" cy="276999"/>
          </a:xfrm>
          <a:prstGeom prst="rect">
            <a:avLst/>
          </a:prstGeom>
          <a:noFill/>
        </p:spPr>
        <p:txBody>
          <a:bodyPr wrap="square" lIns="0" tIns="0" rIns="0" bIns="0" rtlCol="0">
            <a:spAutoFit/>
          </a:bodyPr>
          <a:lstStyle/>
          <a:p>
            <a:r>
              <a:rPr lang="zh-CN" altLang="en-US" b="1" dirty="0">
                <a:solidFill>
                  <a:schemeClr val="tx1">
                    <a:lumMod val="75000"/>
                    <a:lumOff val="25000"/>
                  </a:schemeClr>
                </a:solidFill>
                <a:cs typeface="+mn-ea"/>
                <a:sym typeface="+mn-lt"/>
              </a:rPr>
              <a:t>title keyword</a:t>
            </a:r>
          </a:p>
        </p:txBody>
      </p:sp>
      <p:sp>
        <p:nvSpPr>
          <p:cNvPr id="45" name="任意多边形 44"/>
          <p:cNvSpPr/>
          <p:nvPr/>
        </p:nvSpPr>
        <p:spPr>
          <a:xfrm>
            <a:off x="4196408" y="2282626"/>
            <a:ext cx="778714" cy="864350"/>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9525">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sp>
        <p:nvSpPr>
          <p:cNvPr id="46" name="TextBox 27"/>
          <p:cNvSpPr txBox="1"/>
          <p:nvPr/>
        </p:nvSpPr>
        <p:spPr>
          <a:xfrm>
            <a:off x="4329381" y="2551065"/>
            <a:ext cx="545021" cy="369332"/>
          </a:xfrm>
          <a:prstGeom prst="rect">
            <a:avLst/>
          </a:prstGeom>
          <a:noFill/>
        </p:spPr>
        <p:txBody>
          <a:bodyPr wrap="none" lIns="0" tIns="0" rIns="0" bIns="0" rtlCol="0">
            <a:spAutoFit/>
          </a:bodyPr>
          <a:lstStyle/>
          <a:p>
            <a:r>
              <a:rPr lang="en-US" altLang="zh-CN" sz="2400" dirty="0">
                <a:solidFill>
                  <a:schemeClr val="tx1">
                    <a:lumMod val="85000"/>
                    <a:lumOff val="15000"/>
                  </a:schemeClr>
                </a:solidFill>
                <a:cs typeface="+mn-ea"/>
                <a:sym typeface="+mn-lt"/>
              </a:rPr>
              <a:t>15</a:t>
            </a:r>
            <a:r>
              <a:rPr lang="en-US" altLang="zh-CN" sz="1600" dirty="0">
                <a:solidFill>
                  <a:schemeClr val="tx1">
                    <a:lumMod val="85000"/>
                    <a:lumOff val="15000"/>
                  </a:schemeClr>
                </a:solidFill>
                <a:cs typeface="+mn-ea"/>
                <a:sym typeface="+mn-lt"/>
              </a:rPr>
              <a:t>%</a:t>
            </a:r>
            <a:endParaRPr lang="zh-CN" altLang="en-US" sz="1600" dirty="0">
              <a:solidFill>
                <a:schemeClr val="tx1">
                  <a:lumMod val="85000"/>
                  <a:lumOff val="15000"/>
                </a:schemeClr>
              </a:solidFill>
              <a:cs typeface="+mn-ea"/>
              <a:sym typeface="+mn-lt"/>
            </a:endParaRPr>
          </a:p>
        </p:txBody>
      </p:sp>
      <p:sp>
        <p:nvSpPr>
          <p:cNvPr id="47" name="矩形 46"/>
          <p:cNvSpPr/>
          <p:nvPr/>
        </p:nvSpPr>
        <p:spPr>
          <a:xfrm>
            <a:off x="1834544" y="4465325"/>
            <a:ext cx="397704" cy="328231"/>
          </a:xfrm>
          <a:prstGeom prst="rect">
            <a:avLst/>
          </a:prstGeom>
        </p:spPr>
        <p:txBody>
          <a:bodyPr wrap="square" lIns="0" tIns="0" rIns="0" bIns="0">
            <a:spAutoFit/>
          </a:bodyPr>
          <a:lstStyle/>
          <a:p>
            <a:pPr algn="ctr"/>
            <a:r>
              <a:rPr lang="en-US" altLang="zh-CN" sz="2133" b="1" spc="300" dirty="0">
                <a:solidFill>
                  <a:schemeClr val="tx1">
                    <a:lumMod val="75000"/>
                    <a:lumOff val="25000"/>
                  </a:schemeClr>
                </a:solidFill>
                <a:cs typeface="+mn-ea"/>
                <a:sym typeface="+mn-lt"/>
              </a:rPr>
              <a:t>C.</a:t>
            </a:r>
            <a:endParaRPr lang="zh-CN" altLang="en-US" sz="2133" b="1" spc="300" dirty="0">
              <a:solidFill>
                <a:schemeClr val="tx1">
                  <a:lumMod val="75000"/>
                  <a:lumOff val="25000"/>
                </a:schemeClr>
              </a:solidFill>
              <a:cs typeface="+mn-ea"/>
              <a:sym typeface="+mn-lt"/>
            </a:endParaRPr>
          </a:p>
        </p:txBody>
      </p:sp>
      <p:sp>
        <p:nvSpPr>
          <p:cNvPr id="48" name="TextBox 5"/>
          <p:cNvSpPr txBox="1"/>
          <p:nvPr/>
        </p:nvSpPr>
        <p:spPr>
          <a:xfrm>
            <a:off x="1834544" y="4949534"/>
            <a:ext cx="1885192" cy="479362"/>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a:lnSpc>
                <a:spcPts val="2000"/>
              </a:lnSpc>
            </a:pPr>
            <a:r>
              <a:rPr lang="zh-CN" altLang="en-US" sz="1000" dirty="0">
                <a:solidFill>
                  <a:schemeClr val="tx1">
                    <a:lumMod val="65000"/>
                    <a:lumOff val="35000"/>
                  </a:schemeClr>
                </a:solidFill>
                <a:latin typeface="+mn-lt"/>
                <a:ea typeface="+mn-ea"/>
                <a:cs typeface="+mn-ea"/>
                <a:sym typeface="+mn-lt"/>
              </a:rPr>
              <a:t>Click to enter the text content, the text content needs to be summarized and refined.</a:t>
            </a:r>
            <a:endParaRPr lang="en-US" altLang="zh-CN" sz="1000" dirty="0">
              <a:solidFill>
                <a:schemeClr val="tx1">
                  <a:lumMod val="65000"/>
                  <a:lumOff val="35000"/>
                </a:schemeClr>
              </a:solidFill>
              <a:latin typeface="+mn-lt"/>
              <a:ea typeface="+mn-ea"/>
              <a:cs typeface="+mn-ea"/>
              <a:sym typeface="+mn-lt"/>
            </a:endParaRPr>
          </a:p>
        </p:txBody>
      </p:sp>
      <p:sp>
        <p:nvSpPr>
          <p:cNvPr id="49" name="TextBox 6"/>
          <p:cNvSpPr txBox="1"/>
          <p:nvPr/>
        </p:nvSpPr>
        <p:spPr>
          <a:xfrm>
            <a:off x="2241154" y="4535904"/>
            <a:ext cx="2110952" cy="276999"/>
          </a:xfrm>
          <a:prstGeom prst="rect">
            <a:avLst/>
          </a:prstGeom>
          <a:noFill/>
        </p:spPr>
        <p:txBody>
          <a:bodyPr wrap="square" lIns="0" tIns="0" rIns="0" bIns="0" rtlCol="0">
            <a:spAutoFit/>
          </a:bodyPr>
          <a:lstStyle/>
          <a:p>
            <a:r>
              <a:rPr lang="zh-CN" altLang="en-US" b="1" dirty="0">
                <a:solidFill>
                  <a:schemeClr val="tx1">
                    <a:lumMod val="75000"/>
                    <a:lumOff val="25000"/>
                  </a:schemeClr>
                </a:solidFill>
                <a:cs typeface="+mn-ea"/>
                <a:sym typeface="+mn-lt"/>
              </a:rPr>
              <a:t>title keyword</a:t>
            </a:r>
          </a:p>
        </p:txBody>
      </p:sp>
      <p:sp>
        <p:nvSpPr>
          <p:cNvPr id="50" name="任意多边形 49"/>
          <p:cNvSpPr/>
          <p:nvPr/>
        </p:nvSpPr>
        <p:spPr>
          <a:xfrm>
            <a:off x="825351" y="4505126"/>
            <a:ext cx="778714" cy="864350"/>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9525">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sp>
        <p:nvSpPr>
          <p:cNvPr id="51" name="TextBox 27"/>
          <p:cNvSpPr txBox="1"/>
          <p:nvPr/>
        </p:nvSpPr>
        <p:spPr>
          <a:xfrm>
            <a:off x="958324" y="4773565"/>
            <a:ext cx="545021" cy="369332"/>
          </a:xfrm>
          <a:prstGeom prst="rect">
            <a:avLst/>
          </a:prstGeom>
          <a:noFill/>
        </p:spPr>
        <p:txBody>
          <a:bodyPr wrap="none" lIns="0" tIns="0" rIns="0" bIns="0" rtlCol="0">
            <a:spAutoFit/>
          </a:bodyPr>
          <a:lstStyle/>
          <a:p>
            <a:r>
              <a:rPr lang="en-US" altLang="zh-CN" sz="2400" dirty="0">
                <a:solidFill>
                  <a:schemeClr val="tx1">
                    <a:lumMod val="85000"/>
                    <a:lumOff val="15000"/>
                  </a:schemeClr>
                </a:solidFill>
                <a:cs typeface="+mn-ea"/>
                <a:sym typeface="+mn-lt"/>
              </a:rPr>
              <a:t>30</a:t>
            </a:r>
            <a:r>
              <a:rPr lang="en-US" altLang="zh-CN" sz="1600" dirty="0">
                <a:solidFill>
                  <a:schemeClr val="tx1">
                    <a:lumMod val="85000"/>
                    <a:lumOff val="15000"/>
                  </a:schemeClr>
                </a:solidFill>
                <a:cs typeface="+mn-ea"/>
                <a:sym typeface="+mn-lt"/>
              </a:rPr>
              <a:t>%</a:t>
            </a:r>
            <a:endParaRPr lang="zh-CN" altLang="en-US" sz="1600" dirty="0">
              <a:solidFill>
                <a:schemeClr val="tx1">
                  <a:lumMod val="85000"/>
                  <a:lumOff val="15000"/>
                </a:schemeClr>
              </a:solidFill>
              <a:cs typeface="+mn-ea"/>
              <a:sym typeface="+mn-lt"/>
            </a:endParaRPr>
          </a:p>
        </p:txBody>
      </p:sp>
      <p:sp>
        <p:nvSpPr>
          <p:cNvPr id="52" name="矩形 51"/>
          <p:cNvSpPr/>
          <p:nvPr/>
        </p:nvSpPr>
        <p:spPr>
          <a:xfrm>
            <a:off x="5205601" y="4465325"/>
            <a:ext cx="397704" cy="328231"/>
          </a:xfrm>
          <a:prstGeom prst="rect">
            <a:avLst/>
          </a:prstGeom>
        </p:spPr>
        <p:txBody>
          <a:bodyPr wrap="square" lIns="0" tIns="0" rIns="0" bIns="0">
            <a:spAutoFit/>
          </a:bodyPr>
          <a:lstStyle/>
          <a:p>
            <a:pPr algn="ctr"/>
            <a:r>
              <a:rPr lang="en-US" altLang="zh-CN" sz="2133" b="1" spc="300" dirty="0">
                <a:solidFill>
                  <a:schemeClr val="tx1">
                    <a:lumMod val="75000"/>
                    <a:lumOff val="25000"/>
                  </a:schemeClr>
                </a:solidFill>
                <a:cs typeface="+mn-ea"/>
                <a:sym typeface="+mn-lt"/>
              </a:rPr>
              <a:t>D.</a:t>
            </a:r>
            <a:endParaRPr lang="zh-CN" altLang="en-US" sz="2133" b="1" spc="300" dirty="0">
              <a:solidFill>
                <a:schemeClr val="tx1">
                  <a:lumMod val="75000"/>
                  <a:lumOff val="25000"/>
                </a:schemeClr>
              </a:solidFill>
              <a:cs typeface="+mn-ea"/>
              <a:sym typeface="+mn-lt"/>
            </a:endParaRPr>
          </a:p>
        </p:txBody>
      </p:sp>
      <p:sp>
        <p:nvSpPr>
          <p:cNvPr id="53" name="TextBox 5"/>
          <p:cNvSpPr txBox="1"/>
          <p:nvPr/>
        </p:nvSpPr>
        <p:spPr>
          <a:xfrm>
            <a:off x="5205601" y="4949534"/>
            <a:ext cx="1885192" cy="479362"/>
          </a:xfrm>
          <a:prstGeom prst="rect">
            <a:avLst/>
          </a:prstGeom>
          <a:noFill/>
        </p:spPr>
        <p:txBody>
          <a:bodyPr wrap="square" lIns="0" tIns="0" rIns="0" bIns="0" rtlCol="0">
            <a:spAutoFit/>
          </a:bodyPr>
          <a:lstStyle>
            <a:defPPr>
              <a:defRPr lang="zh-CN"/>
            </a:defPPr>
            <a:lvl1pPr algn="just">
              <a:lnSpc>
                <a:spcPts val="1800"/>
              </a:lnSpc>
              <a:defRPr sz="1200">
                <a:solidFill>
                  <a:schemeClr val="bg1"/>
                </a:solidFill>
                <a:latin typeface="微软雅黑 Light" panose="020B0502040204020203" pitchFamily="34" charset="-122"/>
                <a:ea typeface="微软雅黑 Light" panose="020B0502040204020203" pitchFamily="34" charset="-122"/>
              </a:defRPr>
            </a:lvl1pPr>
          </a:lstStyle>
          <a:p>
            <a:pPr>
              <a:lnSpc>
                <a:spcPts val="2000"/>
              </a:lnSpc>
            </a:pPr>
            <a:r>
              <a:rPr lang="zh-CN" altLang="en-US" sz="1000" dirty="0">
                <a:solidFill>
                  <a:schemeClr val="tx1">
                    <a:lumMod val="65000"/>
                    <a:lumOff val="35000"/>
                  </a:schemeClr>
                </a:solidFill>
                <a:latin typeface="+mn-lt"/>
                <a:ea typeface="+mn-ea"/>
                <a:cs typeface="+mn-ea"/>
                <a:sym typeface="+mn-lt"/>
              </a:rPr>
              <a:t>Click to enter the text content, the text content needs to be summarized and refined</a:t>
            </a:r>
            <a:endParaRPr lang="en-US" altLang="zh-CN" sz="1000" dirty="0">
              <a:solidFill>
                <a:schemeClr val="tx1">
                  <a:lumMod val="65000"/>
                  <a:lumOff val="35000"/>
                </a:schemeClr>
              </a:solidFill>
              <a:latin typeface="+mn-lt"/>
              <a:ea typeface="+mn-ea"/>
              <a:cs typeface="+mn-ea"/>
              <a:sym typeface="+mn-lt"/>
            </a:endParaRPr>
          </a:p>
        </p:txBody>
      </p:sp>
      <p:sp>
        <p:nvSpPr>
          <p:cNvPr id="54" name="TextBox 6"/>
          <p:cNvSpPr txBox="1"/>
          <p:nvPr/>
        </p:nvSpPr>
        <p:spPr>
          <a:xfrm>
            <a:off x="5612211" y="4535904"/>
            <a:ext cx="2110952" cy="276999"/>
          </a:xfrm>
          <a:prstGeom prst="rect">
            <a:avLst/>
          </a:prstGeom>
          <a:noFill/>
        </p:spPr>
        <p:txBody>
          <a:bodyPr wrap="square" lIns="0" tIns="0" rIns="0" bIns="0" rtlCol="0">
            <a:spAutoFit/>
          </a:bodyPr>
          <a:lstStyle/>
          <a:p>
            <a:r>
              <a:rPr lang="zh-CN" altLang="en-US" b="1" dirty="0">
                <a:solidFill>
                  <a:schemeClr val="tx1">
                    <a:lumMod val="75000"/>
                    <a:lumOff val="25000"/>
                  </a:schemeClr>
                </a:solidFill>
                <a:cs typeface="+mn-ea"/>
                <a:sym typeface="+mn-lt"/>
              </a:rPr>
              <a:t>title keyword</a:t>
            </a:r>
          </a:p>
        </p:txBody>
      </p:sp>
      <p:sp>
        <p:nvSpPr>
          <p:cNvPr id="55" name="任意多边形 54"/>
          <p:cNvSpPr/>
          <p:nvPr/>
        </p:nvSpPr>
        <p:spPr>
          <a:xfrm>
            <a:off x="4196408" y="4505126"/>
            <a:ext cx="778714" cy="864350"/>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9525">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sp>
        <p:nvSpPr>
          <p:cNvPr id="56" name="TextBox 27"/>
          <p:cNvSpPr txBox="1"/>
          <p:nvPr/>
        </p:nvSpPr>
        <p:spPr>
          <a:xfrm>
            <a:off x="4329381" y="4773565"/>
            <a:ext cx="545021" cy="369332"/>
          </a:xfrm>
          <a:prstGeom prst="rect">
            <a:avLst/>
          </a:prstGeom>
          <a:noFill/>
        </p:spPr>
        <p:txBody>
          <a:bodyPr wrap="none" lIns="0" tIns="0" rIns="0" bIns="0" rtlCol="0">
            <a:spAutoFit/>
          </a:bodyPr>
          <a:lstStyle/>
          <a:p>
            <a:r>
              <a:rPr lang="en-US" altLang="zh-CN" sz="2400" dirty="0">
                <a:solidFill>
                  <a:schemeClr val="tx1">
                    <a:lumMod val="85000"/>
                    <a:lumOff val="15000"/>
                  </a:schemeClr>
                </a:solidFill>
                <a:cs typeface="+mn-ea"/>
                <a:sym typeface="+mn-lt"/>
              </a:rPr>
              <a:t>55</a:t>
            </a:r>
            <a:r>
              <a:rPr lang="en-US" altLang="zh-CN" sz="1600" dirty="0">
                <a:solidFill>
                  <a:schemeClr val="tx1">
                    <a:lumMod val="85000"/>
                    <a:lumOff val="15000"/>
                  </a:schemeClr>
                </a:solidFill>
                <a:cs typeface="+mn-ea"/>
                <a:sym typeface="+mn-lt"/>
              </a:rPr>
              <a:t>%</a:t>
            </a:r>
            <a:endParaRPr lang="zh-CN" altLang="en-US" sz="1600" dirty="0">
              <a:solidFill>
                <a:schemeClr val="tx1">
                  <a:lumMod val="85000"/>
                  <a:lumOff val="15000"/>
                </a:schemeClr>
              </a:solidFill>
              <a:cs typeface="+mn-ea"/>
              <a:sym typeface="+mn-lt"/>
            </a:endParaRPr>
          </a:p>
        </p:txBody>
      </p:sp>
      <p:sp>
        <p:nvSpPr>
          <p:cNvPr id="24" name="KSO_Shape"/>
          <p:cNvSpPr>
            <a:spLocks/>
          </p:cNvSpPr>
          <p:nvPr/>
        </p:nvSpPr>
        <p:spPr bwMode="auto">
          <a:xfrm>
            <a:off x="9143608" y="3568484"/>
            <a:ext cx="763528" cy="73298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gradFill>
            <a:gsLst>
              <a:gs pos="0">
                <a:srgbClr val="92BFB5"/>
              </a:gs>
              <a:gs pos="100000">
                <a:srgbClr val="52A4AE"/>
              </a:gs>
            </a:gsLst>
            <a:lin ang="0" scaled="0"/>
          </a:gra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grpSp>
        <p:nvGrpSpPr>
          <p:cNvPr id="28" name="组合 27"/>
          <p:cNvGrpSpPr/>
          <p:nvPr/>
        </p:nvGrpSpPr>
        <p:grpSpPr>
          <a:xfrm>
            <a:off x="3320458" y="458741"/>
            <a:ext cx="5572519" cy="785143"/>
            <a:chOff x="1679798" y="438128"/>
            <a:chExt cx="5572519" cy="785143"/>
          </a:xfrm>
        </p:grpSpPr>
        <p:sp>
          <p:nvSpPr>
            <p:cNvPr id="29" name="文本框 28"/>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The completion of the work</a:t>
              </a:r>
            </a:p>
          </p:txBody>
        </p:sp>
        <p:sp>
          <p:nvSpPr>
            <p:cNvPr id="30" name="文本框 29"/>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136465505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par>
                                <p:cTn id="32" presetID="10" presetClass="entr" presetSubtype="0" fill="hold" grpId="0" nodeType="withEffect">
                                  <p:stCondLst>
                                    <p:cond delay="60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10" presetClass="entr" presetSubtype="0" fill="hold" grpId="0" nodeType="withEffect">
                                  <p:stCondLst>
                                    <p:cond delay="60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par>
                                <p:cTn id="38" presetID="10" presetClass="entr" presetSubtype="0" fill="hold" grpId="0" nodeType="withEffect">
                                  <p:stCondLst>
                                    <p:cond delay="60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childTnLst>
                          </p:cTn>
                        </p:par>
                        <p:par>
                          <p:cTn id="41" fill="hold">
                            <p:stCondLst>
                              <p:cond delay="1100"/>
                            </p:stCondLst>
                            <p:childTnLst>
                              <p:par>
                                <p:cTn id="42" presetID="37" presetClass="entr" presetSubtype="0"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anim calcmode="lin" valueType="num">
                                      <p:cBhvr>
                                        <p:cTn id="45" dur="1000" fill="hold"/>
                                        <p:tgtEl>
                                          <p:spTgt spid="40"/>
                                        </p:tgtEl>
                                        <p:attrNameLst>
                                          <p:attrName>ppt_x</p:attrName>
                                        </p:attrNameLst>
                                      </p:cBhvr>
                                      <p:tavLst>
                                        <p:tav tm="0">
                                          <p:val>
                                            <p:strVal val="#ppt_x"/>
                                          </p:val>
                                        </p:tav>
                                        <p:tav tm="100000">
                                          <p:val>
                                            <p:strVal val="#ppt_x"/>
                                          </p:val>
                                        </p:tav>
                                      </p:tavLst>
                                    </p:anim>
                                    <p:anim calcmode="lin" valueType="num">
                                      <p:cBhvr>
                                        <p:cTn id="46" dur="900" decel="100000" fill="hold"/>
                                        <p:tgtEl>
                                          <p:spTgt spid="40"/>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900" decel="100000" fill="hold"/>
                                        <p:tgtEl>
                                          <p:spTgt spid="4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30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900" decel="100000" fill="hold"/>
                                        <p:tgtEl>
                                          <p:spTgt spid="45"/>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30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1000"/>
                                        <p:tgtEl>
                                          <p:spTgt spid="46"/>
                                        </p:tgtEl>
                                      </p:cBhvr>
                                    </p:animEffect>
                                    <p:anim calcmode="lin" valueType="num">
                                      <p:cBhvr>
                                        <p:cTn id="63" dur="1000" fill="hold"/>
                                        <p:tgtEl>
                                          <p:spTgt spid="46"/>
                                        </p:tgtEl>
                                        <p:attrNameLst>
                                          <p:attrName>ppt_x</p:attrName>
                                        </p:attrNameLst>
                                      </p:cBhvr>
                                      <p:tavLst>
                                        <p:tav tm="0">
                                          <p:val>
                                            <p:strVal val="#ppt_x"/>
                                          </p:val>
                                        </p:tav>
                                        <p:tav tm="100000">
                                          <p:val>
                                            <p:strVal val="#ppt_x"/>
                                          </p:val>
                                        </p:tav>
                                      </p:tavLst>
                                    </p:anim>
                                    <p:anim calcmode="lin" valueType="num">
                                      <p:cBhvr>
                                        <p:cTn id="64" dur="900" decel="100000" fill="hold"/>
                                        <p:tgtEl>
                                          <p:spTgt spid="46"/>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66" presetID="37" presetClass="entr" presetSubtype="0" fill="hold" grpId="0" nodeType="withEffect">
                                  <p:stCondLst>
                                    <p:cond delay="60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1000"/>
                                        <p:tgtEl>
                                          <p:spTgt spid="50"/>
                                        </p:tgtEl>
                                      </p:cBhvr>
                                    </p:animEffect>
                                    <p:anim calcmode="lin" valueType="num">
                                      <p:cBhvr>
                                        <p:cTn id="69" dur="1000" fill="hold"/>
                                        <p:tgtEl>
                                          <p:spTgt spid="50"/>
                                        </p:tgtEl>
                                        <p:attrNameLst>
                                          <p:attrName>ppt_x</p:attrName>
                                        </p:attrNameLst>
                                      </p:cBhvr>
                                      <p:tavLst>
                                        <p:tav tm="0">
                                          <p:val>
                                            <p:strVal val="#ppt_x"/>
                                          </p:val>
                                        </p:tav>
                                        <p:tav tm="100000">
                                          <p:val>
                                            <p:strVal val="#ppt_x"/>
                                          </p:val>
                                        </p:tav>
                                      </p:tavLst>
                                    </p:anim>
                                    <p:anim calcmode="lin" valueType="num">
                                      <p:cBhvr>
                                        <p:cTn id="70" dur="900" decel="100000" fill="hold"/>
                                        <p:tgtEl>
                                          <p:spTgt spid="50"/>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60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1000"/>
                                        <p:tgtEl>
                                          <p:spTgt spid="51"/>
                                        </p:tgtEl>
                                      </p:cBhvr>
                                    </p:animEffect>
                                    <p:anim calcmode="lin" valueType="num">
                                      <p:cBhvr>
                                        <p:cTn id="75" dur="1000" fill="hold"/>
                                        <p:tgtEl>
                                          <p:spTgt spid="51"/>
                                        </p:tgtEl>
                                        <p:attrNameLst>
                                          <p:attrName>ppt_x</p:attrName>
                                        </p:attrNameLst>
                                      </p:cBhvr>
                                      <p:tavLst>
                                        <p:tav tm="0">
                                          <p:val>
                                            <p:strVal val="#ppt_x"/>
                                          </p:val>
                                        </p:tav>
                                        <p:tav tm="100000">
                                          <p:val>
                                            <p:strVal val="#ppt_x"/>
                                          </p:val>
                                        </p:tav>
                                      </p:tavLst>
                                    </p:anim>
                                    <p:anim calcmode="lin" valueType="num">
                                      <p:cBhvr>
                                        <p:cTn id="76" dur="900" decel="100000" fill="hold"/>
                                        <p:tgtEl>
                                          <p:spTgt spid="51"/>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90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1000"/>
                                        <p:tgtEl>
                                          <p:spTgt spid="55"/>
                                        </p:tgtEl>
                                      </p:cBhvr>
                                    </p:animEffect>
                                    <p:anim calcmode="lin" valueType="num">
                                      <p:cBhvr>
                                        <p:cTn id="81" dur="1000" fill="hold"/>
                                        <p:tgtEl>
                                          <p:spTgt spid="55"/>
                                        </p:tgtEl>
                                        <p:attrNameLst>
                                          <p:attrName>ppt_x</p:attrName>
                                        </p:attrNameLst>
                                      </p:cBhvr>
                                      <p:tavLst>
                                        <p:tav tm="0">
                                          <p:val>
                                            <p:strVal val="#ppt_x"/>
                                          </p:val>
                                        </p:tav>
                                        <p:tav tm="100000">
                                          <p:val>
                                            <p:strVal val="#ppt_x"/>
                                          </p:val>
                                        </p:tav>
                                      </p:tavLst>
                                    </p:anim>
                                    <p:anim calcmode="lin" valueType="num">
                                      <p:cBhvr>
                                        <p:cTn id="82" dur="900" decel="100000" fill="hold"/>
                                        <p:tgtEl>
                                          <p:spTgt spid="5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84" presetID="37" presetClass="entr" presetSubtype="0" fill="hold" grpId="0" nodeType="withEffect">
                                  <p:stCondLst>
                                    <p:cond delay="900"/>
                                  </p:stCondLst>
                                  <p:childTnLst>
                                    <p:set>
                                      <p:cBhvr>
                                        <p:cTn id="85" dur="1" fill="hold">
                                          <p:stCondLst>
                                            <p:cond delay="0"/>
                                          </p:stCondLst>
                                        </p:cTn>
                                        <p:tgtEl>
                                          <p:spTgt spid="56"/>
                                        </p:tgtEl>
                                        <p:attrNameLst>
                                          <p:attrName>style.visibility</p:attrName>
                                        </p:attrNameLst>
                                      </p:cBhvr>
                                      <p:to>
                                        <p:strVal val="visible"/>
                                      </p:to>
                                    </p:set>
                                    <p:animEffect transition="in" filter="fade">
                                      <p:cBhvr>
                                        <p:cTn id="86" dur="1000"/>
                                        <p:tgtEl>
                                          <p:spTgt spid="56"/>
                                        </p:tgtEl>
                                      </p:cBhvr>
                                    </p:animEffect>
                                    <p:anim calcmode="lin" valueType="num">
                                      <p:cBhvr>
                                        <p:cTn id="87" dur="1000" fill="hold"/>
                                        <p:tgtEl>
                                          <p:spTgt spid="56"/>
                                        </p:tgtEl>
                                        <p:attrNameLst>
                                          <p:attrName>ppt_x</p:attrName>
                                        </p:attrNameLst>
                                      </p:cBhvr>
                                      <p:tavLst>
                                        <p:tav tm="0">
                                          <p:val>
                                            <p:strVal val="#ppt_x"/>
                                          </p:val>
                                        </p:tav>
                                        <p:tav tm="100000">
                                          <p:val>
                                            <p:strVal val="#ppt_x"/>
                                          </p:val>
                                        </p:tav>
                                      </p:tavLst>
                                    </p:anim>
                                    <p:anim calcmode="lin" valueType="num">
                                      <p:cBhvr>
                                        <p:cTn id="88" dur="900" decel="100000" fill="hold"/>
                                        <p:tgtEl>
                                          <p:spTgt spid="56"/>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90" fill="hold">
                            <p:stCondLst>
                              <p:cond delay="3000"/>
                            </p:stCondLst>
                            <p:childTnLst>
                              <p:par>
                                <p:cTn id="91" presetID="21" presetClass="entr" presetSubtype="1"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wheel(1)">
                                      <p:cBhvr>
                                        <p:cTn id="93" dur="2000"/>
                                        <p:tgtEl>
                                          <p:spTgt spid="36"/>
                                        </p:tgtEl>
                                      </p:cBhvr>
                                    </p:animEffect>
                                  </p:childTnLst>
                                </p:cTn>
                              </p:par>
                              <p:par>
                                <p:cTn id="94" presetID="10" presetClass="entr" presetSubtype="0" fill="hold" grpId="0" nodeType="withEffect">
                                  <p:stCondLst>
                                    <p:cond delay="100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p:bldAsOne/>
      </p:bldGraphic>
      <p:bldP spid="37" grpId="0"/>
      <p:bldP spid="38" grpId="0"/>
      <p:bldP spid="39" grpId="0"/>
      <p:bldP spid="40" grpId="0" animBg="1"/>
      <p:bldP spid="41" grpId="0"/>
      <p:bldP spid="42" grpId="0"/>
      <p:bldP spid="43" grpId="0"/>
      <p:bldP spid="44" grpId="0"/>
      <p:bldP spid="45" grpId="0" animBg="1"/>
      <p:bldP spid="46" grpId="0"/>
      <p:bldP spid="47" grpId="0"/>
      <p:bldP spid="48" grpId="0"/>
      <p:bldP spid="49" grpId="0"/>
      <p:bldP spid="50" grpId="0" animBg="1"/>
      <p:bldP spid="51" grpId="0"/>
      <p:bldP spid="52" grpId="0"/>
      <p:bldP spid="53" grpId="0"/>
      <p:bldP spid="54" grpId="0"/>
      <p:bldP spid="55" grpId="0" animBg="1"/>
      <p:bldP spid="56" grpId="0"/>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p:cNvSpPr>
          <p:nvPr/>
        </p:nvSpPr>
        <p:spPr bwMode="auto">
          <a:xfrm>
            <a:off x="0" y="1988344"/>
            <a:ext cx="12192000" cy="4869656"/>
          </a:xfrm>
          <a:prstGeom prst="rect">
            <a:avLst/>
          </a:prstGeom>
          <a:blipFill dpi="0" rotWithShape="1">
            <a:blip r:embed="rId3">
              <a:extLst>
                <a:ext uri="{28A0092B-C50C-407E-A947-70E740481C1C}">
                  <a14:useLocalDpi xmlns:a14="http://schemas.microsoft.com/office/drawing/2010/main" val="0"/>
                </a:ext>
              </a:extLst>
            </a:blip>
            <a:srcRect/>
            <a:stretch>
              <a:fillRect t="-33497" b="-33497"/>
            </a:stretch>
          </a:blipFill>
          <a:ln>
            <a:noFill/>
          </a:ln>
          <a:effec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dirty="0">
              <a:latin typeface="+mn-lt"/>
              <a:ea typeface="+mn-ea"/>
              <a:cs typeface="+mn-ea"/>
              <a:sym typeface="+mn-lt"/>
            </a:endParaRPr>
          </a:p>
        </p:txBody>
      </p:sp>
      <p:sp>
        <p:nvSpPr>
          <p:cNvPr id="24" name="Rectangle 1"/>
          <p:cNvSpPr>
            <a:spLocks/>
          </p:cNvSpPr>
          <p:nvPr/>
        </p:nvSpPr>
        <p:spPr bwMode="auto">
          <a:xfrm>
            <a:off x="0" y="1988344"/>
            <a:ext cx="12192000" cy="4869655"/>
          </a:xfrm>
          <a:prstGeom prst="rect">
            <a:avLst/>
          </a:prstGeom>
          <a:gradFill>
            <a:gsLst>
              <a:gs pos="0">
                <a:srgbClr val="92BFB5">
                  <a:alpha val="87000"/>
                </a:srgbClr>
              </a:gs>
              <a:gs pos="100000">
                <a:srgbClr val="52A4AE">
                  <a:alpha val="80000"/>
                </a:srgbClr>
              </a:gs>
            </a:gsLst>
            <a:lin ang="5400000" scaled="1"/>
          </a:gradFill>
          <a:ln>
            <a:noFill/>
          </a:ln>
          <a:effec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dirty="0">
              <a:latin typeface="+mn-lt"/>
              <a:ea typeface="+mn-ea"/>
              <a:cs typeface="+mn-ea"/>
              <a:sym typeface="+mn-lt"/>
            </a:endParaRPr>
          </a:p>
        </p:txBody>
      </p:sp>
      <p:sp>
        <p:nvSpPr>
          <p:cNvPr id="52230" name="AutoShape 5"/>
          <p:cNvSpPr>
            <a:spLocks/>
          </p:cNvSpPr>
          <p:nvPr/>
        </p:nvSpPr>
        <p:spPr bwMode="auto">
          <a:xfrm>
            <a:off x="1775619" y="2726532"/>
            <a:ext cx="285750" cy="247650"/>
          </a:xfrm>
          <a:custGeom>
            <a:avLst/>
            <a:gdLst>
              <a:gd name="T0" fmla="*/ 8001280 w 20409"/>
              <a:gd name="T1" fmla="*/ 6970149 h 20143"/>
              <a:gd name="T2" fmla="*/ 8001280 w 20409"/>
              <a:gd name="T3" fmla="*/ 6970149 h 20143"/>
              <a:gd name="T4" fmla="*/ 8001280 w 20409"/>
              <a:gd name="T5" fmla="*/ 6970149 h 20143"/>
              <a:gd name="T6" fmla="*/ 8001280 w 20409"/>
              <a:gd name="T7" fmla="*/ 6970149 h 201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409" h="20143">
                <a:moveTo>
                  <a:pt x="18622" y="11683"/>
                </a:moveTo>
                <a:cubicBezTo>
                  <a:pt x="10204" y="20143"/>
                  <a:pt x="10204" y="20143"/>
                  <a:pt x="10204" y="20143"/>
                </a:cubicBezTo>
                <a:cubicBezTo>
                  <a:pt x="10204" y="20143"/>
                  <a:pt x="10204" y="20143"/>
                  <a:pt x="1786" y="11683"/>
                </a:cubicBezTo>
                <a:cubicBezTo>
                  <a:pt x="-596" y="8983"/>
                  <a:pt x="-596" y="4663"/>
                  <a:pt x="1786" y="1963"/>
                </a:cubicBezTo>
                <a:cubicBezTo>
                  <a:pt x="4804" y="-1457"/>
                  <a:pt x="7822" y="163"/>
                  <a:pt x="10204" y="2503"/>
                </a:cubicBezTo>
                <a:cubicBezTo>
                  <a:pt x="12586" y="163"/>
                  <a:pt x="15604" y="-1457"/>
                  <a:pt x="18622" y="1963"/>
                </a:cubicBezTo>
                <a:cubicBezTo>
                  <a:pt x="21004" y="4663"/>
                  <a:pt x="21004" y="8983"/>
                  <a:pt x="18622" y="11683"/>
                </a:cubicBezTo>
                <a:close/>
                <a:moveTo>
                  <a:pt x="17669" y="3043"/>
                </a:moveTo>
                <a:cubicBezTo>
                  <a:pt x="16716" y="1963"/>
                  <a:pt x="15763" y="1423"/>
                  <a:pt x="14810" y="1423"/>
                </a:cubicBezTo>
                <a:cubicBezTo>
                  <a:pt x="13698" y="1423"/>
                  <a:pt x="12428" y="2143"/>
                  <a:pt x="10998" y="3583"/>
                </a:cubicBezTo>
                <a:cubicBezTo>
                  <a:pt x="10204" y="4483"/>
                  <a:pt x="10204" y="4483"/>
                  <a:pt x="10204" y="4483"/>
                </a:cubicBezTo>
                <a:cubicBezTo>
                  <a:pt x="9410" y="3583"/>
                  <a:pt x="9410" y="3583"/>
                  <a:pt x="9410" y="3583"/>
                </a:cubicBezTo>
                <a:cubicBezTo>
                  <a:pt x="7980" y="2143"/>
                  <a:pt x="6710" y="1423"/>
                  <a:pt x="5598" y="1423"/>
                </a:cubicBezTo>
                <a:cubicBezTo>
                  <a:pt x="4645" y="1423"/>
                  <a:pt x="3692" y="1963"/>
                  <a:pt x="2739" y="3043"/>
                </a:cubicBezTo>
                <a:cubicBezTo>
                  <a:pt x="1786" y="3943"/>
                  <a:pt x="1310" y="5383"/>
                  <a:pt x="1310" y="6823"/>
                </a:cubicBezTo>
                <a:cubicBezTo>
                  <a:pt x="1310" y="8263"/>
                  <a:pt x="1786" y="9523"/>
                  <a:pt x="2739" y="10423"/>
                </a:cubicBezTo>
                <a:cubicBezTo>
                  <a:pt x="7186" y="14923"/>
                  <a:pt x="9251" y="17443"/>
                  <a:pt x="10204" y="18343"/>
                </a:cubicBezTo>
                <a:cubicBezTo>
                  <a:pt x="11157" y="17443"/>
                  <a:pt x="13222" y="14923"/>
                  <a:pt x="17669" y="10423"/>
                </a:cubicBezTo>
                <a:cubicBezTo>
                  <a:pt x="18622" y="9523"/>
                  <a:pt x="19098" y="8263"/>
                  <a:pt x="19098" y="6823"/>
                </a:cubicBezTo>
                <a:cubicBezTo>
                  <a:pt x="19098" y="5383"/>
                  <a:pt x="18622" y="3943"/>
                  <a:pt x="17669" y="3043"/>
                </a:cubicBezTo>
                <a:close/>
              </a:path>
            </a:pathLst>
          </a:custGeom>
          <a:solidFill>
            <a:schemeClr val="bg1"/>
          </a:solidFill>
          <a:ln>
            <a:noFill/>
          </a:ln>
          <a:effectLst/>
        </p:spPr>
        <p:txBody>
          <a:bodyPr lIns="22860" rIns="22860"/>
          <a:lstStyle/>
          <a:p>
            <a:endParaRPr lang="zh-CN" altLang="en-US" sz="900" dirty="0">
              <a:solidFill>
                <a:schemeClr val="bg1"/>
              </a:solidFill>
              <a:cs typeface="+mn-ea"/>
              <a:sym typeface="+mn-lt"/>
            </a:endParaRPr>
          </a:p>
        </p:txBody>
      </p:sp>
      <p:sp>
        <p:nvSpPr>
          <p:cNvPr id="52231" name="Rectangle 6"/>
          <p:cNvSpPr>
            <a:spLocks/>
          </p:cNvSpPr>
          <p:nvPr/>
        </p:nvSpPr>
        <p:spPr bwMode="auto">
          <a:xfrm>
            <a:off x="603250" y="3396457"/>
            <a:ext cx="2630488" cy="526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50000"/>
              </a:lnSpc>
              <a:spcBef>
                <a:spcPct val="0"/>
              </a:spcBef>
              <a:buSzTx/>
              <a:buNone/>
            </a:pPr>
            <a:r>
              <a:rPr lang="zh-CN" altLang="en-US" sz="1000" dirty="0">
                <a:solidFill>
                  <a:schemeClr val="bg1"/>
                </a:solidFill>
                <a:latin typeface="+mn-lt"/>
                <a:ea typeface="+mn-ea"/>
                <a:cs typeface="+mn-ea"/>
                <a:sym typeface="+mn-lt"/>
              </a:rPr>
              <a:t>Click to enter a brief text commentary, the commentary text as general as possible refined, without unnecessary text modification</a:t>
            </a:r>
          </a:p>
        </p:txBody>
      </p:sp>
      <p:sp>
        <p:nvSpPr>
          <p:cNvPr id="52232" name="Rectangle 7"/>
          <p:cNvSpPr>
            <a:spLocks/>
          </p:cNvSpPr>
          <p:nvPr/>
        </p:nvSpPr>
        <p:spPr bwMode="auto">
          <a:xfrm>
            <a:off x="266980" y="3079909"/>
            <a:ext cx="326370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1600" b="1" dirty="0">
                <a:solidFill>
                  <a:schemeClr val="bg1"/>
                </a:solidFill>
                <a:latin typeface="+mn-lt"/>
                <a:ea typeface="+mn-ea"/>
                <a:cs typeface="+mn-ea"/>
                <a:sym typeface="+mn-lt"/>
              </a:rPr>
              <a:t>Introduction to key projects</a:t>
            </a:r>
            <a:endParaRPr lang="zh-CN" altLang="zh-CN" sz="1600" b="1" dirty="0">
              <a:solidFill>
                <a:schemeClr val="bg1"/>
              </a:solidFill>
              <a:latin typeface="+mn-lt"/>
              <a:ea typeface="+mn-ea"/>
              <a:cs typeface="+mn-ea"/>
              <a:sym typeface="+mn-lt"/>
            </a:endParaRPr>
          </a:p>
        </p:txBody>
      </p:sp>
      <p:sp>
        <p:nvSpPr>
          <p:cNvPr id="52233" name="AutoShape 8"/>
          <p:cNvSpPr>
            <a:spLocks/>
          </p:cNvSpPr>
          <p:nvPr/>
        </p:nvSpPr>
        <p:spPr bwMode="auto">
          <a:xfrm>
            <a:off x="10075863" y="2708275"/>
            <a:ext cx="284957" cy="284163"/>
          </a:xfrm>
          <a:custGeom>
            <a:avLst/>
            <a:gdLst>
              <a:gd name="T0" fmla="*/ 7518551 w 21600"/>
              <a:gd name="T1" fmla="*/ 7476710 h 21600"/>
              <a:gd name="T2" fmla="*/ 7518551 w 21600"/>
              <a:gd name="T3" fmla="*/ 7476710 h 21600"/>
              <a:gd name="T4" fmla="*/ 7518551 w 21600"/>
              <a:gd name="T5" fmla="*/ 7476710 h 21600"/>
              <a:gd name="T6" fmla="*/ 7518551 w 21600"/>
              <a:gd name="T7" fmla="*/ 747671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4850"/>
                </a:moveTo>
                <a:cubicBezTo>
                  <a:pt x="21600" y="16538"/>
                  <a:pt x="20419" y="17888"/>
                  <a:pt x="18900" y="18225"/>
                </a:cubicBezTo>
                <a:cubicBezTo>
                  <a:pt x="18900" y="21600"/>
                  <a:pt x="18900" y="21600"/>
                  <a:pt x="18900" y="21600"/>
                </a:cubicBezTo>
                <a:cubicBezTo>
                  <a:pt x="17550" y="21600"/>
                  <a:pt x="17550" y="21600"/>
                  <a:pt x="17550" y="21600"/>
                </a:cubicBezTo>
                <a:cubicBezTo>
                  <a:pt x="17550" y="18225"/>
                  <a:pt x="17550" y="18225"/>
                  <a:pt x="17550" y="18225"/>
                </a:cubicBezTo>
                <a:cubicBezTo>
                  <a:pt x="16031" y="17888"/>
                  <a:pt x="14850" y="16538"/>
                  <a:pt x="14850" y="14850"/>
                </a:cubicBezTo>
                <a:cubicBezTo>
                  <a:pt x="14850" y="12994"/>
                  <a:pt x="16369" y="11475"/>
                  <a:pt x="18225" y="11475"/>
                </a:cubicBezTo>
                <a:cubicBezTo>
                  <a:pt x="20081" y="11475"/>
                  <a:pt x="21600" y="12994"/>
                  <a:pt x="21600" y="14850"/>
                </a:cubicBezTo>
                <a:close/>
                <a:moveTo>
                  <a:pt x="18225" y="12825"/>
                </a:moveTo>
                <a:cubicBezTo>
                  <a:pt x="17044" y="12825"/>
                  <a:pt x="16200" y="13838"/>
                  <a:pt x="16200" y="14850"/>
                </a:cubicBezTo>
                <a:cubicBezTo>
                  <a:pt x="16200" y="16031"/>
                  <a:pt x="17044" y="16875"/>
                  <a:pt x="18225" y="16875"/>
                </a:cubicBezTo>
                <a:cubicBezTo>
                  <a:pt x="19406" y="16875"/>
                  <a:pt x="20250" y="16031"/>
                  <a:pt x="20250" y="14850"/>
                </a:cubicBezTo>
                <a:cubicBezTo>
                  <a:pt x="20250" y="13838"/>
                  <a:pt x="19406" y="12825"/>
                  <a:pt x="18225" y="12825"/>
                </a:cubicBezTo>
                <a:close/>
                <a:moveTo>
                  <a:pt x="17550" y="0"/>
                </a:moveTo>
                <a:cubicBezTo>
                  <a:pt x="18900" y="0"/>
                  <a:pt x="18900" y="0"/>
                  <a:pt x="18900" y="0"/>
                </a:cubicBezTo>
                <a:cubicBezTo>
                  <a:pt x="18900" y="11475"/>
                  <a:pt x="18900" y="11475"/>
                  <a:pt x="18900" y="11475"/>
                </a:cubicBezTo>
                <a:cubicBezTo>
                  <a:pt x="18225" y="11475"/>
                  <a:pt x="18225" y="11475"/>
                  <a:pt x="18225" y="11475"/>
                </a:cubicBezTo>
                <a:cubicBezTo>
                  <a:pt x="17550" y="11475"/>
                  <a:pt x="17550" y="11475"/>
                  <a:pt x="17550" y="11475"/>
                </a:cubicBezTo>
                <a:cubicBezTo>
                  <a:pt x="17550" y="0"/>
                  <a:pt x="17550" y="0"/>
                  <a:pt x="17550" y="0"/>
                </a:cubicBezTo>
                <a:close/>
                <a:moveTo>
                  <a:pt x="11475" y="10125"/>
                </a:moveTo>
                <a:cubicBezTo>
                  <a:pt x="11475" y="21600"/>
                  <a:pt x="11475" y="21600"/>
                  <a:pt x="11475" y="21600"/>
                </a:cubicBezTo>
                <a:cubicBezTo>
                  <a:pt x="10125" y="21600"/>
                  <a:pt x="10125" y="21600"/>
                  <a:pt x="10125" y="21600"/>
                </a:cubicBezTo>
                <a:cubicBezTo>
                  <a:pt x="10125" y="10125"/>
                  <a:pt x="10125" y="10125"/>
                  <a:pt x="10125" y="10125"/>
                </a:cubicBezTo>
                <a:cubicBezTo>
                  <a:pt x="8606" y="9787"/>
                  <a:pt x="7425" y="8437"/>
                  <a:pt x="7425" y="6750"/>
                </a:cubicBezTo>
                <a:cubicBezTo>
                  <a:pt x="7425" y="5062"/>
                  <a:pt x="8606" y="3712"/>
                  <a:pt x="10125" y="3544"/>
                </a:cubicBezTo>
                <a:cubicBezTo>
                  <a:pt x="10125" y="0"/>
                  <a:pt x="10125" y="0"/>
                  <a:pt x="10125" y="0"/>
                </a:cubicBezTo>
                <a:cubicBezTo>
                  <a:pt x="11475" y="0"/>
                  <a:pt x="11475" y="0"/>
                  <a:pt x="11475" y="0"/>
                </a:cubicBezTo>
                <a:cubicBezTo>
                  <a:pt x="11475" y="3544"/>
                  <a:pt x="11475" y="3544"/>
                  <a:pt x="11475" y="3544"/>
                </a:cubicBezTo>
                <a:cubicBezTo>
                  <a:pt x="12994" y="3712"/>
                  <a:pt x="14175" y="5062"/>
                  <a:pt x="14175" y="6750"/>
                </a:cubicBezTo>
                <a:cubicBezTo>
                  <a:pt x="14175" y="8437"/>
                  <a:pt x="12994" y="9787"/>
                  <a:pt x="11475" y="10125"/>
                </a:cubicBezTo>
                <a:close/>
                <a:moveTo>
                  <a:pt x="10800" y="4725"/>
                </a:moveTo>
                <a:cubicBezTo>
                  <a:pt x="9619" y="4725"/>
                  <a:pt x="8775" y="5737"/>
                  <a:pt x="8775" y="6750"/>
                </a:cubicBezTo>
                <a:cubicBezTo>
                  <a:pt x="8775" y="7931"/>
                  <a:pt x="9619" y="8775"/>
                  <a:pt x="10800" y="8775"/>
                </a:cubicBezTo>
                <a:cubicBezTo>
                  <a:pt x="11981" y="8775"/>
                  <a:pt x="12825" y="7931"/>
                  <a:pt x="12825" y="6750"/>
                </a:cubicBezTo>
                <a:cubicBezTo>
                  <a:pt x="12825" y="5737"/>
                  <a:pt x="11981" y="4725"/>
                  <a:pt x="10800" y="4725"/>
                </a:cubicBezTo>
                <a:close/>
                <a:moveTo>
                  <a:pt x="4050" y="18225"/>
                </a:moveTo>
                <a:cubicBezTo>
                  <a:pt x="4050" y="21600"/>
                  <a:pt x="4050" y="21600"/>
                  <a:pt x="4050" y="21600"/>
                </a:cubicBezTo>
                <a:cubicBezTo>
                  <a:pt x="2700" y="21600"/>
                  <a:pt x="2700" y="21600"/>
                  <a:pt x="2700" y="21600"/>
                </a:cubicBezTo>
                <a:cubicBezTo>
                  <a:pt x="2700" y="18225"/>
                  <a:pt x="2700" y="18225"/>
                  <a:pt x="2700" y="18225"/>
                </a:cubicBezTo>
                <a:cubicBezTo>
                  <a:pt x="1181" y="17888"/>
                  <a:pt x="0" y="16538"/>
                  <a:pt x="0" y="14850"/>
                </a:cubicBezTo>
                <a:cubicBezTo>
                  <a:pt x="0" y="12994"/>
                  <a:pt x="1519" y="11475"/>
                  <a:pt x="3375" y="11475"/>
                </a:cubicBezTo>
                <a:cubicBezTo>
                  <a:pt x="5231" y="11475"/>
                  <a:pt x="6750" y="12994"/>
                  <a:pt x="6750" y="14850"/>
                </a:cubicBezTo>
                <a:cubicBezTo>
                  <a:pt x="6750" y="16538"/>
                  <a:pt x="5569" y="17888"/>
                  <a:pt x="4050" y="18225"/>
                </a:cubicBezTo>
                <a:close/>
                <a:moveTo>
                  <a:pt x="3375" y="12825"/>
                </a:moveTo>
                <a:cubicBezTo>
                  <a:pt x="2194" y="12825"/>
                  <a:pt x="1350" y="13838"/>
                  <a:pt x="1350" y="14850"/>
                </a:cubicBezTo>
                <a:cubicBezTo>
                  <a:pt x="1350" y="16031"/>
                  <a:pt x="2194" y="16875"/>
                  <a:pt x="3375" y="16875"/>
                </a:cubicBezTo>
                <a:cubicBezTo>
                  <a:pt x="4556" y="16875"/>
                  <a:pt x="5400" y="16031"/>
                  <a:pt x="5400" y="14850"/>
                </a:cubicBezTo>
                <a:cubicBezTo>
                  <a:pt x="5400" y="13838"/>
                  <a:pt x="4556" y="12825"/>
                  <a:pt x="3375" y="12825"/>
                </a:cubicBezTo>
                <a:close/>
                <a:moveTo>
                  <a:pt x="2700" y="0"/>
                </a:moveTo>
                <a:cubicBezTo>
                  <a:pt x="4050" y="0"/>
                  <a:pt x="4050" y="0"/>
                  <a:pt x="4050" y="0"/>
                </a:cubicBezTo>
                <a:cubicBezTo>
                  <a:pt x="4050" y="11475"/>
                  <a:pt x="4050" y="11475"/>
                  <a:pt x="4050" y="11475"/>
                </a:cubicBezTo>
                <a:cubicBezTo>
                  <a:pt x="3375" y="11475"/>
                  <a:pt x="3375" y="11475"/>
                  <a:pt x="3375" y="11475"/>
                </a:cubicBezTo>
                <a:cubicBezTo>
                  <a:pt x="2700" y="11475"/>
                  <a:pt x="2700" y="11475"/>
                  <a:pt x="2700" y="11475"/>
                </a:cubicBezTo>
                <a:cubicBezTo>
                  <a:pt x="2700" y="0"/>
                  <a:pt x="2700" y="0"/>
                  <a:pt x="2700" y="0"/>
                </a:cubicBezTo>
                <a:close/>
              </a:path>
            </a:pathLst>
          </a:custGeom>
          <a:solidFill>
            <a:schemeClr val="bg1"/>
          </a:solidFill>
          <a:ln>
            <a:noFill/>
          </a:ln>
          <a:effectLst/>
        </p:spPr>
        <p:txBody>
          <a:bodyPr lIns="22860" rIns="22860"/>
          <a:lstStyle/>
          <a:p>
            <a:endParaRPr lang="zh-CN" altLang="en-US" sz="900" dirty="0">
              <a:solidFill>
                <a:schemeClr val="bg1"/>
              </a:solidFill>
              <a:cs typeface="+mn-ea"/>
              <a:sym typeface="+mn-lt"/>
            </a:endParaRPr>
          </a:p>
        </p:txBody>
      </p:sp>
      <p:sp>
        <p:nvSpPr>
          <p:cNvPr id="52234" name="Rectangle 9"/>
          <p:cNvSpPr>
            <a:spLocks/>
          </p:cNvSpPr>
          <p:nvPr/>
        </p:nvSpPr>
        <p:spPr bwMode="auto">
          <a:xfrm>
            <a:off x="8867775" y="3470275"/>
            <a:ext cx="2700338" cy="526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50000"/>
              </a:lnSpc>
              <a:spcBef>
                <a:spcPct val="0"/>
              </a:spcBef>
              <a:buSzTx/>
              <a:buNone/>
            </a:pPr>
            <a:r>
              <a:rPr lang="zh-CN" altLang="en-US" sz="1000" dirty="0">
                <a:solidFill>
                  <a:schemeClr val="bg1"/>
                </a:solidFill>
                <a:latin typeface="+mn-lt"/>
                <a:ea typeface="+mn-ea"/>
                <a:cs typeface="+mn-ea"/>
                <a:sym typeface="+mn-lt"/>
              </a:rPr>
              <a:t>Click to enter a brief text commentary, the commentary text as general as possible refined, without unnecessary text modification</a:t>
            </a:r>
          </a:p>
        </p:txBody>
      </p:sp>
      <p:sp>
        <p:nvSpPr>
          <p:cNvPr id="52235" name="Rectangle 10"/>
          <p:cNvSpPr>
            <a:spLocks/>
          </p:cNvSpPr>
          <p:nvPr/>
        </p:nvSpPr>
        <p:spPr bwMode="auto">
          <a:xfrm>
            <a:off x="8567225" y="3153727"/>
            <a:ext cx="3263704"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spcBef>
                <a:spcPct val="0"/>
              </a:spcBef>
              <a:buSzTx/>
              <a:buNone/>
            </a:pPr>
            <a:r>
              <a:rPr lang="zh-CN" altLang="en-US" sz="1600" b="1" dirty="0">
                <a:solidFill>
                  <a:schemeClr val="bg1"/>
                </a:solidFill>
                <a:latin typeface="+mn-lt"/>
                <a:ea typeface="+mn-ea"/>
                <a:cs typeface="+mn-ea"/>
                <a:sym typeface="+mn-lt"/>
              </a:rPr>
              <a:t>Introduction to key projects</a:t>
            </a:r>
            <a:endParaRPr lang="zh-CN" altLang="zh-CN" sz="1600" b="1" dirty="0">
              <a:solidFill>
                <a:schemeClr val="bg1"/>
              </a:solidFill>
              <a:latin typeface="+mn-lt"/>
              <a:ea typeface="+mn-ea"/>
              <a:cs typeface="+mn-ea"/>
              <a:sym typeface="+mn-lt"/>
            </a:endParaRPr>
          </a:p>
        </p:txBody>
      </p:sp>
      <p:sp>
        <p:nvSpPr>
          <p:cNvPr id="52239" name="Rectangle 14"/>
          <p:cNvSpPr>
            <a:spLocks/>
          </p:cNvSpPr>
          <p:nvPr/>
        </p:nvSpPr>
        <p:spPr bwMode="auto">
          <a:xfrm>
            <a:off x="587375" y="5426075"/>
            <a:ext cx="2662238" cy="526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50000"/>
              </a:lnSpc>
              <a:spcBef>
                <a:spcPct val="0"/>
              </a:spcBef>
              <a:buSzTx/>
              <a:buNone/>
            </a:pPr>
            <a:r>
              <a:rPr lang="zh-CN" altLang="en-US" sz="1000" dirty="0">
                <a:solidFill>
                  <a:schemeClr val="bg1"/>
                </a:solidFill>
                <a:latin typeface="+mn-lt"/>
                <a:ea typeface="+mn-ea"/>
                <a:cs typeface="+mn-ea"/>
                <a:sym typeface="+mn-lt"/>
              </a:rPr>
              <a:t>Click to enter a brief text commentary, the commentary text as general as possible refined, without unnecessary text modification</a:t>
            </a:r>
          </a:p>
        </p:txBody>
      </p:sp>
      <p:sp>
        <p:nvSpPr>
          <p:cNvPr id="52240" name="Rectangle 15"/>
          <p:cNvSpPr>
            <a:spLocks/>
          </p:cNvSpPr>
          <p:nvPr/>
        </p:nvSpPr>
        <p:spPr bwMode="auto">
          <a:xfrm>
            <a:off x="266980" y="5126196"/>
            <a:ext cx="326370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spcBef>
                <a:spcPct val="0"/>
              </a:spcBef>
              <a:buSzTx/>
              <a:buNone/>
            </a:pPr>
            <a:r>
              <a:rPr lang="zh-CN" altLang="en-US" sz="1600" b="1" dirty="0">
                <a:solidFill>
                  <a:schemeClr val="bg1"/>
                </a:solidFill>
                <a:latin typeface="+mn-lt"/>
                <a:ea typeface="+mn-ea"/>
                <a:cs typeface="+mn-ea"/>
                <a:sym typeface="+mn-lt"/>
              </a:rPr>
              <a:t>Introduction to key projects</a:t>
            </a:r>
            <a:endParaRPr lang="zh-CN" altLang="zh-CN" sz="1600" b="1" dirty="0">
              <a:solidFill>
                <a:schemeClr val="bg1"/>
              </a:solidFill>
              <a:latin typeface="+mn-lt"/>
              <a:ea typeface="+mn-ea"/>
              <a:cs typeface="+mn-ea"/>
              <a:sym typeface="+mn-lt"/>
            </a:endParaRPr>
          </a:p>
        </p:txBody>
      </p:sp>
      <p:sp>
        <p:nvSpPr>
          <p:cNvPr id="52241" name="AutoShape 16"/>
          <p:cNvSpPr>
            <a:spLocks/>
          </p:cNvSpPr>
          <p:nvPr/>
        </p:nvSpPr>
        <p:spPr bwMode="auto">
          <a:xfrm>
            <a:off x="1770857" y="4749800"/>
            <a:ext cx="296069" cy="296863"/>
          </a:xfrm>
          <a:custGeom>
            <a:avLst/>
            <a:gdLst>
              <a:gd name="T0" fmla="*/ 8439891 w 20772"/>
              <a:gd name="T1" fmla="*/ 8783397 h 20772"/>
              <a:gd name="T2" fmla="*/ 8439891 w 20772"/>
              <a:gd name="T3" fmla="*/ 8783397 h 20772"/>
              <a:gd name="T4" fmla="*/ 8439891 w 20772"/>
              <a:gd name="T5" fmla="*/ 8783397 h 20772"/>
              <a:gd name="T6" fmla="*/ 8439891 w 20772"/>
              <a:gd name="T7" fmla="*/ 8783397 h 207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72" h="20772">
                <a:moveTo>
                  <a:pt x="14154" y="1097"/>
                </a:moveTo>
                <a:cubicBezTo>
                  <a:pt x="2135" y="13115"/>
                  <a:pt x="2135" y="13115"/>
                  <a:pt x="2135" y="13115"/>
                </a:cubicBezTo>
                <a:cubicBezTo>
                  <a:pt x="674" y="14414"/>
                  <a:pt x="-463" y="19936"/>
                  <a:pt x="187" y="20585"/>
                </a:cubicBezTo>
                <a:cubicBezTo>
                  <a:pt x="999" y="21235"/>
                  <a:pt x="6358" y="20098"/>
                  <a:pt x="7657" y="18637"/>
                </a:cubicBezTo>
                <a:cubicBezTo>
                  <a:pt x="19675" y="6781"/>
                  <a:pt x="19675" y="6781"/>
                  <a:pt x="19675" y="6781"/>
                </a:cubicBezTo>
                <a:cubicBezTo>
                  <a:pt x="21137" y="5157"/>
                  <a:pt x="21137" y="2721"/>
                  <a:pt x="19675" y="1097"/>
                </a:cubicBezTo>
                <a:cubicBezTo>
                  <a:pt x="18051" y="-365"/>
                  <a:pt x="15615" y="-365"/>
                  <a:pt x="14154" y="1097"/>
                </a:cubicBezTo>
                <a:close/>
                <a:moveTo>
                  <a:pt x="3435" y="13602"/>
                </a:moveTo>
                <a:cubicBezTo>
                  <a:pt x="13179" y="3858"/>
                  <a:pt x="13179" y="3858"/>
                  <a:pt x="13179" y="3858"/>
                </a:cubicBezTo>
                <a:cubicBezTo>
                  <a:pt x="14478" y="5319"/>
                  <a:pt x="14478" y="5319"/>
                  <a:pt x="14478" y="5319"/>
                </a:cubicBezTo>
                <a:cubicBezTo>
                  <a:pt x="5059" y="14739"/>
                  <a:pt x="5059" y="14739"/>
                  <a:pt x="5059" y="14739"/>
                </a:cubicBezTo>
                <a:cubicBezTo>
                  <a:pt x="4734" y="14414"/>
                  <a:pt x="4734" y="14414"/>
                  <a:pt x="4734" y="14414"/>
                </a:cubicBezTo>
                <a:cubicBezTo>
                  <a:pt x="4409" y="14089"/>
                  <a:pt x="3922" y="13764"/>
                  <a:pt x="3435" y="13602"/>
                </a:cubicBezTo>
                <a:cubicBezTo>
                  <a:pt x="3435" y="13602"/>
                  <a:pt x="3435" y="13602"/>
                  <a:pt x="3435" y="13602"/>
                </a:cubicBezTo>
                <a:close/>
                <a:moveTo>
                  <a:pt x="1323" y="19449"/>
                </a:moveTo>
                <a:cubicBezTo>
                  <a:pt x="1161" y="19124"/>
                  <a:pt x="1811" y="16525"/>
                  <a:pt x="2623" y="14739"/>
                </a:cubicBezTo>
                <a:cubicBezTo>
                  <a:pt x="3272" y="14901"/>
                  <a:pt x="3760" y="15226"/>
                  <a:pt x="4247" y="15713"/>
                </a:cubicBezTo>
                <a:cubicBezTo>
                  <a:pt x="4896" y="16200"/>
                  <a:pt x="4896" y="16200"/>
                  <a:pt x="4896" y="16200"/>
                </a:cubicBezTo>
                <a:cubicBezTo>
                  <a:pt x="5384" y="16850"/>
                  <a:pt x="5708" y="17500"/>
                  <a:pt x="5871" y="18149"/>
                </a:cubicBezTo>
                <a:cubicBezTo>
                  <a:pt x="4084" y="18961"/>
                  <a:pt x="1648" y="19611"/>
                  <a:pt x="1323" y="19449"/>
                </a:cubicBezTo>
                <a:close/>
                <a:moveTo>
                  <a:pt x="7170" y="17337"/>
                </a:moveTo>
                <a:cubicBezTo>
                  <a:pt x="7170" y="17500"/>
                  <a:pt x="7008" y="17500"/>
                  <a:pt x="7008" y="17500"/>
                </a:cubicBezTo>
                <a:cubicBezTo>
                  <a:pt x="6845" y="16850"/>
                  <a:pt x="6683" y="16200"/>
                  <a:pt x="6196" y="15713"/>
                </a:cubicBezTo>
                <a:cubicBezTo>
                  <a:pt x="6033" y="15713"/>
                  <a:pt x="6033" y="15713"/>
                  <a:pt x="6033" y="15713"/>
                </a:cubicBezTo>
                <a:cubicBezTo>
                  <a:pt x="15453" y="6294"/>
                  <a:pt x="15453" y="6294"/>
                  <a:pt x="15453" y="6294"/>
                </a:cubicBezTo>
                <a:cubicBezTo>
                  <a:pt x="16914" y="7593"/>
                  <a:pt x="16914" y="7593"/>
                  <a:pt x="16914" y="7593"/>
                </a:cubicBezTo>
                <a:cubicBezTo>
                  <a:pt x="7170" y="17337"/>
                  <a:pt x="7170" y="17337"/>
                  <a:pt x="7170" y="17337"/>
                </a:cubicBezTo>
                <a:close/>
                <a:moveTo>
                  <a:pt x="18701" y="5806"/>
                </a:moveTo>
                <a:cubicBezTo>
                  <a:pt x="17726" y="6781"/>
                  <a:pt x="17726" y="6781"/>
                  <a:pt x="17726" y="6781"/>
                </a:cubicBezTo>
                <a:cubicBezTo>
                  <a:pt x="13991" y="3046"/>
                  <a:pt x="13991" y="3046"/>
                  <a:pt x="13991" y="3046"/>
                </a:cubicBezTo>
                <a:cubicBezTo>
                  <a:pt x="14966" y="2071"/>
                  <a:pt x="14966" y="2071"/>
                  <a:pt x="14966" y="2071"/>
                </a:cubicBezTo>
                <a:cubicBezTo>
                  <a:pt x="15940" y="934"/>
                  <a:pt x="17726" y="934"/>
                  <a:pt x="18701" y="2071"/>
                </a:cubicBezTo>
                <a:cubicBezTo>
                  <a:pt x="19838" y="3046"/>
                  <a:pt x="19838" y="4832"/>
                  <a:pt x="18701" y="5806"/>
                </a:cubicBezTo>
                <a:close/>
              </a:path>
            </a:pathLst>
          </a:custGeom>
          <a:solidFill>
            <a:schemeClr val="bg1"/>
          </a:solidFill>
          <a:ln>
            <a:noFill/>
          </a:ln>
          <a:effectLst/>
        </p:spPr>
        <p:txBody>
          <a:bodyPr lIns="22860" rIns="22860"/>
          <a:lstStyle/>
          <a:p>
            <a:endParaRPr lang="zh-CN" altLang="en-US" sz="900" dirty="0">
              <a:solidFill>
                <a:schemeClr val="bg1"/>
              </a:solidFill>
              <a:cs typeface="+mn-ea"/>
              <a:sym typeface="+mn-lt"/>
            </a:endParaRPr>
          </a:p>
        </p:txBody>
      </p:sp>
      <p:sp>
        <p:nvSpPr>
          <p:cNvPr id="52242" name="Rectangle 17"/>
          <p:cNvSpPr>
            <a:spLocks/>
          </p:cNvSpPr>
          <p:nvPr/>
        </p:nvSpPr>
        <p:spPr bwMode="auto">
          <a:xfrm>
            <a:off x="8867775" y="5426075"/>
            <a:ext cx="2700338" cy="526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50000"/>
              </a:lnSpc>
              <a:spcBef>
                <a:spcPct val="0"/>
              </a:spcBef>
              <a:buSzTx/>
              <a:buNone/>
            </a:pPr>
            <a:r>
              <a:rPr lang="zh-CN" altLang="en-US" sz="1000" dirty="0">
                <a:solidFill>
                  <a:schemeClr val="bg1"/>
                </a:solidFill>
                <a:latin typeface="+mn-lt"/>
                <a:ea typeface="+mn-ea"/>
                <a:cs typeface="+mn-ea"/>
                <a:sym typeface="+mn-lt"/>
              </a:rPr>
              <a:t>Click to enter a brief text commentary, the commentary text as general as possible refined, without unnecessary text modification</a:t>
            </a:r>
          </a:p>
        </p:txBody>
      </p:sp>
      <p:sp>
        <p:nvSpPr>
          <p:cNvPr id="52243" name="Rectangle 18"/>
          <p:cNvSpPr>
            <a:spLocks/>
          </p:cNvSpPr>
          <p:nvPr/>
        </p:nvSpPr>
        <p:spPr bwMode="auto">
          <a:xfrm>
            <a:off x="8567225" y="5126196"/>
            <a:ext cx="3263704"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spcBef>
                <a:spcPct val="0"/>
              </a:spcBef>
              <a:buSzTx/>
              <a:buNone/>
            </a:pPr>
            <a:r>
              <a:rPr lang="zh-CN" altLang="en-US" sz="1600" b="1" dirty="0">
                <a:solidFill>
                  <a:schemeClr val="bg1"/>
                </a:solidFill>
                <a:latin typeface="+mn-lt"/>
                <a:ea typeface="+mn-ea"/>
                <a:cs typeface="+mn-ea"/>
                <a:sym typeface="+mn-lt"/>
              </a:rPr>
              <a:t>Introduction to key projects</a:t>
            </a:r>
            <a:endParaRPr lang="zh-CN" altLang="zh-CN" sz="1600" b="1" dirty="0">
              <a:solidFill>
                <a:schemeClr val="bg1"/>
              </a:solidFill>
              <a:latin typeface="+mn-lt"/>
              <a:ea typeface="+mn-ea"/>
              <a:cs typeface="+mn-ea"/>
              <a:sym typeface="+mn-lt"/>
            </a:endParaRPr>
          </a:p>
        </p:txBody>
      </p:sp>
      <p:sp>
        <p:nvSpPr>
          <p:cNvPr id="52244" name="AutoShape 19"/>
          <p:cNvSpPr>
            <a:spLocks/>
          </p:cNvSpPr>
          <p:nvPr/>
        </p:nvSpPr>
        <p:spPr bwMode="auto">
          <a:xfrm>
            <a:off x="10069513" y="4745038"/>
            <a:ext cx="296863" cy="296069"/>
          </a:xfrm>
          <a:custGeom>
            <a:avLst/>
            <a:gdLst>
              <a:gd name="T0" fmla="*/ 8197906 w 21500"/>
              <a:gd name="T1" fmla="*/ 8116375 h 21600"/>
              <a:gd name="T2" fmla="*/ 8197906 w 21500"/>
              <a:gd name="T3" fmla="*/ 8116375 h 21600"/>
              <a:gd name="T4" fmla="*/ 8197906 w 21500"/>
              <a:gd name="T5" fmla="*/ 8116375 h 21600"/>
              <a:gd name="T6" fmla="*/ 8197906 w 21500"/>
              <a:gd name="T7" fmla="*/ 81163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00" h="21600">
                <a:moveTo>
                  <a:pt x="21220" y="19913"/>
                </a:moveTo>
                <a:cubicBezTo>
                  <a:pt x="20377" y="21262"/>
                  <a:pt x="14977" y="21600"/>
                  <a:pt x="10758" y="21600"/>
                </a:cubicBezTo>
                <a:cubicBezTo>
                  <a:pt x="6539" y="21600"/>
                  <a:pt x="1139" y="21262"/>
                  <a:pt x="127" y="19913"/>
                </a:cubicBezTo>
                <a:cubicBezTo>
                  <a:pt x="-42" y="19575"/>
                  <a:pt x="-42" y="19069"/>
                  <a:pt x="127" y="18731"/>
                </a:cubicBezTo>
                <a:cubicBezTo>
                  <a:pt x="970" y="16200"/>
                  <a:pt x="2658" y="15525"/>
                  <a:pt x="4008" y="15356"/>
                </a:cubicBezTo>
                <a:cubicBezTo>
                  <a:pt x="5189" y="15188"/>
                  <a:pt x="6202" y="14850"/>
                  <a:pt x="6708" y="14513"/>
                </a:cubicBezTo>
                <a:cubicBezTo>
                  <a:pt x="6708" y="14344"/>
                  <a:pt x="6708" y="13331"/>
                  <a:pt x="6708" y="12656"/>
                </a:cubicBezTo>
                <a:cubicBezTo>
                  <a:pt x="5527" y="11306"/>
                  <a:pt x="4683" y="9281"/>
                  <a:pt x="4683" y="7425"/>
                </a:cubicBezTo>
                <a:cubicBezTo>
                  <a:pt x="4683" y="3375"/>
                  <a:pt x="6708" y="0"/>
                  <a:pt x="10758" y="0"/>
                </a:cubicBezTo>
                <a:cubicBezTo>
                  <a:pt x="14808" y="0"/>
                  <a:pt x="16833" y="3375"/>
                  <a:pt x="16833" y="7425"/>
                </a:cubicBezTo>
                <a:cubicBezTo>
                  <a:pt x="16833" y="9281"/>
                  <a:pt x="15989" y="11306"/>
                  <a:pt x="14808" y="12656"/>
                </a:cubicBezTo>
                <a:cubicBezTo>
                  <a:pt x="14808" y="12994"/>
                  <a:pt x="14808" y="13331"/>
                  <a:pt x="14808" y="14513"/>
                </a:cubicBezTo>
                <a:cubicBezTo>
                  <a:pt x="15314" y="14850"/>
                  <a:pt x="16327" y="15188"/>
                  <a:pt x="17508" y="15356"/>
                </a:cubicBezTo>
                <a:cubicBezTo>
                  <a:pt x="18858" y="15525"/>
                  <a:pt x="20546" y="16200"/>
                  <a:pt x="21389" y="18731"/>
                </a:cubicBezTo>
                <a:cubicBezTo>
                  <a:pt x="21558" y="19069"/>
                  <a:pt x="21558" y="19575"/>
                  <a:pt x="21220" y="19913"/>
                </a:cubicBezTo>
                <a:close/>
                <a:moveTo>
                  <a:pt x="15483" y="7425"/>
                </a:moveTo>
                <a:cubicBezTo>
                  <a:pt x="15483" y="4050"/>
                  <a:pt x="13964" y="1350"/>
                  <a:pt x="10758" y="1350"/>
                </a:cubicBezTo>
                <a:cubicBezTo>
                  <a:pt x="7552" y="1350"/>
                  <a:pt x="6033" y="4050"/>
                  <a:pt x="6033" y="7425"/>
                </a:cubicBezTo>
                <a:cubicBezTo>
                  <a:pt x="6033" y="10125"/>
                  <a:pt x="8227" y="13500"/>
                  <a:pt x="10758" y="13500"/>
                </a:cubicBezTo>
                <a:cubicBezTo>
                  <a:pt x="13289" y="13500"/>
                  <a:pt x="15483" y="10125"/>
                  <a:pt x="15483" y="7425"/>
                </a:cubicBezTo>
                <a:close/>
                <a:moveTo>
                  <a:pt x="17171" y="16706"/>
                </a:moveTo>
                <a:cubicBezTo>
                  <a:pt x="15989" y="16538"/>
                  <a:pt x="14808" y="16031"/>
                  <a:pt x="14133" y="15694"/>
                </a:cubicBezTo>
                <a:cubicBezTo>
                  <a:pt x="13458" y="15356"/>
                  <a:pt x="13458" y="15356"/>
                  <a:pt x="13458" y="15356"/>
                </a:cubicBezTo>
                <a:cubicBezTo>
                  <a:pt x="13458" y="15356"/>
                  <a:pt x="13458" y="14513"/>
                  <a:pt x="13458" y="14006"/>
                </a:cubicBezTo>
                <a:cubicBezTo>
                  <a:pt x="12614" y="14513"/>
                  <a:pt x="11771" y="14850"/>
                  <a:pt x="10758" y="14850"/>
                </a:cubicBezTo>
                <a:cubicBezTo>
                  <a:pt x="9746" y="14850"/>
                  <a:pt x="8902" y="14513"/>
                  <a:pt x="8058" y="14006"/>
                </a:cubicBezTo>
                <a:cubicBezTo>
                  <a:pt x="8058" y="14513"/>
                  <a:pt x="8058" y="15356"/>
                  <a:pt x="8058" y="15356"/>
                </a:cubicBezTo>
                <a:cubicBezTo>
                  <a:pt x="7383" y="15694"/>
                  <a:pt x="7383" y="15694"/>
                  <a:pt x="7383" y="15694"/>
                </a:cubicBezTo>
                <a:cubicBezTo>
                  <a:pt x="6708" y="16031"/>
                  <a:pt x="5527" y="16538"/>
                  <a:pt x="4177" y="16706"/>
                </a:cubicBezTo>
                <a:cubicBezTo>
                  <a:pt x="3164" y="16875"/>
                  <a:pt x="2152" y="17213"/>
                  <a:pt x="1308" y="19069"/>
                </a:cubicBezTo>
                <a:cubicBezTo>
                  <a:pt x="1308" y="19238"/>
                  <a:pt x="2489" y="20250"/>
                  <a:pt x="10758" y="20250"/>
                </a:cubicBezTo>
                <a:cubicBezTo>
                  <a:pt x="19027" y="20250"/>
                  <a:pt x="20039" y="19238"/>
                  <a:pt x="20208" y="19069"/>
                </a:cubicBezTo>
                <a:cubicBezTo>
                  <a:pt x="19364" y="17213"/>
                  <a:pt x="18183" y="16875"/>
                  <a:pt x="17171" y="16706"/>
                </a:cubicBezTo>
                <a:close/>
              </a:path>
            </a:pathLst>
          </a:custGeom>
          <a:solidFill>
            <a:schemeClr val="bg1"/>
          </a:solidFill>
          <a:ln>
            <a:noFill/>
          </a:ln>
          <a:effectLst/>
        </p:spPr>
        <p:txBody>
          <a:bodyPr lIns="22860" rIns="22860"/>
          <a:lstStyle/>
          <a:p>
            <a:endParaRPr lang="zh-CN" altLang="en-US" sz="900" dirty="0">
              <a:solidFill>
                <a:schemeClr val="bg1"/>
              </a:solidFill>
              <a:cs typeface="+mn-ea"/>
              <a:sym typeface="+mn-lt"/>
            </a:endParaRPr>
          </a:p>
        </p:txBody>
      </p:sp>
      <p:sp>
        <p:nvSpPr>
          <p:cNvPr id="3" name="椭圆 2"/>
          <p:cNvSpPr/>
          <p:nvPr/>
        </p:nvSpPr>
        <p:spPr>
          <a:xfrm>
            <a:off x="4439779" y="2890158"/>
            <a:ext cx="3399520" cy="3399518"/>
          </a:xfrm>
          <a:prstGeom prst="ellipse">
            <a:avLst/>
          </a:prstGeom>
          <a:solidFill>
            <a:schemeClr val="bg1"/>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3320458" y="458741"/>
            <a:ext cx="5572519" cy="785143"/>
            <a:chOff x="1679798" y="438128"/>
            <a:chExt cx="5572519" cy="785143"/>
          </a:xfrm>
        </p:grpSpPr>
        <p:sp>
          <p:nvSpPr>
            <p:cNvPr id="22" name="文本框 21"/>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The completion of the work</a:t>
              </a:r>
            </a:p>
          </p:txBody>
        </p:sp>
        <p:sp>
          <p:nvSpPr>
            <p:cNvPr id="23" name="文本框 22"/>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pic>
        <p:nvPicPr>
          <p:cNvPr id="2" name="图片 1"/>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324845" y="3326685"/>
            <a:ext cx="3542310" cy="2360950"/>
          </a:xfrm>
          <a:prstGeom prst="rect">
            <a:avLst/>
          </a:prstGeom>
        </p:spPr>
      </p:pic>
    </p:spTree>
    <p:extLst>
      <p:ext uri="{BB962C8B-B14F-4D97-AF65-F5344CB8AC3E}">
        <p14:creationId xmlns:p14="http://schemas.microsoft.com/office/powerpoint/2010/main" val="133187508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randombar(horizontal)">
                                      <p:cBhvr>
                                        <p:cTn id="7" dur="500"/>
                                        <p:tgtEl>
                                          <p:spTgt spid="5222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2230"/>
                                        </p:tgtEl>
                                        <p:attrNameLst>
                                          <p:attrName>style.visibility</p:attrName>
                                        </p:attrNameLst>
                                      </p:cBhvr>
                                      <p:to>
                                        <p:strVal val="visible"/>
                                      </p:to>
                                    </p:set>
                                    <p:animEffect transition="in" filter="fade">
                                      <p:cBhvr>
                                        <p:cTn id="10" dur="1000"/>
                                        <p:tgtEl>
                                          <p:spTgt spid="52230"/>
                                        </p:tgtEl>
                                      </p:cBhvr>
                                    </p:animEffect>
                                    <p:anim calcmode="lin" valueType="num">
                                      <p:cBhvr>
                                        <p:cTn id="11" dur="1000" fill="hold"/>
                                        <p:tgtEl>
                                          <p:spTgt spid="52230"/>
                                        </p:tgtEl>
                                        <p:attrNameLst>
                                          <p:attrName>ppt_x</p:attrName>
                                        </p:attrNameLst>
                                      </p:cBhvr>
                                      <p:tavLst>
                                        <p:tav tm="0">
                                          <p:val>
                                            <p:strVal val="#ppt_x"/>
                                          </p:val>
                                        </p:tav>
                                        <p:tav tm="100000">
                                          <p:val>
                                            <p:strVal val="#ppt_x"/>
                                          </p:val>
                                        </p:tav>
                                      </p:tavLst>
                                    </p:anim>
                                    <p:anim calcmode="lin" valueType="num">
                                      <p:cBhvr>
                                        <p:cTn id="12" dur="1000" fill="hold"/>
                                        <p:tgtEl>
                                          <p:spTgt spid="5223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52231"/>
                                        </p:tgtEl>
                                        <p:attrNameLst>
                                          <p:attrName>style.visibility</p:attrName>
                                        </p:attrNameLst>
                                      </p:cBhvr>
                                      <p:to>
                                        <p:strVal val="visible"/>
                                      </p:to>
                                    </p:set>
                                    <p:animEffect transition="in" filter="fade">
                                      <p:cBhvr>
                                        <p:cTn id="15" dur="1000"/>
                                        <p:tgtEl>
                                          <p:spTgt spid="52231"/>
                                        </p:tgtEl>
                                      </p:cBhvr>
                                    </p:animEffect>
                                    <p:anim calcmode="lin" valueType="num">
                                      <p:cBhvr>
                                        <p:cTn id="16" dur="1000" fill="hold"/>
                                        <p:tgtEl>
                                          <p:spTgt spid="52231"/>
                                        </p:tgtEl>
                                        <p:attrNameLst>
                                          <p:attrName>ppt_x</p:attrName>
                                        </p:attrNameLst>
                                      </p:cBhvr>
                                      <p:tavLst>
                                        <p:tav tm="0">
                                          <p:val>
                                            <p:strVal val="#ppt_x"/>
                                          </p:val>
                                        </p:tav>
                                        <p:tav tm="100000">
                                          <p:val>
                                            <p:strVal val="#ppt_x"/>
                                          </p:val>
                                        </p:tav>
                                      </p:tavLst>
                                    </p:anim>
                                    <p:anim calcmode="lin" valueType="num">
                                      <p:cBhvr>
                                        <p:cTn id="17" dur="1000" fill="hold"/>
                                        <p:tgtEl>
                                          <p:spTgt spid="5223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232"/>
                                        </p:tgtEl>
                                        <p:attrNameLst>
                                          <p:attrName>style.visibility</p:attrName>
                                        </p:attrNameLst>
                                      </p:cBhvr>
                                      <p:to>
                                        <p:strVal val="visible"/>
                                      </p:to>
                                    </p:set>
                                    <p:animEffect transition="in" filter="fade">
                                      <p:cBhvr>
                                        <p:cTn id="20" dur="1000"/>
                                        <p:tgtEl>
                                          <p:spTgt spid="52232"/>
                                        </p:tgtEl>
                                      </p:cBhvr>
                                    </p:animEffect>
                                    <p:anim calcmode="lin" valueType="num">
                                      <p:cBhvr>
                                        <p:cTn id="21" dur="1000" fill="hold"/>
                                        <p:tgtEl>
                                          <p:spTgt spid="52232"/>
                                        </p:tgtEl>
                                        <p:attrNameLst>
                                          <p:attrName>ppt_x</p:attrName>
                                        </p:attrNameLst>
                                      </p:cBhvr>
                                      <p:tavLst>
                                        <p:tav tm="0">
                                          <p:val>
                                            <p:strVal val="#ppt_x"/>
                                          </p:val>
                                        </p:tav>
                                        <p:tav tm="100000">
                                          <p:val>
                                            <p:strVal val="#ppt_x"/>
                                          </p:val>
                                        </p:tav>
                                      </p:tavLst>
                                    </p:anim>
                                    <p:anim calcmode="lin" valueType="num">
                                      <p:cBhvr>
                                        <p:cTn id="22" dur="1000" fill="hold"/>
                                        <p:tgtEl>
                                          <p:spTgt spid="5223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2233"/>
                                        </p:tgtEl>
                                        <p:attrNameLst>
                                          <p:attrName>style.visibility</p:attrName>
                                        </p:attrNameLst>
                                      </p:cBhvr>
                                      <p:to>
                                        <p:strVal val="visible"/>
                                      </p:to>
                                    </p:set>
                                    <p:animEffect transition="in" filter="fade">
                                      <p:cBhvr>
                                        <p:cTn id="25" dur="1000"/>
                                        <p:tgtEl>
                                          <p:spTgt spid="52233"/>
                                        </p:tgtEl>
                                      </p:cBhvr>
                                    </p:animEffect>
                                    <p:anim calcmode="lin" valueType="num">
                                      <p:cBhvr>
                                        <p:cTn id="26" dur="1000" fill="hold"/>
                                        <p:tgtEl>
                                          <p:spTgt spid="52233"/>
                                        </p:tgtEl>
                                        <p:attrNameLst>
                                          <p:attrName>ppt_x</p:attrName>
                                        </p:attrNameLst>
                                      </p:cBhvr>
                                      <p:tavLst>
                                        <p:tav tm="0">
                                          <p:val>
                                            <p:strVal val="#ppt_x"/>
                                          </p:val>
                                        </p:tav>
                                        <p:tav tm="100000">
                                          <p:val>
                                            <p:strVal val="#ppt_x"/>
                                          </p:val>
                                        </p:tav>
                                      </p:tavLst>
                                    </p:anim>
                                    <p:anim calcmode="lin" valueType="num">
                                      <p:cBhvr>
                                        <p:cTn id="27" dur="1000" fill="hold"/>
                                        <p:tgtEl>
                                          <p:spTgt spid="5223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2234"/>
                                        </p:tgtEl>
                                        <p:attrNameLst>
                                          <p:attrName>style.visibility</p:attrName>
                                        </p:attrNameLst>
                                      </p:cBhvr>
                                      <p:to>
                                        <p:strVal val="visible"/>
                                      </p:to>
                                    </p:set>
                                    <p:animEffect transition="in" filter="fade">
                                      <p:cBhvr>
                                        <p:cTn id="30" dur="1000"/>
                                        <p:tgtEl>
                                          <p:spTgt spid="52234"/>
                                        </p:tgtEl>
                                      </p:cBhvr>
                                    </p:animEffect>
                                    <p:anim calcmode="lin" valueType="num">
                                      <p:cBhvr>
                                        <p:cTn id="31" dur="1000" fill="hold"/>
                                        <p:tgtEl>
                                          <p:spTgt spid="52234"/>
                                        </p:tgtEl>
                                        <p:attrNameLst>
                                          <p:attrName>ppt_x</p:attrName>
                                        </p:attrNameLst>
                                      </p:cBhvr>
                                      <p:tavLst>
                                        <p:tav tm="0">
                                          <p:val>
                                            <p:strVal val="#ppt_x"/>
                                          </p:val>
                                        </p:tav>
                                        <p:tav tm="100000">
                                          <p:val>
                                            <p:strVal val="#ppt_x"/>
                                          </p:val>
                                        </p:tav>
                                      </p:tavLst>
                                    </p:anim>
                                    <p:anim calcmode="lin" valueType="num">
                                      <p:cBhvr>
                                        <p:cTn id="32" dur="1000" fill="hold"/>
                                        <p:tgtEl>
                                          <p:spTgt spid="5223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2235"/>
                                        </p:tgtEl>
                                        <p:attrNameLst>
                                          <p:attrName>style.visibility</p:attrName>
                                        </p:attrNameLst>
                                      </p:cBhvr>
                                      <p:to>
                                        <p:strVal val="visible"/>
                                      </p:to>
                                    </p:set>
                                    <p:animEffect transition="in" filter="fade">
                                      <p:cBhvr>
                                        <p:cTn id="35" dur="1000"/>
                                        <p:tgtEl>
                                          <p:spTgt spid="52235"/>
                                        </p:tgtEl>
                                      </p:cBhvr>
                                    </p:animEffect>
                                    <p:anim calcmode="lin" valueType="num">
                                      <p:cBhvr>
                                        <p:cTn id="36" dur="1000" fill="hold"/>
                                        <p:tgtEl>
                                          <p:spTgt spid="52235"/>
                                        </p:tgtEl>
                                        <p:attrNameLst>
                                          <p:attrName>ppt_x</p:attrName>
                                        </p:attrNameLst>
                                      </p:cBhvr>
                                      <p:tavLst>
                                        <p:tav tm="0">
                                          <p:val>
                                            <p:strVal val="#ppt_x"/>
                                          </p:val>
                                        </p:tav>
                                        <p:tav tm="100000">
                                          <p:val>
                                            <p:strVal val="#ppt_x"/>
                                          </p:val>
                                        </p:tav>
                                      </p:tavLst>
                                    </p:anim>
                                    <p:anim calcmode="lin" valueType="num">
                                      <p:cBhvr>
                                        <p:cTn id="37" dur="1000" fill="hold"/>
                                        <p:tgtEl>
                                          <p:spTgt spid="5223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2239"/>
                                        </p:tgtEl>
                                        <p:attrNameLst>
                                          <p:attrName>style.visibility</p:attrName>
                                        </p:attrNameLst>
                                      </p:cBhvr>
                                      <p:to>
                                        <p:strVal val="visible"/>
                                      </p:to>
                                    </p:set>
                                    <p:animEffect transition="in" filter="fade">
                                      <p:cBhvr>
                                        <p:cTn id="40" dur="1000"/>
                                        <p:tgtEl>
                                          <p:spTgt spid="52239"/>
                                        </p:tgtEl>
                                      </p:cBhvr>
                                    </p:animEffect>
                                    <p:anim calcmode="lin" valueType="num">
                                      <p:cBhvr>
                                        <p:cTn id="41" dur="1000" fill="hold"/>
                                        <p:tgtEl>
                                          <p:spTgt spid="52239"/>
                                        </p:tgtEl>
                                        <p:attrNameLst>
                                          <p:attrName>ppt_x</p:attrName>
                                        </p:attrNameLst>
                                      </p:cBhvr>
                                      <p:tavLst>
                                        <p:tav tm="0">
                                          <p:val>
                                            <p:strVal val="#ppt_x"/>
                                          </p:val>
                                        </p:tav>
                                        <p:tav tm="100000">
                                          <p:val>
                                            <p:strVal val="#ppt_x"/>
                                          </p:val>
                                        </p:tav>
                                      </p:tavLst>
                                    </p:anim>
                                    <p:anim calcmode="lin" valueType="num">
                                      <p:cBhvr>
                                        <p:cTn id="42" dur="1000" fill="hold"/>
                                        <p:tgtEl>
                                          <p:spTgt spid="5223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2240"/>
                                        </p:tgtEl>
                                        <p:attrNameLst>
                                          <p:attrName>style.visibility</p:attrName>
                                        </p:attrNameLst>
                                      </p:cBhvr>
                                      <p:to>
                                        <p:strVal val="visible"/>
                                      </p:to>
                                    </p:set>
                                    <p:animEffect transition="in" filter="fade">
                                      <p:cBhvr>
                                        <p:cTn id="45" dur="1000"/>
                                        <p:tgtEl>
                                          <p:spTgt spid="52240"/>
                                        </p:tgtEl>
                                      </p:cBhvr>
                                    </p:animEffect>
                                    <p:anim calcmode="lin" valueType="num">
                                      <p:cBhvr>
                                        <p:cTn id="46" dur="1000" fill="hold"/>
                                        <p:tgtEl>
                                          <p:spTgt spid="52240"/>
                                        </p:tgtEl>
                                        <p:attrNameLst>
                                          <p:attrName>ppt_x</p:attrName>
                                        </p:attrNameLst>
                                      </p:cBhvr>
                                      <p:tavLst>
                                        <p:tav tm="0">
                                          <p:val>
                                            <p:strVal val="#ppt_x"/>
                                          </p:val>
                                        </p:tav>
                                        <p:tav tm="100000">
                                          <p:val>
                                            <p:strVal val="#ppt_x"/>
                                          </p:val>
                                        </p:tav>
                                      </p:tavLst>
                                    </p:anim>
                                    <p:anim calcmode="lin" valueType="num">
                                      <p:cBhvr>
                                        <p:cTn id="47" dur="1000" fill="hold"/>
                                        <p:tgtEl>
                                          <p:spTgt spid="5224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2241"/>
                                        </p:tgtEl>
                                        <p:attrNameLst>
                                          <p:attrName>style.visibility</p:attrName>
                                        </p:attrNameLst>
                                      </p:cBhvr>
                                      <p:to>
                                        <p:strVal val="visible"/>
                                      </p:to>
                                    </p:set>
                                    <p:animEffect transition="in" filter="fade">
                                      <p:cBhvr>
                                        <p:cTn id="50" dur="1000"/>
                                        <p:tgtEl>
                                          <p:spTgt spid="52241"/>
                                        </p:tgtEl>
                                      </p:cBhvr>
                                    </p:animEffect>
                                    <p:anim calcmode="lin" valueType="num">
                                      <p:cBhvr>
                                        <p:cTn id="51" dur="1000" fill="hold"/>
                                        <p:tgtEl>
                                          <p:spTgt spid="52241"/>
                                        </p:tgtEl>
                                        <p:attrNameLst>
                                          <p:attrName>ppt_x</p:attrName>
                                        </p:attrNameLst>
                                      </p:cBhvr>
                                      <p:tavLst>
                                        <p:tav tm="0">
                                          <p:val>
                                            <p:strVal val="#ppt_x"/>
                                          </p:val>
                                        </p:tav>
                                        <p:tav tm="100000">
                                          <p:val>
                                            <p:strVal val="#ppt_x"/>
                                          </p:val>
                                        </p:tav>
                                      </p:tavLst>
                                    </p:anim>
                                    <p:anim calcmode="lin" valueType="num">
                                      <p:cBhvr>
                                        <p:cTn id="52" dur="1000" fill="hold"/>
                                        <p:tgtEl>
                                          <p:spTgt spid="5224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2242"/>
                                        </p:tgtEl>
                                        <p:attrNameLst>
                                          <p:attrName>style.visibility</p:attrName>
                                        </p:attrNameLst>
                                      </p:cBhvr>
                                      <p:to>
                                        <p:strVal val="visible"/>
                                      </p:to>
                                    </p:set>
                                    <p:animEffect transition="in" filter="fade">
                                      <p:cBhvr>
                                        <p:cTn id="55" dur="1000"/>
                                        <p:tgtEl>
                                          <p:spTgt spid="52242"/>
                                        </p:tgtEl>
                                      </p:cBhvr>
                                    </p:animEffect>
                                    <p:anim calcmode="lin" valueType="num">
                                      <p:cBhvr>
                                        <p:cTn id="56" dur="1000" fill="hold"/>
                                        <p:tgtEl>
                                          <p:spTgt spid="52242"/>
                                        </p:tgtEl>
                                        <p:attrNameLst>
                                          <p:attrName>ppt_x</p:attrName>
                                        </p:attrNameLst>
                                      </p:cBhvr>
                                      <p:tavLst>
                                        <p:tav tm="0">
                                          <p:val>
                                            <p:strVal val="#ppt_x"/>
                                          </p:val>
                                        </p:tav>
                                        <p:tav tm="100000">
                                          <p:val>
                                            <p:strVal val="#ppt_x"/>
                                          </p:val>
                                        </p:tav>
                                      </p:tavLst>
                                    </p:anim>
                                    <p:anim calcmode="lin" valueType="num">
                                      <p:cBhvr>
                                        <p:cTn id="57" dur="1000" fill="hold"/>
                                        <p:tgtEl>
                                          <p:spTgt spid="5224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2243"/>
                                        </p:tgtEl>
                                        <p:attrNameLst>
                                          <p:attrName>style.visibility</p:attrName>
                                        </p:attrNameLst>
                                      </p:cBhvr>
                                      <p:to>
                                        <p:strVal val="visible"/>
                                      </p:to>
                                    </p:set>
                                    <p:animEffect transition="in" filter="fade">
                                      <p:cBhvr>
                                        <p:cTn id="60" dur="1000"/>
                                        <p:tgtEl>
                                          <p:spTgt spid="52243"/>
                                        </p:tgtEl>
                                      </p:cBhvr>
                                    </p:animEffect>
                                    <p:anim calcmode="lin" valueType="num">
                                      <p:cBhvr>
                                        <p:cTn id="61" dur="1000" fill="hold"/>
                                        <p:tgtEl>
                                          <p:spTgt spid="52243"/>
                                        </p:tgtEl>
                                        <p:attrNameLst>
                                          <p:attrName>ppt_x</p:attrName>
                                        </p:attrNameLst>
                                      </p:cBhvr>
                                      <p:tavLst>
                                        <p:tav tm="0">
                                          <p:val>
                                            <p:strVal val="#ppt_x"/>
                                          </p:val>
                                        </p:tav>
                                        <p:tav tm="100000">
                                          <p:val>
                                            <p:strVal val="#ppt_x"/>
                                          </p:val>
                                        </p:tav>
                                      </p:tavLst>
                                    </p:anim>
                                    <p:anim calcmode="lin" valueType="num">
                                      <p:cBhvr>
                                        <p:cTn id="62" dur="1000" fill="hold"/>
                                        <p:tgtEl>
                                          <p:spTgt spid="52243"/>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52244"/>
                                        </p:tgtEl>
                                        <p:attrNameLst>
                                          <p:attrName>style.visibility</p:attrName>
                                        </p:attrNameLst>
                                      </p:cBhvr>
                                      <p:to>
                                        <p:strVal val="visible"/>
                                      </p:to>
                                    </p:set>
                                    <p:animEffect transition="in" filter="fade">
                                      <p:cBhvr>
                                        <p:cTn id="65" dur="1000"/>
                                        <p:tgtEl>
                                          <p:spTgt spid="52244"/>
                                        </p:tgtEl>
                                      </p:cBhvr>
                                    </p:animEffect>
                                    <p:anim calcmode="lin" valueType="num">
                                      <p:cBhvr>
                                        <p:cTn id="66" dur="1000" fill="hold"/>
                                        <p:tgtEl>
                                          <p:spTgt spid="52244"/>
                                        </p:tgtEl>
                                        <p:attrNameLst>
                                          <p:attrName>ppt_x</p:attrName>
                                        </p:attrNameLst>
                                      </p:cBhvr>
                                      <p:tavLst>
                                        <p:tav tm="0">
                                          <p:val>
                                            <p:strVal val="#ppt_x"/>
                                          </p:val>
                                        </p:tav>
                                        <p:tav tm="100000">
                                          <p:val>
                                            <p:strVal val="#ppt_x"/>
                                          </p:val>
                                        </p:tav>
                                      </p:tavLst>
                                    </p:anim>
                                    <p:anim calcmode="lin" valueType="num">
                                      <p:cBhvr>
                                        <p:cTn id="67" dur="1000" fill="hold"/>
                                        <p:tgtEl>
                                          <p:spTgt spid="52244"/>
                                        </p:tgtEl>
                                        <p:attrNameLst>
                                          <p:attrName>ppt_y</p:attrName>
                                        </p:attrNameLst>
                                      </p:cBhvr>
                                      <p:tavLst>
                                        <p:tav tm="0">
                                          <p:val>
                                            <p:strVal val="#ppt_y+.1"/>
                                          </p:val>
                                        </p:tav>
                                        <p:tav tm="100000">
                                          <p:val>
                                            <p:strVal val="#ppt_y"/>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p:cTn id="70" dur="500" fill="hold"/>
                                        <p:tgtEl>
                                          <p:spTgt spid="3"/>
                                        </p:tgtEl>
                                        <p:attrNameLst>
                                          <p:attrName>ppt_w</p:attrName>
                                        </p:attrNameLst>
                                      </p:cBhvr>
                                      <p:tavLst>
                                        <p:tav tm="0">
                                          <p:val>
                                            <p:fltVal val="0"/>
                                          </p:val>
                                        </p:tav>
                                        <p:tav tm="100000">
                                          <p:val>
                                            <p:strVal val="#ppt_w"/>
                                          </p:val>
                                        </p:tav>
                                      </p:tavLst>
                                    </p:anim>
                                    <p:anim calcmode="lin" valueType="num">
                                      <p:cBhvr>
                                        <p:cTn id="71" dur="500" fill="hold"/>
                                        <p:tgtEl>
                                          <p:spTgt spid="3"/>
                                        </p:tgtEl>
                                        <p:attrNameLst>
                                          <p:attrName>ppt_h</p:attrName>
                                        </p:attrNameLst>
                                      </p:cBhvr>
                                      <p:tavLst>
                                        <p:tav tm="0">
                                          <p:val>
                                            <p:fltVal val="0"/>
                                          </p:val>
                                        </p:tav>
                                        <p:tav tm="100000">
                                          <p:val>
                                            <p:strVal val="#ppt_h"/>
                                          </p:val>
                                        </p:tav>
                                      </p:tavLst>
                                    </p:anim>
                                    <p:animEffect transition="in" filter="fade">
                                      <p:cBhvr>
                                        <p:cTn id="72" dur="500"/>
                                        <p:tgtEl>
                                          <p:spTgt spid="3"/>
                                        </p:tgtEl>
                                      </p:cBhvr>
                                    </p:animEffect>
                                  </p:childTnLst>
                                </p:cTn>
                              </p:par>
                            </p:childTnLst>
                          </p:cTn>
                        </p:par>
                        <p:par>
                          <p:cTn id="73" fill="hold">
                            <p:stCondLst>
                              <p:cond delay="1000"/>
                            </p:stCondLst>
                            <p:childTnLst>
                              <p:par>
                                <p:cTn id="74" presetID="14" presetClass="entr" presetSubtype="10"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randombar(horizontal)">
                                      <p:cBhvr>
                                        <p:cTn id="7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24" grpId="0" animBg="1"/>
      <p:bldP spid="52230" grpId="0" animBg="1"/>
      <p:bldP spid="52231" grpId="0"/>
      <p:bldP spid="52232" grpId="0"/>
      <p:bldP spid="52233" grpId="0" animBg="1"/>
      <p:bldP spid="52234" grpId="0"/>
      <p:bldP spid="52235" grpId="0"/>
      <p:bldP spid="52239" grpId="0"/>
      <p:bldP spid="52240" grpId="0"/>
      <p:bldP spid="52241" grpId="0" animBg="1"/>
      <p:bldP spid="52242" grpId="0"/>
      <p:bldP spid="52243" grpId="0"/>
      <p:bldP spid="52244"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等腰三角形 21"/>
          <p:cNvSpPr/>
          <p:nvPr/>
        </p:nvSpPr>
        <p:spPr>
          <a:xfrm rot="19016716">
            <a:off x="-852899" y="3929233"/>
            <a:ext cx="1998880" cy="119510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Lst>
            <a:ahLst/>
            <a:cxnLst>
              <a:cxn ang="0">
                <a:pos x="connsiteX0" y="connsiteY0"/>
              </a:cxn>
              <a:cxn ang="0">
                <a:pos x="connsiteX1" y="connsiteY1"/>
              </a:cxn>
              <a:cxn ang="0">
                <a:pos x="connsiteX2" y="connsiteY2"/>
              </a:cxn>
              <a:cxn ang="0">
                <a:pos x="connsiteX3" y="connsiteY3"/>
              </a:cxn>
            </a:cxnLst>
            <a:rect l="l" t="t" r="r" b="b"/>
            <a:pathLst>
              <a:path w="2970564" h="3027997">
                <a:moveTo>
                  <a:pt x="0" y="3027997"/>
                </a:moveTo>
                <a:lnTo>
                  <a:pt x="1714575" y="-1"/>
                </a:lnTo>
                <a:lnTo>
                  <a:pt x="2970564" y="1149568"/>
                </a:lnTo>
                <a:lnTo>
                  <a:pt x="0" y="3027997"/>
                </a:lnTo>
                <a:close/>
              </a:path>
            </a:pathLst>
          </a:custGeom>
          <a:gradFill>
            <a:gsLst>
              <a:gs pos="17000">
                <a:srgbClr val="FFFFFF">
                  <a:alpha val="0"/>
                </a:srgbClr>
              </a:gs>
              <a:gs pos="82000">
                <a:srgbClr val="92BFB5">
                  <a:alpha val="22000"/>
                </a:srgbClr>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等腰三角形 21"/>
          <p:cNvSpPr/>
          <p:nvPr/>
        </p:nvSpPr>
        <p:spPr>
          <a:xfrm rot="19016716">
            <a:off x="-311224" y="3993267"/>
            <a:ext cx="2436405" cy="2076611"/>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 name="connsiteX0" fmla="*/ 0 w 2356699"/>
              <a:gd name="connsiteY0" fmla="*/ 3027997 h 5261461"/>
              <a:gd name="connsiteX1" fmla="*/ 1714575 w 2356699"/>
              <a:gd name="connsiteY1" fmla="*/ -1 h 5261461"/>
              <a:gd name="connsiteX2" fmla="*/ 2356699 w 2356699"/>
              <a:gd name="connsiteY2" fmla="*/ 5261462 h 5261461"/>
              <a:gd name="connsiteX3" fmla="*/ 0 w 2356699"/>
              <a:gd name="connsiteY3" fmla="*/ 3027997 h 5261461"/>
              <a:gd name="connsiteX0" fmla="*/ 0 w 3620776"/>
              <a:gd name="connsiteY0" fmla="*/ 1807117 h 5261461"/>
              <a:gd name="connsiteX1" fmla="*/ 2978652 w 3620776"/>
              <a:gd name="connsiteY1" fmla="*/ -1 h 5261461"/>
              <a:gd name="connsiteX2" fmla="*/ 3620776 w 3620776"/>
              <a:gd name="connsiteY2" fmla="*/ 5261462 h 5261461"/>
              <a:gd name="connsiteX3" fmla="*/ 0 w 3620776"/>
              <a:gd name="connsiteY3" fmla="*/ 1807117 h 5261461"/>
            </a:gdLst>
            <a:ahLst/>
            <a:cxnLst>
              <a:cxn ang="0">
                <a:pos x="connsiteX0" y="connsiteY0"/>
              </a:cxn>
              <a:cxn ang="0">
                <a:pos x="connsiteX1" y="connsiteY1"/>
              </a:cxn>
              <a:cxn ang="0">
                <a:pos x="connsiteX2" y="connsiteY2"/>
              </a:cxn>
              <a:cxn ang="0">
                <a:pos x="connsiteX3" y="connsiteY3"/>
              </a:cxn>
            </a:cxnLst>
            <a:rect l="l" t="t" r="r" b="b"/>
            <a:pathLst>
              <a:path w="3620776" h="5261461">
                <a:moveTo>
                  <a:pt x="0" y="1807117"/>
                </a:moveTo>
                <a:lnTo>
                  <a:pt x="2978652" y="-1"/>
                </a:lnTo>
                <a:lnTo>
                  <a:pt x="3620776" y="5261462"/>
                </a:lnTo>
                <a:lnTo>
                  <a:pt x="0" y="1807117"/>
                </a:lnTo>
                <a:close/>
              </a:path>
            </a:pathLst>
          </a:custGeom>
          <a:gradFill>
            <a:gsLst>
              <a:gs pos="67000">
                <a:srgbClr val="FFFFFF">
                  <a:alpha val="0"/>
                </a:srgbClr>
              </a:gs>
              <a:gs pos="29000">
                <a:srgbClr val="E1EAEF"/>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等腰三角形 23"/>
          <p:cNvSpPr/>
          <p:nvPr/>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等腰三角形 21"/>
          <p:cNvSpPr/>
          <p:nvPr/>
        </p:nvSpPr>
        <p:spPr>
          <a:xfrm>
            <a:off x="7899257" y="581046"/>
            <a:ext cx="1175168" cy="1442358"/>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Lst>
            <a:ahLst/>
            <a:cxnLst>
              <a:cxn ang="0">
                <a:pos x="connsiteX0" y="connsiteY0"/>
              </a:cxn>
              <a:cxn ang="0">
                <a:pos x="connsiteX1" y="connsiteY1"/>
              </a:cxn>
              <a:cxn ang="0">
                <a:pos x="connsiteX2" y="connsiteY2"/>
              </a:cxn>
              <a:cxn ang="0">
                <a:pos x="connsiteX3" y="connsiteY3"/>
              </a:cxn>
            </a:cxnLst>
            <a:rect l="l" t="t" r="r" b="b"/>
            <a:pathLst>
              <a:path w="1175168" h="1442358">
                <a:moveTo>
                  <a:pt x="1175168" y="1423350"/>
                </a:moveTo>
                <a:lnTo>
                  <a:pt x="446919" y="1442358"/>
                </a:lnTo>
                <a:lnTo>
                  <a:pt x="0" y="0"/>
                </a:lnTo>
                <a:lnTo>
                  <a:pt x="1175168" y="142335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等腰三角形 21"/>
          <p:cNvSpPr/>
          <p:nvPr/>
        </p:nvSpPr>
        <p:spPr>
          <a:xfrm>
            <a:off x="7881294" y="664439"/>
            <a:ext cx="571839" cy="13764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Lst>
            <a:ahLst/>
            <a:cxnLst>
              <a:cxn ang="0">
                <a:pos x="connsiteX0" y="connsiteY0"/>
              </a:cxn>
              <a:cxn ang="0">
                <a:pos x="connsiteX1" y="connsiteY1"/>
              </a:cxn>
              <a:cxn ang="0">
                <a:pos x="connsiteX2" y="connsiteY2"/>
              </a:cxn>
              <a:cxn ang="0">
                <a:pos x="connsiteX3" y="connsiteY3"/>
              </a:cxn>
            </a:cxnLst>
            <a:rect l="l" t="t" r="r" b="b"/>
            <a:pathLst>
              <a:path w="571839" h="1376459">
                <a:moveTo>
                  <a:pt x="571839" y="1369482"/>
                </a:moveTo>
                <a:lnTo>
                  <a:pt x="0" y="1376459"/>
                </a:lnTo>
                <a:lnTo>
                  <a:pt x="67979" y="0"/>
                </a:lnTo>
                <a:lnTo>
                  <a:pt x="571839" y="136948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等腰三角形 26"/>
          <p:cNvSpPr/>
          <p:nvPr/>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11">
            <a:extLst>
              <a:ext uri="{FF2B5EF4-FFF2-40B4-BE49-F238E27FC236}">
                <a16:creationId xmlns:a16="http://schemas.microsoft.com/office/drawing/2014/main" id="{FAEF77BF-5D21-417E-94DD-954B6E616DDF}"/>
              </a:ext>
            </a:extLst>
          </p:cNvPr>
          <p:cNvGrpSpPr>
            <a:grpSpLocks/>
          </p:cNvGrpSpPr>
          <p:nvPr/>
        </p:nvGrpSpPr>
        <p:grpSpPr bwMode="auto">
          <a:xfrm>
            <a:off x="4789608" y="3503334"/>
            <a:ext cx="5550607" cy="1675469"/>
            <a:chOff x="737131" y="4486612"/>
            <a:chExt cx="5551573" cy="1676727"/>
          </a:xfrm>
        </p:grpSpPr>
        <p:sp>
          <p:nvSpPr>
            <p:cNvPr id="46" name="矩形 45">
              <a:extLst>
                <a:ext uri="{FF2B5EF4-FFF2-40B4-BE49-F238E27FC236}">
                  <a16:creationId xmlns:a16="http://schemas.microsoft.com/office/drawing/2014/main" id="{49B9E682-55FA-4EFE-B944-C574287A5FDE}"/>
                </a:ext>
              </a:extLst>
            </p:cNvPr>
            <p:cNvSpPr/>
            <p:nvPr/>
          </p:nvSpPr>
          <p:spPr bwMode="auto">
            <a:xfrm>
              <a:off x="807065" y="5716984"/>
              <a:ext cx="5481639" cy="446355"/>
            </a:xfrm>
            <a:prstGeom prst="rect">
              <a:avLst/>
            </a:prstGeom>
          </p:spPr>
          <p:txBody>
            <a:bodyPr wrap="square">
              <a:spAutoFit/>
              <a:scene3d>
                <a:camera prst="orthographicFront"/>
                <a:lightRig rig="threePt" dir="t"/>
              </a:scene3d>
              <a:sp3d contourW="12700"/>
            </a:bodyPr>
            <a:lstStyle/>
            <a:p>
              <a:pPr>
                <a:lnSpc>
                  <a:spcPct val="120000"/>
                </a:lnSpc>
              </a:pPr>
              <a:r>
                <a:rPr lang="en-US" altLang="zh-CN" sz="1000" dirty="0">
                  <a:solidFill>
                    <a:schemeClr val="tx1">
                      <a:lumMod val="50000"/>
                      <a:lumOff val="50000"/>
                    </a:schemeClr>
                  </a:solidFill>
                  <a:cs typeface="+mn-ea"/>
                  <a:sym typeface="+mn-lt"/>
                </a:rPr>
                <a:t>Brief introduction of new employee induction training enterprise and business process of business finance insurance bank</a:t>
              </a:r>
              <a:endParaRPr lang="zh-CN" altLang="en-US" sz="1000" dirty="0">
                <a:solidFill>
                  <a:schemeClr val="tx1">
                    <a:lumMod val="50000"/>
                    <a:lumOff val="50000"/>
                  </a:schemeClr>
                </a:solidFill>
                <a:cs typeface="+mn-ea"/>
                <a:sym typeface="+mn-lt"/>
              </a:endParaRPr>
            </a:p>
          </p:txBody>
        </p:sp>
        <p:sp>
          <p:nvSpPr>
            <p:cNvPr id="47" name="文本框 46">
              <a:extLst>
                <a:ext uri="{FF2B5EF4-FFF2-40B4-BE49-F238E27FC236}">
                  <a16:creationId xmlns:a16="http://schemas.microsoft.com/office/drawing/2014/main" id="{CB12293C-2570-4826-913E-F28EB67D7D3A}"/>
                </a:ext>
              </a:extLst>
            </p:cNvPr>
            <p:cNvSpPr txBox="1"/>
            <p:nvPr/>
          </p:nvSpPr>
          <p:spPr>
            <a:xfrm>
              <a:off x="737131" y="4969275"/>
              <a:ext cx="4875340" cy="708418"/>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sz="4000" b="0" spc="0" dirty="0">
                  <a:solidFill>
                    <a:srgbClr val="405E62"/>
                  </a:solidFill>
                  <a:effectLst>
                    <a:outerShdw blurRad="25400" dist="25400" dir="2700000" algn="tl">
                      <a:srgbClr val="000000">
                        <a:alpha val="25000"/>
                      </a:srgbClr>
                    </a:outerShdw>
                  </a:effectLst>
                  <a:latin typeface="+mn-lt"/>
                  <a:ea typeface="+mn-ea"/>
                  <a:cs typeface="+mn-ea"/>
                  <a:sym typeface="+mn-lt"/>
                </a:rPr>
                <a:t>Lack of work</a:t>
              </a:r>
            </a:p>
          </p:txBody>
        </p:sp>
        <p:sp>
          <p:nvSpPr>
            <p:cNvPr id="48" name="文本框 47">
              <a:extLst>
                <a:ext uri="{FF2B5EF4-FFF2-40B4-BE49-F238E27FC236}">
                  <a16:creationId xmlns:a16="http://schemas.microsoft.com/office/drawing/2014/main" id="{1CA59E1E-852A-46AA-91A4-583BEE764F4C}"/>
                </a:ext>
              </a:extLst>
            </p:cNvPr>
            <p:cNvSpPr txBox="1"/>
            <p:nvPr/>
          </p:nvSpPr>
          <p:spPr>
            <a:xfrm>
              <a:off x="785008" y="4486612"/>
              <a:ext cx="3048530" cy="462012"/>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eaLnBrk="1" fontAlgn="auto" hangingPunct="1">
                <a:spcBef>
                  <a:spcPts val="0"/>
                </a:spcBef>
                <a:spcAft>
                  <a:spcPts val="0"/>
                </a:spcAft>
                <a:defRPr/>
              </a:pPr>
              <a:r>
                <a:rPr lang="en-US" altLang="zh-CN" sz="2400" b="0" spc="0" dirty="0">
                  <a:solidFill>
                    <a:srgbClr val="405E62"/>
                  </a:solidFill>
                  <a:latin typeface="+mn-lt"/>
                  <a:ea typeface="+mn-ea"/>
                  <a:cs typeface="+mn-ea"/>
                  <a:sym typeface="+mn-lt"/>
                </a:rPr>
                <a:t>PART THREE</a:t>
              </a:r>
              <a:endParaRPr lang="zh-CN" altLang="en-US" sz="2400" b="0" spc="0" dirty="0">
                <a:solidFill>
                  <a:srgbClr val="405E62"/>
                </a:solidFill>
                <a:latin typeface="+mn-lt"/>
                <a:ea typeface="+mn-ea"/>
                <a:cs typeface="+mn-ea"/>
                <a:sym typeface="+mn-lt"/>
              </a:endParaRPr>
            </a:p>
          </p:txBody>
        </p:sp>
      </p:grpSp>
      <p:grpSp>
        <p:nvGrpSpPr>
          <p:cNvPr id="49" name="组合 48">
            <a:extLst>
              <a:ext uri="{FF2B5EF4-FFF2-40B4-BE49-F238E27FC236}">
                <a16:creationId xmlns:a16="http://schemas.microsoft.com/office/drawing/2014/main" id="{C49FBB47-4223-4EAE-8FFA-F0C289624AD1}"/>
              </a:ext>
            </a:extLst>
          </p:cNvPr>
          <p:cNvGrpSpPr/>
          <p:nvPr/>
        </p:nvGrpSpPr>
        <p:grpSpPr>
          <a:xfrm>
            <a:off x="691700" y="1028694"/>
            <a:ext cx="3893974" cy="3893974"/>
            <a:chOff x="-630302" y="1714542"/>
            <a:chExt cx="4762837" cy="4762838"/>
          </a:xfrm>
        </p:grpSpPr>
        <p:sp>
          <p:nvSpPr>
            <p:cNvPr id="50" name="椭圆 49">
              <a:extLst>
                <a:ext uri="{FF2B5EF4-FFF2-40B4-BE49-F238E27FC236}">
                  <a16:creationId xmlns:a16="http://schemas.microsoft.com/office/drawing/2014/main" id="{C6AAF931-4AFB-44C8-B2B1-EED05478B0EA}"/>
                </a:ext>
              </a:extLst>
            </p:cNvPr>
            <p:cNvSpPr/>
            <p:nvPr/>
          </p:nvSpPr>
          <p:spPr>
            <a:xfrm>
              <a:off x="-630302" y="1714542"/>
              <a:ext cx="4762837" cy="4762838"/>
            </a:xfrm>
            <a:prstGeom prst="ellipse">
              <a:avLst/>
            </a:prstGeom>
            <a:gradFill>
              <a:gsLst>
                <a:gs pos="65000">
                  <a:srgbClr val="B6D3B7">
                    <a:alpha val="0"/>
                  </a:srgbClr>
                </a:gs>
                <a:gs pos="0">
                  <a:srgbClr val="52A4AE">
                    <a:alpha val="34000"/>
                  </a:srgbClr>
                </a:gs>
              </a:gsLst>
              <a:lin ang="5400000" scaled="1"/>
            </a:gradFill>
            <a:ln>
              <a:noFill/>
            </a:ln>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600" dirty="0">
                <a:solidFill>
                  <a:schemeClr val="tx1"/>
                </a:solidFill>
                <a:cs typeface="+mn-ea"/>
                <a:sym typeface="+mn-lt"/>
              </a:endParaRPr>
            </a:p>
          </p:txBody>
        </p:sp>
        <p:sp>
          <p:nvSpPr>
            <p:cNvPr id="51" name="文本框 50">
              <a:extLst>
                <a:ext uri="{FF2B5EF4-FFF2-40B4-BE49-F238E27FC236}">
                  <a16:creationId xmlns:a16="http://schemas.microsoft.com/office/drawing/2014/main" id="{5DA345DF-5950-4C10-9BEC-077238A2F985}"/>
                </a:ext>
              </a:extLst>
            </p:cNvPr>
            <p:cNvSpPr txBox="1"/>
            <p:nvPr/>
          </p:nvSpPr>
          <p:spPr>
            <a:xfrm>
              <a:off x="-201830" y="2394188"/>
              <a:ext cx="3790331" cy="2710446"/>
            </a:xfrm>
            <a:prstGeom prst="rect">
              <a:avLst/>
            </a:prstGeom>
            <a:noFill/>
          </p:spPr>
          <p:txBody>
            <a:bodyPr wrap="square" rtlCol="0">
              <a:spAutoFit/>
            </a:bodyPr>
            <a:lstStyle/>
            <a:p>
              <a:pPr algn="ctr"/>
              <a:r>
                <a:rPr lang="en-US" altLang="zh-CN"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rPr>
                <a:t>03</a:t>
              </a:r>
              <a:endParaRPr lang="zh-CN" altLang="en-US"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endParaRPr>
            </a:p>
          </p:txBody>
        </p:sp>
      </p:grpSp>
      <p:sp>
        <p:nvSpPr>
          <p:cNvPr id="52" name="等腰三角形 51"/>
          <p:cNvSpPr/>
          <p:nvPr/>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等腰三角形 21"/>
          <p:cNvSpPr/>
          <p:nvPr/>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等腰三角形 21"/>
          <p:cNvSpPr/>
          <p:nvPr/>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等腰三角形 21"/>
          <p:cNvSpPr/>
          <p:nvPr/>
        </p:nvSpPr>
        <p:spPr>
          <a:xfrm rot="19016716">
            <a:off x="7429689" y="1625281"/>
            <a:ext cx="749276"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等腰三角形 21"/>
          <p:cNvSpPr/>
          <p:nvPr/>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等腰三角形 21"/>
          <p:cNvSpPr/>
          <p:nvPr/>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等腰三角形 21"/>
          <p:cNvSpPr/>
          <p:nvPr/>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693570561"/>
      </p:ext>
    </p:extLst>
  </p:cSld>
  <p:clrMapOvr>
    <a:masterClrMapping/>
  </p:clrMapOvr>
  <p:transition spd="slow" advClick="0" advTm="4000">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1+#ppt_w/2"/>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1+#ppt_w/2"/>
                                              </p:val>
                                            </p:tav>
                                            <p:tav tm="100000">
                                              <p:val>
                                                <p:strVal val="#ppt_x"/>
                                              </p:val>
                                            </p:tav>
                                          </p:tavLst>
                                        </p:anim>
                                        <p:anim calcmode="lin" valueType="num">
                                          <p:cBhvr additive="base">
                                            <p:cTn id="12" dur="75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1+#ppt_w/2"/>
                                              </p:val>
                                            </p:tav>
                                            <p:tav tm="100000">
                                              <p:val>
                                                <p:strVal val="#ppt_x"/>
                                              </p:val>
                                            </p:tav>
                                          </p:tavLst>
                                        </p:anim>
                                        <p:anim calcmode="lin" valueType="num">
                                          <p:cBhvr additive="base">
                                            <p:cTn id="16" dur="75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1+#ppt_w/2"/>
                                              </p:val>
                                            </p:tav>
                                            <p:tav tm="100000">
                                              <p:val>
                                                <p:strVal val="#ppt_x"/>
                                              </p:val>
                                            </p:tav>
                                          </p:tavLst>
                                        </p:anim>
                                        <p:anim calcmode="lin" valueType="num">
                                          <p:cBhvr additive="base">
                                            <p:cTn id="20" dur="75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750" fill="hold"/>
                                            <p:tgtEl>
                                              <p:spTgt spid="52"/>
                                            </p:tgtEl>
                                            <p:attrNameLst>
                                              <p:attrName>ppt_x</p:attrName>
                                            </p:attrNameLst>
                                          </p:cBhvr>
                                          <p:tavLst>
                                            <p:tav tm="0">
                                              <p:val>
                                                <p:strVal val="1+#ppt_w/2"/>
                                              </p:val>
                                            </p:tav>
                                            <p:tav tm="100000">
                                              <p:val>
                                                <p:strVal val="#ppt_x"/>
                                              </p:val>
                                            </p:tav>
                                          </p:tavLst>
                                        </p:anim>
                                        <p:anim calcmode="lin" valueType="num">
                                          <p:cBhvr additive="base">
                                            <p:cTn id="24" dur="750" fill="hold"/>
                                            <p:tgtEl>
                                              <p:spTgt spid="52"/>
                                            </p:tgtEl>
                                            <p:attrNameLst>
                                              <p:attrName>ppt_y</p:attrName>
                                            </p:attrNameLst>
                                          </p:cBhvr>
                                          <p:tavLst>
                                            <p:tav tm="0">
                                              <p:val>
                                                <p:strVal val="0-#ppt_h/2"/>
                                              </p:val>
                                            </p:tav>
                                            <p:tav tm="100000">
                                              <p:val>
                                                <p:strVal val="#ppt_y"/>
                                              </p:val>
                                            </p:tav>
                                          </p:tavLst>
                                        </p:anim>
                                      </p:childTnLst>
                                    </p:cTn>
                                  </p:par>
                                  <p:par>
                                    <p:cTn id="25" presetID="2" presetClass="entr" presetSubtype="3" decel="10000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750" fill="hold"/>
                                            <p:tgtEl>
                                              <p:spTgt spid="53"/>
                                            </p:tgtEl>
                                            <p:attrNameLst>
                                              <p:attrName>ppt_x</p:attrName>
                                            </p:attrNameLst>
                                          </p:cBhvr>
                                          <p:tavLst>
                                            <p:tav tm="0">
                                              <p:val>
                                                <p:strVal val="1+#ppt_w/2"/>
                                              </p:val>
                                            </p:tav>
                                            <p:tav tm="100000">
                                              <p:val>
                                                <p:strVal val="#ppt_x"/>
                                              </p:val>
                                            </p:tav>
                                          </p:tavLst>
                                        </p:anim>
                                        <p:anim calcmode="lin" valueType="num">
                                          <p:cBhvr additive="base">
                                            <p:cTn id="28" dur="750" fill="hold"/>
                                            <p:tgtEl>
                                              <p:spTgt spid="53"/>
                                            </p:tgtEl>
                                            <p:attrNameLst>
                                              <p:attrName>ppt_y</p:attrName>
                                            </p:attrNameLst>
                                          </p:cBhvr>
                                          <p:tavLst>
                                            <p:tav tm="0">
                                              <p:val>
                                                <p:strVal val="0-#ppt_h/2"/>
                                              </p:val>
                                            </p:tav>
                                            <p:tav tm="100000">
                                              <p:val>
                                                <p:strVal val="#ppt_y"/>
                                              </p:val>
                                            </p:tav>
                                          </p:tavLst>
                                        </p:anim>
                                      </p:childTnLst>
                                    </p:cTn>
                                  </p:par>
                                  <p:par>
                                    <p:cTn id="29" presetID="2" presetClass="entr" presetSubtype="3" decel="10000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750" fill="hold"/>
                                            <p:tgtEl>
                                              <p:spTgt spid="54"/>
                                            </p:tgtEl>
                                            <p:attrNameLst>
                                              <p:attrName>ppt_x</p:attrName>
                                            </p:attrNameLst>
                                          </p:cBhvr>
                                          <p:tavLst>
                                            <p:tav tm="0">
                                              <p:val>
                                                <p:strVal val="1+#ppt_w/2"/>
                                              </p:val>
                                            </p:tav>
                                            <p:tav tm="100000">
                                              <p:val>
                                                <p:strVal val="#ppt_x"/>
                                              </p:val>
                                            </p:tav>
                                          </p:tavLst>
                                        </p:anim>
                                        <p:anim calcmode="lin" valueType="num">
                                          <p:cBhvr additive="base">
                                            <p:cTn id="32" dur="750" fill="hold"/>
                                            <p:tgtEl>
                                              <p:spTgt spid="54"/>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750" fill="hold"/>
                                            <p:tgtEl>
                                              <p:spTgt spid="55"/>
                                            </p:tgtEl>
                                            <p:attrNameLst>
                                              <p:attrName>ppt_x</p:attrName>
                                            </p:attrNameLst>
                                          </p:cBhvr>
                                          <p:tavLst>
                                            <p:tav tm="0">
                                              <p:val>
                                                <p:strVal val="1+#ppt_w/2"/>
                                              </p:val>
                                            </p:tav>
                                            <p:tav tm="100000">
                                              <p:val>
                                                <p:strVal val="#ppt_x"/>
                                              </p:val>
                                            </p:tav>
                                          </p:tavLst>
                                        </p:anim>
                                        <p:anim calcmode="lin" valueType="num">
                                          <p:cBhvr additive="base">
                                            <p:cTn id="36" dur="750" fill="hold"/>
                                            <p:tgtEl>
                                              <p:spTgt spid="55"/>
                                            </p:tgtEl>
                                            <p:attrNameLst>
                                              <p:attrName>ppt_y</p:attrName>
                                            </p:attrNameLst>
                                          </p:cBhvr>
                                          <p:tavLst>
                                            <p:tav tm="0">
                                              <p:val>
                                                <p:strVal val="0-#ppt_h/2"/>
                                              </p:val>
                                            </p:tav>
                                            <p:tav tm="100000">
                                              <p:val>
                                                <p:strVal val="#ppt_y"/>
                                              </p:val>
                                            </p:tav>
                                          </p:tavLst>
                                        </p:anim>
                                      </p:childTnLst>
                                    </p:cTn>
                                  </p:par>
                                  <p:par>
                                    <p:cTn id="37" presetID="2" presetClass="entr" presetSubtype="3" decel="10000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750" fill="hold"/>
                                            <p:tgtEl>
                                              <p:spTgt spid="56"/>
                                            </p:tgtEl>
                                            <p:attrNameLst>
                                              <p:attrName>ppt_x</p:attrName>
                                            </p:attrNameLst>
                                          </p:cBhvr>
                                          <p:tavLst>
                                            <p:tav tm="0">
                                              <p:val>
                                                <p:strVal val="1+#ppt_w/2"/>
                                              </p:val>
                                            </p:tav>
                                            <p:tav tm="100000">
                                              <p:val>
                                                <p:strVal val="#ppt_x"/>
                                              </p:val>
                                            </p:tav>
                                          </p:tavLst>
                                        </p:anim>
                                        <p:anim calcmode="lin" valueType="num">
                                          <p:cBhvr additive="base">
                                            <p:cTn id="40" dur="750" fill="hold"/>
                                            <p:tgtEl>
                                              <p:spTgt spid="56"/>
                                            </p:tgtEl>
                                            <p:attrNameLst>
                                              <p:attrName>ppt_y</p:attrName>
                                            </p:attrNameLst>
                                          </p:cBhvr>
                                          <p:tavLst>
                                            <p:tav tm="0">
                                              <p:val>
                                                <p:strVal val="0-#ppt_h/2"/>
                                              </p:val>
                                            </p:tav>
                                            <p:tav tm="100000">
                                              <p:val>
                                                <p:strVal val="#ppt_y"/>
                                              </p:val>
                                            </p:tav>
                                          </p:tavLst>
                                        </p:anim>
                                      </p:childTnLst>
                                    </p:cTn>
                                  </p:par>
                                  <p:par>
                                    <p:cTn id="41" presetID="2" presetClass="entr" presetSubtype="3" decel="10000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750" fill="hold"/>
                                            <p:tgtEl>
                                              <p:spTgt spid="57"/>
                                            </p:tgtEl>
                                            <p:attrNameLst>
                                              <p:attrName>ppt_x</p:attrName>
                                            </p:attrNameLst>
                                          </p:cBhvr>
                                          <p:tavLst>
                                            <p:tav tm="0">
                                              <p:val>
                                                <p:strVal val="1+#ppt_w/2"/>
                                              </p:val>
                                            </p:tav>
                                            <p:tav tm="100000">
                                              <p:val>
                                                <p:strVal val="#ppt_x"/>
                                              </p:val>
                                            </p:tav>
                                          </p:tavLst>
                                        </p:anim>
                                        <p:anim calcmode="lin" valueType="num">
                                          <p:cBhvr additive="base">
                                            <p:cTn id="44" dur="750" fill="hold"/>
                                            <p:tgtEl>
                                              <p:spTgt spid="57"/>
                                            </p:tgtEl>
                                            <p:attrNameLst>
                                              <p:attrName>ppt_y</p:attrName>
                                            </p:attrNameLst>
                                          </p:cBhvr>
                                          <p:tavLst>
                                            <p:tav tm="0">
                                              <p:val>
                                                <p:strVal val="0-#ppt_h/2"/>
                                              </p:val>
                                            </p:tav>
                                            <p:tav tm="100000">
                                              <p:val>
                                                <p:strVal val="#ppt_y"/>
                                              </p:val>
                                            </p:tav>
                                          </p:tavLst>
                                        </p:anim>
                                      </p:childTnLst>
                                    </p:cTn>
                                  </p:par>
                                  <p:par>
                                    <p:cTn id="45" presetID="2" presetClass="entr" presetSubtype="3" decel="10000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750" fill="hold"/>
                                            <p:tgtEl>
                                              <p:spTgt spid="58"/>
                                            </p:tgtEl>
                                            <p:attrNameLst>
                                              <p:attrName>ppt_x</p:attrName>
                                            </p:attrNameLst>
                                          </p:cBhvr>
                                          <p:tavLst>
                                            <p:tav tm="0">
                                              <p:val>
                                                <p:strVal val="1+#ppt_w/2"/>
                                              </p:val>
                                            </p:tav>
                                            <p:tav tm="100000">
                                              <p:val>
                                                <p:strVal val="#ppt_x"/>
                                              </p:val>
                                            </p:tav>
                                          </p:tavLst>
                                        </p:anim>
                                        <p:anim calcmode="lin" valueType="num">
                                          <p:cBhvr additive="base">
                                            <p:cTn id="48" dur="750" fill="hold"/>
                                            <p:tgtEl>
                                              <p:spTgt spid="58"/>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40000">
                                      <p:stCondLst>
                                        <p:cond delay="500"/>
                                      </p:stCondLst>
                                      <p:childTnLst>
                                        <p:set>
                                          <p:cBhvr>
                                            <p:cTn id="50" dur="1" fill="hold">
                                              <p:stCondLst>
                                                <p:cond delay="0"/>
                                              </p:stCondLst>
                                            </p:cTn>
                                            <p:tgtEl>
                                              <p:spTgt spid="49"/>
                                            </p:tgtEl>
                                            <p:attrNameLst>
                                              <p:attrName>style.visibility</p:attrName>
                                            </p:attrNameLst>
                                          </p:cBhvr>
                                          <p:to>
                                            <p:strVal val="visible"/>
                                          </p:to>
                                        </p:set>
                                        <p:anim calcmode="lin" valueType="num" p14:bounceEnd="40000">
                                          <p:cBhvr additive="base">
                                            <p:cTn id="51" dur="750" fill="hold"/>
                                            <p:tgtEl>
                                              <p:spTgt spid="49"/>
                                            </p:tgtEl>
                                            <p:attrNameLst>
                                              <p:attrName>ppt_x</p:attrName>
                                            </p:attrNameLst>
                                          </p:cBhvr>
                                          <p:tavLst>
                                            <p:tav tm="0">
                                              <p:val>
                                                <p:strVal val="#ppt_x"/>
                                              </p:val>
                                            </p:tav>
                                            <p:tav tm="100000">
                                              <p:val>
                                                <p:strVal val="#ppt_x"/>
                                              </p:val>
                                            </p:tav>
                                          </p:tavLst>
                                        </p:anim>
                                        <p:anim calcmode="lin" valueType="num" p14:bounceEnd="40000">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12" presetClass="entr" presetSubtype="8" fill="hold" nodeType="withEffect">
                                      <p:stCondLst>
                                        <p:cond delay="10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p:tgtEl>
                                              <p:spTgt spid="45"/>
                                            </p:tgtEl>
                                            <p:attrNameLst>
                                              <p:attrName>ppt_x</p:attrName>
                                            </p:attrNameLst>
                                          </p:cBhvr>
                                          <p:tavLst>
                                            <p:tav tm="0">
                                              <p:val>
                                                <p:strVal val="#ppt_x-#ppt_w*1.125000"/>
                                              </p:val>
                                            </p:tav>
                                            <p:tav tm="100000">
                                              <p:val>
                                                <p:strVal val="#ppt_x"/>
                                              </p:val>
                                            </p:tav>
                                          </p:tavLst>
                                        </p:anim>
                                        <p:animEffect transition="in" filter="wipe(right)">
                                          <p:cBhvr>
                                            <p:cTn id="5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52" grpId="0" animBg="1"/>
          <p:bldP spid="53" grpId="0" animBg="1"/>
          <p:bldP spid="54" grpId="0" animBg="1"/>
          <p:bldP spid="55" grpId="0" animBg="1"/>
          <p:bldP spid="56" grpId="0" animBg="1"/>
          <p:bldP spid="57" grpId="0" animBg="1"/>
          <p:bldP spid="58" grpId="0" animBg="1"/>
        </p:bldLst>
      </p:timing>
    </mc:Choice>
    <mc:Fallback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1+#ppt_w/2"/>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1+#ppt_w/2"/>
                                              </p:val>
                                            </p:tav>
                                            <p:tav tm="100000">
                                              <p:val>
                                                <p:strVal val="#ppt_x"/>
                                              </p:val>
                                            </p:tav>
                                          </p:tavLst>
                                        </p:anim>
                                        <p:anim calcmode="lin" valueType="num">
                                          <p:cBhvr additive="base">
                                            <p:cTn id="12" dur="75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1+#ppt_w/2"/>
                                              </p:val>
                                            </p:tav>
                                            <p:tav tm="100000">
                                              <p:val>
                                                <p:strVal val="#ppt_x"/>
                                              </p:val>
                                            </p:tav>
                                          </p:tavLst>
                                        </p:anim>
                                        <p:anim calcmode="lin" valueType="num">
                                          <p:cBhvr additive="base">
                                            <p:cTn id="16" dur="75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1+#ppt_w/2"/>
                                              </p:val>
                                            </p:tav>
                                            <p:tav tm="100000">
                                              <p:val>
                                                <p:strVal val="#ppt_x"/>
                                              </p:val>
                                            </p:tav>
                                          </p:tavLst>
                                        </p:anim>
                                        <p:anim calcmode="lin" valueType="num">
                                          <p:cBhvr additive="base">
                                            <p:cTn id="20" dur="75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750" fill="hold"/>
                                            <p:tgtEl>
                                              <p:spTgt spid="52"/>
                                            </p:tgtEl>
                                            <p:attrNameLst>
                                              <p:attrName>ppt_x</p:attrName>
                                            </p:attrNameLst>
                                          </p:cBhvr>
                                          <p:tavLst>
                                            <p:tav tm="0">
                                              <p:val>
                                                <p:strVal val="1+#ppt_w/2"/>
                                              </p:val>
                                            </p:tav>
                                            <p:tav tm="100000">
                                              <p:val>
                                                <p:strVal val="#ppt_x"/>
                                              </p:val>
                                            </p:tav>
                                          </p:tavLst>
                                        </p:anim>
                                        <p:anim calcmode="lin" valueType="num">
                                          <p:cBhvr additive="base">
                                            <p:cTn id="24" dur="750" fill="hold"/>
                                            <p:tgtEl>
                                              <p:spTgt spid="52"/>
                                            </p:tgtEl>
                                            <p:attrNameLst>
                                              <p:attrName>ppt_y</p:attrName>
                                            </p:attrNameLst>
                                          </p:cBhvr>
                                          <p:tavLst>
                                            <p:tav tm="0">
                                              <p:val>
                                                <p:strVal val="0-#ppt_h/2"/>
                                              </p:val>
                                            </p:tav>
                                            <p:tav tm="100000">
                                              <p:val>
                                                <p:strVal val="#ppt_y"/>
                                              </p:val>
                                            </p:tav>
                                          </p:tavLst>
                                        </p:anim>
                                      </p:childTnLst>
                                    </p:cTn>
                                  </p:par>
                                  <p:par>
                                    <p:cTn id="25" presetID="2" presetClass="entr" presetSubtype="3" decel="10000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750" fill="hold"/>
                                            <p:tgtEl>
                                              <p:spTgt spid="53"/>
                                            </p:tgtEl>
                                            <p:attrNameLst>
                                              <p:attrName>ppt_x</p:attrName>
                                            </p:attrNameLst>
                                          </p:cBhvr>
                                          <p:tavLst>
                                            <p:tav tm="0">
                                              <p:val>
                                                <p:strVal val="1+#ppt_w/2"/>
                                              </p:val>
                                            </p:tav>
                                            <p:tav tm="100000">
                                              <p:val>
                                                <p:strVal val="#ppt_x"/>
                                              </p:val>
                                            </p:tav>
                                          </p:tavLst>
                                        </p:anim>
                                        <p:anim calcmode="lin" valueType="num">
                                          <p:cBhvr additive="base">
                                            <p:cTn id="28" dur="750" fill="hold"/>
                                            <p:tgtEl>
                                              <p:spTgt spid="53"/>
                                            </p:tgtEl>
                                            <p:attrNameLst>
                                              <p:attrName>ppt_y</p:attrName>
                                            </p:attrNameLst>
                                          </p:cBhvr>
                                          <p:tavLst>
                                            <p:tav tm="0">
                                              <p:val>
                                                <p:strVal val="0-#ppt_h/2"/>
                                              </p:val>
                                            </p:tav>
                                            <p:tav tm="100000">
                                              <p:val>
                                                <p:strVal val="#ppt_y"/>
                                              </p:val>
                                            </p:tav>
                                          </p:tavLst>
                                        </p:anim>
                                      </p:childTnLst>
                                    </p:cTn>
                                  </p:par>
                                  <p:par>
                                    <p:cTn id="29" presetID="2" presetClass="entr" presetSubtype="3" decel="10000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750" fill="hold"/>
                                            <p:tgtEl>
                                              <p:spTgt spid="54"/>
                                            </p:tgtEl>
                                            <p:attrNameLst>
                                              <p:attrName>ppt_x</p:attrName>
                                            </p:attrNameLst>
                                          </p:cBhvr>
                                          <p:tavLst>
                                            <p:tav tm="0">
                                              <p:val>
                                                <p:strVal val="1+#ppt_w/2"/>
                                              </p:val>
                                            </p:tav>
                                            <p:tav tm="100000">
                                              <p:val>
                                                <p:strVal val="#ppt_x"/>
                                              </p:val>
                                            </p:tav>
                                          </p:tavLst>
                                        </p:anim>
                                        <p:anim calcmode="lin" valueType="num">
                                          <p:cBhvr additive="base">
                                            <p:cTn id="32" dur="750" fill="hold"/>
                                            <p:tgtEl>
                                              <p:spTgt spid="54"/>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750" fill="hold"/>
                                            <p:tgtEl>
                                              <p:spTgt spid="55"/>
                                            </p:tgtEl>
                                            <p:attrNameLst>
                                              <p:attrName>ppt_x</p:attrName>
                                            </p:attrNameLst>
                                          </p:cBhvr>
                                          <p:tavLst>
                                            <p:tav tm="0">
                                              <p:val>
                                                <p:strVal val="1+#ppt_w/2"/>
                                              </p:val>
                                            </p:tav>
                                            <p:tav tm="100000">
                                              <p:val>
                                                <p:strVal val="#ppt_x"/>
                                              </p:val>
                                            </p:tav>
                                          </p:tavLst>
                                        </p:anim>
                                        <p:anim calcmode="lin" valueType="num">
                                          <p:cBhvr additive="base">
                                            <p:cTn id="36" dur="750" fill="hold"/>
                                            <p:tgtEl>
                                              <p:spTgt spid="55"/>
                                            </p:tgtEl>
                                            <p:attrNameLst>
                                              <p:attrName>ppt_y</p:attrName>
                                            </p:attrNameLst>
                                          </p:cBhvr>
                                          <p:tavLst>
                                            <p:tav tm="0">
                                              <p:val>
                                                <p:strVal val="0-#ppt_h/2"/>
                                              </p:val>
                                            </p:tav>
                                            <p:tav tm="100000">
                                              <p:val>
                                                <p:strVal val="#ppt_y"/>
                                              </p:val>
                                            </p:tav>
                                          </p:tavLst>
                                        </p:anim>
                                      </p:childTnLst>
                                    </p:cTn>
                                  </p:par>
                                  <p:par>
                                    <p:cTn id="37" presetID="2" presetClass="entr" presetSubtype="3" decel="10000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750" fill="hold"/>
                                            <p:tgtEl>
                                              <p:spTgt spid="56"/>
                                            </p:tgtEl>
                                            <p:attrNameLst>
                                              <p:attrName>ppt_x</p:attrName>
                                            </p:attrNameLst>
                                          </p:cBhvr>
                                          <p:tavLst>
                                            <p:tav tm="0">
                                              <p:val>
                                                <p:strVal val="1+#ppt_w/2"/>
                                              </p:val>
                                            </p:tav>
                                            <p:tav tm="100000">
                                              <p:val>
                                                <p:strVal val="#ppt_x"/>
                                              </p:val>
                                            </p:tav>
                                          </p:tavLst>
                                        </p:anim>
                                        <p:anim calcmode="lin" valueType="num">
                                          <p:cBhvr additive="base">
                                            <p:cTn id="40" dur="750" fill="hold"/>
                                            <p:tgtEl>
                                              <p:spTgt spid="56"/>
                                            </p:tgtEl>
                                            <p:attrNameLst>
                                              <p:attrName>ppt_y</p:attrName>
                                            </p:attrNameLst>
                                          </p:cBhvr>
                                          <p:tavLst>
                                            <p:tav tm="0">
                                              <p:val>
                                                <p:strVal val="0-#ppt_h/2"/>
                                              </p:val>
                                            </p:tav>
                                            <p:tav tm="100000">
                                              <p:val>
                                                <p:strVal val="#ppt_y"/>
                                              </p:val>
                                            </p:tav>
                                          </p:tavLst>
                                        </p:anim>
                                      </p:childTnLst>
                                    </p:cTn>
                                  </p:par>
                                  <p:par>
                                    <p:cTn id="41" presetID="2" presetClass="entr" presetSubtype="3" decel="10000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750" fill="hold"/>
                                            <p:tgtEl>
                                              <p:spTgt spid="57"/>
                                            </p:tgtEl>
                                            <p:attrNameLst>
                                              <p:attrName>ppt_x</p:attrName>
                                            </p:attrNameLst>
                                          </p:cBhvr>
                                          <p:tavLst>
                                            <p:tav tm="0">
                                              <p:val>
                                                <p:strVal val="1+#ppt_w/2"/>
                                              </p:val>
                                            </p:tav>
                                            <p:tav tm="100000">
                                              <p:val>
                                                <p:strVal val="#ppt_x"/>
                                              </p:val>
                                            </p:tav>
                                          </p:tavLst>
                                        </p:anim>
                                        <p:anim calcmode="lin" valueType="num">
                                          <p:cBhvr additive="base">
                                            <p:cTn id="44" dur="750" fill="hold"/>
                                            <p:tgtEl>
                                              <p:spTgt spid="57"/>
                                            </p:tgtEl>
                                            <p:attrNameLst>
                                              <p:attrName>ppt_y</p:attrName>
                                            </p:attrNameLst>
                                          </p:cBhvr>
                                          <p:tavLst>
                                            <p:tav tm="0">
                                              <p:val>
                                                <p:strVal val="0-#ppt_h/2"/>
                                              </p:val>
                                            </p:tav>
                                            <p:tav tm="100000">
                                              <p:val>
                                                <p:strVal val="#ppt_y"/>
                                              </p:val>
                                            </p:tav>
                                          </p:tavLst>
                                        </p:anim>
                                      </p:childTnLst>
                                    </p:cTn>
                                  </p:par>
                                  <p:par>
                                    <p:cTn id="45" presetID="2" presetClass="entr" presetSubtype="3" decel="10000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750" fill="hold"/>
                                            <p:tgtEl>
                                              <p:spTgt spid="58"/>
                                            </p:tgtEl>
                                            <p:attrNameLst>
                                              <p:attrName>ppt_x</p:attrName>
                                            </p:attrNameLst>
                                          </p:cBhvr>
                                          <p:tavLst>
                                            <p:tav tm="0">
                                              <p:val>
                                                <p:strVal val="1+#ppt_w/2"/>
                                              </p:val>
                                            </p:tav>
                                            <p:tav tm="100000">
                                              <p:val>
                                                <p:strVal val="#ppt_x"/>
                                              </p:val>
                                            </p:tav>
                                          </p:tavLst>
                                        </p:anim>
                                        <p:anim calcmode="lin" valueType="num">
                                          <p:cBhvr additive="base">
                                            <p:cTn id="48" dur="750" fill="hold"/>
                                            <p:tgtEl>
                                              <p:spTgt spid="58"/>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50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12" presetClass="entr" presetSubtype="8" fill="hold" nodeType="withEffect">
                                      <p:stCondLst>
                                        <p:cond delay="10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p:tgtEl>
                                              <p:spTgt spid="45"/>
                                            </p:tgtEl>
                                            <p:attrNameLst>
                                              <p:attrName>ppt_x</p:attrName>
                                            </p:attrNameLst>
                                          </p:cBhvr>
                                          <p:tavLst>
                                            <p:tav tm="0">
                                              <p:val>
                                                <p:strVal val="#ppt_x-#ppt_w*1.125000"/>
                                              </p:val>
                                            </p:tav>
                                            <p:tav tm="100000">
                                              <p:val>
                                                <p:strVal val="#ppt_x"/>
                                              </p:val>
                                            </p:tav>
                                          </p:tavLst>
                                        </p:anim>
                                        <p:animEffect transition="in" filter="wipe(right)">
                                          <p:cBhvr>
                                            <p:cTn id="5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52" grpId="0" animBg="1"/>
          <p:bldP spid="53" grpId="0" animBg="1"/>
          <p:bldP spid="54" grpId="0" animBg="1"/>
          <p:bldP spid="55" grpId="0" animBg="1"/>
          <p:bldP spid="56" grpId="0" animBg="1"/>
          <p:bldP spid="57" grpId="0" animBg="1"/>
          <p:bldP spid="58"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CEF4287D-BCFA-4472-AE5D-794BC9BD3131}"/>
              </a:ext>
            </a:extLst>
          </p:cNvPr>
          <p:cNvGrpSpPr/>
          <p:nvPr/>
        </p:nvGrpSpPr>
        <p:grpSpPr>
          <a:xfrm>
            <a:off x="1605743" y="3299132"/>
            <a:ext cx="2177814" cy="2177812"/>
            <a:chOff x="984250" y="3180770"/>
            <a:chExt cx="3454400" cy="3454400"/>
          </a:xfrm>
        </p:grpSpPr>
        <p:sp>
          <p:nvSpPr>
            <p:cNvPr id="23" name="圆: 空心 22">
              <a:extLst>
                <a:ext uri="{FF2B5EF4-FFF2-40B4-BE49-F238E27FC236}">
                  <a16:creationId xmlns:a16="http://schemas.microsoft.com/office/drawing/2014/main" id="{26294AE6-215C-49FC-B009-FD82D267CA0D}"/>
                </a:ext>
              </a:extLst>
            </p:cNvPr>
            <p:cNvSpPr/>
            <p:nvPr/>
          </p:nvSpPr>
          <p:spPr>
            <a:xfrm>
              <a:off x="984250" y="3180770"/>
              <a:ext cx="3454400" cy="3454400"/>
            </a:xfrm>
            <a:prstGeom prst="donut">
              <a:avLst>
                <a:gd name="adj" fmla="val 8549"/>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dirty="0">
                <a:solidFill>
                  <a:schemeClr val="tx1"/>
                </a:solidFill>
                <a:cs typeface="+mn-ea"/>
                <a:sym typeface="+mn-lt"/>
              </a:endParaRPr>
            </a:p>
          </p:txBody>
        </p:sp>
        <p:sp>
          <p:nvSpPr>
            <p:cNvPr id="24" name="椭圆 23">
              <a:extLst>
                <a:ext uri="{FF2B5EF4-FFF2-40B4-BE49-F238E27FC236}">
                  <a16:creationId xmlns:a16="http://schemas.microsoft.com/office/drawing/2014/main" id="{6B7D5D22-18C4-4C57-97E2-C432F7C7DB50}"/>
                </a:ext>
              </a:extLst>
            </p:cNvPr>
            <p:cNvSpPr/>
            <p:nvPr/>
          </p:nvSpPr>
          <p:spPr>
            <a:xfrm>
              <a:off x="1448737" y="3645257"/>
              <a:ext cx="2525426" cy="2525426"/>
            </a:xfrm>
            <a:prstGeom prst="ellipse">
              <a:avLst/>
            </a:prstGeom>
            <a:blipFill dpi="0" rotWithShape="1">
              <a:blip r:embed="rId3" cstate="print">
                <a:extLst>
                  <a:ext uri="{28A0092B-C50C-407E-A947-70E740481C1C}">
                    <a14:useLocalDpi xmlns:a14="http://schemas.microsoft.com/office/drawing/2010/main" val="0"/>
                  </a:ext>
                </a:extLst>
              </a:blip>
              <a:srcRect/>
              <a:stretch>
                <a:fillRect l="-25000" r="-2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grpSp>
        <p:nvGrpSpPr>
          <p:cNvPr id="25" name="组合 24">
            <a:extLst>
              <a:ext uri="{FF2B5EF4-FFF2-40B4-BE49-F238E27FC236}">
                <a16:creationId xmlns:a16="http://schemas.microsoft.com/office/drawing/2014/main" id="{8A7D46BE-0758-403F-9EEE-A3F61A3970DD}"/>
              </a:ext>
            </a:extLst>
          </p:cNvPr>
          <p:cNvGrpSpPr/>
          <p:nvPr/>
        </p:nvGrpSpPr>
        <p:grpSpPr>
          <a:xfrm>
            <a:off x="4681685" y="1948663"/>
            <a:ext cx="2834174" cy="2834172"/>
            <a:chOff x="984250" y="3180770"/>
            <a:chExt cx="3454400" cy="3454400"/>
          </a:xfrm>
        </p:grpSpPr>
        <p:sp>
          <p:nvSpPr>
            <p:cNvPr id="26" name="圆: 空心 25">
              <a:extLst>
                <a:ext uri="{FF2B5EF4-FFF2-40B4-BE49-F238E27FC236}">
                  <a16:creationId xmlns:a16="http://schemas.microsoft.com/office/drawing/2014/main" id="{25696E31-A32B-4705-8C91-8738E4C182D7}"/>
                </a:ext>
              </a:extLst>
            </p:cNvPr>
            <p:cNvSpPr/>
            <p:nvPr/>
          </p:nvSpPr>
          <p:spPr>
            <a:xfrm>
              <a:off x="984250" y="3180770"/>
              <a:ext cx="3454400" cy="3454400"/>
            </a:xfrm>
            <a:prstGeom prst="donut">
              <a:avLst>
                <a:gd name="adj" fmla="val 8549"/>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dirty="0">
                <a:solidFill>
                  <a:schemeClr val="tx1"/>
                </a:solidFill>
                <a:cs typeface="+mn-ea"/>
                <a:sym typeface="+mn-lt"/>
              </a:endParaRPr>
            </a:p>
          </p:txBody>
        </p:sp>
        <p:sp>
          <p:nvSpPr>
            <p:cNvPr id="27" name="椭圆 26">
              <a:extLst>
                <a:ext uri="{FF2B5EF4-FFF2-40B4-BE49-F238E27FC236}">
                  <a16:creationId xmlns:a16="http://schemas.microsoft.com/office/drawing/2014/main" id="{C58F7721-C5C7-4B07-9E1E-34B6278A3CC4}"/>
                </a:ext>
              </a:extLst>
            </p:cNvPr>
            <p:cNvSpPr/>
            <p:nvPr/>
          </p:nvSpPr>
          <p:spPr>
            <a:xfrm>
              <a:off x="1448737" y="3645257"/>
              <a:ext cx="2525426" cy="2525426"/>
            </a:xfrm>
            <a:prstGeom prst="ellipse">
              <a:avLst/>
            </a:prstGeom>
            <a:blipFill dpi="0" rotWithShape="1">
              <a:blip r:embed="rId4" cstate="print">
                <a:extLst>
                  <a:ext uri="{28A0092B-C50C-407E-A947-70E740481C1C}">
                    <a14:useLocalDpi xmlns:a14="http://schemas.microsoft.com/office/drawing/2010/main" val="0"/>
                  </a:ext>
                </a:extLst>
              </a:blip>
              <a:srcRect/>
              <a:stretch>
                <a:fillRect l="-61189" r="-620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grpSp>
        <p:nvGrpSpPr>
          <p:cNvPr id="28" name="组合 27">
            <a:extLst>
              <a:ext uri="{FF2B5EF4-FFF2-40B4-BE49-F238E27FC236}">
                <a16:creationId xmlns:a16="http://schemas.microsoft.com/office/drawing/2014/main" id="{B6317D23-4D5D-42FB-B5C0-F230E455A540}"/>
              </a:ext>
            </a:extLst>
          </p:cNvPr>
          <p:cNvGrpSpPr/>
          <p:nvPr/>
        </p:nvGrpSpPr>
        <p:grpSpPr>
          <a:xfrm>
            <a:off x="8413987" y="3299132"/>
            <a:ext cx="2177814" cy="2177812"/>
            <a:chOff x="984250" y="3180770"/>
            <a:chExt cx="3454400" cy="3454400"/>
          </a:xfrm>
        </p:grpSpPr>
        <p:sp>
          <p:nvSpPr>
            <p:cNvPr id="29" name="圆: 空心 28">
              <a:extLst>
                <a:ext uri="{FF2B5EF4-FFF2-40B4-BE49-F238E27FC236}">
                  <a16:creationId xmlns:a16="http://schemas.microsoft.com/office/drawing/2014/main" id="{6C5D8705-F2E2-49DA-BA19-55C3E7D4A754}"/>
                </a:ext>
              </a:extLst>
            </p:cNvPr>
            <p:cNvSpPr/>
            <p:nvPr/>
          </p:nvSpPr>
          <p:spPr>
            <a:xfrm>
              <a:off x="984250" y="3180770"/>
              <a:ext cx="3454400" cy="3454400"/>
            </a:xfrm>
            <a:prstGeom prst="donut">
              <a:avLst>
                <a:gd name="adj" fmla="val 8549"/>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dirty="0">
                <a:solidFill>
                  <a:schemeClr val="tx1"/>
                </a:solidFill>
                <a:cs typeface="+mn-ea"/>
                <a:sym typeface="+mn-lt"/>
              </a:endParaRPr>
            </a:p>
          </p:txBody>
        </p:sp>
        <p:sp>
          <p:nvSpPr>
            <p:cNvPr id="30" name="椭圆 29">
              <a:extLst>
                <a:ext uri="{FF2B5EF4-FFF2-40B4-BE49-F238E27FC236}">
                  <a16:creationId xmlns:a16="http://schemas.microsoft.com/office/drawing/2014/main" id="{A5A6EB97-0CBE-46A6-A333-1DD3D1FC00F9}"/>
                </a:ext>
              </a:extLst>
            </p:cNvPr>
            <p:cNvSpPr/>
            <p:nvPr/>
          </p:nvSpPr>
          <p:spPr>
            <a:xfrm>
              <a:off x="1448737" y="3645257"/>
              <a:ext cx="2525426" cy="2525426"/>
            </a:xfrm>
            <a:prstGeom prst="ellipse">
              <a:avLst/>
            </a:prstGeom>
            <a:blipFill dpi="0" rotWithShape="1">
              <a:blip r:embed="rId5" cstate="print">
                <a:extLst>
                  <a:ext uri="{28A0092B-C50C-407E-A947-70E740481C1C}">
                    <a14:useLocalDpi xmlns:a14="http://schemas.microsoft.com/office/drawing/2010/main" val="0"/>
                  </a:ext>
                </a:extLst>
              </a:blip>
              <a:srcRect/>
              <a:stretch>
                <a:fillRect l="-25000" r="-2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grpSp>
        <p:nvGrpSpPr>
          <p:cNvPr id="31" name="组合 11">
            <a:extLst>
              <a:ext uri="{FF2B5EF4-FFF2-40B4-BE49-F238E27FC236}">
                <a16:creationId xmlns:a16="http://schemas.microsoft.com/office/drawing/2014/main" id="{80C03A83-4FFE-4F31-B84F-AA4A574B3A8B}"/>
              </a:ext>
            </a:extLst>
          </p:cNvPr>
          <p:cNvGrpSpPr>
            <a:grpSpLocks/>
          </p:cNvGrpSpPr>
          <p:nvPr/>
        </p:nvGrpSpPr>
        <p:grpSpPr bwMode="auto">
          <a:xfrm>
            <a:off x="4300595" y="5146009"/>
            <a:ext cx="3820558" cy="611555"/>
            <a:chOff x="278395" y="5121882"/>
            <a:chExt cx="3821223" cy="612014"/>
          </a:xfrm>
        </p:grpSpPr>
        <p:sp>
          <p:nvSpPr>
            <p:cNvPr id="32" name="矩形 31">
              <a:extLst>
                <a:ext uri="{FF2B5EF4-FFF2-40B4-BE49-F238E27FC236}">
                  <a16:creationId xmlns:a16="http://schemas.microsoft.com/office/drawing/2014/main" id="{6079AD1D-79FC-4CD7-A7BA-9FA137628D94}"/>
                </a:ext>
              </a:extLst>
            </p:cNvPr>
            <p:cNvSpPr/>
            <p:nvPr/>
          </p:nvSpPr>
          <p:spPr bwMode="auto">
            <a:xfrm>
              <a:off x="460101" y="5460796"/>
              <a:ext cx="3228022" cy="273100"/>
            </a:xfrm>
            <a:prstGeom prst="rect">
              <a:avLst/>
            </a:prstGeom>
          </p:spPr>
          <p:txBody>
            <a:bodyPr wrap="square">
              <a:spAutoFit/>
              <a:scene3d>
                <a:camera prst="orthographicFront"/>
                <a:lightRig rig="threePt" dir="t"/>
              </a:scene3d>
              <a:sp3d contourW="12700"/>
            </a:bodyPr>
            <a:lstStyle/>
            <a:p>
              <a:pPr algn="ctr">
                <a:lnSpc>
                  <a:spcPct val="130000"/>
                </a:lnSpc>
              </a:pPr>
              <a:r>
                <a:rPr lang="zh-CN" altLang="en-US" sz="1000" dirty="0">
                  <a:solidFill>
                    <a:schemeClr val="tx1">
                      <a:lumMod val="65000"/>
                      <a:lumOff val="35000"/>
                    </a:schemeClr>
                  </a:solidFill>
                  <a:cs typeface="+mn-ea"/>
                  <a:sym typeface="+mn-lt"/>
                </a:rPr>
                <a:t> </a:t>
              </a:r>
              <a:r>
                <a:rPr lang="en-US" altLang="zh-CN" sz="1000" dirty="0">
                  <a:solidFill>
                    <a:schemeClr val="tx1">
                      <a:lumMod val="65000"/>
                      <a:lumOff val="35000"/>
                    </a:schemeClr>
                  </a:solidFill>
                  <a:cs typeface="+mn-ea"/>
                  <a:sym typeface="+mn-lt"/>
                </a:rPr>
                <a:t>2018</a:t>
              </a:r>
              <a:r>
                <a:rPr lang="zh-CN" altLang="en-US" sz="1000" dirty="0">
                  <a:solidFill>
                    <a:schemeClr val="tx1">
                      <a:lumMod val="65000"/>
                      <a:lumOff val="35000"/>
                    </a:schemeClr>
                  </a:solidFill>
                  <a:cs typeface="+mn-ea"/>
                  <a:sym typeface="+mn-lt"/>
                </a:rPr>
                <a:t>annual labor inspection, declaration of social insurance contribution base;</a:t>
              </a:r>
              <a:endParaRPr lang="en-US" altLang="zh-CN" sz="1000" dirty="0">
                <a:solidFill>
                  <a:schemeClr val="tx1">
                    <a:lumMod val="65000"/>
                    <a:lumOff val="35000"/>
                  </a:schemeClr>
                </a:solidFill>
                <a:cs typeface="+mn-ea"/>
                <a:sym typeface="+mn-lt"/>
              </a:endParaRPr>
            </a:p>
          </p:txBody>
        </p:sp>
        <p:sp>
          <p:nvSpPr>
            <p:cNvPr id="33" name="文本框 32">
              <a:extLst>
                <a:ext uri="{FF2B5EF4-FFF2-40B4-BE49-F238E27FC236}">
                  <a16:creationId xmlns:a16="http://schemas.microsoft.com/office/drawing/2014/main" id="{19FABD06-BA80-4212-BC11-532C55C3C4CC}"/>
                </a:ext>
              </a:extLst>
            </p:cNvPr>
            <p:cNvSpPr txBox="1"/>
            <p:nvPr/>
          </p:nvSpPr>
          <p:spPr>
            <a:xfrm>
              <a:off x="278395" y="5121882"/>
              <a:ext cx="3821223" cy="369609"/>
            </a:xfrm>
            <a:prstGeom prst="rect">
              <a:avLst/>
            </a:prstGeom>
            <a:noFill/>
          </p:spPr>
          <p:txBody>
            <a:bodyPr wrap="square">
              <a:spAutoFit/>
              <a:scene3d>
                <a:camera prst="orthographicFront"/>
                <a:lightRig rig="threePt" dir="t"/>
              </a:scene3d>
              <a:sp3d contourW="12700"/>
            </a:bodyPr>
            <a:lstStyle>
              <a:defPPr>
                <a:defRPr lang="zh-CN"/>
              </a:defPPr>
              <a:lvl1pPr algn="ctr">
                <a:defRPr b="1" spc="300">
                  <a:solidFill>
                    <a:schemeClr val="tx1">
                      <a:lumMod val="75000"/>
                      <a:lumOff val="25000"/>
                    </a:schemeClr>
                  </a:solidFill>
                  <a:latin typeface="思源黑体 CN Medium" panose="020B0600000000000000" pitchFamily="34" charset="-122"/>
                  <a:ea typeface="思源黑体 CN Medium" panose="020B0600000000000000" pitchFamily="34" charset="-122"/>
                  <a:cs typeface="Segoe UI Light" panose="020B0502040204020203" pitchFamily="34" charset="0"/>
                </a:defRPr>
              </a:lvl1pPr>
            </a:lstStyle>
            <a:p>
              <a:pPr>
                <a:defRPr/>
              </a:pPr>
              <a:r>
                <a:rPr lang="zh-CN" altLang="en-US" spc="0" dirty="0">
                  <a:latin typeface="+mn-lt"/>
                  <a:ea typeface="+mn-ea"/>
                  <a:cs typeface="+mn-ea"/>
                  <a:sym typeface="+mn-lt"/>
                </a:rPr>
                <a:t>Insufficient professionalism</a:t>
              </a:r>
            </a:p>
          </p:txBody>
        </p:sp>
      </p:grpSp>
      <p:grpSp>
        <p:nvGrpSpPr>
          <p:cNvPr id="34" name="组合 11">
            <a:extLst>
              <a:ext uri="{FF2B5EF4-FFF2-40B4-BE49-F238E27FC236}">
                <a16:creationId xmlns:a16="http://schemas.microsoft.com/office/drawing/2014/main" id="{1133A9B8-A610-42A8-85B0-3962E6F6802E}"/>
              </a:ext>
            </a:extLst>
          </p:cNvPr>
          <p:cNvGrpSpPr>
            <a:grpSpLocks/>
          </p:cNvGrpSpPr>
          <p:nvPr/>
        </p:nvGrpSpPr>
        <p:grpSpPr bwMode="auto">
          <a:xfrm>
            <a:off x="1059791" y="2151537"/>
            <a:ext cx="3343934" cy="811610"/>
            <a:chOff x="401855" y="5121882"/>
            <a:chExt cx="3344515" cy="812219"/>
          </a:xfrm>
        </p:grpSpPr>
        <p:sp>
          <p:nvSpPr>
            <p:cNvPr id="35" name="矩形 34">
              <a:extLst>
                <a:ext uri="{FF2B5EF4-FFF2-40B4-BE49-F238E27FC236}">
                  <a16:creationId xmlns:a16="http://schemas.microsoft.com/office/drawing/2014/main" id="{DCD4979B-E493-4B75-A6A2-95AF14BD7E09}"/>
                </a:ext>
              </a:extLst>
            </p:cNvPr>
            <p:cNvSpPr/>
            <p:nvPr/>
          </p:nvSpPr>
          <p:spPr bwMode="auto">
            <a:xfrm>
              <a:off x="401855" y="5460796"/>
              <a:ext cx="3344515" cy="473305"/>
            </a:xfrm>
            <a:prstGeom prst="rect">
              <a:avLst/>
            </a:prstGeom>
          </p:spPr>
          <p:txBody>
            <a:bodyPr wrap="square">
              <a:spAutoFit/>
              <a:scene3d>
                <a:camera prst="orthographicFront"/>
                <a:lightRig rig="threePt" dir="t"/>
              </a:scene3d>
              <a:sp3d contourW="12700"/>
            </a:bodyPr>
            <a:lstStyle/>
            <a:p>
              <a:pPr algn="ctr">
                <a:lnSpc>
                  <a:spcPct val="130000"/>
                </a:lnSpc>
              </a:pPr>
              <a:r>
                <a:rPr lang="zh-CN" altLang="en-US" sz="1000" dirty="0">
                  <a:solidFill>
                    <a:schemeClr val="tx1">
                      <a:lumMod val="65000"/>
                      <a:lumOff val="35000"/>
                    </a:schemeClr>
                  </a:solidFill>
                  <a:cs typeface="+mn-ea"/>
                  <a:sym typeface="+mn-lt"/>
                </a:rPr>
                <a:t> Performance adjustment, seniority salary adjustment;</a:t>
              </a:r>
              <a:endParaRPr lang="en-US" altLang="zh-CN" sz="1000" dirty="0">
                <a:solidFill>
                  <a:schemeClr val="tx1">
                    <a:lumMod val="65000"/>
                    <a:lumOff val="35000"/>
                  </a:schemeClr>
                </a:solidFill>
                <a:cs typeface="+mn-ea"/>
                <a:sym typeface="+mn-lt"/>
              </a:endParaRPr>
            </a:p>
            <a:p>
              <a:pPr algn="ctr">
                <a:lnSpc>
                  <a:spcPct val="130000"/>
                </a:lnSpc>
              </a:pPr>
              <a:r>
                <a:rPr lang="zh-CN" altLang="en-US" sz="1000" dirty="0">
                  <a:solidFill>
                    <a:schemeClr val="tx1">
                      <a:lumMod val="65000"/>
                      <a:lumOff val="35000"/>
                    </a:schemeClr>
                  </a:solidFill>
                  <a:cs typeface="+mn-ea"/>
                  <a:sym typeface="+mn-lt"/>
                </a:rPr>
                <a:t>Annual wage adjustment;</a:t>
              </a:r>
              <a:endParaRPr lang="en-US" altLang="zh-CN" sz="1000" dirty="0">
                <a:solidFill>
                  <a:schemeClr val="tx1">
                    <a:lumMod val="65000"/>
                    <a:lumOff val="35000"/>
                  </a:schemeClr>
                </a:solidFill>
                <a:cs typeface="+mn-ea"/>
                <a:sym typeface="+mn-lt"/>
              </a:endParaRPr>
            </a:p>
          </p:txBody>
        </p:sp>
        <p:sp>
          <p:nvSpPr>
            <p:cNvPr id="36" name="文本框 35">
              <a:extLst>
                <a:ext uri="{FF2B5EF4-FFF2-40B4-BE49-F238E27FC236}">
                  <a16:creationId xmlns:a16="http://schemas.microsoft.com/office/drawing/2014/main" id="{FE36438E-16F3-426C-AA68-621B20E3F644}"/>
                </a:ext>
              </a:extLst>
            </p:cNvPr>
            <p:cNvSpPr txBox="1"/>
            <p:nvPr/>
          </p:nvSpPr>
          <p:spPr>
            <a:xfrm>
              <a:off x="401855" y="5121882"/>
              <a:ext cx="3241367" cy="369332"/>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lgn="ctr">
                <a:defRPr/>
              </a:pPr>
              <a:r>
                <a:rPr lang="zh-CN" altLang="en-US" sz="1800" spc="0" dirty="0">
                  <a:solidFill>
                    <a:schemeClr val="tx1">
                      <a:lumMod val="75000"/>
                      <a:lumOff val="25000"/>
                    </a:schemeClr>
                  </a:solidFill>
                  <a:latin typeface="+mn-lt"/>
                  <a:ea typeface="+mn-ea"/>
                  <a:cs typeface="+mn-ea"/>
                  <a:sym typeface="+mn-lt"/>
                </a:rPr>
                <a:t>Cognitive deficiency</a:t>
              </a:r>
            </a:p>
          </p:txBody>
        </p:sp>
      </p:grpSp>
      <p:grpSp>
        <p:nvGrpSpPr>
          <p:cNvPr id="37" name="组合 11">
            <a:extLst>
              <a:ext uri="{FF2B5EF4-FFF2-40B4-BE49-F238E27FC236}">
                <a16:creationId xmlns:a16="http://schemas.microsoft.com/office/drawing/2014/main" id="{7AC464D8-04FD-450B-86F6-5D81A3DD27BF}"/>
              </a:ext>
            </a:extLst>
          </p:cNvPr>
          <p:cNvGrpSpPr>
            <a:grpSpLocks/>
          </p:cNvGrpSpPr>
          <p:nvPr/>
        </p:nvGrpSpPr>
        <p:grpSpPr bwMode="auto">
          <a:xfrm>
            <a:off x="7832963" y="2120864"/>
            <a:ext cx="3339862" cy="642227"/>
            <a:chOff x="403891" y="5091187"/>
            <a:chExt cx="3340442" cy="642709"/>
          </a:xfrm>
        </p:grpSpPr>
        <p:sp>
          <p:nvSpPr>
            <p:cNvPr id="38" name="矩形 37">
              <a:extLst>
                <a:ext uri="{FF2B5EF4-FFF2-40B4-BE49-F238E27FC236}">
                  <a16:creationId xmlns:a16="http://schemas.microsoft.com/office/drawing/2014/main" id="{4296B7C0-3B4B-462D-8ED1-6AFC0880A46F}"/>
                </a:ext>
              </a:extLst>
            </p:cNvPr>
            <p:cNvSpPr/>
            <p:nvPr/>
          </p:nvSpPr>
          <p:spPr bwMode="auto">
            <a:xfrm>
              <a:off x="403891" y="5460796"/>
              <a:ext cx="3340442" cy="273100"/>
            </a:xfrm>
            <a:prstGeom prst="rect">
              <a:avLst/>
            </a:prstGeom>
          </p:spPr>
          <p:txBody>
            <a:bodyPr wrap="square">
              <a:spAutoFit/>
              <a:scene3d>
                <a:camera prst="orthographicFront"/>
                <a:lightRig rig="threePt" dir="t"/>
              </a:scene3d>
              <a:sp3d contourW="12700"/>
            </a:bodyPr>
            <a:lstStyle/>
            <a:p>
              <a:pPr algn="r">
                <a:lnSpc>
                  <a:spcPct val="130000"/>
                </a:lnSpc>
              </a:pPr>
              <a:r>
                <a:rPr lang="zh-CN" altLang="en-US" sz="1000" dirty="0">
                  <a:solidFill>
                    <a:schemeClr val="tx1">
                      <a:lumMod val="65000"/>
                      <a:lumOff val="35000"/>
                    </a:schemeClr>
                  </a:solidFill>
                  <a:cs typeface="+mn-ea"/>
                  <a:sym typeface="+mn-lt"/>
                </a:rPr>
                <a:t>Establish a special statistical database of human resources such as salary and social security statistics</a:t>
              </a:r>
            </a:p>
          </p:txBody>
        </p:sp>
        <p:sp>
          <p:nvSpPr>
            <p:cNvPr id="39" name="文本框 38">
              <a:extLst>
                <a:ext uri="{FF2B5EF4-FFF2-40B4-BE49-F238E27FC236}">
                  <a16:creationId xmlns:a16="http://schemas.microsoft.com/office/drawing/2014/main" id="{75117AD3-C4BE-47C9-98A4-D2880F5A3D4E}"/>
                </a:ext>
              </a:extLst>
            </p:cNvPr>
            <p:cNvSpPr txBox="1"/>
            <p:nvPr/>
          </p:nvSpPr>
          <p:spPr>
            <a:xfrm>
              <a:off x="656779" y="5091187"/>
              <a:ext cx="2834666" cy="369609"/>
            </a:xfrm>
            <a:prstGeom prst="rect">
              <a:avLst/>
            </a:prstGeom>
            <a:noFill/>
          </p:spPr>
          <p:txBody>
            <a:bodyPr wrap="square">
              <a:spAutoFit/>
              <a:scene3d>
                <a:camera prst="orthographicFront"/>
                <a:lightRig rig="threePt" dir="t"/>
              </a:scene3d>
              <a:sp3d contourW="12700"/>
            </a:bodyPr>
            <a:lstStyle>
              <a:defPPr>
                <a:defRPr lang="zh-CN"/>
              </a:defPPr>
              <a:lvl1pPr algn="ctr">
                <a:defRPr b="1" spc="300">
                  <a:solidFill>
                    <a:schemeClr val="tx1">
                      <a:lumMod val="75000"/>
                      <a:lumOff val="25000"/>
                    </a:schemeClr>
                  </a:solidFill>
                  <a:latin typeface="思源黑体 CN Medium" panose="020B0600000000000000" pitchFamily="34" charset="-122"/>
                  <a:ea typeface="思源黑体 CN Medium" panose="020B0600000000000000" pitchFamily="34" charset="-122"/>
                  <a:cs typeface="Segoe UI Light" panose="020B0502040204020203" pitchFamily="34" charset="0"/>
                </a:defRPr>
              </a:lvl1pPr>
            </a:lstStyle>
            <a:p>
              <a:pPr>
                <a:defRPr/>
              </a:pPr>
              <a:r>
                <a:rPr lang="zh-CN" altLang="en-US" spc="0" dirty="0">
                  <a:latin typeface="+mn-lt"/>
                  <a:ea typeface="+mn-ea"/>
                  <a:cs typeface="+mn-ea"/>
                  <a:sym typeface="+mn-lt"/>
                </a:rPr>
                <a:t>Under-managed</a:t>
              </a:r>
            </a:p>
          </p:txBody>
        </p:sp>
      </p:grpSp>
      <p:grpSp>
        <p:nvGrpSpPr>
          <p:cNvPr id="40" name="组合 39"/>
          <p:cNvGrpSpPr/>
          <p:nvPr/>
        </p:nvGrpSpPr>
        <p:grpSpPr>
          <a:xfrm>
            <a:off x="3320458" y="458741"/>
            <a:ext cx="5572519" cy="785143"/>
            <a:chOff x="1679798" y="438128"/>
            <a:chExt cx="5572519" cy="785143"/>
          </a:xfrm>
        </p:grpSpPr>
        <p:sp>
          <p:nvSpPr>
            <p:cNvPr id="41" name="文本框 40"/>
            <p:cNvSpPr txBox="1"/>
            <p:nvPr/>
          </p:nvSpPr>
          <p:spPr>
            <a:xfrm>
              <a:off x="3096131" y="438128"/>
              <a:ext cx="2739853"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Lack of work</a:t>
              </a:r>
            </a:p>
          </p:txBody>
        </p:sp>
        <p:sp>
          <p:nvSpPr>
            <p:cNvPr id="42" name="文本框 41"/>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4119303688"/>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699073" y="3841804"/>
            <a:ext cx="264577" cy="284743"/>
            <a:chOff x="8360619" y="2606702"/>
            <a:chExt cx="426717" cy="459241"/>
          </a:xfrm>
          <a:gradFill>
            <a:gsLst>
              <a:gs pos="0">
                <a:srgbClr val="92BFB5"/>
              </a:gs>
              <a:gs pos="100000">
                <a:srgbClr val="52A4AE"/>
              </a:gs>
            </a:gsLst>
            <a:lin ang="5400000" scaled="1"/>
          </a:gradFill>
        </p:grpSpPr>
        <p:sp>
          <p:nvSpPr>
            <p:cNvPr id="7" name="Freeform 74"/>
            <p:cNvSpPr>
              <a:spLocks noEditPoints="1"/>
            </p:cNvSpPr>
            <p:nvPr/>
          </p:nvSpPr>
          <p:spPr bwMode="auto">
            <a:xfrm>
              <a:off x="8360619" y="2606702"/>
              <a:ext cx="426717" cy="459241"/>
            </a:xfrm>
            <a:custGeom>
              <a:avLst/>
              <a:gdLst>
                <a:gd name="T0" fmla="*/ 93 w 179"/>
                <a:gd name="T1" fmla="*/ 16 h 192"/>
                <a:gd name="T2" fmla="*/ 93 w 179"/>
                <a:gd name="T3" fmla="*/ 4 h 192"/>
                <a:gd name="T4" fmla="*/ 90 w 179"/>
                <a:gd name="T5" fmla="*/ 0 h 192"/>
                <a:gd name="T6" fmla="*/ 86 w 179"/>
                <a:gd name="T7" fmla="*/ 4 h 192"/>
                <a:gd name="T8" fmla="*/ 86 w 179"/>
                <a:gd name="T9" fmla="*/ 16 h 192"/>
                <a:gd name="T10" fmla="*/ 0 w 179"/>
                <a:gd name="T11" fmla="*/ 75 h 192"/>
                <a:gd name="T12" fmla="*/ 1 w 179"/>
                <a:gd name="T13" fmla="*/ 76 h 192"/>
                <a:gd name="T14" fmla="*/ 86 w 179"/>
                <a:gd name="T15" fmla="*/ 76 h 192"/>
                <a:gd name="T16" fmla="*/ 86 w 179"/>
                <a:gd name="T17" fmla="*/ 77 h 192"/>
                <a:gd name="T18" fmla="*/ 86 w 179"/>
                <a:gd name="T19" fmla="*/ 89 h 192"/>
                <a:gd name="T20" fmla="*/ 4 w 179"/>
                <a:gd name="T21" fmla="*/ 89 h 192"/>
                <a:gd name="T22" fmla="*/ 3 w 179"/>
                <a:gd name="T23" fmla="*/ 90 h 192"/>
                <a:gd name="T24" fmla="*/ 3 w 179"/>
                <a:gd name="T25" fmla="*/ 159 h 192"/>
                <a:gd name="T26" fmla="*/ 4 w 179"/>
                <a:gd name="T27" fmla="*/ 160 h 192"/>
                <a:gd name="T28" fmla="*/ 86 w 179"/>
                <a:gd name="T29" fmla="*/ 160 h 192"/>
                <a:gd name="T30" fmla="*/ 86 w 179"/>
                <a:gd name="T31" fmla="*/ 173 h 192"/>
                <a:gd name="T32" fmla="*/ 74 w 179"/>
                <a:gd name="T33" fmla="*/ 185 h 192"/>
                <a:gd name="T34" fmla="*/ 72 w 179"/>
                <a:gd name="T35" fmla="*/ 185 h 192"/>
                <a:gd name="T36" fmla="*/ 60 w 179"/>
                <a:gd name="T37" fmla="*/ 173 h 192"/>
                <a:gd name="T38" fmla="*/ 56 w 179"/>
                <a:gd name="T39" fmla="*/ 169 h 192"/>
                <a:gd name="T40" fmla="*/ 52 w 179"/>
                <a:gd name="T41" fmla="*/ 173 h 192"/>
                <a:gd name="T42" fmla="*/ 72 w 179"/>
                <a:gd name="T43" fmla="*/ 192 h 192"/>
                <a:gd name="T44" fmla="*/ 74 w 179"/>
                <a:gd name="T45" fmla="*/ 192 h 192"/>
                <a:gd name="T46" fmla="*/ 93 w 179"/>
                <a:gd name="T47" fmla="*/ 173 h 192"/>
                <a:gd name="T48" fmla="*/ 93 w 179"/>
                <a:gd name="T49" fmla="*/ 160 h 192"/>
                <a:gd name="T50" fmla="*/ 175 w 179"/>
                <a:gd name="T51" fmla="*/ 160 h 192"/>
                <a:gd name="T52" fmla="*/ 176 w 179"/>
                <a:gd name="T53" fmla="*/ 159 h 192"/>
                <a:gd name="T54" fmla="*/ 176 w 179"/>
                <a:gd name="T55" fmla="*/ 90 h 192"/>
                <a:gd name="T56" fmla="*/ 175 w 179"/>
                <a:gd name="T57" fmla="*/ 89 h 192"/>
                <a:gd name="T58" fmla="*/ 93 w 179"/>
                <a:gd name="T59" fmla="*/ 89 h 192"/>
                <a:gd name="T60" fmla="*/ 93 w 179"/>
                <a:gd name="T61" fmla="*/ 77 h 192"/>
                <a:gd name="T62" fmla="*/ 93 w 179"/>
                <a:gd name="T63" fmla="*/ 76 h 192"/>
                <a:gd name="T64" fmla="*/ 178 w 179"/>
                <a:gd name="T65" fmla="*/ 76 h 192"/>
                <a:gd name="T66" fmla="*/ 179 w 179"/>
                <a:gd name="T67" fmla="*/ 75 h 192"/>
                <a:gd name="T68" fmla="*/ 93 w 179"/>
                <a:gd name="T69" fmla="*/ 16 h 192"/>
                <a:gd name="T70" fmla="*/ 30 w 179"/>
                <a:gd name="T71" fmla="*/ 129 h 192"/>
                <a:gd name="T72" fmla="*/ 25 w 179"/>
                <a:gd name="T73" fmla="*/ 125 h 192"/>
                <a:gd name="T74" fmla="*/ 30 w 179"/>
                <a:gd name="T75" fmla="*/ 120 h 192"/>
                <a:gd name="T76" fmla="*/ 35 w 179"/>
                <a:gd name="T77" fmla="*/ 125 h 192"/>
                <a:gd name="T78" fmla="*/ 30 w 179"/>
                <a:gd name="T79" fmla="*/ 129 h 192"/>
                <a:gd name="T80" fmla="*/ 149 w 179"/>
                <a:gd name="T81" fmla="*/ 120 h 192"/>
                <a:gd name="T82" fmla="*/ 154 w 179"/>
                <a:gd name="T83" fmla="*/ 125 h 192"/>
                <a:gd name="T84" fmla="*/ 149 w 179"/>
                <a:gd name="T85" fmla="*/ 129 h 192"/>
                <a:gd name="T86" fmla="*/ 144 w 179"/>
                <a:gd name="T87" fmla="*/ 125 h 192"/>
                <a:gd name="T88" fmla="*/ 149 w 179"/>
                <a:gd name="T89" fmla="*/ 120 h 192"/>
                <a:gd name="T90" fmla="*/ 113 w 179"/>
                <a:gd name="T91" fmla="*/ 125 h 192"/>
                <a:gd name="T92" fmla="*/ 90 w 179"/>
                <a:gd name="T93" fmla="*/ 146 h 192"/>
                <a:gd name="T94" fmla="*/ 66 w 179"/>
                <a:gd name="T95" fmla="*/ 125 h 192"/>
                <a:gd name="T96" fmla="*/ 90 w 179"/>
                <a:gd name="T97" fmla="*/ 103 h 192"/>
                <a:gd name="T98" fmla="*/ 113 w 179"/>
                <a:gd name="T99" fmla="*/ 12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9" h="192">
                  <a:moveTo>
                    <a:pt x="93" y="16"/>
                  </a:moveTo>
                  <a:cubicBezTo>
                    <a:pt x="93" y="4"/>
                    <a:pt x="93" y="4"/>
                    <a:pt x="93" y="4"/>
                  </a:cubicBezTo>
                  <a:cubicBezTo>
                    <a:pt x="93" y="2"/>
                    <a:pt x="92" y="0"/>
                    <a:pt x="90" y="0"/>
                  </a:cubicBezTo>
                  <a:cubicBezTo>
                    <a:pt x="87" y="0"/>
                    <a:pt x="86" y="2"/>
                    <a:pt x="86" y="4"/>
                  </a:cubicBezTo>
                  <a:cubicBezTo>
                    <a:pt x="86" y="16"/>
                    <a:pt x="86" y="16"/>
                    <a:pt x="86" y="16"/>
                  </a:cubicBezTo>
                  <a:cubicBezTo>
                    <a:pt x="38" y="18"/>
                    <a:pt x="0" y="43"/>
                    <a:pt x="0" y="75"/>
                  </a:cubicBezTo>
                  <a:cubicBezTo>
                    <a:pt x="0" y="75"/>
                    <a:pt x="0" y="76"/>
                    <a:pt x="1" y="76"/>
                  </a:cubicBezTo>
                  <a:cubicBezTo>
                    <a:pt x="86" y="76"/>
                    <a:pt x="86" y="76"/>
                    <a:pt x="86" y="76"/>
                  </a:cubicBezTo>
                  <a:cubicBezTo>
                    <a:pt x="86" y="76"/>
                    <a:pt x="86" y="76"/>
                    <a:pt x="86" y="77"/>
                  </a:cubicBezTo>
                  <a:cubicBezTo>
                    <a:pt x="86" y="89"/>
                    <a:pt x="86" y="89"/>
                    <a:pt x="86" y="89"/>
                  </a:cubicBezTo>
                  <a:cubicBezTo>
                    <a:pt x="4" y="89"/>
                    <a:pt x="4" y="89"/>
                    <a:pt x="4" y="89"/>
                  </a:cubicBezTo>
                  <a:cubicBezTo>
                    <a:pt x="3" y="89"/>
                    <a:pt x="3" y="89"/>
                    <a:pt x="3" y="90"/>
                  </a:cubicBezTo>
                  <a:cubicBezTo>
                    <a:pt x="3" y="159"/>
                    <a:pt x="3" y="159"/>
                    <a:pt x="3" y="159"/>
                  </a:cubicBezTo>
                  <a:cubicBezTo>
                    <a:pt x="3" y="160"/>
                    <a:pt x="3" y="160"/>
                    <a:pt x="4" y="160"/>
                  </a:cubicBezTo>
                  <a:cubicBezTo>
                    <a:pt x="86" y="160"/>
                    <a:pt x="86" y="160"/>
                    <a:pt x="86" y="160"/>
                  </a:cubicBezTo>
                  <a:cubicBezTo>
                    <a:pt x="86" y="173"/>
                    <a:pt x="86" y="173"/>
                    <a:pt x="86" y="173"/>
                  </a:cubicBezTo>
                  <a:cubicBezTo>
                    <a:pt x="86" y="179"/>
                    <a:pt x="80" y="185"/>
                    <a:pt x="74" y="185"/>
                  </a:cubicBezTo>
                  <a:cubicBezTo>
                    <a:pt x="72" y="185"/>
                    <a:pt x="72" y="185"/>
                    <a:pt x="72" y="185"/>
                  </a:cubicBezTo>
                  <a:cubicBezTo>
                    <a:pt x="65" y="185"/>
                    <a:pt x="60" y="179"/>
                    <a:pt x="60" y="173"/>
                  </a:cubicBezTo>
                  <a:cubicBezTo>
                    <a:pt x="60" y="171"/>
                    <a:pt x="58" y="169"/>
                    <a:pt x="56" y="169"/>
                  </a:cubicBezTo>
                  <a:cubicBezTo>
                    <a:pt x="54" y="169"/>
                    <a:pt x="52" y="171"/>
                    <a:pt x="52" y="173"/>
                  </a:cubicBezTo>
                  <a:cubicBezTo>
                    <a:pt x="52" y="184"/>
                    <a:pt x="61" y="192"/>
                    <a:pt x="72" y="192"/>
                  </a:cubicBezTo>
                  <a:cubicBezTo>
                    <a:pt x="74" y="192"/>
                    <a:pt x="74" y="192"/>
                    <a:pt x="74" y="192"/>
                  </a:cubicBezTo>
                  <a:cubicBezTo>
                    <a:pt x="85" y="192"/>
                    <a:pt x="93" y="184"/>
                    <a:pt x="93" y="173"/>
                  </a:cubicBezTo>
                  <a:cubicBezTo>
                    <a:pt x="93" y="160"/>
                    <a:pt x="93" y="160"/>
                    <a:pt x="93" y="160"/>
                  </a:cubicBezTo>
                  <a:cubicBezTo>
                    <a:pt x="175" y="160"/>
                    <a:pt x="175" y="160"/>
                    <a:pt x="175" y="160"/>
                  </a:cubicBezTo>
                  <a:cubicBezTo>
                    <a:pt x="176" y="160"/>
                    <a:pt x="176" y="160"/>
                    <a:pt x="176" y="159"/>
                  </a:cubicBezTo>
                  <a:cubicBezTo>
                    <a:pt x="176" y="90"/>
                    <a:pt x="176" y="90"/>
                    <a:pt x="176" y="90"/>
                  </a:cubicBezTo>
                  <a:cubicBezTo>
                    <a:pt x="176" y="89"/>
                    <a:pt x="176" y="89"/>
                    <a:pt x="175" y="89"/>
                  </a:cubicBezTo>
                  <a:cubicBezTo>
                    <a:pt x="93" y="89"/>
                    <a:pt x="93" y="89"/>
                    <a:pt x="93" y="89"/>
                  </a:cubicBezTo>
                  <a:cubicBezTo>
                    <a:pt x="93" y="77"/>
                    <a:pt x="93" y="77"/>
                    <a:pt x="93" y="77"/>
                  </a:cubicBezTo>
                  <a:cubicBezTo>
                    <a:pt x="93" y="76"/>
                    <a:pt x="93" y="76"/>
                    <a:pt x="93" y="76"/>
                  </a:cubicBezTo>
                  <a:cubicBezTo>
                    <a:pt x="178" y="76"/>
                    <a:pt x="178" y="76"/>
                    <a:pt x="178" y="76"/>
                  </a:cubicBezTo>
                  <a:cubicBezTo>
                    <a:pt x="179" y="76"/>
                    <a:pt x="179" y="75"/>
                    <a:pt x="179" y="75"/>
                  </a:cubicBezTo>
                  <a:cubicBezTo>
                    <a:pt x="179" y="43"/>
                    <a:pt x="141" y="18"/>
                    <a:pt x="93" y="16"/>
                  </a:cubicBezTo>
                  <a:close/>
                  <a:moveTo>
                    <a:pt x="30" y="129"/>
                  </a:moveTo>
                  <a:cubicBezTo>
                    <a:pt x="27" y="129"/>
                    <a:pt x="25" y="127"/>
                    <a:pt x="25" y="125"/>
                  </a:cubicBezTo>
                  <a:cubicBezTo>
                    <a:pt x="25" y="122"/>
                    <a:pt x="27" y="120"/>
                    <a:pt x="30" y="120"/>
                  </a:cubicBezTo>
                  <a:cubicBezTo>
                    <a:pt x="32" y="120"/>
                    <a:pt x="35" y="122"/>
                    <a:pt x="35" y="125"/>
                  </a:cubicBezTo>
                  <a:cubicBezTo>
                    <a:pt x="35" y="127"/>
                    <a:pt x="32" y="129"/>
                    <a:pt x="30" y="129"/>
                  </a:cubicBezTo>
                  <a:close/>
                  <a:moveTo>
                    <a:pt x="149" y="120"/>
                  </a:moveTo>
                  <a:cubicBezTo>
                    <a:pt x="152" y="120"/>
                    <a:pt x="154" y="122"/>
                    <a:pt x="154" y="125"/>
                  </a:cubicBezTo>
                  <a:cubicBezTo>
                    <a:pt x="154" y="127"/>
                    <a:pt x="152" y="129"/>
                    <a:pt x="149" y="129"/>
                  </a:cubicBezTo>
                  <a:cubicBezTo>
                    <a:pt x="147" y="129"/>
                    <a:pt x="144" y="127"/>
                    <a:pt x="144" y="125"/>
                  </a:cubicBezTo>
                  <a:cubicBezTo>
                    <a:pt x="144" y="122"/>
                    <a:pt x="147" y="120"/>
                    <a:pt x="149" y="120"/>
                  </a:cubicBezTo>
                  <a:close/>
                  <a:moveTo>
                    <a:pt x="113" y="125"/>
                  </a:moveTo>
                  <a:cubicBezTo>
                    <a:pt x="113" y="137"/>
                    <a:pt x="102" y="146"/>
                    <a:pt x="90" y="146"/>
                  </a:cubicBezTo>
                  <a:cubicBezTo>
                    <a:pt x="77" y="146"/>
                    <a:pt x="66" y="137"/>
                    <a:pt x="66" y="125"/>
                  </a:cubicBezTo>
                  <a:cubicBezTo>
                    <a:pt x="66" y="113"/>
                    <a:pt x="77" y="103"/>
                    <a:pt x="90" y="103"/>
                  </a:cubicBezTo>
                  <a:cubicBezTo>
                    <a:pt x="102" y="103"/>
                    <a:pt x="113" y="113"/>
                    <a:pt x="113"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8" name="Freeform 75"/>
            <p:cNvSpPr>
              <a:spLocks/>
            </p:cNvSpPr>
            <p:nvPr/>
          </p:nvSpPr>
          <p:spPr bwMode="auto">
            <a:xfrm>
              <a:off x="8558366" y="2866896"/>
              <a:ext cx="31223" cy="74155"/>
            </a:xfrm>
            <a:custGeom>
              <a:avLst/>
              <a:gdLst>
                <a:gd name="T0" fmla="*/ 6 w 13"/>
                <a:gd name="T1" fmla="*/ 0 h 31"/>
                <a:gd name="T2" fmla="*/ 6 w 13"/>
                <a:gd name="T3" fmla="*/ 4 h 31"/>
                <a:gd name="T4" fmla="*/ 0 w 13"/>
                <a:gd name="T5" fmla="*/ 10 h 31"/>
                <a:gd name="T6" fmla="*/ 6 w 13"/>
                <a:gd name="T7" fmla="*/ 16 h 31"/>
                <a:gd name="T8" fmla="*/ 10 w 13"/>
                <a:gd name="T9" fmla="*/ 21 h 31"/>
                <a:gd name="T10" fmla="*/ 6 w 13"/>
                <a:gd name="T11" fmla="*/ 24 h 31"/>
                <a:gd name="T12" fmla="*/ 1 w 13"/>
                <a:gd name="T13" fmla="*/ 23 h 31"/>
                <a:gd name="T14" fmla="*/ 0 w 13"/>
                <a:gd name="T15" fmla="*/ 25 h 31"/>
                <a:gd name="T16" fmla="*/ 5 w 13"/>
                <a:gd name="T17" fmla="*/ 27 h 31"/>
                <a:gd name="T18" fmla="*/ 5 w 13"/>
                <a:gd name="T19" fmla="*/ 31 h 31"/>
                <a:gd name="T20" fmla="*/ 8 w 13"/>
                <a:gd name="T21" fmla="*/ 31 h 31"/>
                <a:gd name="T22" fmla="*/ 8 w 13"/>
                <a:gd name="T23" fmla="*/ 27 h 31"/>
                <a:gd name="T24" fmla="*/ 13 w 13"/>
                <a:gd name="T25" fmla="*/ 21 h 31"/>
                <a:gd name="T26" fmla="*/ 8 w 13"/>
                <a:gd name="T27" fmla="*/ 14 h 31"/>
                <a:gd name="T28" fmla="*/ 3 w 13"/>
                <a:gd name="T29" fmla="*/ 10 h 31"/>
                <a:gd name="T30" fmla="*/ 7 w 13"/>
                <a:gd name="T31" fmla="*/ 6 h 31"/>
                <a:gd name="T32" fmla="*/ 12 w 13"/>
                <a:gd name="T33" fmla="*/ 8 h 31"/>
                <a:gd name="T34" fmla="*/ 13 w 13"/>
                <a:gd name="T35" fmla="*/ 5 h 31"/>
                <a:gd name="T36" fmla="*/ 8 w 13"/>
                <a:gd name="T37" fmla="*/ 4 h 31"/>
                <a:gd name="T38" fmla="*/ 8 w 13"/>
                <a:gd name="T39" fmla="*/ 0 h 31"/>
                <a:gd name="T40" fmla="*/ 6 w 13"/>
                <a:gd name="T4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31">
                  <a:moveTo>
                    <a:pt x="6" y="0"/>
                  </a:moveTo>
                  <a:cubicBezTo>
                    <a:pt x="6" y="4"/>
                    <a:pt x="6" y="4"/>
                    <a:pt x="6" y="4"/>
                  </a:cubicBezTo>
                  <a:cubicBezTo>
                    <a:pt x="2" y="5"/>
                    <a:pt x="0" y="7"/>
                    <a:pt x="0" y="10"/>
                  </a:cubicBezTo>
                  <a:cubicBezTo>
                    <a:pt x="0" y="13"/>
                    <a:pt x="2" y="15"/>
                    <a:pt x="6" y="16"/>
                  </a:cubicBezTo>
                  <a:cubicBezTo>
                    <a:pt x="9" y="18"/>
                    <a:pt x="10" y="19"/>
                    <a:pt x="10" y="21"/>
                  </a:cubicBezTo>
                  <a:cubicBezTo>
                    <a:pt x="10" y="23"/>
                    <a:pt x="8" y="24"/>
                    <a:pt x="6" y="24"/>
                  </a:cubicBezTo>
                  <a:cubicBezTo>
                    <a:pt x="4" y="24"/>
                    <a:pt x="2" y="24"/>
                    <a:pt x="1" y="23"/>
                  </a:cubicBezTo>
                  <a:cubicBezTo>
                    <a:pt x="0" y="25"/>
                    <a:pt x="0" y="25"/>
                    <a:pt x="0" y="25"/>
                  </a:cubicBezTo>
                  <a:cubicBezTo>
                    <a:pt x="1" y="26"/>
                    <a:pt x="3" y="27"/>
                    <a:pt x="5" y="27"/>
                  </a:cubicBezTo>
                  <a:cubicBezTo>
                    <a:pt x="5" y="31"/>
                    <a:pt x="5" y="31"/>
                    <a:pt x="5" y="31"/>
                  </a:cubicBezTo>
                  <a:cubicBezTo>
                    <a:pt x="8" y="31"/>
                    <a:pt x="8" y="31"/>
                    <a:pt x="8" y="31"/>
                  </a:cubicBezTo>
                  <a:cubicBezTo>
                    <a:pt x="8" y="27"/>
                    <a:pt x="8" y="27"/>
                    <a:pt x="8" y="27"/>
                  </a:cubicBezTo>
                  <a:cubicBezTo>
                    <a:pt x="11" y="26"/>
                    <a:pt x="13" y="23"/>
                    <a:pt x="13" y="21"/>
                  </a:cubicBezTo>
                  <a:cubicBezTo>
                    <a:pt x="13" y="17"/>
                    <a:pt x="12" y="15"/>
                    <a:pt x="8" y="14"/>
                  </a:cubicBezTo>
                  <a:cubicBezTo>
                    <a:pt x="5" y="13"/>
                    <a:pt x="3" y="12"/>
                    <a:pt x="3" y="10"/>
                  </a:cubicBezTo>
                  <a:cubicBezTo>
                    <a:pt x="3" y="8"/>
                    <a:pt x="4" y="6"/>
                    <a:pt x="7" y="6"/>
                  </a:cubicBezTo>
                  <a:cubicBezTo>
                    <a:pt x="9" y="6"/>
                    <a:pt x="11" y="7"/>
                    <a:pt x="12" y="8"/>
                  </a:cubicBezTo>
                  <a:cubicBezTo>
                    <a:pt x="13" y="5"/>
                    <a:pt x="13" y="5"/>
                    <a:pt x="13" y="5"/>
                  </a:cubicBezTo>
                  <a:cubicBezTo>
                    <a:pt x="12" y="5"/>
                    <a:pt x="10" y="4"/>
                    <a:pt x="8" y="4"/>
                  </a:cubicBezTo>
                  <a:cubicBezTo>
                    <a:pt x="8" y="0"/>
                    <a:pt x="8" y="0"/>
                    <a:pt x="8"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sp>
        <p:nvSpPr>
          <p:cNvPr id="9" name="Freeform 85"/>
          <p:cNvSpPr>
            <a:spLocks/>
          </p:cNvSpPr>
          <p:nvPr/>
        </p:nvSpPr>
        <p:spPr bwMode="auto">
          <a:xfrm>
            <a:off x="8084049" y="3842588"/>
            <a:ext cx="284743" cy="283936"/>
          </a:xfrm>
          <a:custGeom>
            <a:avLst/>
            <a:gdLst>
              <a:gd name="T0" fmla="*/ 192 w 192"/>
              <a:gd name="T1" fmla="*/ 87 h 192"/>
              <a:gd name="T2" fmla="*/ 105 w 192"/>
              <a:gd name="T3" fmla="*/ 0 h 192"/>
              <a:gd name="T4" fmla="*/ 103 w 192"/>
              <a:gd name="T5" fmla="*/ 0 h 192"/>
              <a:gd name="T6" fmla="*/ 84 w 192"/>
              <a:gd name="T7" fmla="*/ 19 h 192"/>
              <a:gd name="T8" fmla="*/ 84 w 192"/>
              <a:gd name="T9" fmla="*/ 21 h 192"/>
              <a:gd name="T10" fmla="*/ 97 w 192"/>
              <a:gd name="T11" fmla="*/ 33 h 192"/>
              <a:gd name="T12" fmla="*/ 49 w 192"/>
              <a:gd name="T13" fmla="*/ 81 h 192"/>
              <a:gd name="T14" fmla="*/ 33 w 192"/>
              <a:gd name="T15" fmla="*/ 80 h 192"/>
              <a:gd name="T16" fmla="*/ 1 w 192"/>
              <a:gd name="T17" fmla="*/ 87 h 192"/>
              <a:gd name="T18" fmla="*/ 0 w 192"/>
              <a:gd name="T19" fmla="*/ 87 h 192"/>
              <a:gd name="T20" fmla="*/ 0 w 192"/>
              <a:gd name="T21" fmla="*/ 88 h 192"/>
              <a:gd name="T22" fmla="*/ 48 w 192"/>
              <a:gd name="T23" fmla="*/ 136 h 192"/>
              <a:gd name="T24" fmla="*/ 2 w 192"/>
              <a:gd name="T25" fmla="*/ 181 h 192"/>
              <a:gd name="T26" fmla="*/ 2 w 192"/>
              <a:gd name="T27" fmla="*/ 190 h 192"/>
              <a:gd name="T28" fmla="*/ 6 w 192"/>
              <a:gd name="T29" fmla="*/ 192 h 192"/>
              <a:gd name="T30" fmla="*/ 11 w 192"/>
              <a:gd name="T31" fmla="*/ 190 h 192"/>
              <a:gd name="T32" fmla="*/ 56 w 192"/>
              <a:gd name="T33" fmla="*/ 144 h 192"/>
              <a:gd name="T34" fmla="*/ 104 w 192"/>
              <a:gd name="T35" fmla="*/ 192 h 192"/>
              <a:gd name="T36" fmla="*/ 104 w 192"/>
              <a:gd name="T37" fmla="*/ 192 h 192"/>
              <a:gd name="T38" fmla="*/ 105 w 192"/>
              <a:gd name="T39" fmla="*/ 192 h 192"/>
              <a:gd name="T40" fmla="*/ 105 w 192"/>
              <a:gd name="T41" fmla="*/ 191 h 192"/>
              <a:gd name="T42" fmla="*/ 111 w 192"/>
              <a:gd name="T43" fmla="*/ 143 h 192"/>
              <a:gd name="T44" fmla="*/ 159 w 192"/>
              <a:gd name="T45" fmla="*/ 95 h 192"/>
              <a:gd name="T46" fmla="*/ 171 w 192"/>
              <a:gd name="T47" fmla="*/ 108 h 192"/>
              <a:gd name="T48" fmla="*/ 173 w 192"/>
              <a:gd name="T49" fmla="*/ 108 h 192"/>
              <a:gd name="T50" fmla="*/ 192 w 192"/>
              <a:gd name="T51" fmla="*/ 89 h 192"/>
              <a:gd name="T52" fmla="*/ 192 w 192"/>
              <a:gd name="T53" fmla="*/ 88 h 192"/>
              <a:gd name="T54" fmla="*/ 192 w 192"/>
              <a:gd name="T55" fmla="*/ 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92">
                <a:moveTo>
                  <a:pt x="192" y="87"/>
                </a:moveTo>
                <a:cubicBezTo>
                  <a:pt x="105" y="0"/>
                  <a:pt x="105" y="0"/>
                  <a:pt x="105" y="0"/>
                </a:cubicBezTo>
                <a:cubicBezTo>
                  <a:pt x="104" y="0"/>
                  <a:pt x="104" y="0"/>
                  <a:pt x="103" y="0"/>
                </a:cubicBezTo>
                <a:cubicBezTo>
                  <a:pt x="84" y="19"/>
                  <a:pt x="84" y="19"/>
                  <a:pt x="84" y="19"/>
                </a:cubicBezTo>
                <a:cubicBezTo>
                  <a:pt x="84" y="20"/>
                  <a:pt x="84" y="20"/>
                  <a:pt x="84" y="21"/>
                </a:cubicBezTo>
                <a:cubicBezTo>
                  <a:pt x="97" y="33"/>
                  <a:pt x="97" y="33"/>
                  <a:pt x="97" y="33"/>
                </a:cubicBezTo>
                <a:cubicBezTo>
                  <a:pt x="49" y="81"/>
                  <a:pt x="49" y="81"/>
                  <a:pt x="49" y="81"/>
                </a:cubicBezTo>
                <a:cubicBezTo>
                  <a:pt x="44" y="80"/>
                  <a:pt x="38" y="80"/>
                  <a:pt x="33" y="80"/>
                </a:cubicBezTo>
                <a:cubicBezTo>
                  <a:pt x="22" y="80"/>
                  <a:pt x="11" y="82"/>
                  <a:pt x="1" y="87"/>
                </a:cubicBezTo>
                <a:cubicBezTo>
                  <a:pt x="0" y="87"/>
                  <a:pt x="0" y="87"/>
                  <a:pt x="0" y="87"/>
                </a:cubicBezTo>
                <a:cubicBezTo>
                  <a:pt x="0" y="88"/>
                  <a:pt x="0" y="88"/>
                  <a:pt x="0" y="88"/>
                </a:cubicBezTo>
                <a:cubicBezTo>
                  <a:pt x="48" y="136"/>
                  <a:pt x="48" y="136"/>
                  <a:pt x="48" y="136"/>
                </a:cubicBezTo>
                <a:cubicBezTo>
                  <a:pt x="2" y="181"/>
                  <a:pt x="2" y="181"/>
                  <a:pt x="2" y="181"/>
                </a:cubicBezTo>
                <a:cubicBezTo>
                  <a:pt x="0" y="184"/>
                  <a:pt x="0" y="188"/>
                  <a:pt x="2" y="190"/>
                </a:cubicBezTo>
                <a:cubicBezTo>
                  <a:pt x="3" y="191"/>
                  <a:pt x="5" y="192"/>
                  <a:pt x="6" y="192"/>
                </a:cubicBezTo>
                <a:cubicBezTo>
                  <a:pt x="8" y="192"/>
                  <a:pt x="9" y="191"/>
                  <a:pt x="11" y="190"/>
                </a:cubicBezTo>
                <a:cubicBezTo>
                  <a:pt x="56" y="144"/>
                  <a:pt x="56" y="144"/>
                  <a:pt x="56" y="144"/>
                </a:cubicBezTo>
                <a:cubicBezTo>
                  <a:pt x="104" y="192"/>
                  <a:pt x="104" y="192"/>
                  <a:pt x="104" y="192"/>
                </a:cubicBezTo>
                <a:cubicBezTo>
                  <a:pt x="104" y="192"/>
                  <a:pt x="104" y="192"/>
                  <a:pt x="104" y="192"/>
                </a:cubicBezTo>
                <a:cubicBezTo>
                  <a:pt x="104" y="192"/>
                  <a:pt x="104" y="192"/>
                  <a:pt x="105" y="192"/>
                </a:cubicBezTo>
                <a:cubicBezTo>
                  <a:pt x="105" y="192"/>
                  <a:pt x="105" y="192"/>
                  <a:pt x="105" y="191"/>
                </a:cubicBezTo>
                <a:cubicBezTo>
                  <a:pt x="112" y="176"/>
                  <a:pt x="114" y="160"/>
                  <a:pt x="111" y="143"/>
                </a:cubicBezTo>
                <a:cubicBezTo>
                  <a:pt x="159" y="95"/>
                  <a:pt x="159" y="95"/>
                  <a:pt x="159" y="95"/>
                </a:cubicBezTo>
                <a:cubicBezTo>
                  <a:pt x="171" y="108"/>
                  <a:pt x="171" y="108"/>
                  <a:pt x="171" y="108"/>
                </a:cubicBezTo>
                <a:cubicBezTo>
                  <a:pt x="172" y="108"/>
                  <a:pt x="172" y="108"/>
                  <a:pt x="173" y="108"/>
                </a:cubicBezTo>
                <a:cubicBezTo>
                  <a:pt x="192" y="89"/>
                  <a:pt x="192" y="89"/>
                  <a:pt x="192" y="89"/>
                </a:cubicBezTo>
                <a:cubicBezTo>
                  <a:pt x="192" y="88"/>
                  <a:pt x="192" y="88"/>
                  <a:pt x="192" y="88"/>
                </a:cubicBezTo>
                <a:cubicBezTo>
                  <a:pt x="192" y="88"/>
                  <a:pt x="192" y="87"/>
                  <a:pt x="192" y="87"/>
                </a:cubicBezTo>
                <a:close/>
              </a:path>
            </a:pathLst>
          </a:custGeom>
          <a:gradFill>
            <a:gsLst>
              <a:gs pos="0">
                <a:srgbClr val="92BFB5"/>
              </a:gs>
              <a:gs pos="100000">
                <a:srgbClr val="52A4AE"/>
              </a:gs>
            </a:gsLst>
            <a:lin ang="5400000" scaled="1"/>
          </a:gradFill>
          <a:ln>
            <a:noFill/>
          </a:ln>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0" name="Freeform 86"/>
          <p:cNvSpPr>
            <a:spLocks/>
          </p:cNvSpPr>
          <p:nvPr/>
        </p:nvSpPr>
        <p:spPr bwMode="auto">
          <a:xfrm>
            <a:off x="5979343" y="3842588"/>
            <a:ext cx="229891" cy="283936"/>
          </a:xfrm>
          <a:custGeom>
            <a:avLst/>
            <a:gdLst>
              <a:gd name="T0" fmla="*/ 154 w 155"/>
              <a:gd name="T1" fmla="*/ 133 h 192"/>
              <a:gd name="T2" fmla="*/ 154 w 155"/>
              <a:gd name="T3" fmla="*/ 133 h 192"/>
              <a:gd name="T4" fmla="*/ 104 w 155"/>
              <a:gd name="T5" fmla="*/ 133 h 192"/>
              <a:gd name="T6" fmla="*/ 90 w 155"/>
              <a:gd name="T7" fmla="*/ 104 h 192"/>
              <a:gd name="T8" fmla="*/ 105 w 155"/>
              <a:gd name="T9" fmla="*/ 66 h 192"/>
              <a:gd name="T10" fmla="*/ 105 w 155"/>
              <a:gd name="T11" fmla="*/ 66 h 192"/>
              <a:gd name="T12" fmla="*/ 117 w 155"/>
              <a:gd name="T13" fmla="*/ 38 h 192"/>
              <a:gd name="T14" fmla="*/ 78 w 155"/>
              <a:gd name="T15" fmla="*/ 0 h 192"/>
              <a:gd name="T16" fmla="*/ 38 w 155"/>
              <a:gd name="T17" fmla="*/ 38 h 192"/>
              <a:gd name="T18" fmla="*/ 50 w 155"/>
              <a:gd name="T19" fmla="*/ 66 h 192"/>
              <a:gd name="T20" fmla="*/ 50 w 155"/>
              <a:gd name="T21" fmla="*/ 66 h 192"/>
              <a:gd name="T22" fmla="*/ 65 w 155"/>
              <a:gd name="T23" fmla="*/ 104 h 192"/>
              <a:gd name="T24" fmla="*/ 51 w 155"/>
              <a:gd name="T25" fmla="*/ 133 h 192"/>
              <a:gd name="T26" fmla="*/ 1 w 155"/>
              <a:gd name="T27" fmla="*/ 133 h 192"/>
              <a:gd name="T28" fmla="*/ 1 w 155"/>
              <a:gd name="T29" fmla="*/ 133 h 192"/>
              <a:gd name="T30" fmla="*/ 0 w 155"/>
              <a:gd name="T31" fmla="*/ 134 h 192"/>
              <a:gd name="T32" fmla="*/ 9 w 155"/>
              <a:gd name="T33" fmla="*/ 192 h 192"/>
              <a:gd name="T34" fmla="*/ 10 w 155"/>
              <a:gd name="T35" fmla="*/ 192 h 192"/>
              <a:gd name="T36" fmla="*/ 145 w 155"/>
              <a:gd name="T37" fmla="*/ 192 h 192"/>
              <a:gd name="T38" fmla="*/ 146 w 155"/>
              <a:gd name="T39" fmla="*/ 192 h 192"/>
              <a:gd name="T40" fmla="*/ 155 w 155"/>
              <a:gd name="T41" fmla="*/ 134 h 192"/>
              <a:gd name="T42" fmla="*/ 154 w 155"/>
              <a:gd name="T43" fmla="*/ 13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192">
                <a:moveTo>
                  <a:pt x="154" y="133"/>
                </a:moveTo>
                <a:cubicBezTo>
                  <a:pt x="154" y="133"/>
                  <a:pt x="154" y="133"/>
                  <a:pt x="154" y="133"/>
                </a:cubicBezTo>
                <a:cubicBezTo>
                  <a:pt x="104" y="133"/>
                  <a:pt x="104" y="133"/>
                  <a:pt x="104" y="133"/>
                </a:cubicBezTo>
                <a:cubicBezTo>
                  <a:pt x="95" y="124"/>
                  <a:pt x="90" y="115"/>
                  <a:pt x="90" y="104"/>
                </a:cubicBezTo>
                <a:cubicBezTo>
                  <a:pt x="88" y="84"/>
                  <a:pt x="104" y="66"/>
                  <a:pt x="105" y="66"/>
                </a:cubicBezTo>
                <a:cubicBezTo>
                  <a:pt x="105" y="66"/>
                  <a:pt x="105" y="66"/>
                  <a:pt x="105" y="66"/>
                </a:cubicBezTo>
                <a:cubicBezTo>
                  <a:pt x="112" y="58"/>
                  <a:pt x="117" y="49"/>
                  <a:pt x="117" y="38"/>
                </a:cubicBezTo>
                <a:cubicBezTo>
                  <a:pt x="117" y="17"/>
                  <a:pt x="99" y="0"/>
                  <a:pt x="78" y="0"/>
                </a:cubicBezTo>
                <a:cubicBezTo>
                  <a:pt x="56" y="0"/>
                  <a:pt x="38" y="17"/>
                  <a:pt x="38" y="38"/>
                </a:cubicBezTo>
                <a:cubicBezTo>
                  <a:pt x="38" y="49"/>
                  <a:pt x="43" y="58"/>
                  <a:pt x="50" y="66"/>
                </a:cubicBezTo>
                <a:cubicBezTo>
                  <a:pt x="50" y="66"/>
                  <a:pt x="50" y="66"/>
                  <a:pt x="50" y="66"/>
                </a:cubicBezTo>
                <a:cubicBezTo>
                  <a:pt x="51" y="66"/>
                  <a:pt x="67" y="84"/>
                  <a:pt x="65" y="104"/>
                </a:cubicBezTo>
                <a:cubicBezTo>
                  <a:pt x="65" y="115"/>
                  <a:pt x="60" y="124"/>
                  <a:pt x="51" y="133"/>
                </a:cubicBezTo>
                <a:cubicBezTo>
                  <a:pt x="1" y="133"/>
                  <a:pt x="1" y="133"/>
                  <a:pt x="1" y="133"/>
                </a:cubicBezTo>
                <a:cubicBezTo>
                  <a:pt x="1" y="133"/>
                  <a:pt x="1" y="133"/>
                  <a:pt x="1" y="133"/>
                </a:cubicBezTo>
                <a:cubicBezTo>
                  <a:pt x="0" y="133"/>
                  <a:pt x="0" y="133"/>
                  <a:pt x="0" y="134"/>
                </a:cubicBezTo>
                <a:cubicBezTo>
                  <a:pt x="9" y="192"/>
                  <a:pt x="9" y="192"/>
                  <a:pt x="9" y="192"/>
                </a:cubicBezTo>
                <a:cubicBezTo>
                  <a:pt x="9" y="192"/>
                  <a:pt x="9" y="192"/>
                  <a:pt x="10" y="192"/>
                </a:cubicBezTo>
                <a:cubicBezTo>
                  <a:pt x="145" y="192"/>
                  <a:pt x="145" y="192"/>
                  <a:pt x="145" y="192"/>
                </a:cubicBezTo>
                <a:cubicBezTo>
                  <a:pt x="146" y="192"/>
                  <a:pt x="146" y="192"/>
                  <a:pt x="146" y="192"/>
                </a:cubicBezTo>
                <a:cubicBezTo>
                  <a:pt x="155" y="134"/>
                  <a:pt x="155" y="134"/>
                  <a:pt x="155" y="134"/>
                </a:cubicBezTo>
                <a:cubicBezTo>
                  <a:pt x="155" y="133"/>
                  <a:pt x="155" y="133"/>
                  <a:pt x="154" y="133"/>
                </a:cubicBezTo>
                <a:close/>
              </a:path>
            </a:pathLst>
          </a:custGeom>
          <a:gradFill>
            <a:gsLst>
              <a:gs pos="0">
                <a:srgbClr val="92BFB5"/>
              </a:gs>
              <a:gs pos="100000">
                <a:srgbClr val="52A4AE"/>
              </a:gs>
            </a:gsLst>
            <a:lin ang="5400000" scaled="1"/>
          </a:gradFill>
          <a:ln>
            <a:noFill/>
          </a:ln>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nvGrpSpPr>
          <p:cNvPr id="12" name="组合 11"/>
          <p:cNvGrpSpPr/>
          <p:nvPr/>
        </p:nvGrpSpPr>
        <p:grpSpPr>
          <a:xfrm>
            <a:off x="10215149" y="3855659"/>
            <a:ext cx="276676" cy="284743"/>
            <a:chOff x="6364937" y="4398133"/>
            <a:chExt cx="446231" cy="459241"/>
          </a:xfrm>
          <a:gradFill>
            <a:gsLst>
              <a:gs pos="0">
                <a:srgbClr val="92BFB5"/>
              </a:gs>
              <a:gs pos="100000">
                <a:srgbClr val="52A4AE"/>
              </a:gs>
            </a:gsLst>
            <a:lin ang="5400000" scaled="1"/>
          </a:gradFill>
        </p:grpSpPr>
        <p:sp>
          <p:nvSpPr>
            <p:cNvPr id="13" name="Freeform 162"/>
            <p:cNvSpPr>
              <a:spLocks noEditPoints="1"/>
            </p:cNvSpPr>
            <p:nvPr/>
          </p:nvSpPr>
          <p:spPr bwMode="auto">
            <a:xfrm>
              <a:off x="6639440" y="4692151"/>
              <a:ext cx="171728" cy="165223"/>
            </a:xfrm>
            <a:custGeom>
              <a:avLst/>
              <a:gdLst>
                <a:gd name="T0" fmla="*/ 36 w 72"/>
                <a:gd name="T1" fmla="*/ 0 h 69"/>
                <a:gd name="T2" fmla="*/ 0 w 72"/>
                <a:gd name="T3" fmla="*/ 34 h 69"/>
                <a:gd name="T4" fmla="*/ 36 w 72"/>
                <a:gd name="T5" fmla="*/ 69 h 69"/>
                <a:gd name="T6" fmla="*/ 72 w 72"/>
                <a:gd name="T7" fmla="*/ 34 h 69"/>
                <a:gd name="T8" fmla="*/ 36 w 72"/>
                <a:gd name="T9" fmla="*/ 0 h 69"/>
                <a:gd name="T10" fmla="*/ 59 w 72"/>
                <a:gd name="T11" fmla="*/ 24 h 69"/>
                <a:gd name="T12" fmla="*/ 33 w 72"/>
                <a:gd name="T13" fmla="*/ 50 h 69"/>
                <a:gd name="T14" fmla="*/ 30 w 72"/>
                <a:gd name="T15" fmla="*/ 51 h 69"/>
                <a:gd name="T16" fmla="*/ 28 w 72"/>
                <a:gd name="T17" fmla="*/ 50 h 69"/>
                <a:gd name="T18" fmla="*/ 13 w 72"/>
                <a:gd name="T19" fmla="*/ 37 h 69"/>
                <a:gd name="T20" fmla="*/ 13 w 72"/>
                <a:gd name="T21" fmla="*/ 32 h 69"/>
                <a:gd name="T22" fmla="*/ 19 w 72"/>
                <a:gd name="T23" fmla="*/ 31 h 69"/>
                <a:gd name="T24" fmla="*/ 30 w 72"/>
                <a:gd name="T25" fmla="*/ 42 h 69"/>
                <a:gd name="T26" fmla="*/ 53 w 72"/>
                <a:gd name="T27" fmla="*/ 19 h 69"/>
                <a:gd name="T28" fmla="*/ 59 w 72"/>
                <a:gd name="T29" fmla="*/ 19 h 69"/>
                <a:gd name="T30" fmla="*/ 59 w 72"/>
                <a:gd name="T31"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69">
                  <a:moveTo>
                    <a:pt x="36" y="0"/>
                  </a:moveTo>
                  <a:cubicBezTo>
                    <a:pt x="16" y="0"/>
                    <a:pt x="0" y="15"/>
                    <a:pt x="0" y="34"/>
                  </a:cubicBezTo>
                  <a:cubicBezTo>
                    <a:pt x="0" y="53"/>
                    <a:pt x="16" y="69"/>
                    <a:pt x="36" y="69"/>
                  </a:cubicBezTo>
                  <a:cubicBezTo>
                    <a:pt x="56" y="69"/>
                    <a:pt x="72" y="53"/>
                    <a:pt x="72" y="34"/>
                  </a:cubicBezTo>
                  <a:cubicBezTo>
                    <a:pt x="72" y="15"/>
                    <a:pt x="56" y="0"/>
                    <a:pt x="36" y="0"/>
                  </a:cubicBezTo>
                  <a:close/>
                  <a:moveTo>
                    <a:pt x="59" y="24"/>
                  </a:moveTo>
                  <a:cubicBezTo>
                    <a:pt x="33" y="50"/>
                    <a:pt x="33" y="50"/>
                    <a:pt x="33" y="50"/>
                  </a:cubicBezTo>
                  <a:cubicBezTo>
                    <a:pt x="33" y="51"/>
                    <a:pt x="31" y="51"/>
                    <a:pt x="30" y="51"/>
                  </a:cubicBezTo>
                  <a:cubicBezTo>
                    <a:pt x="29" y="51"/>
                    <a:pt x="28" y="51"/>
                    <a:pt x="28" y="50"/>
                  </a:cubicBezTo>
                  <a:cubicBezTo>
                    <a:pt x="13" y="37"/>
                    <a:pt x="13" y="37"/>
                    <a:pt x="13" y="37"/>
                  </a:cubicBezTo>
                  <a:cubicBezTo>
                    <a:pt x="12" y="36"/>
                    <a:pt x="12" y="33"/>
                    <a:pt x="13" y="32"/>
                  </a:cubicBezTo>
                  <a:cubicBezTo>
                    <a:pt x="15" y="30"/>
                    <a:pt x="17" y="30"/>
                    <a:pt x="19" y="31"/>
                  </a:cubicBezTo>
                  <a:cubicBezTo>
                    <a:pt x="30" y="42"/>
                    <a:pt x="30" y="42"/>
                    <a:pt x="30" y="42"/>
                  </a:cubicBezTo>
                  <a:cubicBezTo>
                    <a:pt x="53" y="19"/>
                    <a:pt x="53" y="19"/>
                    <a:pt x="53" y="19"/>
                  </a:cubicBezTo>
                  <a:cubicBezTo>
                    <a:pt x="55" y="17"/>
                    <a:pt x="57" y="17"/>
                    <a:pt x="59" y="19"/>
                  </a:cubicBezTo>
                  <a:cubicBezTo>
                    <a:pt x="61" y="20"/>
                    <a:pt x="61" y="23"/>
                    <a:pt x="5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4" name="Freeform 163"/>
            <p:cNvSpPr>
              <a:spLocks/>
            </p:cNvSpPr>
            <p:nvPr/>
          </p:nvSpPr>
          <p:spPr bwMode="auto">
            <a:xfrm>
              <a:off x="6472917" y="4454074"/>
              <a:ext cx="217261" cy="75456"/>
            </a:xfrm>
            <a:custGeom>
              <a:avLst/>
              <a:gdLst>
                <a:gd name="T0" fmla="*/ 87 w 91"/>
                <a:gd name="T1" fmla="*/ 24 h 32"/>
                <a:gd name="T2" fmla="*/ 5 w 91"/>
                <a:gd name="T3" fmla="*/ 1 h 32"/>
                <a:gd name="T4" fmla="*/ 0 w 91"/>
                <a:gd name="T5" fmla="*/ 4 h 32"/>
                <a:gd name="T6" fmla="*/ 3 w 91"/>
                <a:gd name="T7" fmla="*/ 9 h 32"/>
                <a:gd name="T8" fmla="*/ 85 w 91"/>
                <a:gd name="T9" fmla="*/ 31 h 32"/>
                <a:gd name="T10" fmla="*/ 86 w 91"/>
                <a:gd name="T11" fmla="*/ 32 h 32"/>
                <a:gd name="T12" fmla="*/ 90 w 91"/>
                <a:gd name="T13" fmla="*/ 29 h 32"/>
                <a:gd name="T14" fmla="*/ 87 w 91"/>
                <a:gd name="T15" fmla="*/ 2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2">
                  <a:moveTo>
                    <a:pt x="87" y="24"/>
                  </a:moveTo>
                  <a:cubicBezTo>
                    <a:pt x="5" y="1"/>
                    <a:pt x="5" y="1"/>
                    <a:pt x="5" y="1"/>
                  </a:cubicBezTo>
                  <a:cubicBezTo>
                    <a:pt x="3" y="0"/>
                    <a:pt x="1" y="1"/>
                    <a:pt x="0" y="4"/>
                  </a:cubicBezTo>
                  <a:cubicBezTo>
                    <a:pt x="0" y="6"/>
                    <a:pt x="1" y="8"/>
                    <a:pt x="3" y="9"/>
                  </a:cubicBezTo>
                  <a:cubicBezTo>
                    <a:pt x="85" y="31"/>
                    <a:pt x="85" y="31"/>
                    <a:pt x="85" y="31"/>
                  </a:cubicBezTo>
                  <a:cubicBezTo>
                    <a:pt x="86" y="31"/>
                    <a:pt x="86" y="32"/>
                    <a:pt x="86" y="32"/>
                  </a:cubicBezTo>
                  <a:cubicBezTo>
                    <a:pt x="88" y="32"/>
                    <a:pt x="90" y="30"/>
                    <a:pt x="90" y="29"/>
                  </a:cubicBezTo>
                  <a:cubicBezTo>
                    <a:pt x="91" y="26"/>
                    <a:pt x="90" y="24"/>
                    <a:pt x="8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5" name="Freeform 164"/>
            <p:cNvSpPr>
              <a:spLocks/>
            </p:cNvSpPr>
            <p:nvPr/>
          </p:nvSpPr>
          <p:spPr bwMode="auto">
            <a:xfrm>
              <a:off x="6456004" y="4500909"/>
              <a:ext cx="217261" cy="74155"/>
            </a:xfrm>
            <a:custGeom>
              <a:avLst/>
              <a:gdLst>
                <a:gd name="T0" fmla="*/ 87 w 91"/>
                <a:gd name="T1" fmla="*/ 23 h 31"/>
                <a:gd name="T2" fmla="*/ 5 w 91"/>
                <a:gd name="T3" fmla="*/ 1 h 31"/>
                <a:gd name="T4" fmla="*/ 0 w 91"/>
                <a:gd name="T5" fmla="*/ 4 h 31"/>
                <a:gd name="T6" fmla="*/ 3 w 91"/>
                <a:gd name="T7" fmla="*/ 9 h 31"/>
                <a:gd name="T8" fmla="*/ 85 w 91"/>
                <a:gd name="T9" fmla="*/ 31 h 31"/>
                <a:gd name="T10" fmla="*/ 86 w 91"/>
                <a:gd name="T11" fmla="*/ 31 h 31"/>
                <a:gd name="T12" fmla="*/ 90 w 91"/>
                <a:gd name="T13" fmla="*/ 28 h 31"/>
                <a:gd name="T14" fmla="*/ 87 w 91"/>
                <a:gd name="T15" fmla="*/ 23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1">
                  <a:moveTo>
                    <a:pt x="87" y="23"/>
                  </a:moveTo>
                  <a:cubicBezTo>
                    <a:pt x="5" y="1"/>
                    <a:pt x="5" y="1"/>
                    <a:pt x="5" y="1"/>
                  </a:cubicBezTo>
                  <a:cubicBezTo>
                    <a:pt x="3" y="0"/>
                    <a:pt x="1" y="1"/>
                    <a:pt x="0" y="4"/>
                  </a:cubicBezTo>
                  <a:cubicBezTo>
                    <a:pt x="0" y="6"/>
                    <a:pt x="1" y="8"/>
                    <a:pt x="3" y="9"/>
                  </a:cubicBezTo>
                  <a:cubicBezTo>
                    <a:pt x="85" y="31"/>
                    <a:pt x="85" y="31"/>
                    <a:pt x="85" y="31"/>
                  </a:cubicBezTo>
                  <a:cubicBezTo>
                    <a:pt x="86" y="31"/>
                    <a:pt x="86" y="31"/>
                    <a:pt x="86" y="31"/>
                  </a:cubicBezTo>
                  <a:cubicBezTo>
                    <a:pt x="88" y="31"/>
                    <a:pt x="90" y="30"/>
                    <a:pt x="90" y="28"/>
                  </a:cubicBezTo>
                  <a:cubicBezTo>
                    <a:pt x="91" y="26"/>
                    <a:pt x="90" y="24"/>
                    <a:pt x="8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6" name="Freeform 165"/>
            <p:cNvSpPr>
              <a:spLocks noEditPoints="1"/>
            </p:cNvSpPr>
            <p:nvPr/>
          </p:nvSpPr>
          <p:spPr bwMode="auto">
            <a:xfrm>
              <a:off x="6364937" y="4398133"/>
              <a:ext cx="385086" cy="394193"/>
            </a:xfrm>
            <a:custGeom>
              <a:avLst/>
              <a:gdLst>
                <a:gd name="T0" fmla="*/ 151 w 161"/>
                <a:gd name="T1" fmla="*/ 115 h 165"/>
                <a:gd name="T2" fmla="*/ 161 w 161"/>
                <a:gd name="T3" fmla="*/ 116 h 165"/>
                <a:gd name="T4" fmla="*/ 161 w 161"/>
                <a:gd name="T5" fmla="*/ 82 h 165"/>
                <a:gd name="T6" fmla="*/ 144 w 161"/>
                <a:gd name="T7" fmla="*/ 82 h 165"/>
                <a:gd name="T8" fmla="*/ 158 w 161"/>
                <a:gd name="T9" fmla="*/ 38 h 165"/>
                <a:gd name="T10" fmla="*/ 157 w 161"/>
                <a:gd name="T11" fmla="*/ 34 h 165"/>
                <a:gd name="T12" fmla="*/ 155 w 161"/>
                <a:gd name="T13" fmla="*/ 32 h 165"/>
                <a:gd name="T14" fmla="*/ 38 w 161"/>
                <a:gd name="T15" fmla="*/ 0 h 165"/>
                <a:gd name="T16" fmla="*/ 33 w 161"/>
                <a:gd name="T17" fmla="*/ 3 h 165"/>
                <a:gd name="T18" fmla="*/ 14 w 161"/>
                <a:gd name="T19" fmla="*/ 67 h 165"/>
                <a:gd name="T20" fmla="*/ 14 w 161"/>
                <a:gd name="T21" fmla="*/ 69 h 165"/>
                <a:gd name="T22" fmla="*/ 0 w 161"/>
                <a:gd name="T23" fmla="*/ 69 h 165"/>
                <a:gd name="T24" fmla="*/ 0 w 161"/>
                <a:gd name="T25" fmla="*/ 165 h 165"/>
                <a:gd name="T26" fmla="*/ 108 w 161"/>
                <a:gd name="T27" fmla="*/ 165 h 165"/>
                <a:gd name="T28" fmla="*/ 107 w 161"/>
                <a:gd name="T29" fmla="*/ 157 h 165"/>
                <a:gd name="T30" fmla="*/ 151 w 161"/>
                <a:gd name="T31" fmla="*/ 115 h 165"/>
                <a:gd name="T32" fmla="*/ 80 w 161"/>
                <a:gd name="T33" fmla="*/ 82 h 165"/>
                <a:gd name="T34" fmla="*/ 61 w 161"/>
                <a:gd name="T35" fmla="*/ 69 h 165"/>
                <a:gd name="T36" fmla="*/ 22 w 161"/>
                <a:gd name="T37" fmla="*/ 69 h 165"/>
                <a:gd name="T38" fmla="*/ 39 w 161"/>
                <a:gd name="T39" fmla="*/ 9 h 165"/>
                <a:gd name="T40" fmla="*/ 149 w 161"/>
                <a:gd name="T41" fmla="*/ 39 h 165"/>
                <a:gd name="T42" fmla="*/ 137 w 161"/>
                <a:gd name="T43" fmla="*/ 80 h 165"/>
                <a:gd name="T44" fmla="*/ 137 w 161"/>
                <a:gd name="T45" fmla="*/ 82 h 165"/>
                <a:gd name="T46" fmla="*/ 80 w 161"/>
                <a:gd name="T47" fmla="*/ 82 h 165"/>
                <a:gd name="T48" fmla="*/ 80 w 161"/>
                <a:gd name="T49"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165">
                  <a:moveTo>
                    <a:pt x="151" y="115"/>
                  </a:moveTo>
                  <a:cubicBezTo>
                    <a:pt x="154" y="115"/>
                    <a:pt x="158" y="115"/>
                    <a:pt x="161" y="116"/>
                  </a:cubicBezTo>
                  <a:cubicBezTo>
                    <a:pt x="161" y="82"/>
                    <a:pt x="161" y="82"/>
                    <a:pt x="161" y="82"/>
                  </a:cubicBezTo>
                  <a:cubicBezTo>
                    <a:pt x="144" y="82"/>
                    <a:pt x="144" y="82"/>
                    <a:pt x="144" y="82"/>
                  </a:cubicBezTo>
                  <a:cubicBezTo>
                    <a:pt x="158" y="38"/>
                    <a:pt x="158" y="38"/>
                    <a:pt x="158" y="38"/>
                  </a:cubicBezTo>
                  <a:cubicBezTo>
                    <a:pt x="158" y="36"/>
                    <a:pt x="158" y="35"/>
                    <a:pt x="157" y="34"/>
                  </a:cubicBezTo>
                  <a:cubicBezTo>
                    <a:pt x="157" y="33"/>
                    <a:pt x="156" y="33"/>
                    <a:pt x="155" y="32"/>
                  </a:cubicBezTo>
                  <a:cubicBezTo>
                    <a:pt x="38" y="0"/>
                    <a:pt x="38" y="0"/>
                    <a:pt x="38" y="0"/>
                  </a:cubicBezTo>
                  <a:cubicBezTo>
                    <a:pt x="36" y="0"/>
                    <a:pt x="33" y="1"/>
                    <a:pt x="33" y="3"/>
                  </a:cubicBezTo>
                  <a:cubicBezTo>
                    <a:pt x="14" y="67"/>
                    <a:pt x="14" y="67"/>
                    <a:pt x="14" y="67"/>
                  </a:cubicBezTo>
                  <a:cubicBezTo>
                    <a:pt x="14" y="67"/>
                    <a:pt x="14" y="68"/>
                    <a:pt x="14" y="69"/>
                  </a:cubicBezTo>
                  <a:cubicBezTo>
                    <a:pt x="0" y="69"/>
                    <a:pt x="0" y="69"/>
                    <a:pt x="0" y="69"/>
                  </a:cubicBezTo>
                  <a:cubicBezTo>
                    <a:pt x="0" y="165"/>
                    <a:pt x="0" y="165"/>
                    <a:pt x="0" y="165"/>
                  </a:cubicBezTo>
                  <a:cubicBezTo>
                    <a:pt x="108" y="165"/>
                    <a:pt x="108" y="165"/>
                    <a:pt x="108" y="165"/>
                  </a:cubicBezTo>
                  <a:cubicBezTo>
                    <a:pt x="107" y="163"/>
                    <a:pt x="107" y="160"/>
                    <a:pt x="107" y="157"/>
                  </a:cubicBezTo>
                  <a:cubicBezTo>
                    <a:pt x="107" y="134"/>
                    <a:pt x="127" y="115"/>
                    <a:pt x="151" y="115"/>
                  </a:cubicBezTo>
                  <a:close/>
                  <a:moveTo>
                    <a:pt x="80" y="82"/>
                  </a:moveTo>
                  <a:cubicBezTo>
                    <a:pt x="61" y="69"/>
                    <a:pt x="61" y="69"/>
                    <a:pt x="61" y="69"/>
                  </a:cubicBezTo>
                  <a:cubicBezTo>
                    <a:pt x="22" y="69"/>
                    <a:pt x="22" y="69"/>
                    <a:pt x="22" y="69"/>
                  </a:cubicBezTo>
                  <a:cubicBezTo>
                    <a:pt x="39" y="9"/>
                    <a:pt x="39" y="9"/>
                    <a:pt x="39" y="9"/>
                  </a:cubicBezTo>
                  <a:cubicBezTo>
                    <a:pt x="149" y="39"/>
                    <a:pt x="149" y="39"/>
                    <a:pt x="149" y="39"/>
                  </a:cubicBezTo>
                  <a:cubicBezTo>
                    <a:pt x="137" y="80"/>
                    <a:pt x="137" y="80"/>
                    <a:pt x="137" y="80"/>
                  </a:cubicBezTo>
                  <a:cubicBezTo>
                    <a:pt x="136" y="80"/>
                    <a:pt x="136" y="81"/>
                    <a:pt x="137" y="82"/>
                  </a:cubicBezTo>
                  <a:cubicBezTo>
                    <a:pt x="80" y="82"/>
                    <a:pt x="80" y="82"/>
                    <a:pt x="80" y="82"/>
                  </a:cubicBezTo>
                  <a:cubicBezTo>
                    <a:pt x="80" y="82"/>
                    <a:pt x="80" y="82"/>
                    <a:pt x="80"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grpSp>
        <p:nvGrpSpPr>
          <p:cNvPr id="19" name="组合 18"/>
          <p:cNvGrpSpPr/>
          <p:nvPr/>
        </p:nvGrpSpPr>
        <p:grpSpPr>
          <a:xfrm>
            <a:off x="3025742" y="3225223"/>
            <a:ext cx="1865376" cy="2633472"/>
            <a:chOff x="3401568" y="2670048"/>
            <a:chExt cx="1865376" cy="2633472"/>
          </a:xfrm>
          <a:effectLst>
            <a:outerShdw blurRad="101600" dist="38100" dir="2700000" algn="tl" rotWithShape="0">
              <a:prstClr val="black">
                <a:alpha val="25000"/>
              </a:prstClr>
            </a:outerShdw>
          </a:effectLst>
        </p:grpSpPr>
        <p:sp>
          <p:nvSpPr>
            <p:cNvPr id="4" name="圆角矩形 3"/>
            <p:cNvSpPr/>
            <p:nvPr/>
          </p:nvSpPr>
          <p:spPr>
            <a:xfrm>
              <a:off x="3401568" y="2670048"/>
              <a:ext cx="1865376" cy="2633472"/>
            </a:xfrm>
            <a:prstGeom prst="roundRect">
              <a:avLst>
                <a:gd name="adj" fmla="val 10667"/>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4014216" y="3108960"/>
              <a:ext cx="640080" cy="64008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Freeform 126"/>
            <p:cNvSpPr>
              <a:spLocks noEditPoints="1"/>
            </p:cNvSpPr>
            <p:nvPr/>
          </p:nvSpPr>
          <p:spPr bwMode="auto">
            <a:xfrm>
              <a:off x="4191885" y="3286629"/>
              <a:ext cx="284743" cy="284743"/>
            </a:xfrm>
            <a:custGeom>
              <a:avLst/>
              <a:gdLst>
                <a:gd name="T0" fmla="*/ 9 w 192"/>
                <a:gd name="T1" fmla="*/ 0 h 192"/>
                <a:gd name="T2" fmla="*/ 0 w 192"/>
                <a:gd name="T3" fmla="*/ 183 h 192"/>
                <a:gd name="T4" fmla="*/ 182 w 192"/>
                <a:gd name="T5" fmla="*/ 192 h 192"/>
                <a:gd name="T6" fmla="*/ 192 w 192"/>
                <a:gd name="T7" fmla="*/ 10 h 192"/>
                <a:gd name="T8" fmla="*/ 73 w 192"/>
                <a:gd name="T9" fmla="*/ 156 h 192"/>
                <a:gd name="T10" fmla="*/ 25 w 192"/>
                <a:gd name="T11" fmla="*/ 150 h 192"/>
                <a:gd name="T12" fmla="*/ 73 w 192"/>
                <a:gd name="T13" fmla="*/ 144 h 192"/>
                <a:gd name="T14" fmla="*/ 73 w 192"/>
                <a:gd name="T15" fmla="*/ 156 h 192"/>
                <a:gd name="T16" fmla="*/ 31 w 192"/>
                <a:gd name="T17" fmla="*/ 136 h 192"/>
                <a:gd name="T18" fmla="*/ 31 w 192"/>
                <a:gd name="T19" fmla="*/ 124 h 192"/>
                <a:gd name="T20" fmla="*/ 79 w 192"/>
                <a:gd name="T21" fmla="*/ 130 h 192"/>
                <a:gd name="T22" fmla="*/ 73 w 192"/>
                <a:gd name="T23" fmla="*/ 65 h 192"/>
                <a:gd name="T24" fmla="*/ 25 w 192"/>
                <a:gd name="T25" fmla="*/ 59 h 192"/>
                <a:gd name="T26" fmla="*/ 73 w 192"/>
                <a:gd name="T27" fmla="*/ 53 h 192"/>
                <a:gd name="T28" fmla="*/ 73 w 192"/>
                <a:gd name="T29" fmla="*/ 65 h 192"/>
                <a:gd name="T30" fmla="*/ 158 w 192"/>
                <a:gd name="T31" fmla="*/ 159 h 192"/>
                <a:gd name="T32" fmla="*/ 149 w 192"/>
                <a:gd name="T33" fmla="*/ 159 h 192"/>
                <a:gd name="T34" fmla="*/ 129 w 192"/>
                <a:gd name="T35" fmla="*/ 159 h 192"/>
                <a:gd name="T36" fmla="*/ 120 w 192"/>
                <a:gd name="T37" fmla="*/ 159 h 192"/>
                <a:gd name="T38" fmla="*/ 130 w 192"/>
                <a:gd name="T39" fmla="*/ 140 h 192"/>
                <a:gd name="T40" fmla="*/ 120 w 192"/>
                <a:gd name="T41" fmla="*/ 121 h 192"/>
                <a:gd name="T42" fmla="*/ 139 w 192"/>
                <a:gd name="T43" fmla="*/ 131 h 192"/>
                <a:gd name="T44" fmla="*/ 158 w 192"/>
                <a:gd name="T45" fmla="*/ 121 h 192"/>
                <a:gd name="T46" fmla="*/ 148 w 192"/>
                <a:gd name="T47" fmla="*/ 140 h 192"/>
                <a:gd name="T48" fmla="*/ 160 w 192"/>
                <a:gd name="T49" fmla="*/ 65 h 192"/>
                <a:gd name="T50" fmla="*/ 145 w 192"/>
                <a:gd name="T51" fmla="*/ 80 h 192"/>
                <a:gd name="T52" fmla="*/ 133 w 192"/>
                <a:gd name="T53" fmla="*/ 80 h 192"/>
                <a:gd name="T54" fmla="*/ 118 w 192"/>
                <a:gd name="T55" fmla="*/ 65 h 192"/>
                <a:gd name="T56" fmla="*/ 118 w 192"/>
                <a:gd name="T57" fmla="*/ 53 h 192"/>
                <a:gd name="T58" fmla="*/ 133 w 192"/>
                <a:gd name="T59" fmla="*/ 38 h 192"/>
                <a:gd name="T60" fmla="*/ 145 w 192"/>
                <a:gd name="T61" fmla="*/ 38 h 192"/>
                <a:gd name="T62" fmla="*/ 160 w 192"/>
                <a:gd name="T63" fmla="*/ 53 h 192"/>
                <a:gd name="T64" fmla="*/ 160 w 192"/>
                <a:gd name="T65" fmla="*/ 6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2" h="192">
                  <a:moveTo>
                    <a:pt x="182" y="0"/>
                  </a:moveTo>
                  <a:cubicBezTo>
                    <a:pt x="9" y="0"/>
                    <a:pt x="9" y="0"/>
                    <a:pt x="9" y="0"/>
                  </a:cubicBezTo>
                  <a:cubicBezTo>
                    <a:pt x="4" y="0"/>
                    <a:pt x="0" y="5"/>
                    <a:pt x="0" y="10"/>
                  </a:cubicBezTo>
                  <a:cubicBezTo>
                    <a:pt x="0" y="183"/>
                    <a:pt x="0" y="183"/>
                    <a:pt x="0" y="183"/>
                  </a:cubicBezTo>
                  <a:cubicBezTo>
                    <a:pt x="0" y="188"/>
                    <a:pt x="4" y="192"/>
                    <a:pt x="9" y="192"/>
                  </a:cubicBezTo>
                  <a:cubicBezTo>
                    <a:pt x="182" y="192"/>
                    <a:pt x="182" y="192"/>
                    <a:pt x="182" y="192"/>
                  </a:cubicBezTo>
                  <a:cubicBezTo>
                    <a:pt x="187" y="192"/>
                    <a:pt x="192" y="188"/>
                    <a:pt x="192" y="183"/>
                  </a:cubicBezTo>
                  <a:cubicBezTo>
                    <a:pt x="192" y="10"/>
                    <a:pt x="192" y="10"/>
                    <a:pt x="192" y="10"/>
                  </a:cubicBezTo>
                  <a:cubicBezTo>
                    <a:pt x="192" y="5"/>
                    <a:pt x="187" y="0"/>
                    <a:pt x="182" y="0"/>
                  </a:cubicBezTo>
                  <a:close/>
                  <a:moveTo>
                    <a:pt x="73" y="156"/>
                  </a:moveTo>
                  <a:cubicBezTo>
                    <a:pt x="31" y="156"/>
                    <a:pt x="31" y="156"/>
                    <a:pt x="31" y="156"/>
                  </a:cubicBezTo>
                  <a:cubicBezTo>
                    <a:pt x="28" y="156"/>
                    <a:pt x="25" y="153"/>
                    <a:pt x="25" y="150"/>
                  </a:cubicBezTo>
                  <a:cubicBezTo>
                    <a:pt x="25" y="146"/>
                    <a:pt x="28" y="144"/>
                    <a:pt x="31" y="144"/>
                  </a:cubicBezTo>
                  <a:cubicBezTo>
                    <a:pt x="73" y="144"/>
                    <a:pt x="73" y="144"/>
                    <a:pt x="73" y="144"/>
                  </a:cubicBezTo>
                  <a:cubicBezTo>
                    <a:pt x="76" y="144"/>
                    <a:pt x="79" y="146"/>
                    <a:pt x="79" y="150"/>
                  </a:cubicBezTo>
                  <a:cubicBezTo>
                    <a:pt x="79" y="153"/>
                    <a:pt x="76" y="156"/>
                    <a:pt x="73" y="156"/>
                  </a:cubicBezTo>
                  <a:close/>
                  <a:moveTo>
                    <a:pt x="73" y="136"/>
                  </a:moveTo>
                  <a:cubicBezTo>
                    <a:pt x="31" y="136"/>
                    <a:pt x="31" y="136"/>
                    <a:pt x="31" y="136"/>
                  </a:cubicBezTo>
                  <a:cubicBezTo>
                    <a:pt x="28" y="136"/>
                    <a:pt x="25" y="133"/>
                    <a:pt x="25" y="130"/>
                  </a:cubicBezTo>
                  <a:cubicBezTo>
                    <a:pt x="25" y="127"/>
                    <a:pt x="28" y="124"/>
                    <a:pt x="31" y="124"/>
                  </a:cubicBezTo>
                  <a:cubicBezTo>
                    <a:pt x="73" y="124"/>
                    <a:pt x="73" y="124"/>
                    <a:pt x="73" y="124"/>
                  </a:cubicBezTo>
                  <a:cubicBezTo>
                    <a:pt x="76" y="124"/>
                    <a:pt x="79" y="127"/>
                    <a:pt x="79" y="130"/>
                  </a:cubicBezTo>
                  <a:cubicBezTo>
                    <a:pt x="79" y="133"/>
                    <a:pt x="76" y="136"/>
                    <a:pt x="73" y="136"/>
                  </a:cubicBezTo>
                  <a:close/>
                  <a:moveTo>
                    <a:pt x="73" y="65"/>
                  </a:moveTo>
                  <a:cubicBezTo>
                    <a:pt x="31" y="65"/>
                    <a:pt x="31" y="65"/>
                    <a:pt x="31" y="65"/>
                  </a:cubicBezTo>
                  <a:cubicBezTo>
                    <a:pt x="28" y="65"/>
                    <a:pt x="25" y="62"/>
                    <a:pt x="25" y="59"/>
                  </a:cubicBezTo>
                  <a:cubicBezTo>
                    <a:pt x="25" y="56"/>
                    <a:pt x="28" y="53"/>
                    <a:pt x="31" y="53"/>
                  </a:cubicBezTo>
                  <a:cubicBezTo>
                    <a:pt x="73" y="53"/>
                    <a:pt x="73" y="53"/>
                    <a:pt x="73" y="53"/>
                  </a:cubicBezTo>
                  <a:cubicBezTo>
                    <a:pt x="76" y="53"/>
                    <a:pt x="79" y="56"/>
                    <a:pt x="79" y="59"/>
                  </a:cubicBezTo>
                  <a:cubicBezTo>
                    <a:pt x="79" y="62"/>
                    <a:pt x="76" y="65"/>
                    <a:pt x="73" y="65"/>
                  </a:cubicBezTo>
                  <a:close/>
                  <a:moveTo>
                    <a:pt x="158" y="150"/>
                  </a:moveTo>
                  <a:cubicBezTo>
                    <a:pt x="161" y="153"/>
                    <a:pt x="161" y="157"/>
                    <a:pt x="158" y="159"/>
                  </a:cubicBezTo>
                  <a:cubicBezTo>
                    <a:pt x="157" y="160"/>
                    <a:pt x="155" y="161"/>
                    <a:pt x="154" y="161"/>
                  </a:cubicBezTo>
                  <a:cubicBezTo>
                    <a:pt x="152" y="161"/>
                    <a:pt x="151" y="160"/>
                    <a:pt x="149" y="159"/>
                  </a:cubicBezTo>
                  <a:cubicBezTo>
                    <a:pt x="139" y="149"/>
                    <a:pt x="139" y="149"/>
                    <a:pt x="139" y="149"/>
                  </a:cubicBezTo>
                  <a:cubicBezTo>
                    <a:pt x="129" y="159"/>
                    <a:pt x="129" y="159"/>
                    <a:pt x="129" y="159"/>
                  </a:cubicBezTo>
                  <a:cubicBezTo>
                    <a:pt x="127" y="160"/>
                    <a:pt x="126" y="161"/>
                    <a:pt x="124" y="161"/>
                  </a:cubicBezTo>
                  <a:cubicBezTo>
                    <a:pt x="123" y="161"/>
                    <a:pt x="121" y="160"/>
                    <a:pt x="120" y="159"/>
                  </a:cubicBezTo>
                  <a:cubicBezTo>
                    <a:pt x="117" y="157"/>
                    <a:pt x="117" y="153"/>
                    <a:pt x="120" y="150"/>
                  </a:cubicBezTo>
                  <a:cubicBezTo>
                    <a:pt x="130" y="140"/>
                    <a:pt x="130" y="140"/>
                    <a:pt x="130" y="140"/>
                  </a:cubicBezTo>
                  <a:cubicBezTo>
                    <a:pt x="120" y="129"/>
                    <a:pt x="120" y="129"/>
                    <a:pt x="120" y="129"/>
                  </a:cubicBezTo>
                  <a:cubicBezTo>
                    <a:pt x="117" y="127"/>
                    <a:pt x="117" y="123"/>
                    <a:pt x="120" y="121"/>
                  </a:cubicBezTo>
                  <a:cubicBezTo>
                    <a:pt x="122" y="118"/>
                    <a:pt x="126" y="118"/>
                    <a:pt x="129" y="121"/>
                  </a:cubicBezTo>
                  <a:cubicBezTo>
                    <a:pt x="139" y="131"/>
                    <a:pt x="139" y="131"/>
                    <a:pt x="139" y="131"/>
                  </a:cubicBezTo>
                  <a:cubicBezTo>
                    <a:pt x="149" y="121"/>
                    <a:pt x="149" y="121"/>
                    <a:pt x="149" y="121"/>
                  </a:cubicBezTo>
                  <a:cubicBezTo>
                    <a:pt x="152" y="118"/>
                    <a:pt x="156" y="118"/>
                    <a:pt x="158" y="121"/>
                  </a:cubicBezTo>
                  <a:cubicBezTo>
                    <a:pt x="161" y="123"/>
                    <a:pt x="161" y="127"/>
                    <a:pt x="158" y="129"/>
                  </a:cubicBezTo>
                  <a:cubicBezTo>
                    <a:pt x="148" y="140"/>
                    <a:pt x="148" y="140"/>
                    <a:pt x="148" y="140"/>
                  </a:cubicBezTo>
                  <a:lnTo>
                    <a:pt x="158" y="150"/>
                  </a:lnTo>
                  <a:close/>
                  <a:moveTo>
                    <a:pt x="160" y="65"/>
                  </a:moveTo>
                  <a:cubicBezTo>
                    <a:pt x="145" y="65"/>
                    <a:pt x="145" y="65"/>
                    <a:pt x="145" y="65"/>
                  </a:cubicBezTo>
                  <a:cubicBezTo>
                    <a:pt x="145" y="80"/>
                    <a:pt x="145" y="80"/>
                    <a:pt x="145" y="80"/>
                  </a:cubicBezTo>
                  <a:cubicBezTo>
                    <a:pt x="145" y="83"/>
                    <a:pt x="142" y="86"/>
                    <a:pt x="139" y="86"/>
                  </a:cubicBezTo>
                  <a:cubicBezTo>
                    <a:pt x="136" y="86"/>
                    <a:pt x="133" y="83"/>
                    <a:pt x="133" y="80"/>
                  </a:cubicBezTo>
                  <a:cubicBezTo>
                    <a:pt x="133" y="65"/>
                    <a:pt x="133" y="65"/>
                    <a:pt x="133" y="65"/>
                  </a:cubicBezTo>
                  <a:cubicBezTo>
                    <a:pt x="118" y="65"/>
                    <a:pt x="118" y="65"/>
                    <a:pt x="118" y="65"/>
                  </a:cubicBezTo>
                  <a:cubicBezTo>
                    <a:pt x="115" y="65"/>
                    <a:pt x="112" y="62"/>
                    <a:pt x="112" y="59"/>
                  </a:cubicBezTo>
                  <a:cubicBezTo>
                    <a:pt x="112" y="56"/>
                    <a:pt x="115" y="53"/>
                    <a:pt x="118" y="53"/>
                  </a:cubicBezTo>
                  <a:cubicBezTo>
                    <a:pt x="133" y="53"/>
                    <a:pt x="133" y="53"/>
                    <a:pt x="133" y="53"/>
                  </a:cubicBezTo>
                  <a:cubicBezTo>
                    <a:pt x="133" y="38"/>
                    <a:pt x="133" y="38"/>
                    <a:pt x="133" y="38"/>
                  </a:cubicBezTo>
                  <a:cubicBezTo>
                    <a:pt x="133" y="35"/>
                    <a:pt x="136" y="32"/>
                    <a:pt x="139" y="32"/>
                  </a:cubicBezTo>
                  <a:cubicBezTo>
                    <a:pt x="142" y="32"/>
                    <a:pt x="145" y="35"/>
                    <a:pt x="145" y="38"/>
                  </a:cubicBezTo>
                  <a:cubicBezTo>
                    <a:pt x="145" y="53"/>
                    <a:pt x="145" y="53"/>
                    <a:pt x="145" y="53"/>
                  </a:cubicBezTo>
                  <a:cubicBezTo>
                    <a:pt x="160" y="53"/>
                    <a:pt x="160" y="53"/>
                    <a:pt x="160" y="53"/>
                  </a:cubicBezTo>
                  <a:cubicBezTo>
                    <a:pt x="163" y="53"/>
                    <a:pt x="166" y="56"/>
                    <a:pt x="166" y="59"/>
                  </a:cubicBezTo>
                  <a:cubicBezTo>
                    <a:pt x="166" y="62"/>
                    <a:pt x="163" y="65"/>
                    <a:pt x="160" y="65"/>
                  </a:cubicBezTo>
                  <a:close/>
                </a:path>
              </a:pathLst>
            </a:custGeom>
            <a:solidFill>
              <a:schemeClr val="bg1"/>
            </a:solidFill>
            <a:ln>
              <a:noFill/>
            </a:ln>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7" name="文本框 16"/>
            <p:cNvSpPr txBox="1"/>
            <p:nvPr/>
          </p:nvSpPr>
          <p:spPr>
            <a:xfrm>
              <a:off x="3480372" y="4266330"/>
              <a:ext cx="1707768" cy="338554"/>
            </a:xfrm>
            <a:prstGeom prst="rect">
              <a:avLst/>
            </a:prstGeom>
            <a:noFill/>
          </p:spPr>
          <p:txBody>
            <a:bodyPr wrap="square" rtlCol="0">
              <a:spAutoFit/>
            </a:bodyPr>
            <a:lstStyle/>
            <a:p>
              <a:pPr algn="ctr"/>
              <a:r>
                <a:rPr lang="zh-CN" altLang="en-US" sz="1600" b="1" dirty="0">
                  <a:solidFill>
                    <a:schemeClr val="bg1"/>
                  </a:solidFill>
                  <a:cs typeface="+mn-ea"/>
                  <a:sym typeface="+mn-lt"/>
                </a:rPr>
                <a:t>Not enough management</a:t>
              </a:r>
            </a:p>
          </p:txBody>
        </p:sp>
        <p:sp>
          <p:nvSpPr>
            <p:cNvPr id="18" name="TextBox 40"/>
            <p:cNvSpPr txBox="1"/>
            <p:nvPr/>
          </p:nvSpPr>
          <p:spPr>
            <a:xfrm>
              <a:off x="3515437" y="4617759"/>
              <a:ext cx="1637638" cy="347596"/>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lang="zh-CN" altLang="en-US" sz="800" dirty="0">
                  <a:solidFill>
                    <a:schemeClr val="bg1">
                      <a:alpha val="80000"/>
                    </a:schemeClr>
                  </a:solidFill>
                  <a:latin typeface="+mn-lt"/>
                  <a:cs typeface="+mn-ea"/>
                  <a:sym typeface="+mn-lt"/>
                </a:rPr>
                <a:t>Your content is typed here or by copying your text and then selecting Paste in this box</a:t>
              </a:r>
            </a:p>
          </p:txBody>
        </p:sp>
      </p:grpSp>
      <p:grpSp>
        <p:nvGrpSpPr>
          <p:cNvPr id="20" name="组合 19"/>
          <p:cNvGrpSpPr/>
          <p:nvPr/>
        </p:nvGrpSpPr>
        <p:grpSpPr>
          <a:xfrm>
            <a:off x="622381" y="3664135"/>
            <a:ext cx="2417960" cy="1856395"/>
            <a:chOff x="3125275" y="3108960"/>
            <a:chExt cx="2417960" cy="1856395"/>
          </a:xfrm>
        </p:grpSpPr>
        <p:sp>
          <p:nvSpPr>
            <p:cNvPr id="22" name="椭圆 21"/>
            <p:cNvSpPr/>
            <p:nvPr/>
          </p:nvSpPr>
          <p:spPr>
            <a:xfrm>
              <a:off x="4014216" y="3108960"/>
              <a:ext cx="640080" cy="640080"/>
            </a:xfrm>
            <a:prstGeom prst="ellipse">
              <a:avLst/>
            </a:prstGeom>
            <a:noFill/>
            <a:ln w="25400">
              <a:gradFill>
                <a:gsLst>
                  <a:gs pos="0">
                    <a:srgbClr val="92BFB5"/>
                  </a:gs>
                  <a:gs pos="100000">
                    <a:srgbClr val="52A4A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24" name="文本框 23"/>
            <p:cNvSpPr txBox="1"/>
            <p:nvPr/>
          </p:nvSpPr>
          <p:spPr>
            <a:xfrm>
              <a:off x="3125275" y="4266330"/>
              <a:ext cx="2417960" cy="338554"/>
            </a:xfrm>
            <a:prstGeom prst="rect">
              <a:avLst/>
            </a:prstGeom>
            <a:noFill/>
          </p:spPr>
          <p:txBody>
            <a:bodyPr wrap="square" rtlCol="0">
              <a:spAutoFit/>
            </a:bodyPr>
            <a:lstStyle/>
            <a:p>
              <a:pPr algn="ctr"/>
              <a:r>
                <a:rPr lang="zh-CN" altLang="en-US" sz="1600" b="1" dirty="0">
                  <a:solidFill>
                    <a:schemeClr val="tx1">
                      <a:lumMod val="85000"/>
                      <a:lumOff val="15000"/>
                    </a:schemeClr>
                  </a:solidFill>
                  <a:cs typeface="+mn-ea"/>
                  <a:sym typeface="+mn-lt"/>
                </a:rPr>
                <a:t>Cognitive deficiency</a:t>
              </a:r>
            </a:p>
          </p:txBody>
        </p:sp>
        <p:sp>
          <p:nvSpPr>
            <p:cNvPr id="25" name="TextBox 40"/>
            <p:cNvSpPr txBox="1"/>
            <p:nvPr/>
          </p:nvSpPr>
          <p:spPr>
            <a:xfrm>
              <a:off x="3515437" y="4617759"/>
              <a:ext cx="1637638" cy="347596"/>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lang="en-US" altLang="zh-CN" sz="800" dirty="0">
                  <a:solidFill>
                    <a:schemeClr val="tx1">
                      <a:lumMod val="50000"/>
                      <a:lumOff val="50000"/>
                    </a:schemeClr>
                  </a:solidFill>
                  <a:latin typeface="+mn-lt"/>
                  <a:cs typeface="+mn-ea"/>
                  <a:sym typeface="+mn-lt"/>
                </a:rPr>
                <a:t>Click here to add content that matches the title.</a:t>
              </a:r>
            </a:p>
          </p:txBody>
        </p:sp>
      </p:grpSp>
      <p:grpSp>
        <p:nvGrpSpPr>
          <p:cNvPr id="26" name="组合 25"/>
          <p:cNvGrpSpPr/>
          <p:nvPr/>
        </p:nvGrpSpPr>
        <p:grpSpPr>
          <a:xfrm>
            <a:off x="5231614" y="3664135"/>
            <a:ext cx="1707768" cy="1856395"/>
            <a:chOff x="3480372" y="3108960"/>
            <a:chExt cx="1707768" cy="1856395"/>
          </a:xfrm>
        </p:grpSpPr>
        <p:sp>
          <p:nvSpPr>
            <p:cNvPr id="28" name="椭圆 27"/>
            <p:cNvSpPr/>
            <p:nvPr/>
          </p:nvSpPr>
          <p:spPr>
            <a:xfrm>
              <a:off x="4014216" y="3108960"/>
              <a:ext cx="640080" cy="640080"/>
            </a:xfrm>
            <a:prstGeom prst="ellipse">
              <a:avLst/>
            </a:prstGeom>
            <a:noFill/>
            <a:ln w="254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30" name="文本框 29"/>
            <p:cNvSpPr txBox="1"/>
            <p:nvPr/>
          </p:nvSpPr>
          <p:spPr>
            <a:xfrm>
              <a:off x="3480372" y="4266330"/>
              <a:ext cx="1707768" cy="338554"/>
            </a:xfrm>
            <a:prstGeom prst="rect">
              <a:avLst/>
            </a:prstGeom>
            <a:noFill/>
          </p:spPr>
          <p:txBody>
            <a:bodyPr wrap="square" rtlCol="0">
              <a:spAutoFit/>
            </a:bodyPr>
            <a:lstStyle/>
            <a:p>
              <a:pPr algn="ctr"/>
              <a:r>
                <a:rPr lang="zh-CN" altLang="en-US" sz="1600" b="1" dirty="0">
                  <a:solidFill>
                    <a:schemeClr val="tx1">
                      <a:lumMod val="85000"/>
                      <a:lumOff val="15000"/>
                    </a:schemeClr>
                  </a:solidFill>
                  <a:cs typeface="+mn-ea"/>
                  <a:sym typeface="+mn-lt"/>
                </a:rPr>
                <a:t>Four services</a:t>
              </a:r>
            </a:p>
          </p:txBody>
        </p:sp>
        <p:sp>
          <p:nvSpPr>
            <p:cNvPr id="31" name="TextBox 40"/>
            <p:cNvSpPr txBox="1"/>
            <p:nvPr/>
          </p:nvSpPr>
          <p:spPr>
            <a:xfrm>
              <a:off x="3515437" y="4617759"/>
              <a:ext cx="1637638" cy="347596"/>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lang="en-US" altLang="zh-CN" sz="800" dirty="0">
                  <a:solidFill>
                    <a:schemeClr val="tx1">
                      <a:lumMod val="50000"/>
                      <a:lumOff val="50000"/>
                    </a:schemeClr>
                  </a:solidFill>
                  <a:latin typeface="+mn-lt"/>
                  <a:cs typeface="+mn-ea"/>
                  <a:sym typeface="+mn-lt"/>
                </a:rPr>
                <a:t>Click here to add content that matches the title.</a:t>
              </a:r>
            </a:p>
          </p:txBody>
        </p:sp>
      </p:grpSp>
      <p:grpSp>
        <p:nvGrpSpPr>
          <p:cNvPr id="32" name="组合 31"/>
          <p:cNvGrpSpPr/>
          <p:nvPr/>
        </p:nvGrpSpPr>
        <p:grpSpPr>
          <a:xfrm>
            <a:off x="7151790" y="3664135"/>
            <a:ext cx="2333958" cy="1856395"/>
            <a:chOff x="3273480" y="3108960"/>
            <a:chExt cx="2333958" cy="1856395"/>
          </a:xfrm>
        </p:grpSpPr>
        <p:sp>
          <p:nvSpPr>
            <p:cNvPr id="34" name="椭圆 33"/>
            <p:cNvSpPr/>
            <p:nvPr/>
          </p:nvSpPr>
          <p:spPr>
            <a:xfrm>
              <a:off x="4014216" y="3108960"/>
              <a:ext cx="640080" cy="640080"/>
            </a:xfrm>
            <a:prstGeom prst="ellipse">
              <a:avLst/>
            </a:prstGeom>
            <a:noFill/>
            <a:ln w="254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36" name="文本框 35"/>
            <p:cNvSpPr txBox="1"/>
            <p:nvPr/>
          </p:nvSpPr>
          <p:spPr>
            <a:xfrm>
              <a:off x="3273480" y="4250955"/>
              <a:ext cx="2333958" cy="338554"/>
            </a:xfrm>
            <a:prstGeom prst="rect">
              <a:avLst/>
            </a:prstGeom>
            <a:noFill/>
          </p:spPr>
          <p:txBody>
            <a:bodyPr wrap="square" rtlCol="0">
              <a:spAutoFit/>
            </a:bodyPr>
            <a:lstStyle/>
            <a:p>
              <a:pPr algn="ctr"/>
              <a:r>
                <a:rPr lang="zh-CN" altLang="en-US" sz="1600" b="1" dirty="0">
                  <a:solidFill>
                    <a:schemeClr val="tx1">
                      <a:lumMod val="85000"/>
                      <a:lumOff val="15000"/>
                    </a:schemeClr>
                  </a:solidFill>
                  <a:cs typeface="+mn-ea"/>
                  <a:sym typeface="+mn-lt"/>
                </a:rPr>
                <a:t>Insufficient training</a:t>
              </a:r>
            </a:p>
          </p:txBody>
        </p:sp>
        <p:sp>
          <p:nvSpPr>
            <p:cNvPr id="37" name="TextBox 40"/>
            <p:cNvSpPr txBox="1"/>
            <p:nvPr/>
          </p:nvSpPr>
          <p:spPr>
            <a:xfrm>
              <a:off x="3515437" y="4617759"/>
              <a:ext cx="1637638" cy="347596"/>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lang="en-US" altLang="zh-CN" sz="800" dirty="0">
                  <a:solidFill>
                    <a:schemeClr val="tx1">
                      <a:lumMod val="50000"/>
                      <a:lumOff val="50000"/>
                    </a:schemeClr>
                  </a:solidFill>
                  <a:latin typeface="+mn-lt"/>
                  <a:cs typeface="+mn-ea"/>
                  <a:sym typeface="+mn-lt"/>
                </a:rPr>
                <a:t>Click here to add content that matches the title.</a:t>
              </a:r>
            </a:p>
          </p:txBody>
        </p:sp>
      </p:grpSp>
      <p:grpSp>
        <p:nvGrpSpPr>
          <p:cNvPr id="38" name="组合 37"/>
          <p:cNvGrpSpPr/>
          <p:nvPr/>
        </p:nvGrpSpPr>
        <p:grpSpPr>
          <a:xfrm>
            <a:off x="9255013" y="3664135"/>
            <a:ext cx="2260672" cy="1856395"/>
            <a:chOff x="3249637" y="3108960"/>
            <a:chExt cx="2260672" cy="1856395"/>
          </a:xfrm>
        </p:grpSpPr>
        <p:sp>
          <p:nvSpPr>
            <p:cNvPr id="40" name="椭圆 39"/>
            <p:cNvSpPr/>
            <p:nvPr/>
          </p:nvSpPr>
          <p:spPr>
            <a:xfrm>
              <a:off x="4014216" y="3108960"/>
              <a:ext cx="640080" cy="640080"/>
            </a:xfrm>
            <a:prstGeom prst="ellipse">
              <a:avLst/>
            </a:prstGeom>
            <a:noFill/>
            <a:ln w="254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42" name="文本框 41"/>
            <p:cNvSpPr txBox="1"/>
            <p:nvPr/>
          </p:nvSpPr>
          <p:spPr>
            <a:xfrm>
              <a:off x="3249637" y="4250955"/>
              <a:ext cx="2260672" cy="338554"/>
            </a:xfrm>
            <a:prstGeom prst="rect">
              <a:avLst/>
            </a:prstGeom>
            <a:noFill/>
          </p:spPr>
          <p:txBody>
            <a:bodyPr wrap="square" rtlCol="0">
              <a:spAutoFit/>
            </a:bodyPr>
            <a:lstStyle/>
            <a:p>
              <a:pPr algn="ctr"/>
              <a:r>
                <a:rPr lang="zh-CN" altLang="en-US" sz="1600" b="1" dirty="0">
                  <a:solidFill>
                    <a:schemeClr val="tx1">
                      <a:lumMod val="85000"/>
                      <a:lumOff val="15000"/>
                    </a:schemeClr>
                  </a:solidFill>
                  <a:cs typeface="+mn-ea"/>
                  <a:sym typeface="+mn-lt"/>
                </a:rPr>
                <a:t>Under-managed</a:t>
              </a:r>
            </a:p>
          </p:txBody>
        </p:sp>
        <p:sp>
          <p:nvSpPr>
            <p:cNvPr id="43" name="TextBox 40"/>
            <p:cNvSpPr txBox="1"/>
            <p:nvPr/>
          </p:nvSpPr>
          <p:spPr>
            <a:xfrm>
              <a:off x="3515437" y="4617759"/>
              <a:ext cx="1637638" cy="347596"/>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lang="en-US" altLang="zh-CN" sz="800" dirty="0">
                  <a:solidFill>
                    <a:schemeClr val="tx1">
                      <a:lumMod val="50000"/>
                      <a:lumOff val="50000"/>
                    </a:schemeClr>
                  </a:solidFill>
                  <a:latin typeface="+mn-lt"/>
                  <a:cs typeface="+mn-ea"/>
                  <a:sym typeface="+mn-lt"/>
                </a:rPr>
                <a:t>Click here to add content that matches the title.</a:t>
              </a:r>
            </a:p>
          </p:txBody>
        </p:sp>
      </p:grpSp>
      <p:sp>
        <p:nvSpPr>
          <p:cNvPr id="44" name="文本框 43">
            <a:extLst>
              <a:ext uri="{FF2B5EF4-FFF2-40B4-BE49-F238E27FC236}">
                <a16:creationId xmlns:a16="http://schemas.microsoft.com/office/drawing/2014/main" id="{D7253455-99BE-4A79-9EB1-0B3D08BBB575}"/>
              </a:ext>
            </a:extLst>
          </p:cNvPr>
          <p:cNvSpPr txBox="1"/>
          <p:nvPr/>
        </p:nvSpPr>
        <p:spPr>
          <a:xfrm>
            <a:off x="1331486" y="2149114"/>
            <a:ext cx="9508023" cy="689932"/>
          </a:xfrm>
          <a:prstGeom prst="rect">
            <a:avLst/>
          </a:prstGeom>
          <a:noFill/>
        </p:spPr>
        <p:txBody>
          <a:bodyPr wrap="square" rtlCol="0">
            <a:spAutoFit/>
          </a:bodyPr>
          <a:lstStyle/>
          <a:p>
            <a:pPr algn="ctr">
              <a:lnSpc>
                <a:spcPct val="200000"/>
              </a:lnSpc>
            </a:pPr>
            <a:r>
              <a:rPr lang="zh-CN" altLang="en-US" sz="1050" dirty="0">
                <a:solidFill>
                  <a:srgbClr val="686769"/>
                </a:solidFill>
                <a:cs typeface="+mn-ea"/>
                <a:sym typeface="+mn-lt"/>
              </a:rPr>
              <a:t>Click to enter a brief text commentary, the commentary text as much as possible to summarize refinement, without unnecessary text modification simple and precise interpretation of the core concepts refined. Click to enter a brief text commentary text as general refinement as far as possible, without unnecessary text modification clean and precise interpretation refined core concepts.</a:t>
            </a:r>
            <a:endParaRPr lang="zh-CN" altLang="en-US" sz="1100" dirty="0">
              <a:solidFill>
                <a:srgbClr val="686769"/>
              </a:solidFill>
              <a:cs typeface="+mn-ea"/>
              <a:sym typeface="+mn-lt"/>
            </a:endParaRPr>
          </a:p>
        </p:txBody>
      </p:sp>
      <p:grpSp>
        <p:nvGrpSpPr>
          <p:cNvPr id="45" name="组合 44"/>
          <p:cNvGrpSpPr/>
          <p:nvPr/>
        </p:nvGrpSpPr>
        <p:grpSpPr>
          <a:xfrm>
            <a:off x="3320458" y="458741"/>
            <a:ext cx="5572519" cy="785143"/>
            <a:chOff x="1679798" y="438128"/>
            <a:chExt cx="5572519" cy="785143"/>
          </a:xfrm>
        </p:grpSpPr>
        <p:sp>
          <p:nvSpPr>
            <p:cNvPr id="46" name="文本框 45"/>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Lack of work</a:t>
              </a:r>
            </a:p>
          </p:txBody>
        </p:sp>
        <p:sp>
          <p:nvSpPr>
            <p:cNvPr id="47" name="文本框 46"/>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
        <p:nvSpPr>
          <p:cNvPr id="41" name="TextBox 40"/>
          <p:cNvSpPr txBox="1"/>
          <p:nvPr/>
        </p:nvSpPr>
        <p:spPr>
          <a:xfrm>
            <a:off x="1339411" y="6628269"/>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template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16969824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2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25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25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nodeType="withEffect">
                                  <p:stCondLst>
                                    <p:cond delay="25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par>
                                <p:cTn id="40" presetID="53" presetClass="entr" presetSubtype="16" fill="hold" nodeType="withEffect">
                                  <p:stCondLst>
                                    <p:cond delay="25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nodeType="withEffect">
                                  <p:stCondLst>
                                    <p:cond delay="25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par>
                                <p:cTn id="50" presetID="53" presetClass="entr" presetSubtype="16" fill="hold" nodeType="withEffect">
                                  <p:stCondLst>
                                    <p:cond delay="25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50">
            <a:extLst>
              <a:ext uri="{FF2B5EF4-FFF2-40B4-BE49-F238E27FC236}">
                <a16:creationId xmlns:a16="http://schemas.microsoft.com/office/drawing/2014/main" id="{45E71E58-D7DD-43BC-BA7F-129AE9E96056}"/>
              </a:ext>
            </a:extLst>
          </p:cNvPr>
          <p:cNvSpPr txBox="1"/>
          <p:nvPr/>
        </p:nvSpPr>
        <p:spPr>
          <a:xfrm>
            <a:off x="983951" y="3958101"/>
            <a:ext cx="6950631"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Raise awareness through management awareness:</a:t>
            </a:r>
            <a:endParaRPr lang="zh-CN" altLang="zh-CN" sz="2000" b="1" dirty="0">
              <a:solidFill>
                <a:schemeClr val="tx1">
                  <a:lumMod val="75000"/>
                  <a:lumOff val="25000"/>
                </a:schemeClr>
              </a:solidFill>
              <a:cs typeface="+mn-ea"/>
              <a:sym typeface="+mn-lt"/>
            </a:endParaRPr>
          </a:p>
        </p:txBody>
      </p:sp>
      <p:cxnSp>
        <p:nvCxnSpPr>
          <p:cNvPr id="3" name="直接连接符 2">
            <a:extLst>
              <a:ext uri="{FF2B5EF4-FFF2-40B4-BE49-F238E27FC236}">
                <a16:creationId xmlns:a16="http://schemas.microsoft.com/office/drawing/2014/main" id="{293E2BC0-AB6B-4D6A-AF89-E2A90230C5AA}"/>
              </a:ext>
            </a:extLst>
          </p:cNvPr>
          <p:cNvCxnSpPr>
            <a:cxnSpLocks/>
          </p:cNvCxnSpPr>
          <p:nvPr/>
        </p:nvCxnSpPr>
        <p:spPr>
          <a:xfrm>
            <a:off x="994987" y="4434337"/>
            <a:ext cx="1048426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矩形 41">
            <a:extLst>
              <a:ext uri="{FF2B5EF4-FFF2-40B4-BE49-F238E27FC236}">
                <a16:creationId xmlns:a16="http://schemas.microsoft.com/office/drawing/2014/main" id="{C916AC16-67FF-42D9-979D-AB4558FAA086}"/>
              </a:ext>
            </a:extLst>
          </p:cNvPr>
          <p:cNvSpPr/>
          <p:nvPr/>
        </p:nvSpPr>
        <p:spPr>
          <a:xfrm>
            <a:off x="994987" y="4826205"/>
            <a:ext cx="2208643" cy="144140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3" name="矩形 42">
            <a:extLst>
              <a:ext uri="{FF2B5EF4-FFF2-40B4-BE49-F238E27FC236}">
                <a16:creationId xmlns:a16="http://schemas.microsoft.com/office/drawing/2014/main" id="{4E2BF583-8FF2-4574-B4C2-A48864016D79}"/>
              </a:ext>
            </a:extLst>
          </p:cNvPr>
          <p:cNvSpPr/>
          <p:nvPr/>
        </p:nvSpPr>
        <p:spPr>
          <a:xfrm>
            <a:off x="3753528" y="4826205"/>
            <a:ext cx="2208643" cy="144140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矩形 43">
            <a:extLst>
              <a:ext uri="{FF2B5EF4-FFF2-40B4-BE49-F238E27FC236}">
                <a16:creationId xmlns:a16="http://schemas.microsoft.com/office/drawing/2014/main" id="{4EA2DCA0-BE3A-4FA3-8CC3-45BEB4B6C2C7}"/>
              </a:ext>
            </a:extLst>
          </p:cNvPr>
          <p:cNvSpPr/>
          <p:nvPr/>
        </p:nvSpPr>
        <p:spPr>
          <a:xfrm>
            <a:off x="6512069" y="4826205"/>
            <a:ext cx="2208643" cy="144140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5" name="矩形 44">
            <a:extLst>
              <a:ext uri="{FF2B5EF4-FFF2-40B4-BE49-F238E27FC236}">
                <a16:creationId xmlns:a16="http://schemas.microsoft.com/office/drawing/2014/main" id="{32634D8B-19EC-4E15-89CB-C6C3871FED12}"/>
              </a:ext>
            </a:extLst>
          </p:cNvPr>
          <p:cNvSpPr/>
          <p:nvPr/>
        </p:nvSpPr>
        <p:spPr>
          <a:xfrm>
            <a:off x="9270610" y="4826205"/>
            <a:ext cx="2208643" cy="144140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8" name="图片 47">
            <a:extLst>
              <a:ext uri="{FF2B5EF4-FFF2-40B4-BE49-F238E27FC236}">
                <a16:creationId xmlns:a16="http://schemas.microsoft.com/office/drawing/2014/main" id="{8E97C0C2-CED3-4A3B-8BB1-C90F080F47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378" b="10378"/>
          <a:stretch/>
        </p:blipFill>
        <p:spPr>
          <a:xfrm>
            <a:off x="6910419" y="2116438"/>
            <a:ext cx="4568833" cy="1810292"/>
          </a:xfrm>
          <a:prstGeom prst="rect">
            <a:avLst/>
          </a:prstGeom>
          <a:ln>
            <a:solidFill>
              <a:schemeClr val="bg1">
                <a:lumMod val="75000"/>
              </a:schemeClr>
            </a:solidFill>
          </a:ln>
          <a:effectLst>
            <a:outerShdw blurRad="190500" dist="63500" dir="2700000" algn="tl" rotWithShape="0">
              <a:prstClr val="black">
                <a:alpha val="30000"/>
              </a:prstClr>
            </a:outerShdw>
          </a:effectLst>
        </p:spPr>
      </p:pic>
      <p:grpSp>
        <p:nvGrpSpPr>
          <p:cNvPr id="51" name="组合 50">
            <a:extLst>
              <a:ext uri="{FF2B5EF4-FFF2-40B4-BE49-F238E27FC236}">
                <a16:creationId xmlns:a16="http://schemas.microsoft.com/office/drawing/2014/main" id="{1D513313-55F7-4550-8EF3-F5E46F12957D}"/>
              </a:ext>
            </a:extLst>
          </p:cNvPr>
          <p:cNvGrpSpPr/>
          <p:nvPr/>
        </p:nvGrpSpPr>
        <p:grpSpPr>
          <a:xfrm>
            <a:off x="760376" y="5262644"/>
            <a:ext cx="497357" cy="766101"/>
            <a:chOff x="1700334" y="4487003"/>
            <a:chExt cx="497357" cy="766101"/>
          </a:xfrm>
        </p:grpSpPr>
        <p:sp>
          <p:nvSpPr>
            <p:cNvPr id="49" name="椭圆 48">
              <a:extLst>
                <a:ext uri="{FF2B5EF4-FFF2-40B4-BE49-F238E27FC236}">
                  <a16:creationId xmlns:a16="http://schemas.microsoft.com/office/drawing/2014/main" id="{FE47BA57-F6D9-4C90-B8D9-EE000DDCF740}"/>
                </a:ext>
              </a:extLst>
            </p:cNvPr>
            <p:cNvSpPr/>
            <p:nvPr/>
          </p:nvSpPr>
          <p:spPr>
            <a:xfrm>
              <a:off x="1700334" y="4487003"/>
              <a:ext cx="497357" cy="497357"/>
            </a:xfrm>
            <a:prstGeom prst="ellipse">
              <a:avLst/>
            </a:prstGeom>
            <a:gradFill>
              <a:gsLst>
                <a:gs pos="0">
                  <a:srgbClr val="92BFB5"/>
                </a:gs>
                <a:gs pos="100000">
                  <a:srgbClr val="52A4AE"/>
                </a:gs>
              </a:gsLst>
            </a:gradFill>
            <a:ln>
              <a:solidFill>
                <a:schemeClr val="bg1"/>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0" name="文本框 49">
              <a:extLst>
                <a:ext uri="{FF2B5EF4-FFF2-40B4-BE49-F238E27FC236}">
                  <a16:creationId xmlns:a16="http://schemas.microsoft.com/office/drawing/2014/main" id="{6BB80207-633C-4B0C-86F6-42B36576F1C5}"/>
                </a:ext>
              </a:extLst>
            </p:cNvPr>
            <p:cNvSpPr txBox="1"/>
            <p:nvPr/>
          </p:nvSpPr>
          <p:spPr>
            <a:xfrm>
              <a:off x="1718702" y="4545218"/>
              <a:ext cx="471369" cy="707886"/>
            </a:xfrm>
            <a:prstGeom prst="rect">
              <a:avLst/>
            </a:prstGeom>
            <a:noFill/>
          </p:spPr>
          <p:txBody>
            <a:bodyPr wrap="square" rtlCol="0">
              <a:spAutoFit/>
            </a:bodyPr>
            <a:lstStyle/>
            <a:p>
              <a:pPr algn="ctr"/>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grpSp>
      <p:sp>
        <p:nvSpPr>
          <p:cNvPr id="54" name="TextBox 47">
            <a:extLst>
              <a:ext uri="{FF2B5EF4-FFF2-40B4-BE49-F238E27FC236}">
                <a16:creationId xmlns:a16="http://schemas.microsoft.com/office/drawing/2014/main" id="{766871B4-F1CC-4A70-8960-6A71DA71A728}"/>
              </a:ext>
            </a:extLst>
          </p:cNvPr>
          <p:cNvSpPr txBox="1"/>
          <p:nvPr/>
        </p:nvSpPr>
        <p:spPr>
          <a:xfrm>
            <a:off x="1374915" y="5251516"/>
            <a:ext cx="1601187" cy="890693"/>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lvl="0" defTabSz="1216025">
              <a:defRPr/>
            </a:pPr>
            <a:r>
              <a:rPr lang="zh-CN" altLang="en-US" sz="1200" dirty="0">
                <a:solidFill>
                  <a:prstClr val="black"/>
                </a:solidFill>
                <a:cs typeface="+mn-ea"/>
                <a:sym typeface="+mn-lt"/>
              </a:rPr>
              <a:t>Click here to add content that matches the title.</a:t>
            </a:r>
          </a:p>
        </p:txBody>
      </p:sp>
      <p:grpSp>
        <p:nvGrpSpPr>
          <p:cNvPr id="56" name="组合 55">
            <a:extLst>
              <a:ext uri="{FF2B5EF4-FFF2-40B4-BE49-F238E27FC236}">
                <a16:creationId xmlns:a16="http://schemas.microsoft.com/office/drawing/2014/main" id="{C571C1A4-8414-4514-812E-C13D4FD33D1D}"/>
              </a:ext>
            </a:extLst>
          </p:cNvPr>
          <p:cNvGrpSpPr/>
          <p:nvPr/>
        </p:nvGrpSpPr>
        <p:grpSpPr>
          <a:xfrm>
            <a:off x="3514967" y="5262644"/>
            <a:ext cx="497357" cy="766101"/>
            <a:chOff x="1700334" y="4487003"/>
            <a:chExt cx="497357" cy="766101"/>
          </a:xfrm>
        </p:grpSpPr>
        <p:sp>
          <p:nvSpPr>
            <p:cNvPr id="57" name="椭圆 56">
              <a:extLst>
                <a:ext uri="{FF2B5EF4-FFF2-40B4-BE49-F238E27FC236}">
                  <a16:creationId xmlns:a16="http://schemas.microsoft.com/office/drawing/2014/main" id="{9969014C-7456-4957-9FAF-67B287FBDC2A}"/>
                </a:ext>
              </a:extLst>
            </p:cNvPr>
            <p:cNvSpPr/>
            <p:nvPr/>
          </p:nvSpPr>
          <p:spPr>
            <a:xfrm>
              <a:off x="1700334" y="4487003"/>
              <a:ext cx="497357" cy="497357"/>
            </a:xfrm>
            <a:prstGeom prst="ellipse">
              <a:avLst/>
            </a:prstGeom>
            <a:gradFill>
              <a:gsLst>
                <a:gs pos="0">
                  <a:srgbClr val="92BFB5"/>
                </a:gs>
                <a:gs pos="100000">
                  <a:srgbClr val="52A4AE"/>
                </a:gs>
              </a:gsLst>
            </a:gradFill>
            <a:ln>
              <a:solidFill>
                <a:schemeClr val="bg1"/>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8" name="文本框 57">
              <a:extLst>
                <a:ext uri="{FF2B5EF4-FFF2-40B4-BE49-F238E27FC236}">
                  <a16:creationId xmlns:a16="http://schemas.microsoft.com/office/drawing/2014/main" id="{318D8A1E-9B0C-47CA-9334-497354208504}"/>
                </a:ext>
              </a:extLst>
            </p:cNvPr>
            <p:cNvSpPr txBox="1"/>
            <p:nvPr/>
          </p:nvSpPr>
          <p:spPr>
            <a:xfrm>
              <a:off x="1718702" y="4545218"/>
              <a:ext cx="471369" cy="707886"/>
            </a:xfrm>
            <a:prstGeom prst="rect">
              <a:avLst/>
            </a:prstGeom>
            <a:noFill/>
          </p:spPr>
          <p:txBody>
            <a:bodyPr wrap="square" rtlCol="0">
              <a:spAutoFit/>
            </a:bodyPr>
            <a:lstStyle/>
            <a:p>
              <a:pPr algn="ctr"/>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grpSp>
      <p:sp>
        <p:nvSpPr>
          <p:cNvPr id="59" name="TextBox 47">
            <a:extLst>
              <a:ext uri="{FF2B5EF4-FFF2-40B4-BE49-F238E27FC236}">
                <a16:creationId xmlns:a16="http://schemas.microsoft.com/office/drawing/2014/main" id="{7A5624AC-7764-456B-A04C-8370CB947B2D}"/>
              </a:ext>
            </a:extLst>
          </p:cNvPr>
          <p:cNvSpPr txBox="1"/>
          <p:nvPr/>
        </p:nvSpPr>
        <p:spPr>
          <a:xfrm>
            <a:off x="4141497" y="5200422"/>
            <a:ext cx="1601187" cy="890693"/>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lvl="0" defTabSz="1216025">
              <a:defRPr/>
            </a:pPr>
            <a:r>
              <a:rPr lang="zh-CN" altLang="en-US" sz="1200" dirty="0">
                <a:solidFill>
                  <a:prstClr val="black"/>
                </a:solidFill>
                <a:cs typeface="+mn-ea"/>
                <a:sym typeface="+mn-lt"/>
              </a:rPr>
              <a:t>Click here to add content that matches the title.</a:t>
            </a:r>
          </a:p>
        </p:txBody>
      </p:sp>
      <p:grpSp>
        <p:nvGrpSpPr>
          <p:cNvPr id="61" name="组合 60">
            <a:extLst>
              <a:ext uri="{FF2B5EF4-FFF2-40B4-BE49-F238E27FC236}">
                <a16:creationId xmlns:a16="http://schemas.microsoft.com/office/drawing/2014/main" id="{B0E74B34-B1D8-437A-9097-D52880F0C1C2}"/>
              </a:ext>
            </a:extLst>
          </p:cNvPr>
          <p:cNvGrpSpPr/>
          <p:nvPr/>
        </p:nvGrpSpPr>
        <p:grpSpPr>
          <a:xfrm>
            <a:off x="6269558" y="5262644"/>
            <a:ext cx="497357" cy="766101"/>
            <a:chOff x="1700334" y="4487003"/>
            <a:chExt cx="497357" cy="766101"/>
          </a:xfrm>
        </p:grpSpPr>
        <p:sp>
          <p:nvSpPr>
            <p:cNvPr id="62" name="椭圆 61">
              <a:extLst>
                <a:ext uri="{FF2B5EF4-FFF2-40B4-BE49-F238E27FC236}">
                  <a16:creationId xmlns:a16="http://schemas.microsoft.com/office/drawing/2014/main" id="{B6A4565C-F783-4AD7-8B31-CC1F105CD7AE}"/>
                </a:ext>
              </a:extLst>
            </p:cNvPr>
            <p:cNvSpPr/>
            <p:nvPr/>
          </p:nvSpPr>
          <p:spPr>
            <a:xfrm>
              <a:off x="1700334" y="4487003"/>
              <a:ext cx="497357" cy="497357"/>
            </a:xfrm>
            <a:prstGeom prst="ellipse">
              <a:avLst/>
            </a:prstGeom>
            <a:gradFill>
              <a:gsLst>
                <a:gs pos="0">
                  <a:srgbClr val="92BFB5"/>
                </a:gs>
                <a:gs pos="100000">
                  <a:srgbClr val="52A4AE"/>
                </a:gs>
              </a:gsLst>
            </a:gradFill>
            <a:ln>
              <a:solidFill>
                <a:schemeClr val="bg1"/>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3" name="文本框 62">
              <a:extLst>
                <a:ext uri="{FF2B5EF4-FFF2-40B4-BE49-F238E27FC236}">
                  <a16:creationId xmlns:a16="http://schemas.microsoft.com/office/drawing/2014/main" id="{E75E4602-541C-43C4-9208-6D90DDD7F4BC}"/>
                </a:ext>
              </a:extLst>
            </p:cNvPr>
            <p:cNvSpPr txBox="1"/>
            <p:nvPr/>
          </p:nvSpPr>
          <p:spPr>
            <a:xfrm>
              <a:off x="1718702" y="4545218"/>
              <a:ext cx="471369" cy="707886"/>
            </a:xfrm>
            <a:prstGeom prst="rect">
              <a:avLst/>
            </a:prstGeom>
            <a:noFill/>
          </p:spPr>
          <p:txBody>
            <a:bodyPr wrap="square" rtlCol="0">
              <a:spAutoFit/>
            </a:bodyPr>
            <a:lstStyle/>
            <a:p>
              <a:pPr algn="ctr"/>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grpSp>
      <p:sp>
        <p:nvSpPr>
          <p:cNvPr id="64" name="TextBox 47">
            <a:extLst>
              <a:ext uri="{FF2B5EF4-FFF2-40B4-BE49-F238E27FC236}">
                <a16:creationId xmlns:a16="http://schemas.microsoft.com/office/drawing/2014/main" id="{C06812AE-E548-4329-8B56-808BA8474CFE}"/>
              </a:ext>
            </a:extLst>
          </p:cNvPr>
          <p:cNvSpPr txBox="1"/>
          <p:nvPr/>
        </p:nvSpPr>
        <p:spPr>
          <a:xfrm>
            <a:off x="6908079" y="5200422"/>
            <a:ext cx="1601187" cy="923330"/>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lvl="0" defTabSz="1216025">
              <a:defRPr/>
            </a:pPr>
            <a:r>
              <a:rPr lang="zh-CN" altLang="en-US" sz="1200" dirty="0">
                <a:solidFill>
                  <a:prstClr val="black"/>
                </a:solidFill>
                <a:cs typeface="+mn-ea"/>
                <a:sym typeface="+mn-lt"/>
              </a:rPr>
              <a:t>Click here to add content that matches the title.</a:t>
            </a:r>
          </a:p>
        </p:txBody>
      </p:sp>
      <p:grpSp>
        <p:nvGrpSpPr>
          <p:cNvPr id="66" name="组合 65">
            <a:extLst>
              <a:ext uri="{FF2B5EF4-FFF2-40B4-BE49-F238E27FC236}">
                <a16:creationId xmlns:a16="http://schemas.microsoft.com/office/drawing/2014/main" id="{DBBCBD0E-68EB-4639-934F-529860DC9191}"/>
              </a:ext>
            </a:extLst>
          </p:cNvPr>
          <p:cNvGrpSpPr/>
          <p:nvPr/>
        </p:nvGrpSpPr>
        <p:grpSpPr>
          <a:xfrm>
            <a:off x="9024148" y="5262644"/>
            <a:ext cx="497357" cy="766101"/>
            <a:chOff x="1700334" y="4487003"/>
            <a:chExt cx="497357" cy="766101"/>
          </a:xfrm>
        </p:grpSpPr>
        <p:sp>
          <p:nvSpPr>
            <p:cNvPr id="67" name="椭圆 66">
              <a:extLst>
                <a:ext uri="{FF2B5EF4-FFF2-40B4-BE49-F238E27FC236}">
                  <a16:creationId xmlns:a16="http://schemas.microsoft.com/office/drawing/2014/main" id="{C98256BC-7999-406B-8245-41B827534D9A}"/>
                </a:ext>
              </a:extLst>
            </p:cNvPr>
            <p:cNvSpPr/>
            <p:nvPr/>
          </p:nvSpPr>
          <p:spPr>
            <a:xfrm>
              <a:off x="1700334" y="4487003"/>
              <a:ext cx="497357" cy="497357"/>
            </a:xfrm>
            <a:prstGeom prst="ellipse">
              <a:avLst/>
            </a:prstGeom>
            <a:gradFill>
              <a:gsLst>
                <a:gs pos="0">
                  <a:srgbClr val="92BFB5"/>
                </a:gs>
                <a:gs pos="100000">
                  <a:srgbClr val="52A4AE"/>
                </a:gs>
              </a:gsLst>
            </a:gradFill>
            <a:ln>
              <a:solidFill>
                <a:schemeClr val="bg1"/>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8" name="文本框 67">
              <a:extLst>
                <a:ext uri="{FF2B5EF4-FFF2-40B4-BE49-F238E27FC236}">
                  <a16:creationId xmlns:a16="http://schemas.microsoft.com/office/drawing/2014/main" id="{0B14177B-EAA2-4DB1-8C37-92506EFD802D}"/>
                </a:ext>
              </a:extLst>
            </p:cNvPr>
            <p:cNvSpPr txBox="1"/>
            <p:nvPr/>
          </p:nvSpPr>
          <p:spPr>
            <a:xfrm>
              <a:off x="1718702" y="4545218"/>
              <a:ext cx="471369" cy="707886"/>
            </a:xfrm>
            <a:prstGeom prst="rect">
              <a:avLst/>
            </a:prstGeom>
            <a:noFill/>
          </p:spPr>
          <p:txBody>
            <a:bodyPr wrap="square" rtlCol="0">
              <a:spAutoFit/>
            </a:bodyPr>
            <a:lstStyle/>
            <a:p>
              <a:pPr algn="ctr"/>
              <a:r>
                <a:rPr lang="en-US" altLang="zh-CN" sz="2000" dirty="0">
                  <a:solidFill>
                    <a:schemeClr val="bg1"/>
                  </a:solidFill>
                  <a:cs typeface="+mn-ea"/>
                  <a:sym typeface="+mn-lt"/>
                </a:rPr>
                <a:t>04</a:t>
              </a:r>
              <a:endParaRPr lang="zh-CN" altLang="en-US" sz="2000" dirty="0">
                <a:solidFill>
                  <a:schemeClr val="bg1"/>
                </a:solidFill>
                <a:cs typeface="+mn-ea"/>
                <a:sym typeface="+mn-lt"/>
              </a:endParaRPr>
            </a:p>
          </p:txBody>
        </p:sp>
      </p:grpSp>
      <p:sp>
        <p:nvSpPr>
          <p:cNvPr id="69" name="TextBox 47">
            <a:extLst>
              <a:ext uri="{FF2B5EF4-FFF2-40B4-BE49-F238E27FC236}">
                <a16:creationId xmlns:a16="http://schemas.microsoft.com/office/drawing/2014/main" id="{182712E3-9A25-45E9-BD04-D4C4923122C1}"/>
              </a:ext>
            </a:extLst>
          </p:cNvPr>
          <p:cNvSpPr txBox="1"/>
          <p:nvPr/>
        </p:nvSpPr>
        <p:spPr>
          <a:xfrm>
            <a:off x="9638687" y="5209332"/>
            <a:ext cx="1601187" cy="890693"/>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lvl="0" defTabSz="1216025">
              <a:defRPr/>
            </a:pPr>
            <a:r>
              <a:rPr lang="zh-CN" altLang="en-US" sz="1200" dirty="0">
                <a:solidFill>
                  <a:prstClr val="black"/>
                </a:solidFill>
                <a:cs typeface="+mn-ea"/>
                <a:sym typeface="+mn-lt"/>
              </a:rPr>
              <a:t>Click here to add content that matches the title.</a:t>
            </a:r>
          </a:p>
        </p:txBody>
      </p:sp>
      <p:sp>
        <p:nvSpPr>
          <p:cNvPr id="36" name="TextBox 55">
            <a:extLst>
              <a:ext uri="{FF2B5EF4-FFF2-40B4-BE49-F238E27FC236}">
                <a16:creationId xmlns:a16="http://schemas.microsoft.com/office/drawing/2014/main" id="{BA98FDFE-D6EA-470F-BAFE-B924F599C31D}"/>
              </a:ext>
            </a:extLst>
          </p:cNvPr>
          <p:cNvSpPr txBox="1"/>
          <p:nvPr/>
        </p:nvSpPr>
        <p:spPr>
          <a:xfrm>
            <a:off x="982955" y="2796024"/>
            <a:ext cx="3947210" cy="613694"/>
          </a:xfrm>
          <a:prstGeom prst="rect">
            <a:avLst/>
          </a:prstGeom>
          <a:noFill/>
        </p:spPr>
        <p:txBody>
          <a:bodyPr wrap="square" rtlCol="0">
            <a:spAutoFit/>
          </a:bodyPr>
          <a:lstStyle>
            <a:defPPr>
              <a:defRPr lang="en-US"/>
            </a:defPPr>
            <a:lvl1pPr>
              <a:lnSpc>
                <a:spcPts val="3000"/>
              </a:lnSpc>
              <a:defRPr sz="1600">
                <a:solidFill>
                  <a:schemeClr val="tx1">
                    <a:lumMod val="85000"/>
                    <a:lumOff val="15000"/>
                  </a:schemeClr>
                </a:solidFill>
                <a:cs typeface="+mn-ea"/>
              </a:defRPr>
            </a:lvl1pPr>
          </a:lstStyle>
          <a:p>
            <a:pPr>
              <a:lnSpc>
                <a:spcPct val="150000"/>
              </a:lnSpc>
            </a:pPr>
            <a:r>
              <a:rPr lang="zh-CN" altLang="en-US" sz="1200" dirty="0">
                <a:solidFill>
                  <a:schemeClr val="tx1">
                    <a:lumMod val="50000"/>
                    <a:lumOff val="50000"/>
                  </a:schemeClr>
                </a:solidFill>
                <a:sym typeface="+mn-lt"/>
              </a:rPr>
              <a:t>Only with the "customer satisfaction" data can we do a better job of customer service.</a:t>
            </a:r>
          </a:p>
        </p:txBody>
      </p:sp>
      <p:sp>
        <p:nvSpPr>
          <p:cNvPr id="33" name="文本占位符 6146">
            <a:extLst>
              <a:ext uri="{FF2B5EF4-FFF2-40B4-BE49-F238E27FC236}">
                <a16:creationId xmlns:a16="http://schemas.microsoft.com/office/drawing/2014/main" id="{81998779-ED04-4FC0-8D95-85285A093C01}"/>
              </a:ext>
            </a:extLst>
          </p:cNvPr>
          <p:cNvSpPr txBox="1">
            <a:spLocks/>
          </p:cNvSpPr>
          <p:nvPr/>
        </p:nvSpPr>
        <p:spPr>
          <a:xfrm>
            <a:off x="-1673069" y="6836612"/>
            <a:ext cx="6156960" cy="2590165"/>
          </a:xfrm>
          <a:prstGeom prst="rect">
            <a:avLst/>
          </a:prstGeom>
        </p:spPr>
        <p:txBody>
          <a:bodyPr vert="horz" wrap="square"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tx1"/>
              </a:buClr>
              <a:buFont typeface="Arial" panose="020B0604020202020204" pitchFamily="34" charset="0"/>
              <a:buNone/>
            </a:pPr>
            <a:endParaRPr lang="zh-CN" altLang="en-US" sz="1400" dirty="0">
              <a:solidFill>
                <a:schemeClr val="tx1">
                  <a:lumMod val="75000"/>
                  <a:lumOff val="25000"/>
                </a:schemeClr>
              </a:solidFill>
              <a:cs typeface="+mn-ea"/>
              <a:sym typeface="+mn-lt"/>
            </a:endParaRPr>
          </a:p>
        </p:txBody>
      </p:sp>
      <p:sp>
        <p:nvSpPr>
          <p:cNvPr id="2" name="圆角矩形 1"/>
          <p:cNvSpPr/>
          <p:nvPr/>
        </p:nvSpPr>
        <p:spPr>
          <a:xfrm>
            <a:off x="1045317" y="2117160"/>
            <a:ext cx="1892232" cy="418067"/>
          </a:xfrm>
          <a:prstGeom prst="roundRect">
            <a:avLst>
              <a:gd name="adj" fmla="val 50000"/>
            </a:avLst>
          </a:prstGeom>
          <a:gradFill>
            <a:gsLst>
              <a:gs pos="0">
                <a:srgbClr val="92BFB5"/>
              </a:gs>
              <a:gs pos="100000">
                <a:srgbClr val="52A4AE"/>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tx1"/>
              </a:buClr>
            </a:pPr>
            <a:r>
              <a:rPr lang="en-US" altLang="zh-CN" sz="2000" b="1" dirty="0">
                <a:cs typeface="+mn-ea"/>
                <a:sym typeface="+mn-lt"/>
              </a:rPr>
              <a:t>Tittle text</a:t>
            </a:r>
            <a:endParaRPr lang="zh-CN" altLang="en-US" sz="2000" b="1" dirty="0">
              <a:cs typeface="+mn-ea"/>
              <a:sym typeface="+mn-lt"/>
            </a:endParaRPr>
          </a:p>
        </p:txBody>
      </p:sp>
      <p:grpSp>
        <p:nvGrpSpPr>
          <p:cNvPr id="29" name="组合 28"/>
          <p:cNvGrpSpPr/>
          <p:nvPr/>
        </p:nvGrpSpPr>
        <p:grpSpPr>
          <a:xfrm>
            <a:off x="3320458" y="458741"/>
            <a:ext cx="5572519" cy="785143"/>
            <a:chOff x="1679798" y="438128"/>
            <a:chExt cx="5572519" cy="785143"/>
          </a:xfrm>
        </p:grpSpPr>
        <p:sp>
          <p:nvSpPr>
            <p:cNvPr id="30" name="文本框 29"/>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Lack of work</a:t>
              </a:r>
            </a:p>
          </p:txBody>
        </p:sp>
        <p:sp>
          <p:nvSpPr>
            <p:cNvPr id="31" name="文本框 30"/>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99880890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checkerboard(across)">
                                      <p:cBhvr>
                                        <p:cTn id="13" dur="500"/>
                                        <p:tgtEl>
                                          <p:spTgt spid="48"/>
                                        </p:tgtEl>
                                      </p:cBhvr>
                                    </p:animEffect>
                                  </p:childTnLst>
                                </p:cTn>
                              </p:par>
                            </p:childTnLst>
                          </p:cTn>
                        </p:par>
                        <p:par>
                          <p:cTn id="14" fill="hold">
                            <p:stCondLst>
                              <p:cond delay="1500"/>
                            </p:stCondLst>
                            <p:childTnLst>
                              <p:par>
                                <p:cTn id="15" presetID="53" presetClass="entr" presetSubtype="16" fill="hold" grpId="0" nodeType="afterEffect">
                                  <p:stCondLst>
                                    <p:cond delay="0"/>
                                  </p:stCondLst>
                                  <p:iterate type="wd">
                                    <p:tmPct val="10000"/>
                                  </p:iterate>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par>
                          <p:cTn id="20" fill="hold">
                            <p:stCondLst>
                              <p:cond delay="27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0"/>
                                        </p:tgtEl>
                                        <p:attrNameLst>
                                          <p:attrName>ppt_y</p:attrName>
                                        </p:attrNameLst>
                                      </p:cBhvr>
                                      <p:tavLst>
                                        <p:tav tm="0">
                                          <p:val>
                                            <p:strVal val="#ppt_y"/>
                                          </p:val>
                                        </p:tav>
                                        <p:tav tm="100000">
                                          <p:val>
                                            <p:strVal val="#ppt_y"/>
                                          </p:val>
                                        </p:tav>
                                      </p:tavLst>
                                    </p:anim>
                                    <p:anim calcmode="lin" valueType="num">
                                      <p:cBhvr>
                                        <p:cTn id="25"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0"/>
                                        </p:tgtEl>
                                      </p:cBhvr>
                                    </p:animEffect>
                                  </p:childTnLst>
                                </p:cTn>
                              </p:par>
                            </p:childTnLst>
                          </p:cTn>
                        </p:par>
                        <p:par>
                          <p:cTn id="28" fill="hold">
                            <p:stCondLst>
                              <p:cond delay="3800"/>
                            </p:stCondLst>
                            <p:childTnLst>
                              <p:par>
                                <p:cTn id="29" presetID="16" presetClass="entr" presetSubtype="21"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par>
                          <p:cTn id="32" fill="hold">
                            <p:stCondLst>
                              <p:cond delay="4300"/>
                            </p:stCondLst>
                            <p:childTnLst>
                              <p:par>
                                <p:cTn id="33" presetID="2" presetClass="entr" presetSubtype="2"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1+#ppt_w/2"/>
                                          </p:val>
                                        </p:tav>
                                        <p:tav tm="100000">
                                          <p:val>
                                            <p:strVal val="#ppt_x"/>
                                          </p:val>
                                        </p:tav>
                                      </p:tavLst>
                                    </p:anim>
                                    <p:anim calcmode="lin" valueType="num">
                                      <p:cBhvr additive="base">
                                        <p:cTn id="36" dur="500" fill="hold"/>
                                        <p:tgtEl>
                                          <p:spTgt spid="51"/>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500" fill="hold"/>
                                        <p:tgtEl>
                                          <p:spTgt spid="56"/>
                                        </p:tgtEl>
                                        <p:attrNameLst>
                                          <p:attrName>ppt_x</p:attrName>
                                        </p:attrNameLst>
                                      </p:cBhvr>
                                      <p:tavLst>
                                        <p:tav tm="0">
                                          <p:val>
                                            <p:strVal val="1+#ppt_w/2"/>
                                          </p:val>
                                        </p:tav>
                                        <p:tav tm="100000">
                                          <p:val>
                                            <p:strVal val="#ppt_x"/>
                                          </p:val>
                                        </p:tav>
                                      </p:tavLst>
                                    </p:anim>
                                    <p:anim calcmode="lin" valueType="num">
                                      <p:cBhvr additive="base">
                                        <p:cTn id="40" dur="500" fill="hold"/>
                                        <p:tgtEl>
                                          <p:spTgt spid="5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1+#ppt_w/2"/>
                                          </p:val>
                                        </p:tav>
                                        <p:tav tm="100000">
                                          <p:val>
                                            <p:strVal val="#ppt_x"/>
                                          </p:val>
                                        </p:tav>
                                      </p:tavLst>
                                    </p:anim>
                                    <p:anim calcmode="lin" valueType="num">
                                      <p:cBhvr additive="base">
                                        <p:cTn id="44" dur="500" fill="hold"/>
                                        <p:tgtEl>
                                          <p:spTgt spid="61"/>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1+#ppt_w/2"/>
                                          </p:val>
                                        </p:tav>
                                        <p:tav tm="100000">
                                          <p:val>
                                            <p:strVal val="#ppt_x"/>
                                          </p:val>
                                        </p:tav>
                                      </p:tavLst>
                                    </p:anim>
                                    <p:anim calcmode="lin" valueType="num">
                                      <p:cBhvr additive="base">
                                        <p:cTn id="48" dur="500" fill="hold"/>
                                        <p:tgtEl>
                                          <p:spTgt spid="66"/>
                                        </p:tgtEl>
                                        <p:attrNameLst>
                                          <p:attrName>ppt_y</p:attrName>
                                        </p:attrNameLst>
                                      </p:cBhvr>
                                      <p:tavLst>
                                        <p:tav tm="0">
                                          <p:val>
                                            <p:strVal val="#ppt_y"/>
                                          </p:val>
                                        </p:tav>
                                        <p:tav tm="100000">
                                          <p:val>
                                            <p:strVal val="#ppt_y"/>
                                          </p:val>
                                        </p:tav>
                                      </p:tavLst>
                                    </p:anim>
                                  </p:childTnLst>
                                </p:cTn>
                              </p:par>
                            </p:childTnLst>
                          </p:cTn>
                        </p:par>
                        <p:par>
                          <p:cTn id="49" fill="hold">
                            <p:stCondLst>
                              <p:cond delay="4800"/>
                            </p:stCondLst>
                            <p:childTnLst>
                              <p:par>
                                <p:cTn id="50" presetID="17"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ppt_x</p:attrName>
                                        </p:attrNameLst>
                                      </p:cBhvr>
                                      <p:tavLst>
                                        <p:tav tm="0">
                                          <p:val>
                                            <p:strVal val="#ppt_x-#ppt_w/2"/>
                                          </p:val>
                                        </p:tav>
                                        <p:tav tm="100000">
                                          <p:val>
                                            <p:strVal val="#ppt_x"/>
                                          </p:val>
                                        </p:tav>
                                      </p:tavLst>
                                    </p:anim>
                                    <p:anim calcmode="lin" valueType="num">
                                      <p:cBhvr>
                                        <p:cTn id="53" dur="500" fill="hold"/>
                                        <p:tgtEl>
                                          <p:spTgt spid="42"/>
                                        </p:tgtEl>
                                        <p:attrNameLst>
                                          <p:attrName>ppt_y</p:attrName>
                                        </p:attrNameLst>
                                      </p:cBhvr>
                                      <p:tavLst>
                                        <p:tav tm="0">
                                          <p:val>
                                            <p:strVal val="#ppt_y"/>
                                          </p:val>
                                        </p:tav>
                                        <p:tav tm="100000">
                                          <p:val>
                                            <p:strVal val="#ppt_y"/>
                                          </p:val>
                                        </p:tav>
                                      </p:tavLst>
                                    </p:anim>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strVal val="#ppt_h"/>
                                          </p:val>
                                        </p:tav>
                                        <p:tav tm="100000">
                                          <p:val>
                                            <p:strVal val="#ppt_h"/>
                                          </p:val>
                                        </p:tav>
                                      </p:tavLst>
                                    </p:anim>
                                  </p:childTnLst>
                                </p:cTn>
                              </p:par>
                              <p:par>
                                <p:cTn id="56" presetID="17" presetClass="entr" presetSubtype="8"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ppt_x</p:attrName>
                                        </p:attrNameLst>
                                      </p:cBhvr>
                                      <p:tavLst>
                                        <p:tav tm="0">
                                          <p:val>
                                            <p:strVal val="#ppt_x-#ppt_w/2"/>
                                          </p:val>
                                        </p:tav>
                                        <p:tav tm="100000">
                                          <p:val>
                                            <p:strVal val="#ppt_x"/>
                                          </p:val>
                                        </p:tav>
                                      </p:tavLst>
                                    </p:anim>
                                    <p:anim calcmode="lin" valueType="num">
                                      <p:cBhvr>
                                        <p:cTn id="59" dur="500" fill="hold"/>
                                        <p:tgtEl>
                                          <p:spTgt spid="43"/>
                                        </p:tgtEl>
                                        <p:attrNameLst>
                                          <p:attrName>ppt_y</p:attrName>
                                        </p:attrNameLst>
                                      </p:cBhvr>
                                      <p:tavLst>
                                        <p:tav tm="0">
                                          <p:val>
                                            <p:strVal val="#ppt_y"/>
                                          </p:val>
                                        </p:tav>
                                        <p:tav tm="100000">
                                          <p:val>
                                            <p:strVal val="#ppt_y"/>
                                          </p:val>
                                        </p:tav>
                                      </p:tavLst>
                                    </p:anim>
                                    <p:anim calcmode="lin" valueType="num">
                                      <p:cBhvr>
                                        <p:cTn id="60" dur="500" fill="hold"/>
                                        <p:tgtEl>
                                          <p:spTgt spid="43"/>
                                        </p:tgtEl>
                                        <p:attrNameLst>
                                          <p:attrName>ppt_w</p:attrName>
                                        </p:attrNameLst>
                                      </p:cBhvr>
                                      <p:tavLst>
                                        <p:tav tm="0">
                                          <p:val>
                                            <p:fltVal val="0"/>
                                          </p:val>
                                        </p:tav>
                                        <p:tav tm="100000">
                                          <p:val>
                                            <p:strVal val="#ppt_w"/>
                                          </p:val>
                                        </p:tav>
                                      </p:tavLst>
                                    </p:anim>
                                    <p:anim calcmode="lin" valueType="num">
                                      <p:cBhvr>
                                        <p:cTn id="61" dur="500" fill="hold"/>
                                        <p:tgtEl>
                                          <p:spTgt spid="43"/>
                                        </p:tgtEl>
                                        <p:attrNameLst>
                                          <p:attrName>ppt_h</p:attrName>
                                        </p:attrNameLst>
                                      </p:cBhvr>
                                      <p:tavLst>
                                        <p:tav tm="0">
                                          <p:val>
                                            <p:strVal val="#ppt_h"/>
                                          </p:val>
                                        </p:tav>
                                        <p:tav tm="100000">
                                          <p:val>
                                            <p:strVal val="#ppt_h"/>
                                          </p:val>
                                        </p:tav>
                                      </p:tavLst>
                                    </p:anim>
                                  </p:childTnLst>
                                </p:cTn>
                              </p:par>
                              <p:par>
                                <p:cTn id="62" presetID="17" presetClass="entr" presetSubtype="8"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ppt_x</p:attrName>
                                        </p:attrNameLst>
                                      </p:cBhvr>
                                      <p:tavLst>
                                        <p:tav tm="0">
                                          <p:val>
                                            <p:strVal val="#ppt_x-#ppt_w/2"/>
                                          </p:val>
                                        </p:tav>
                                        <p:tav tm="100000">
                                          <p:val>
                                            <p:strVal val="#ppt_x"/>
                                          </p:val>
                                        </p:tav>
                                      </p:tavLst>
                                    </p:anim>
                                    <p:anim calcmode="lin" valueType="num">
                                      <p:cBhvr>
                                        <p:cTn id="65" dur="500" fill="hold"/>
                                        <p:tgtEl>
                                          <p:spTgt spid="44"/>
                                        </p:tgtEl>
                                        <p:attrNameLst>
                                          <p:attrName>ppt_y</p:attrName>
                                        </p:attrNameLst>
                                      </p:cBhvr>
                                      <p:tavLst>
                                        <p:tav tm="0">
                                          <p:val>
                                            <p:strVal val="#ppt_y"/>
                                          </p:val>
                                        </p:tav>
                                        <p:tav tm="100000">
                                          <p:val>
                                            <p:strVal val="#ppt_y"/>
                                          </p:val>
                                        </p:tav>
                                      </p:tavLst>
                                    </p:anim>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strVal val="#ppt_h"/>
                                          </p:val>
                                        </p:tav>
                                        <p:tav tm="100000">
                                          <p:val>
                                            <p:strVal val="#ppt_h"/>
                                          </p:val>
                                        </p:tav>
                                      </p:tavLst>
                                    </p:anim>
                                  </p:childTnLst>
                                </p:cTn>
                              </p:par>
                              <p:par>
                                <p:cTn id="68" presetID="17" presetClass="entr" presetSubtype="8"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500" fill="hold"/>
                                        <p:tgtEl>
                                          <p:spTgt spid="45"/>
                                        </p:tgtEl>
                                        <p:attrNameLst>
                                          <p:attrName>ppt_x</p:attrName>
                                        </p:attrNameLst>
                                      </p:cBhvr>
                                      <p:tavLst>
                                        <p:tav tm="0">
                                          <p:val>
                                            <p:strVal val="#ppt_x-#ppt_w/2"/>
                                          </p:val>
                                        </p:tav>
                                        <p:tav tm="100000">
                                          <p:val>
                                            <p:strVal val="#ppt_x"/>
                                          </p:val>
                                        </p:tav>
                                      </p:tavLst>
                                    </p:anim>
                                    <p:anim calcmode="lin" valueType="num">
                                      <p:cBhvr>
                                        <p:cTn id="71" dur="500" fill="hold"/>
                                        <p:tgtEl>
                                          <p:spTgt spid="45"/>
                                        </p:tgtEl>
                                        <p:attrNameLst>
                                          <p:attrName>ppt_y</p:attrName>
                                        </p:attrNameLst>
                                      </p:cBhvr>
                                      <p:tavLst>
                                        <p:tav tm="0">
                                          <p:val>
                                            <p:strVal val="#ppt_y"/>
                                          </p:val>
                                        </p:tav>
                                        <p:tav tm="100000">
                                          <p:val>
                                            <p:strVal val="#ppt_y"/>
                                          </p:val>
                                        </p:tav>
                                      </p:tavLst>
                                    </p:anim>
                                    <p:anim calcmode="lin" valueType="num">
                                      <p:cBhvr>
                                        <p:cTn id="72" dur="500" fill="hold"/>
                                        <p:tgtEl>
                                          <p:spTgt spid="45"/>
                                        </p:tgtEl>
                                        <p:attrNameLst>
                                          <p:attrName>ppt_w</p:attrName>
                                        </p:attrNameLst>
                                      </p:cBhvr>
                                      <p:tavLst>
                                        <p:tav tm="0">
                                          <p:val>
                                            <p:fltVal val="0"/>
                                          </p:val>
                                        </p:tav>
                                        <p:tav tm="100000">
                                          <p:val>
                                            <p:strVal val="#ppt_w"/>
                                          </p:val>
                                        </p:tav>
                                      </p:tavLst>
                                    </p:anim>
                                    <p:anim calcmode="lin" valueType="num">
                                      <p:cBhvr>
                                        <p:cTn id="73" dur="500" fill="hold"/>
                                        <p:tgtEl>
                                          <p:spTgt spid="45"/>
                                        </p:tgtEl>
                                        <p:attrNameLst>
                                          <p:attrName>ppt_h</p:attrName>
                                        </p:attrNameLst>
                                      </p:cBhvr>
                                      <p:tavLst>
                                        <p:tav tm="0">
                                          <p:val>
                                            <p:strVal val="#ppt_h"/>
                                          </p:val>
                                        </p:tav>
                                        <p:tav tm="100000">
                                          <p:val>
                                            <p:strVal val="#ppt_h"/>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fade">
                                      <p:cBhvr>
                                        <p:cTn id="76" dur="500"/>
                                        <p:tgtEl>
                                          <p:spTgt spid="54"/>
                                        </p:tgtEl>
                                      </p:cBhvr>
                                    </p:animEffect>
                                    <p:anim calcmode="lin" valueType="num">
                                      <p:cBhvr>
                                        <p:cTn id="77" dur="500" fill="hold"/>
                                        <p:tgtEl>
                                          <p:spTgt spid="54"/>
                                        </p:tgtEl>
                                        <p:attrNameLst>
                                          <p:attrName>ppt_x</p:attrName>
                                        </p:attrNameLst>
                                      </p:cBhvr>
                                      <p:tavLst>
                                        <p:tav tm="0">
                                          <p:val>
                                            <p:strVal val="#ppt_x"/>
                                          </p:val>
                                        </p:tav>
                                        <p:tav tm="100000">
                                          <p:val>
                                            <p:strVal val="#ppt_x"/>
                                          </p:val>
                                        </p:tav>
                                      </p:tavLst>
                                    </p:anim>
                                    <p:anim calcmode="lin" valueType="num">
                                      <p:cBhvr>
                                        <p:cTn id="78" dur="500" fill="hold"/>
                                        <p:tgtEl>
                                          <p:spTgt spid="5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anim calcmode="lin" valueType="num">
                                      <p:cBhvr>
                                        <p:cTn id="82" dur="500" fill="hold"/>
                                        <p:tgtEl>
                                          <p:spTgt spid="59"/>
                                        </p:tgtEl>
                                        <p:attrNameLst>
                                          <p:attrName>ppt_x</p:attrName>
                                        </p:attrNameLst>
                                      </p:cBhvr>
                                      <p:tavLst>
                                        <p:tav tm="0">
                                          <p:val>
                                            <p:strVal val="#ppt_x"/>
                                          </p:val>
                                        </p:tav>
                                        <p:tav tm="100000">
                                          <p:val>
                                            <p:strVal val="#ppt_x"/>
                                          </p:val>
                                        </p:tav>
                                      </p:tavLst>
                                    </p:anim>
                                    <p:anim calcmode="lin" valueType="num">
                                      <p:cBhvr>
                                        <p:cTn id="83" dur="500" fill="hold"/>
                                        <p:tgtEl>
                                          <p:spTgt spid="5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64"/>
                                        </p:tgtEl>
                                        <p:attrNameLst>
                                          <p:attrName>style.visibility</p:attrName>
                                        </p:attrNameLst>
                                      </p:cBhvr>
                                      <p:to>
                                        <p:strVal val="visible"/>
                                      </p:to>
                                    </p:set>
                                    <p:animEffect transition="in" filter="fade">
                                      <p:cBhvr>
                                        <p:cTn id="86" dur="500"/>
                                        <p:tgtEl>
                                          <p:spTgt spid="64"/>
                                        </p:tgtEl>
                                      </p:cBhvr>
                                    </p:animEffect>
                                    <p:anim calcmode="lin" valueType="num">
                                      <p:cBhvr>
                                        <p:cTn id="87" dur="500" fill="hold"/>
                                        <p:tgtEl>
                                          <p:spTgt spid="64"/>
                                        </p:tgtEl>
                                        <p:attrNameLst>
                                          <p:attrName>ppt_x</p:attrName>
                                        </p:attrNameLst>
                                      </p:cBhvr>
                                      <p:tavLst>
                                        <p:tav tm="0">
                                          <p:val>
                                            <p:strVal val="#ppt_x"/>
                                          </p:val>
                                        </p:tav>
                                        <p:tav tm="100000">
                                          <p:val>
                                            <p:strVal val="#ppt_x"/>
                                          </p:val>
                                        </p:tav>
                                      </p:tavLst>
                                    </p:anim>
                                    <p:anim calcmode="lin" valueType="num">
                                      <p:cBhvr>
                                        <p:cTn id="88" dur="500" fill="hold"/>
                                        <p:tgtEl>
                                          <p:spTgt spid="6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fade">
                                      <p:cBhvr>
                                        <p:cTn id="91" dur="500"/>
                                        <p:tgtEl>
                                          <p:spTgt spid="69"/>
                                        </p:tgtEl>
                                      </p:cBhvr>
                                    </p:animEffect>
                                    <p:anim calcmode="lin" valueType="num">
                                      <p:cBhvr>
                                        <p:cTn id="92" dur="500" fill="hold"/>
                                        <p:tgtEl>
                                          <p:spTgt spid="69"/>
                                        </p:tgtEl>
                                        <p:attrNameLst>
                                          <p:attrName>ppt_x</p:attrName>
                                        </p:attrNameLst>
                                      </p:cBhvr>
                                      <p:tavLst>
                                        <p:tav tm="0">
                                          <p:val>
                                            <p:strVal val="#ppt_x"/>
                                          </p:val>
                                        </p:tav>
                                        <p:tav tm="100000">
                                          <p:val>
                                            <p:strVal val="#ppt_x"/>
                                          </p:val>
                                        </p:tav>
                                      </p:tavLst>
                                    </p:anim>
                                    <p:anim calcmode="lin" valueType="num">
                                      <p:cBhvr>
                                        <p:cTn id="93" dur="500" fill="hold"/>
                                        <p:tgtEl>
                                          <p:spTgt spid="69"/>
                                        </p:tgtEl>
                                        <p:attrNameLst>
                                          <p:attrName>ppt_y</p:attrName>
                                        </p:attrNameLst>
                                      </p:cBhvr>
                                      <p:tavLst>
                                        <p:tav tm="0">
                                          <p:val>
                                            <p:strVal val="#ppt_y+.1"/>
                                          </p:val>
                                        </p:tav>
                                        <p:tav tm="100000">
                                          <p:val>
                                            <p:strVal val="#ppt_y"/>
                                          </p:val>
                                        </p:tav>
                                      </p:tavLst>
                                    </p:anim>
                                  </p:childTnLst>
                                </p:cTn>
                              </p:par>
                              <p:par>
                                <p:cTn id="94" presetID="53" presetClass="entr" presetSubtype="16" fill="hold" grpId="0" nodeType="withEffect" nodePh="1">
                                  <p:stCondLst>
                                    <p:cond delay="0"/>
                                  </p:stCondLst>
                                  <p:endCondLst>
                                    <p:cond evt="begin" delay="0">
                                      <p:tn val="94"/>
                                    </p:cond>
                                  </p:endCondLst>
                                  <p:childTnLst>
                                    <p:set>
                                      <p:cBhvr>
                                        <p:cTn id="95" dur="1" fill="hold">
                                          <p:stCondLst>
                                            <p:cond delay="0"/>
                                          </p:stCondLst>
                                        </p:cTn>
                                        <p:tgtEl>
                                          <p:spTgt spid="33">
                                            <p:txEl>
                                              <p:pRg st="0" end="0"/>
                                            </p:txEl>
                                          </p:spTgt>
                                        </p:tgtEl>
                                        <p:attrNameLst>
                                          <p:attrName>style.visibility</p:attrName>
                                        </p:attrNameLst>
                                      </p:cBhvr>
                                      <p:to>
                                        <p:strVal val="visible"/>
                                      </p:to>
                                    </p:set>
                                    <p:anim calcmode="lin" valueType="num">
                                      <p:cBhvr>
                                        <p:cTn id="96"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97"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98"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animBg="1"/>
      <p:bldP spid="43" grpId="0" animBg="1"/>
      <p:bldP spid="44" grpId="0" animBg="1"/>
      <p:bldP spid="45" grpId="0" animBg="1"/>
      <p:bldP spid="54" grpId="0"/>
      <p:bldP spid="59" grpId="0"/>
      <p:bldP spid="64" grpId="0"/>
      <p:bldP spid="69" grpId="0"/>
      <p:bldP spid="36" grpId="0"/>
      <p:bldP spid="33" grpId="0" build="p"/>
      <p:bldP spid="33" grpId="1" build="p"/>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79882" y="4081153"/>
            <a:ext cx="11827239" cy="2802628"/>
          </a:xfrm>
          <a:prstGeom prst="rect">
            <a:avLst/>
          </a:prstGeom>
          <a:gradFill>
            <a:gsLst>
              <a:gs pos="0">
                <a:srgbClr val="B6D3B7">
                  <a:alpha val="9000"/>
                </a:srgbClr>
              </a:gs>
              <a:gs pos="100000">
                <a:srgbClr val="92BFB5">
                  <a:alpha val="11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a:off x="1752600" y="2002101"/>
            <a:ext cx="1143000" cy="1143000"/>
          </a:xfrm>
          <a:prstGeom prst="ellipse">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p:cNvSpPr/>
          <p:nvPr/>
        </p:nvSpPr>
        <p:spPr>
          <a:xfrm>
            <a:off x="4303339" y="2002101"/>
            <a:ext cx="1143000" cy="1143000"/>
          </a:xfrm>
          <a:prstGeom prst="ellipse">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a:off x="6854078" y="2002101"/>
            <a:ext cx="1143000" cy="1143000"/>
          </a:xfrm>
          <a:prstGeom prst="ellipse">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p:cNvSpPr/>
          <p:nvPr/>
        </p:nvSpPr>
        <p:spPr>
          <a:xfrm>
            <a:off x="9404816" y="2002101"/>
            <a:ext cx="1143000" cy="1143000"/>
          </a:xfrm>
          <a:prstGeom prst="ellipse">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2088364" y="2317317"/>
            <a:ext cx="492019" cy="492019"/>
            <a:chOff x="7766793" y="5529269"/>
            <a:chExt cx="492019" cy="492019"/>
          </a:xfrm>
          <a:solidFill>
            <a:schemeClr val="bg1"/>
          </a:solidFill>
        </p:grpSpPr>
        <p:sp>
          <p:nvSpPr>
            <p:cNvPr id="13" name="Oval 23"/>
            <p:cNvSpPr>
              <a:spLocks noChangeArrowheads="1"/>
            </p:cNvSpPr>
            <p:nvPr/>
          </p:nvSpPr>
          <p:spPr bwMode="auto">
            <a:xfrm>
              <a:off x="7960790" y="5530675"/>
              <a:ext cx="104027" cy="10824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Freeform 24"/>
            <p:cNvSpPr>
              <a:spLocks noEditPoints="1"/>
            </p:cNvSpPr>
            <p:nvPr/>
          </p:nvSpPr>
          <p:spPr bwMode="auto">
            <a:xfrm>
              <a:off x="7957978" y="5529269"/>
              <a:ext cx="109650" cy="111056"/>
            </a:xfrm>
            <a:custGeom>
              <a:avLst/>
              <a:gdLst>
                <a:gd name="T0" fmla="*/ 22 w 43"/>
                <a:gd name="T1" fmla="*/ 44 h 44"/>
                <a:gd name="T2" fmla="*/ 0 w 43"/>
                <a:gd name="T3" fmla="*/ 22 h 44"/>
                <a:gd name="T4" fmla="*/ 22 w 43"/>
                <a:gd name="T5" fmla="*/ 0 h 44"/>
                <a:gd name="T6" fmla="*/ 43 w 43"/>
                <a:gd name="T7" fmla="*/ 22 h 44"/>
                <a:gd name="T8" fmla="*/ 22 w 43"/>
                <a:gd name="T9" fmla="*/ 44 h 44"/>
                <a:gd name="T10" fmla="*/ 22 w 43"/>
                <a:gd name="T11" fmla="*/ 2 h 44"/>
                <a:gd name="T12" fmla="*/ 2 w 43"/>
                <a:gd name="T13" fmla="*/ 22 h 44"/>
                <a:gd name="T14" fmla="*/ 22 w 43"/>
                <a:gd name="T15" fmla="*/ 42 h 44"/>
                <a:gd name="T16" fmla="*/ 41 w 43"/>
                <a:gd name="T17" fmla="*/ 22 h 44"/>
                <a:gd name="T18" fmla="*/ 22 w 43"/>
                <a:gd name="T19"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4">
                  <a:moveTo>
                    <a:pt x="22" y="44"/>
                  </a:moveTo>
                  <a:cubicBezTo>
                    <a:pt x="9" y="44"/>
                    <a:pt x="0" y="34"/>
                    <a:pt x="0" y="22"/>
                  </a:cubicBezTo>
                  <a:cubicBezTo>
                    <a:pt x="0" y="10"/>
                    <a:pt x="9" y="0"/>
                    <a:pt x="22" y="0"/>
                  </a:cubicBezTo>
                  <a:cubicBezTo>
                    <a:pt x="34" y="0"/>
                    <a:pt x="43" y="10"/>
                    <a:pt x="43" y="22"/>
                  </a:cubicBezTo>
                  <a:cubicBezTo>
                    <a:pt x="43" y="34"/>
                    <a:pt x="34" y="44"/>
                    <a:pt x="22" y="44"/>
                  </a:cubicBezTo>
                  <a:close/>
                  <a:moveTo>
                    <a:pt x="22" y="2"/>
                  </a:moveTo>
                  <a:cubicBezTo>
                    <a:pt x="11" y="2"/>
                    <a:pt x="2" y="11"/>
                    <a:pt x="2" y="22"/>
                  </a:cubicBezTo>
                  <a:cubicBezTo>
                    <a:pt x="2" y="33"/>
                    <a:pt x="11" y="42"/>
                    <a:pt x="22" y="42"/>
                  </a:cubicBezTo>
                  <a:cubicBezTo>
                    <a:pt x="33" y="42"/>
                    <a:pt x="41" y="33"/>
                    <a:pt x="41" y="22"/>
                  </a:cubicBezTo>
                  <a:cubicBezTo>
                    <a:pt x="41" y="11"/>
                    <a:pt x="33" y="2"/>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25"/>
            <p:cNvSpPr>
              <a:spLocks/>
            </p:cNvSpPr>
            <p:nvPr/>
          </p:nvSpPr>
          <p:spPr bwMode="auto">
            <a:xfrm>
              <a:off x="7883472" y="5661411"/>
              <a:ext cx="257256" cy="150418"/>
            </a:xfrm>
            <a:custGeom>
              <a:avLst/>
              <a:gdLst>
                <a:gd name="T0" fmla="*/ 51 w 101"/>
                <a:gd name="T1" fmla="*/ 0 h 59"/>
                <a:gd name="T2" fmla="*/ 0 w 101"/>
                <a:gd name="T3" fmla="*/ 59 h 59"/>
                <a:gd name="T4" fmla="*/ 101 w 101"/>
                <a:gd name="T5" fmla="*/ 59 h 59"/>
                <a:gd name="T6" fmla="*/ 51 w 101"/>
                <a:gd name="T7" fmla="*/ 0 h 59"/>
              </a:gdLst>
              <a:ahLst/>
              <a:cxnLst>
                <a:cxn ang="0">
                  <a:pos x="T0" y="T1"/>
                </a:cxn>
                <a:cxn ang="0">
                  <a:pos x="T2" y="T3"/>
                </a:cxn>
                <a:cxn ang="0">
                  <a:pos x="T4" y="T5"/>
                </a:cxn>
                <a:cxn ang="0">
                  <a:pos x="T6" y="T7"/>
                </a:cxn>
              </a:cxnLst>
              <a:rect l="0" t="0" r="r" b="b"/>
              <a:pathLst>
                <a:path w="101" h="59">
                  <a:moveTo>
                    <a:pt x="51" y="0"/>
                  </a:moveTo>
                  <a:cubicBezTo>
                    <a:pt x="22" y="0"/>
                    <a:pt x="0" y="26"/>
                    <a:pt x="0" y="59"/>
                  </a:cubicBezTo>
                  <a:cubicBezTo>
                    <a:pt x="101" y="59"/>
                    <a:pt x="101" y="59"/>
                    <a:pt x="101" y="59"/>
                  </a:cubicBezTo>
                  <a:cubicBezTo>
                    <a:pt x="101" y="26"/>
                    <a:pt x="79" y="0"/>
                    <a:pt x="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Freeform 26"/>
            <p:cNvSpPr>
              <a:spLocks noEditPoints="1"/>
            </p:cNvSpPr>
            <p:nvPr/>
          </p:nvSpPr>
          <p:spPr bwMode="auto">
            <a:xfrm>
              <a:off x="7882067" y="5658599"/>
              <a:ext cx="261473" cy="156041"/>
            </a:xfrm>
            <a:custGeom>
              <a:avLst/>
              <a:gdLst>
                <a:gd name="T0" fmla="*/ 102 w 103"/>
                <a:gd name="T1" fmla="*/ 61 h 61"/>
                <a:gd name="T2" fmla="*/ 1 w 103"/>
                <a:gd name="T3" fmla="*/ 61 h 61"/>
                <a:gd name="T4" fmla="*/ 0 w 103"/>
                <a:gd name="T5" fmla="*/ 60 h 61"/>
                <a:gd name="T6" fmla="*/ 52 w 103"/>
                <a:gd name="T7" fmla="*/ 0 h 61"/>
                <a:gd name="T8" fmla="*/ 103 w 103"/>
                <a:gd name="T9" fmla="*/ 60 h 61"/>
                <a:gd name="T10" fmla="*/ 102 w 103"/>
                <a:gd name="T11" fmla="*/ 61 h 61"/>
                <a:gd name="T12" fmla="*/ 2 w 103"/>
                <a:gd name="T13" fmla="*/ 59 h 61"/>
                <a:gd name="T14" fmla="*/ 101 w 103"/>
                <a:gd name="T15" fmla="*/ 59 h 61"/>
                <a:gd name="T16" fmla="*/ 52 w 103"/>
                <a:gd name="T17" fmla="*/ 2 h 61"/>
                <a:gd name="T18" fmla="*/ 2 w 103"/>
                <a:gd name="T19"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61">
                  <a:moveTo>
                    <a:pt x="102" y="61"/>
                  </a:moveTo>
                  <a:cubicBezTo>
                    <a:pt x="1" y="61"/>
                    <a:pt x="1" y="61"/>
                    <a:pt x="1" y="61"/>
                  </a:cubicBezTo>
                  <a:cubicBezTo>
                    <a:pt x="0" y="61"/>
                    <a:pt x="0" y="61"/>
                    <a:pt x="0" y="60"/>
                  </a:cubicBezTo>
                  <a:cubicBezTo>
                    <a:pt x="0" y="27"/>
                    <a:pt x="23" y="0"/>
                    <a:pt x="52" y="0"/>
                  </a:cubicBezTo>
                  <a:cubicBezTo>
                    <a:pt x="80" y="0"/>
                    <a:pt x="103" y="27"/>
                    <a:pt x="103" y="60"/>
                  </a:cubicBezTo>
                  <a:cubicBezTo>
                    <a:pt x="103" y="61"/>
                    <a:pt x="103" y="61"/>
                    <a:pt x="102" y="61"/>
                  </a:cubicBezTo>
                  <a:close/>
                  <a:moveTo>
                    <a:pt x="2" y="59"/>
                  </a:moveTo>
                  <a:cubicBezTo>
                    <a:pt x="101" y="59"/>
                    <a:pt x="101" y="59"/>
                    <a:pt x="101" y="59"/>
                  </a:cubicBezTo>
                  <a:cubicBezTo>
                    <a:pt x="101" y="27"/>
                    <a:pt x="79" y="2"/>
                    <a:pt x="52" y="2"/>
                  </a:cubicBezTo>
                  <a:cubicBezTo>
                    <a:pt x="24" y="2"/>
                    <a:pt x="2" y="27"/>
                    <a:pt x="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27"/>
            <p:cNvSpPr>
              <a:spLocks/>
            </p:cNvSpPr>
            <p:nvPr/>
          </p:nvSpPr>
          <p:spPr bwMode="auto">
            <a:xfrm>
              <a:off x="7769605" y="5827292"/>
              <a:ext cx="486396" cy="188373"/>
            </a:xfrm>
            <a:custGeom>
              <a:avLst/>
              <a:gdLst>
                <a:gd name="T0" fmla="*/ 191 w 191"/>
                <a:gd name="T1" fmla="*/ 21 h 74"/>
                <a:gd name="T2" fmla="*/ 147 w 191"/>
                <a:gd name="T3" fmla="*/ 8 h 74"/>
                <a:gd name="T4" fmla="*/ 92 w 191"/>
                <a:gd name="T5" fmla="*/ 8 h 74"/>
                <a:gd name="T6" fmla="*/ 92 w 191"/>
                <a:gd name="T7" fmla="*/ 8 h 74"/>
                <a:gd name="T8" fmla="*/ 49 w 191"/>
                <a:gd name="T9" fmla="*/ 10 h 74"/>
                <a:gd name="T10" fmla="*/ 39 w 191"/>
                <a:gd name="T11" fmla="*/ 21 h 74"/>
                <a:gd name="T12" fmla="*/ 51 w 191"/>
                <a:gd name="T13" fmla="*/ 30 h 74"/>
                <a:gd name="T14" fmla="*/ 90 w 191"/>
                <a:gd name="T15" fmla="*/ 29 h 74"/>
                <a:gd name="T16" fmla="*/ 112 w 191"/>
                <a:gd name="T17" fmla="*/ 43 h 74"/>
                <a:gd name="T18" fmla="*/ 102 w 191"/>
                <a:gd name="T19" fmla="*/ 49 h 74"/>
                <a:gd name="T20" fmla="*/ 46 w 191"/>
                <a:gd name="T21" fmla="*/ 46 h 74"/>
                <a:gd name="T22" fmla="*/ 22 w 191"/>
                <a:gd name="T23" fmla="*/ 9 h 74"/>
                <a:gd name="T24" fmla="*/ 10 w 191"/>
                <a:gd name="T25" fmla="*/ 0 h 74"/>
                <a:gd name="T26" fmla="*/ 1 w 191"/>
                <a:gd name="T27" fmla="*/ 12 h 74"/>
                <a:gd name="T28" fmla="*/ 35 w 191"/>
                <a:gd name="T29" fmla="*/ 64 h 74"/>
                <a:gd name="T30" fmla="*/ 74 w 191"/>
                <a:gd name="T31" fmla="*/ 74 h 74"/>
                <a:gd name="T32" fmla="*/ 115 w 191"/>
                <a:gd name="T33" fmla="*/ 67 h 74"/>
                <a:gd name="T34" fmla="*/ 188 w 191"/>
                <a:gd name="T35" fmla="*/ 59 h 74"/>
                <a:gd name="T36" fmla="*/ 191 w 191"/>
                <a:gd name="T37" fmla="*/ 59 h 74"/>
                <a:gd name="T38" fmla="*/ 191 w 191"/>
                <a:gd name="T39" fmla="*/ 2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74">
                  <a:moveTo>
                    <a:pt x="191" y="21"/>
                  </a:moveTo>
                  <a:cubicBezTo>
                    <a:pt x="180" y="17"/>
                    <a:pt x="155" y="8"/>
                    <a:pt x="147" y="8"/>
                  </a:cubicBezTo>
                  <a:cubicBezTo>
                    <a:pt x="137" y="8"/>
                    <a:pt x="92" y="8"/>
                    <a:pt x="92" y="8"/>
                  </a:cubicBezTo>
                  <a:cubicBezTo>
                    <a:pt x="92" y="8"/>
                    <a:pt x="92" y="8"/>
                    <a:pt x="92" y="8"/>
                  </a:cubicBezTo>
                  <a:cubicBezTo>
                    <a:pt x="79" y="8"/>
                    <a:pt x="63" y="9"/>
                    <a:pt x="49" y="10"/>
                  </a:cubicBezTo>
                  <a:cubicBezTo>
                    <a:pt x="43" y="10"/>
                    <a:pt x="39" y="15"/>
                    <a:pt x="39" y="21"/>
                  </a:cubicBezTo>
                  <a:cubicBezTo>
                    <a:pt x="40" y="27"/>
                    <a:pt x="45" y="31"/>
                    <a:pt x="51" y="30"/>
                  </a:cubicBezTo>
                  <a:cubicBezTo>
                    <a:pt x="64" y="29"/>
                    <a:pt x="79" y="29"/>
                    <a:pt x="90" y="29"/>
                  </a:cubicBezTo>
                  <a:cubicBezTo>
                    <a:pt x="97" y="32"/>
                    <a:pt x="109" y="37"/>
                    <a:pt x="112" y="43"/>
                  </a:cubicBezTo>
                  <a:cubicBezTo>
                    <a:pt x="112" y="43"/>
                    <a:pt x="107" y="46"/>
                    <a:pt x="102" y="49"/>
                  </a:cubicBezTo>
                  <a:cubicBezTo>
                    <a:pt x="79" y="55"/>
                    <a:pt x="60" y="54"/>
                    <a:pt x="46" y="46"/>
                  </a:cubicBezTo>
                  <a:cubicBezTo>
                    <a:pt x="26" y="34"/>
                    <a:pt x="22" y="10"/>
                    <a:pt x="22" y="9"/>
                  </a:cubicBezTo>
                  <a:cubicBezTo>
                    <a:pt x="22" y="4"/>
                    <a:pt x="16" y="0"/>
                    <a:pt x="10" y="0"/>
                  </a:cubicBezTo>
                  <a:cubicBezTo>
                    <a:pt x="4" y="1"/>
                    <a:pt x="0" y="6"/>
                    <a:pt x="1" y="12"/>
                  </a:cubicBezTo>
                  <a:cubicBezTo>
                    <a:pt x="1" y="13"/>
                    <a:pt x="6" y="46"/>
                    <a:pt x="35" y="64"/>
                  </a:cubicBezTo>
                  <a:cubicBezTo>
                    <a:pt x="46" y="70"/>
                    <a:pt x="59" y="74"/>
                    <a:pt x="74" y="74"/>
                  </a:cubicBezTo>
                  <a:cubicBezTo>
                    <a:pt x="87" y="74"/>
                    <a:pt x="101" y="71"/>
                    <a:pt x="115" y="67"/>
                  </a:cubicBezTo>
                  <a:cubicBezTo>
                    <a:pt x="131" y="64"/>
                    <a:pt x="172" y="57"/>
                    <a:pt x="188" y="59"/>
                  </a:cubicBezTo>
                  <a:cubicBezTo>
                    <a:pt x="189" y="59"/>
                    <a:pt x="190" y="59"/>
                    <a:pt x="191" y="59"/>
                  </a:cubicBezTo>
                  <a:lnTo>
                    <a:pt x="191"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28"/>
            <p:cNvSpPr>
              <a:spLocks noEditPoints="1"/>
            </p:cNvSpPr>
            <p:nvPr/>
          </p:nvSpPr>
          <p:spPr bwMode="auto">
            <a:xfrm>
              <a:off x="7766793" y="5821669"/>
              <a:ext cx="492019" cy="199619"/>
            </a:xfrm>
            <a:custGeom>
              <a:avLst/>
              <a:gdLst>
                <a:gd name="T0" fmla="*/ 75 w 193"/>
                <a:gd name="T1" fmla="*/ 77 h 78"/>
                <a:gd name="T2" fmla="*/ 35 w 193"/>
                <a:gd name="T3" fmla="*/ 66 h 78"/>
                <a:gd name="T4" fmla="*/ 1 w 193"/>
                <a:gd name="T5" fmla="*/ 14 h 78"/>
                <a:gd name="T6" fmla="*/ 3 w 193"/>
                <a:gd name="T7" fmla="*/ 6 h 78"/>
                <a:gd name="T8" fmla="*/ 11 w 193"/>
                <a:gd name="T9" fmla="*/ 1 h 78"/>
                <a:gd name="T10" fmla="*/ 24 w 193"/>
                <a:gd name="T11" fmla="*/ 11 h 78"/>
                <a:gd name="T12" fmla="*/ 48 w 193"/>
                <a:gd name="T13" fmla="*/ 47 h 78"/>
                <a:gd name="T14" fmla="*/ 102 w 193"/>
                <a:gd name="T15" fmla="*/ 50 h 78"/>
                <a:gd name="T16" fmla="*/ 111 w 193"/>
                <a:gd name="T17" fmla="*/ 44 h 78"/>
                <a:gd name="T18" fmla="*/ 91 w 193"/>
                <a:gd name="T19" fmla="*/ 32 h 78"/>
                <a:gd name="T20" fmla="*/ 52 w 193"/>
                <a:gd name="T21" fmla="*/ 33 h 78"/>
                <a:gd name="T22" fmla="*/ 39 w 193"/>
                <a:gd name="T23" fmla="*/ 23 h 78"/>
                <a:gd name="T24" fmla="*/ 42 w 193"/>
                <a:gd name="T25" fmla="*/ 15 h 78"/>
                <a:gd name="T26" fmla="*/ 50 w 193"/>
                <a:gd name="T27" fmla="*/ 11 h 78"/>
                <a:gd name="T28" fmla="*/ 91 w 193"/>
                <a:gd name="T29" fmla="*/ 9 h 78"/>
                <a:gd name="T30" fmla="*/ 93 w 193"/>
                <a:gd name="T31" fmla="*/ 9 h 78"/>
                <a:gd name="T32" fmla="*/ 93 w 193"/>
                <a:gd name="T33" fmla="*/ 9 h 78"/>
                <a:gd name="T34" fmla="*/ 93 w 193"/>
                <a:gd name="T35" fmla="*/ 9 h 78"/>
                <a:gd name="T36" fmla="*/ 129 w 193"/>
                <a:gd name="T37" fmla="*/ 9 h 78"/>
                <a:gd name="T38" fmla="*/ 148 w 193"/>
                <a:gd name="T39" fmla="*/ 9 h 78"/>
                <a:gd name="T40" fmla="*/ 148 w 193"/>
                <a:gd name="T41" fmla="*/ 9 h 78"/>
                <a:gd name="T42" fmla="*/ 192 w 193"/>
                <a:gd name="T43" fmla="*/ 22 h 78"/>
                <a:gd name="T44" fmla="*/ 193 w 193"/>
                <a:gd name="T45" fmla="*/ 23 h 78"/>
                <a:gd name="T46" fmla="*/ 193 w 193"/>
                <a:gd name="T47" fmla="*/ 61 h 78"/>
                <a:gd name="T48" fmla="*/ 192 w 193"/>
                <a:gd name="T49" fmla="*/ 62 h 78"/>
                <a:gd name="T50" fmla="*/ 189 w 193"/>
                <a:gd name="T51" fmla="*/ 62 h 78"/>
                <a:gd name="T52" fmla="*/ 182 w 193"/>
                <a:gd name="T53" fmla="*/ 61 h 78"/>
                <a:gd name="T54" fmla="*/ 117 w 193"/>
                <a:gd name="T55" fmla="*/ 70 h 78"/>
                <a:gd name="T56" fmla="*/ 75 w 193"/>
                <a:gd name="T57" fmla="*/ 77 h 78"/>
                <a:gd name="T58" fmla="*/ 13 w 193"/>
                <a:gd name="T59" fmla="*/ 3 h 78"/>
                <a:gd name="T60" fmla="*/ 11 w 193"/>
                <a:gd name="T61" fmla="*/ 3 h 78"/>
                <a:gd name="T62" fmla="*/ 4 w 193"/>
                <a:gd name="T63" fmla="*/ 7 h 78"/>
                <a:gd name="T64" fmla="*/ 3 w 193"/>
                <a:gd name="T65" fmla="*/ 14 h 78"/>
                <a:gd name="T66" fmla="*/ 36 w 193"/>
                <a:gd name="T67" fmla="*/ 65 h 78"/>
                <a:gd name="T68" fmla="*/ 116 w 193"/>
                <a:gd name="T69" fmla="*/ 68 h 78"/>
                <a:gd name="T70" fmla="*/ 182 w 193"/>
                <a:gd name="T71" fmla="*/ 59 h 78"/>
                <a:gd name="T72" fmla="*/ 189 w 193"/>
                <a:gd name="T73" fmla="*/ 60 h 78"/>
                <a:gd name="T74" fmla="*/ 191 w 193"/>
                <a:gd name="T75" fmla="*/ 60 h 78"/>
                <a:gd name="T76" fmla="*/ 191 w 193"/>
                <a:gd name="T77" fmla="*/ 24 h 78"/>
                <a:gd name="T78" fmla="*/ 148 w 193"/>
                <a:gd name="T79" fmla="*/ 11 h 78"/>
                <a:gd name="T80" fmla="*/ 129 w 193"/>
                <a:gd name="T81" fmla="*/ 11 h 78"/>
                <a:gd name="T82" fmla="*/ 93 w 193"/>
                <a:gd name="T83" fmla="*/ 11 h 78"/>
                <a:gd name="T84" fmla="*/ 93 w 193"/>
                <a:gd name="T85" fmla="*/ 11 h 78"/>
                <a:gd name="T86" fmla="*/ 93 w 193"/>
                <a:gd name="T87" fmla="*/ 11 h 78"/>
                <a:gd name="T88" fmla="*/ 91 w 193"/>
                <a:gd name="T89" fmla="*/ 11 h 78"/>
                <a:gd name="T90" fmla="*/ 50 w 193"/>
                <a:gd name="T91" fmla="*/ 13 h 78"/>
                <a:gd name="T92" fmla="*/ 43 w 193"/>
                <a:gd name="T93" fmla="*/ 16 h 78"/>
                <a:gd name="T94" fmla="*/ 41 w 193"/>
                <a:gd name="T95" fmla="*/ 23 h 78"/>
                <a:gd name="T96" fmla="*/ 52 w 193"/>
                <a:gd name="T97" fmla="*/ 31 h 78"/>
                <a:gd name="T98" fmla="*/ 91 w 193"/>
                <a:gd name="T99" fmla="*/ 30 h 78"/>
                <a:gd name="T100" fmla="*/ 91 w 193"/>
                <a:gd name="T101" fmla="*/ 30 h 78"/>
                <a:gd name="T102" fmla="*/ 114 w 193"/>
                <a:gd name="T103" fmla="*/ 44 h 78"/>
                <a:gd name="T104" fmla="*/ 113 w 193"/>
                <a:gd name="T105" fmla="*/ 45 h 78"/>
                <a:gd name="T106" fmla="*/ 103 w 193"/>
                <a:gd name="T107" fmla="*/ 52 h 78"/>
                <a:gd name="T108" fmla="*/ 47 w 193"/>
                <a:gd name="T109" fmla="*/ 49 h 78"/>
                <a:gd name="T110" fmla="*/ 22 w 193"/>
                <a:gd name="T111" fmla="*/ 11 h 78"/>
                <a:gd name="T112" fmla="*/ 13 w 193"/>
                <a:gd name="T113" fmla="*/ 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78">
                  <a:moveTo>
                    <a:pt x="75" y="77"/>
                  </a:moveTo>
                  <a:cubicBezTo>
                    <a:pt x="60" y="77"/>
                    <a:pt x="47" y="73"/>
                    <a:pt x="35" y="66"/>
                  </a:cubicBezTo>
                  <a:cubicBezTo>
                    <a:pt x="5" y="49"/>
                    <a:pt x="1" y="15"/>
                    <a:pt x="1" y="14"/>
                  </a:cubicBezTo>
                  <a:cubicBezTo>
                    <a:pt x="0" y="11"/>
                    <a:pt x="1" y="8"/>
                    <a:pt x="3" y="6"/>
                  </a:cubicBezTo>
                  <a:cubicBezTo>
                    <a:pt x="5" y="3"/>
                    <a:pt x="8" y="2"/>
                    <a:pt x="11" y="1"/>
                  </a:cubicBezTo>
                  <a:cubicBezTo>
                    <a:pt x="18" y="0"/>
                    <a:pt x="23" y="5"/>
                    <a:pt x="24" y="11"/>
                  </a:cubicBezTo>
                  <a:cubicBezTo>
                    <a:pt x="24" y="12"/>
                    <a:pt x="28" y="36"/>
                    <a:pt x="48" y="47"/>
                  </a:cubicBezTo>
                  <a:cubicBezTo>
                    <a:pt x="61" y="55"/>
                    <a:pt x="80" y="56"/>
                    <a:pt x="102" y="50"/>
                  </a:cubicBezTo>
                  <a:cubicBezTo>
                    <a:pt x="106" y="48"/>
                    <a:pt x="110" y="45"/>
                    <a:pt x="111" y="44"/>
                  </a:cubicBezTo>
                  <a:cubicBezTo>
                    <a:pt x="109" y="41"/>
                    <a:pt x="102" y="36"/>
                    <a:pt x="91" y="32"/>
                  </a:cubicBezTo>
                  <a:cubicBezTo>
                    <a:pt x="80" y="32"/>
                    <a:pt x="65" y="32"/>
                    <a:pt x="52" y="33"/>
                  </a:cubicBezTo>
                  <a:cubicBezTo>
                    <a:pt x="46" y="34"/>
                    <a:pt x="40" y="29"/>
                    <a:pt x="39" y="23"/>
                  </a:cubicBezTo>
                  <a:cubicBezTo>
                    <a:pt x="39" y="20"/>
                    <a:pt x="40" y="17"/>
                    <a:pt x="42" y="15"/>
                  </a:cubicBezTo>
                  <a:cubicBezTo>
                    <a:pt x="44" y="12"/>
                    <a:pt x="47" y="11"/>
                    <a:pt x="50" y="11"/>
                  </a:cubicBezTo>
                  <a:cubicBezTo>
                    <a:pt x="66" y="9"/>
                    <a:pt x="80" y="9"/>
                    <a:pt x="91" y="9"/>
                  </a:cubicBezTo>
                  <a:cubicBezTo>
                    <a:pt x="93" y="9"/>
                    <a:pt x="93" y="9"/>
                    <a:pt x="93" y="9"/>
                  </a:cubicBezTo>
                  <a:cubicBezTo>
                    <a:pt x="93" y="9"/>
                    <a:pt x="93" y="9"/>
                    <a:pt x="93" y="9"/>
                  </a:cubicBezTo>
                  <a:cubicBezTo>
                    <a:pt x="93" y="9"/>
                    <a:pt x="93" y="9"/>
                    <a:pt x="93" y="9"/>
                  </a:cubicBezTo>
                  <a:cubicBezTo>
                    <a:pt x="93" y="9"/>
                    <a:pt x="112" y="9"/>
                    <a:pt x="129" y="9"/>
                  </a:cubicBezTo>
                  <a:cubicBezTo>
                    <a:pt x="138" y="9"/>
                    <a:pt x="145" y="9"/>
                    <a:pt x="148" y="9"/>
                  </a:cubicBezTo>
                  <a:cubicBezTo>
                    <a:pt x="148" y="9"/>
                    <a:pt x="148" y="9"/>
                    <a:pt x="148" y="9"/>
                  </a:cubicBezTo>
                  <a:cubicBezTo>
                    <a:pt x="156" y="9"/>
                    <a:pt x="181" y="18"/>
                    <a:pt x="192" y="22"/>
                  </a:cubicBezTo>
                  <a:cubicBezTo>
                    <a:pt x="192" y="22"/>
                    <a:pt x="193" y="22"/>
                    <a:pt x="193" y="23"/>
                  </a:cubicBezTo>
                  <a:cubicBezTo>
                    <a:pt x="193" y="61"/>
                    <a:pt x="193" y="61"/>
                    <a:pt x="193" y="61"/>
                  </a:cubicBezTo>
                  <a:cubicBezTo>
                    <a:pt x="193" y="61"/>
                    <a:pt x="192" y="62"/>
                    <a:pt x="192" y="62"/>
                  </a:cubicBezTo>
                  <a:cubicBezTo>
                    <a:pt x="191" y="62"/>
                    <a:pt x="190" y="62"/>
                    <a:pt x="189" y="62"/>
                  </a:cubicBezTo>
                  <a:cubicBezTo>
                    <a:pt x="187" y="62"/>
                    <a:pt x="185" y="61"/>
                    <a:pt x="182" y="61"/>
                  </a:cubicBezTo>
                  <a:cubicBezTo>
                    <a:pt x="163" y="61"/>
                    <a:pt x="131" y="67"/>
                    <a:pt x="117" y="70"/>
                  </a:cubicBezTo>
                  <a:cubicBezTo>
                    <a:pt x="102" y="74"/>
                    <a:pt x="88" y="77"/>
                    <a:pt x="75" y="77"/>
                  </a:cubicBezTo>
                  <a:close/>
                  <a:moveTo>
                    <a:pt x="13" y="3"/>
                  </a:moveTo>
                  <a:cubicBezTo>
                    <a:pt x="12" y="3"/>
                    <a:pt x="12" y="3"/>
                    <a:pt x="11" y="3"/>
                  </a:cubicBezTo>
                  <a:cubicBezTo>
                    <a:pt x="9" y="4"/>
                    <a:pt x="6" y="5"/>
                    <a:pt x="4" y="7"/>
                  </a:cubicBezTo>
                  <a:cubicBezTo>
                    <a:pt x="3" y="9"/>
                    <a:pt x="2" y="11"/>
                    <a:pt x="3" y="14"/>
                  </a:cubicBezTo>
                  <a:cubicBezTo>
                    <a:pt x="3" y="15"/>
                    <a:pt x="7" y="47"/>
                    <a:pt x="36" y="65"/>
                  </a:cubicBezTo>
                  <a:cubicBezTo>
                    <a:pt x="57" y="77"/>
                    <a:pt x="84" y="78"/>
                    <a:pt x="116" y="68"/>
                  </a:cubicBezTo>
                  <a:cubicBezTo>
                    <a:pt x="131" y="65"/>
                    <a:pt x="163" y="59"/>
                    <a:pt x="182" y="59"/>
                  </a:cubicBezTo>
                  <a:cubicBezTo>
                    <a:pt x="185" y="59"/>
                    <a:pt x="187" y="60"/>
                    <a:pt x="189" y="60"/>
                  </a:cubicBezTo>
                  <a:cubicBezTo>
                    <a:pt x="190" y="60"/>
                    <a:pt x="190" y="60"/>
                    <a:pt x="191" y="60"/>
                  </a:cubicBezTo>
                  <a:cubicBezTo>
                    <a:pt x="191" y="24"/>
                    <a:pt x="191" y="24"/>
                    <a:pt x="191" y="24"/>
                  </a:cubicBezTo>
                  <a:cubicBezTo>
                    <a:pt x="180" y="20"/>
                    <a:pt x="156" y="11"/>
                    <a:pt x="148" y="11"/>
                  </a:cubicBezTo>
                  <a:cubicBezTo>
                    <a:pt x="145" y="11"/>
                    <a:pt x="138" y="11"/>
                    <a:pt x="129" y="11"/>
                  </a:cubicBezTo>
                  <a:cubicBezTo>
                    <a:pt x="113" y="11"/>
                    <a:pt x="94" y="11"/>
                    <a:pt x="93" y="11"/>
                  </a:cubicBezTo>
                  <a:cubicBezTo>
                    <a:pt x="93" y="11"/>
                    <a:pt x="93" y="11"/>
                    <a:pt x="93" y="11"/>
                  </a:cubicBezTo>
                  <a:cubicBezTo>
                    <a:pt x="93" y="11"/>
                    <a:pt x="93" y="11"/>
                    <a:pt x="93" y="11"/>
                  </a:cubicBezTo>
                  <a:cubicBezTo>
                    <a:pt x="91" y="11"/>
                    <a:pt x="91" y="11"/>
                    <a:pt x="91" y="11"/>
                  </a:cubicBezTo>
                  <a:cubicBezTo>
                    <a:pt x="80" y="11"/>
                    <a:pt x="67" y="11"/>
                    <a:pt x="50" y="13"/>
                  </a:cubicBezTo>
                  <a:cubicBezTo>
                    <a:pt x="48" y="13"/>
                    <a:pt x="45" y="14"/>
                    <a:pt x="43" y="16"/>
                  </a:cubicBezTo>
                  <a:cubicBezTo>
                    <a:pt x="42" y="18"/>
                    <a:pt x="41" y="20"/>
                    <a:pt x="41" y="23"/>
                  </a:cubicBezTo>
                  <a:cubicBezTo>
                    <a:pt x="42" y="28"/>
                    <a:pt x="46" y="32"/>
                    <a:pt x="52" y="31"/>
                  </a:cubicBezTo>
                  <a:cubicBezTo>
                    <a:pt x="65" y="30"/>
                    <a:pt x="80" y="30"/>
                    <a:pt x="91" y="30"/>
                  </a:cubicBezTo>
                  <a:cubicBezTo>
                    <a:pt x="91" y="30"/>
                    <a:pt x="91" y="30"/>
                    <a:pt x="91" y="30"/>
                  </a:cubicBezTo>
                  <a:cubicBezTo>
                    <a:pt x="100" y="33"/>
                    <a:pt x="111" y="39"/>
                    <a:pt x="114" y="44"/>
                  </a:cubicBezTo>
                  <a:cubicBezTo>
                    <a:pt x="114" y="45"/>
                    <a:pt x="114" y="45"/>
                    <a:pt x="113" y="45"/>
                  </a:cubicBezTo>
                  <a:cubicBezTo>
                    <a:pt x="113" y="45"/>
                    <a:pt x="109" y="49"/>
                    <a:pt x="103" y="52"/>
                  </a:cubicBezTo>
                  <a:cubicBezTo>
                    <a:pt x="79" y="58"/>
                    <a:pt x="61" y="57"/>
                    <a:pt x="47" y="49"/>
                  </a:cubicBezTo>
                  <a:cubicBezTo>
                    <a:pt x="26" y="37"/>
                    <a:pt x="22" y="12"/>
                    <a:pt x="22" y="11"/>
                  </a:cubicBezTo>
                  <a:cubicBezTo>
                    <a:pt x="22" y="7"/>
                    <a:pt x="17" y="3"/>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19" name="组合 18"/>
          <p:cNvGrpSpPr/>
          <p:nvPr/>
        </p:nvGrpSpPr>
        <p:grpSpPr>
          <a:xfrm>
            <a:off x="4620219" y="2358943"/>
            <a:ext cx="507483" cy="489209"/>
            <a:chOff x="3535426" y="1685894"/>
            <a:chExt cx="507483" cy="489209"/>
          </a:xfrm>
          <a:solidFill>
            <a:schemeClr val="bg1"/>
          </a:solidFill>
        </p:grpSpPr>
        <p:sp>
          <p:nvSpPr>
            <p:cNvPr id="20" name="Freeform 29"/>
            <p:cNvSpPr>
              <a:spLocks noEditPoints="1"/>
            </p:cNvSpPr>
            <p:nvPr/>
          </p:nvSpPr>
          <p:spPr bwMode="auto">
            <a:xfrm>
              <a:off x="3650699" y="1685894"/>
              <a:ext cx="392210" cy="375341"/>
            </a:xfrm>
            <a:custGeom>
              <a:avLst/>
              <a:gdLst>
                <a:gd name="T0" fmla="*/ 125 w 154"/>
                <a:gd name="T1" fmla="*/ 21 h 147"/>
                <a:gd name="T2" fmla="*/ 73 w 154"/>
                <a:gd name="T3" fmla="*/ 0 h 147"/>
                <a:gd name="T4" fmla="*/ 22 w 154"/>
                <a:gd name="T5" fmla="*/ 21 h 147"/>
                <a:gd name="T6" fmla="*/ 0 w 154"/>
                <a:gd name="T7" fmla="*/ 73 h 147"/>
                <a:gd name="T8" fmla="*/ 22 w 154"/>
                <a:gd name="T9" fmla="*/ 125 h 147"/>
                <a:gd name="T10" fmla="*/ 73 w 154"/>
                <a:gd name="T11" fmla="*/ 147 h 147"/>
                <a:gd name="T12" fmla="*/ 125 w 154"/>
                <a:gd name="T13" fmla="*/ 125 h 147"/>
                <a:gd name="T14" fmla="*/ 125 w 154"/>
                <a:gd name="T15" fmla="*/ 21 h 147"/>
                <a:gd name="T16" fmla="*/ 120 w 154"/>
                <a:gd name="T17" fmla="*/ 119 h 147"/>
                <a:gd name="T18" fmla="*/ 73 w 154"/>
                <a:gd name="T19" fmla="*/ 139 h 147"/>
                <a:gd name="T20" fmla="*/ 27 w 154"/>
                <a:gd name="T21" fmla="*/ 119 h 147"/>
                <a:gd name="T22" fmla="*/ 8 w 154"/>
                <a:gd name="T23" fmla="*/ 73 h 147"/>
                <a:gd name="T24" fmla="*/ 27 w 154"/>
                <a:gd name="T25" fmla="*/ 27 h 147"/>
                <a:gd name="T26" fmla="*/ 73 w 154"/>
                <a:gd name="T27" fmla="*/ 8 h 147"/>
                <a:gd name="T28" fmla="*/ 120 w 154"/>
                <a:gd name="T29" fmla="*/ 27 h 147"/>
                <a:gd name="T30" fmla="*/ 120 w 154"/>
                <a:gd name="T31" fmla="*/ 11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47">
                  <a:moveTo>
                    <a:pt x="125" y="21"/>
                  </a:moveTo>
                  <a:cubicBezTo>
                    <a:pt x="111" y="8"/>
                    <a:pt x="93" y="0"/>
                    <a:pt x="73" y="0"/>
                  </a:cubicBezTo>
                  <a:cubicBezTo>
                    <a:pt x="54" y="0"/>
                    <a:pt x="35" y="8"/>
                    <a:pt x="22" y="21"/>
                  </a:cubicBezTo>
                  <a:cubicBezTo>
                    <a:pt x="8" y="35"/>
                    <a:pt x="0" y="54"/>
                    <a:pt x="0" y="73"/>
                  </a:cubicBezTo>
                  <a:cubicBezTo>
                    <a:pt x="0" y="93"/>
                    <a:pt x="8" y="111"/>
                    <a:pt x="22" y="125"/>
                  </a:cubicBezTo>
                  <a:cubicBezTo>
                    <a:pt x="35" y="139"/>
                    <a:pt x="54" y="147"/>
                    <a:pt x="73" y="147"/>
                  </a:cubicBezTo>
                  <a:cubicBezTo>
                    <a:pt x="93" y="147"/>
                    <a:pt x="111" y="139"/>
                    <a:pt x="125" y="125"/>
                  </a:cubicBezTo>
                  <a:cubicBezTo>
                    <a:pt x="154" y="96"/>
                    <a:pt x="154" y="50"/>
                    <a:pt x="125" y="21"/>
                  </a:cubicBezTo>
                  <a:close/>
                  <a:moveTo>
                    <a:pt x="120" y="119"/>
                  </a:moveTo>
                  <a:cubicBezTo>
                    <a:pt x="107" y="132"/>
                    <a:pt x="91" y="139"/>
                    <a:pt x="73" y="139"/>
                  </a:cubicBezTo>
                  <a:cubicBezTo>
                    <a:pt x="56" y="139"/>
                    <a:pt x="40" y="132"/>
                    <a:pt x="27" y="119"/>
                  </a:cubicBezTo>
                  <a:cubicBezTo>
                    <a:pt x="15" y="107"/>
                    <a:pt x="8" y="91"/>
                    <a:pt x="8" y="73"/>
                  </a:cubicBezTo>
                  <a:cubicBezTo>
                    <a:pt x="8" y="56"/>
                    <a:pt x="15" y="39"/>
                    <a:pt x="27" y="27"/>
                  </a:cubicBezTo>
                  <a:cubicBezTo>
                    <a:pt x="40" y="15"/>
                    <a:pt x="56" y="8"/>
                    <a:pt x="73" y="8"/>
                  </a:cubicBezTo>
                  <a:cubicBezTo>
                    <a:pt x="91" y="8"/>
                    <a:pt x="107" y="15"/>
                    <a:pt x="120" y="27"/>
                  </a:cubicBezTo>
                  <a:cubicBezTo>
                    <a:pt x="145" y="52"/>
                    <a:pt x="145" y="94"/>
                    <a:pt x="120"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30"/>
            <p:cNvSpPr>
              <a:spLocks noEditPoints="1"/>
            </p:cNvSpPr>
            <p:nvPr/>
          </p:nvSpPr>
          <p:spPr bwMode="auto">
            <a:xfrm>
              <a:off x="3747697" y="1751966"/>
              <a:ext cx="179939" cy="243199"/>
            </a:xfrm>
            <a:custGeom>
              <a:avLst/>
              <a:gdLst>
                <a:gd name="T0" fmla="*/ 40 w 71"/>
                <a:gd name="T1" fmla="*/ 0 h 95"/>
                <a:gd name="T2" fmla="*/ 40 w 71"/>
                <a:gd name="T3" fmla="*/ 0 h 95"/>
                <a:gd name="T4" fmla="*/ 4 w 71"/>
                <a:gd name="T5" fmla="*/ 32 h 95"/>
                <a:gd name="T6" fmla="*/ 0 w 71"/>
                <a:gd name="T7" fmla="*/ 54 h 95"/>
                <a:gd name="T8" fmla="*/ 7 w 71"/>
                <a:gd name="T9" fmla="*/ 57 h 95"/>
                <a:gd name="T10" fmla="*/ 13 w 71"/>
                <a:gd name="T11" fmla="*/ 64 h 95"/>
                <a:gd name="T12" fmla="*/ 12 w 71"/>
                <a:gd name="T13" fmla="*/ 69 h 95"/>
                <a:gd name="T14" fmla="*/ 15 w 71"/>
                <a:gd name="T15" fmla="*/ 81 h 95"/>
                <a:gd name="T16" fmla="*/ 30 w 71"/>
                <a:gd name="T17" fmla="*/ 94 h 95"/>
                <a:gd name="T18" fmla="*/ 54 w 71"/>
                <a:gd name="T19" fmla="*/ 91 h 95"/>
                <a:gd name="T20" fmla="*/ 57 w 71"/>
                <a:gd name="T21" fmla="*/ 74 h 95"/>
                <a:gd name="T22" fmla="*/ 64 w 71"/>
                <a:gd name="T23" fmla="*/ 50 h 95"/>
                <a:gd name="T24" fmla="*/ 40 w 71"/>
                <a:gd name="T25" fmla="*/ 0 h 95"/>
                <a:gd name="T26" fmla="*/ 45 w 71"/>
                <a:gd name="T27" fmla="*/ 38 h 95"/>
                <a:gd name="T28" fmla="*/ 39 w 71"/>
                <a:gd name="T29" fmla="*/ 40 h 95"/>
                <a:gd name="T30" fmla="*/ 39 w 71"/>
                <a:gd name="T31" fmla="*/ 45 h 95"/>
                <a:gd name="T32" fmla="*/ 39 w 71"/>
                <a:gd name="T33" fmla="*/ 45 h 95"/>
                <a:gd name="T34" fmla="*/ 38 w 71"/>
                <a:gd name="T35" fmla="*/ 45 h 95"/>
                <a:gd name="T36" fmla="*/ 37 w 71"/>
                <a:gd name="T37" fmla="*/ 45 h 95"/>
                <a:gd name="T38" fmla="*/ 37 w 71"/>
                <a:gd name="T39" fmla="*/ 41 h 95"/>
                <a:gd name="T40" fmla="*/ 34 w 71"/>
                <a:gd name="T41" fmla="*/ 40 h 95"/>
                <a:gd name="T42" fmla="*/ 32 w 71"/>
                <a:gd name="T43" fmla="*/ 40 h 95"/>
                <a:gd name="T44" fmla="*/ 32 w 71"/>
                <a:gd name="T45" fmla="*/ 38 h 95"/>
                <a:gd name="T46" fmla="*/ 32 w 71"/>
                <a:gd name="T47" fmla="*/ 37 h 95"/>
                <a:gd name="T48" fmla="*/ 32 w 71"/>
                <a:gd name="T49" fmla="*/ 37 h 95"/>
                <a:gd name="T50" fmla="*/ 34 w 71"/>
                <a:gd name="T51" fmla="*/ 38 h 95"/>
                <a:gd name="T52" fmla="*/ 38 w 71"/>
                <a:gd name="T53" fmla="*/ 38 h 95"/>
                <a:gd name="T54" fmla="*/ 43 w 71"/>
                <a:gd name="T55" fmla="*/ 33 h 95"/>
                <a:gd name="T56" fmla="*/ 41 w 71"/>
                <a:gd name="T57" fmla="*/ 31 h 95"/>
                <a:gd name="T58" fmla="*/ 37 w 71"/>
                <a:gd name="T59" fmla="*/ 29 h 95"/>
                <a:gd name="T60" fmla="*/ 33 w 71"/>
                <a:gd name="T61" fmla="*/ 28 h 95"/>
                <a:gd name="T62" fmla="*/ 30 w 71"/>
                <a:gd name="T63" fmla="*/ 24 h 95"/>
                <a:gd name="T64" fmla="*/ 31 w 71"/>
                <a:gd name="T65" fmla="*/ 19 h 95"/>
                <a:gd name="T66" fmla="*/ 36 w 71"/>
                <a:gd name="T67" fmla="*/ 17 h 95"/>
                <a:gd name="T68" fmla="*/ 36 w 71"/>
                <a:gd name="T69" fmla="*/ 13 h 95"/>
                <a:gd name="T70" fmla="*/ 37 w 71"/>
                <a:gd name="T71" fmla="*/ 12 h 95"/>
                <a:gd name="T72" fmla="*/ 38 w 71"/>
                <a:gd name="T73" fmla="*/ 12 h 95"/>
                <a:gd name="T74" fmla="*/ 39 w 71"/>
                <a:gd name="T75" fmla="*/ 13 h 95"/>
                <a:gd name="T76" fmla="*/ 39 w 71"/>
                <a:gd name="T77" fmla="*/ 17 h 95"/>
                <a:gd name="T78" fmla="*/ 41 w 71"/>
                <a:gd name="T79" fmla="*/ 17 h 95"/>
                <a:gd name="T80" fmla="*/ 43 w 71"/>
                <a:gd name="T81" fmla="*/ 17 h 95"/>
                <a:gd name="T82" fmla="*/ 43 w 71"/>
                <a:gd name="T83" fmla="*/ 18 h 95"/>
                <a:gd name="T84" fmla="*/ 43 w 71"/>
                <a:gd name="T85" fmla="*/ 19 h 95"/>
                <a:gd name="T86" fmla="*/ 43 w 71"/>
                <a:gd name="T87" fmla="*/ 20 h 95"/>
                <a:gd name="T88" fmla="*/ 43 w 71"/>
                <a:gd name="T89" fmla="*/ 20 h 95"/>
                <a:gd name="T90" fmla="*/ 41 w 71"/>
                <a:gd name="T91" fmla="*/ 19 h 95"/>
                <a:gd name="T92" fmla="*/ 38 w 71"/>
                <a:gd name="T93" fmla="*/ 19 h 95"/>
                <a:gd name="T94" fmla="*/ 34 w 71"/>
                <a:gd name="T95" fmla="*/ 21 h 95"/>
                <a:gd name="T96" fmla="*/ 33 w 71"/>
                <a:gd name="T97" fmla="*/ 23 h 95"/>
                <a:gd name="T98" fmla="*/ 36 w 71"/>
                <a:gd name="T99" fmla="*/ 26 h 95"/>
                <a:gd name="T100" fmla="*/ 40 w 71"/>
                <a:gd name="T101" fmla="*/ 27 h 95"/>
                <a:gd name="T102" fmla="*/ 44 w 71"/>
                <a:gd name="T103" fmla="*/ 29 h 95"/>
                <a:gd name="T104" fmla="*/ 46 w 71"/>
                <a:gd name="T105" fmla="*/ 3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95">
                  <a:moveTo>
                    <a:pt x="40" y="0"/>
                  </a:moveTo>
                  <a:cubicBezTo>
                    <a:pt x="40" y="0"/>
                    <a:pt x="40" y="0"/>
                    <a:pt x="40" y="0"/>
                  </a:cubicBezTo>
                  <a:cubicBezTo>
                    <a:pt x="40" y="0"/>
                    <a:pt x="40" y="0"/>
                    <a:pt x="40" y="0"/>
                  </a:cubicBezTo>
                  <a:cubicBezTo>
                    <a:pt x="40" y="0"/>
                    <a:pt x="40" y="0"/>
                    <a:pt x="40" y="0"/>
                  </a:cubicBezTo>
                  <a:cubicBezTo>
                    <a:pt x="20" y="0"/>
                    <a:pt x="11" y="9"/>
                    <a:pt x="7" y="17"/>
                  </a:cubicBezTo>
                  <a:cubicBezTo>
                    <a:pt x="4" y="22"/>
                    <a:pt x="4" y="27"/>
                    <a:pt x="4" y="32"/>
                  </a:cubicBezTo>
                  <a:cubicBezTo>
                    <a:pt x="4" y="37"/>
                    <a:pt x="3" y="41"/>
                    <a:pt x="2" y="45"/>
                  </a:cubicBezTo>
                  <a:cubicBezTo>
                    <a:pt x="2" y="48"/>
                    <a:pt x="0" y="51"/>
                    <a:pt x="0" y="54"/>
                  </a:cubicBezTo>
                  <a:cubicBezTo>
                    <a:pt x="1" y="55"/>
                    <a:pt x="2" y="56"/>
                    <a:pt x="4" y="56"/>
                  </a:cubicBezTo>
                  <a:cubicBezTo>
                    <a:pt x="5" y="57"/>
                    <a:pt x="7" y="56"/>
                    <a:pt x="7" y="57"/>
                  </a:cubicBezTo>
                  <a:cubicBezTo>
                    <a:pt x="9" y="58"/>
                    <a:pt x="8" y="61"/>
                    <a:pt x="9" y="62"/>
                  </a:cubicBezTo>
                  <a:cubicBezTo>
                    <a:pt x="9" y="63"/>
                    <a:pt x="12" y="63"/>
                    <a:pt x="13" y="64"/>
                  </a:cubicBezTo>
                  <a:cubicBezTo>
                    <a:pt x="12" y="65"/>
                    <a:pt x="9" y="65"/>
                    <a:pt x="10" y="67"/>
                  </a:cubicBezTo>
                  <a:cubicBezTo>
                    <a:pt x="10" y="68"/>
                    <a:pt x="12" y="68"/>
                    <a:pt x="12" y="69"/>
                  </a:cubicBezTo>
                  <a:cubicBezTo>
                    <a:pt x="12" y="69"/>
                    <a:pt x="12" y="71"/>
                    <a:pt x="12" y="71"/>
                  </a:cubicBezTo>
                  <a:cubicBezTo>
                    <a:pt x="12" y="75"/>
                    <a:pt x="10" y="79"/>
                    <a:pt x="15" y="81"/>
                  </a:cubicBezTo>
                  <a:cubicBezTo>
                    <a:pt x="20" y="81"/>
                    <a:pt x="24" y="79"/>
                    <a:pt x="27" y="83"/>
                  </a:cubicBezTo>
                  <a:cubicBezTo>
                    <a:pt x="29" y="86"/>
                    <a:pt x="30" y="90"/>
                    <a:pt x="30" y="94"/>
                  </a:cubicBezTo>
                  <a:cubicBezTo>
                    <a:pt x="30" y="95"/>
                    <a:pt x="30" y="95"/>
                    <a:pt x="30" y="95"/>
                  </a:cubicBezTo>
                  <a:cubicBezTo>
                    <a:pt x="54" y="91"/>
                    <a:pt x="54" y="91"/>
                    <a:pt x="54" y="91"/>
                  </a:cubicBezTo>
                  <a:cubicBezTo>
                    <a:pt x="57" y="89"/>
                    <a:pt x="57" y="89"/>
                    <a:pt x="57" y="89"/>
                  </a:cubicBezTo>
                  <a:cubicBezTo>
                    <a:pt x="58" y="84"/>
                    <a:pt x="57" y="79"/>
                    <a:pt x="57" y="74"/>
                  </a:cubicBezTo>
                  <a:cubicBezTo>
                    <a:pt x="57" y="66"/>
                    <a:pt x="59" y="58"/>
                    <a:pt x="64" y="50"/>
                  </a:cubicBezTo>
                  <a:cubicBezTo>
                    <a:pt x="64" y="50"/>
                    <a:pt x="64" y="50"/>
                    <a:pt x="64" y="50"/>
                  </a:cubicBezTo>
                  <a:cubicBezTo>
                    <a:pt x="68" y="45"/>
                    <a:pt x="71" y="39"/>
                    <a:pt x="71" y="31"/>
                  </a:cubicBezTo>
                  <a:cubicBezTo>
                    <a:pt x="71" y="14"/>
                    <a:pt x="58" y="0"/>
                    <a:pt x="40" y="0"/>
                  </a:cubicBezTo>
                  <a:close/>
                  <a:moveTo>
                    <a:pt x="46" y="35"/>
                  </a:moveTo>
                  <a:cubicBezTo>
                    <a:pt x="46" y="36"/>
                    <a:pt x="46" y="37"/>
                    <a:pt x="45" y="38"/>
                  </a:cubicBezTo>
                  <a:cubicBezTo>
                    <a:pt x="44" y="38"/>
                    <a:pt x="44" y="39"/>
                    <a:pt x="43" y="39"/>
                  </a:cubicBezTo>
                  <a:cubicBezTo>
                    <a:pt x="42" y="40"/>
                    <a:pt x="41" y="40"/>
                    <a:pt x="39" y="40"/>
                  </a:cubicBezTo>
                  <a:cubicBezTo>
                    <a:pt x="39" y="44"/>
                    <a:pt x="39" y="44"/>
                    <a:pt x="39" y="44"/>
                  </a:cubicBezTo>
                  <a:cubicBezTo>
                    <a:pt x="39" y="44"/>
                    <a:pt x="39" y="45"/>
                    <a:pt x="39" y="45"/>
                  </a:cubicBezTo>
                  <a:cubicBezTo>
                    <a:pt x="39" y="45"/>
                    <a:pt x="39" y="45"/>
                    <a:pt x="39" y="45"/>
                  </a:cubicBezTo>
                  <a:cubicBezTo>
                    <a:pt x="39" y="45"/>
                    <a:pt x="39" y="45"/>
                    <a:pt x="39" y="45"/>
                  </a:cubicBezTo>
                  <a:cubicBezTo>
                    <a:pt x="39" y="45"/>
                    <a:pt x="39" y="45"/>
                    <a:pt x="38" y="45"/>
                  </a:cubicBezTo>
                  <a:cubicBezTo>
                    <a:pt x="38" y="45"/>
                    <a:pt x="38" y="45"/>
                    <a:pt x="38" y="45"/>
                  </a:cubicBezTo>
                  <a:cubicBezTo>
                    <a:pt x="38" y="45"/>
                    <a:pt x="37" y="45"/>
                    <a:pt x="37" y="45"/>
                  </a:cubicBezTo>
                  <a:cubicBezTo>
                    <a:pt x="37" y="45"/>
                    <a:pt x="37" y="45"/>
                    <a:pt x="37" y="45"/>
                  </a:cubicBezTo>
                  <a:cubicBezTo>
                    <a:pt x="37" y="45"/>
                    <a:pt x="37" y="45"/>
                    <a:pt x="37" y="45"/>
                  </a:cubicBezTo>
                  <a:cubicBezTo>
                    <a:pt x="37" y="41"/>
                    <a:pt x="37" y="41"/>
                    <a:pt x="37" y="41"/>
                  </a:cubicBezTo>
                  <a:cubicBezTo>
                    <a:pt x="36" y="41"/>
                    <a:pt x="36" y="41"/>
                    <a:pt x="35" y="41"/>
                  </a:cubicBezTo>
                  <a:cubicBezTo>
                    <a:pt x="35" y="41"/>
                    <a:pt x="34" y="40"/>
                    <a:pt x="34" y="40"/>
                  </a:cubicBezTo>
                  <a:cubicBezTo>
                    <a:pt x="33" y="40"/>
                    <a:pt x="33" y="40"/>
                    <a:pt x="33" y="40"/>
                  </a:cubicBezTo>
                  <a:cubicBezTo>
                    <a:pt x="33" y="40"/>
                    <a:pt x="32" y="40"/>
                    <a:pt x="32" y="40"/>
                  </a:cubicBezTo>
                  <a:cubicBezTo>
                    <a:pt x="32" y="40"/>
                    <a:pt x="32" y="39"/>
                    <a:pt x="32" y="39"/>
                  </a:cubicBezTo>
                  <a:cubicBezTo>
                    <a:pt x="32" y="39"/>
                    <a:pt x="32" y="39"/>
                    <a:pt x="32" y="38"/>
                  </a:cubicBezTo>
                  <a:cubicBezTo>
                    <a:pt x="32" y="38"/>
                    <a:pt x="32" y="38"/>
                    <a:pt x="32" y="38"/>
                  </a:cubicBezTo>
                  <a:cubicBezTo>
                    <a:pt x="32" y="38"/>
                    <a:pt x="32" y="37"/>
                    <a:pt x="32" y="37"/>
                  </a:cubicBezTo>
                  <a:cubicBezTo>
                    <a:pt x="32" y="37"/>
                    <a:pt x="32" y="37"/>
                    <a:pt x="32" y="37"/>
                  </a:cubicBezTo>
                  <a:cubicBezTo>
                    <a:pt x="32" y="37"/>
                    <a:pt x="32" y="37"/>
                    <a:pt x="32" y="37"/>
                  </a:cubicBezTo>
                  <a:cubicBezTo>
                    <a:pt x="32" y="37"/>
                    <a:pt x="33" y="37"/>
                    <a:pt x="33" y="37"/>
                  </a:cubicBezTo>
                  <a:cubicBezTo>
                    <a:pt x="33" y="37"/>
                    <a:pt x="34" y="37"/>
                    <a:pt x="34" y="38"/>
                  </a:cubicBezTo>
                  <a:cubicBezTo>
                    <a:pt x="35" y="38"/>
                    <a:pt x="35" y="38"/>
                    <a:pt x="36" y="38"/>
                  </a:cubicBezTo>
                  <a:cubicBezTo>
                    <a:pt x="37" y="38"/>
                    <a:pt x="37" y="38"/>
                    <a:pt x="38" y="38"/>
                  </a:cubicBezTo>
                  <a:cubicBezTo>
                    <a:pt x="40" y="38"/>
                    <a:pt x="41" y="37"/>
                    <a:pt x="42" y="36"/>
                  </a:cubicBezTo>
                  <a:cubicBezTo>
                    <a:pt x="43" y="36"/>
                    <a:pt x="43" y="35"/>
                    <a:pt x="43" y="33"/>
                  </a:cubicBezTo>
                  <a:cubicBezTo>
                    <a:pt x="43" y="33"/>
                    <a:pt x="43" y="32"/>
                    <a:pt x="42" y="32"/>
                  </a:cubicBezTo>
                  <a:cubicBezTo>
                    <a:pt x="42" y="31"/>
                    <a:pt x="42" y="31"/>
                    <a:pt x="41" y="31"/>
                  </a:cubicBezTo>
                  <a:cubicBezTo>
                    <a:pt x="40" y="30"/>
                    <a:pt x="40" y="30"/>
                    <a:pt x="39" y="30"/>
                  </a:cubicBezTo>
                  <a:cubicBezTo>
                    <a:pt x="38" y="30"/>
                    <a:pt x="38" y="30"/>
                    <a:pt x="37" y="29"/>
                  </a:cubicBezTo>
                  <a:cubicBezTo>
                    <a:pt x="36" y="29"/>
                    <a:pt x="35" y="29"/>
                    <a:pt x="35" y="29"/>
                  </a:cubicBezTo>
                  <a:cubicBezTo>
                    <a:pt x="34" y="29"/>
                    <a:pt x="33" y="28"/>
                    <a:pt x="33" y="28"/>
                  </a:cubicBezTo>
                  <a:cubicBezTo>
                    <a:pt x="32" y="27"/>
                    <a:pt x="32" y="27"/>
                    <a:pt x="31" y="26"/>
                  </a:cubicBezTo>
                  <a:cubicBezTo>
                    <a:pt x="31" y="26"/>
                    <a:pt x="30" y="25"/>
                    <a:pt x="30" y="24"/>
                  </a:cubicBezTo>
                  <a:cubicBezTo>
                    <a:pt x="30" y="23"/>
                    <a:pt x="30" y="22"/>
                    <a:pt x="30" y="21"/>
                  </a:cubicBezTo>
                  <a:cubicBezTo>
                    <a:pt x="31" y="21"/>
                    <a:pt x="31" y="20"/>
                    <a:pt x="31" y="19"/>
                  </a:cubicBezTo>
                  <a:cubicBezTo>
                    <a:pt x="32" y="19"/>
                    <a:pt x="33" y="18"/>
                    <a:pt x="33" y="18"/>
                  </a:cubicBezTo>
                  <a:cubicBezTo>
                    <a:pt x="34" y="17"/>
                    <a:pt x="35" y="17"/>
                    <a:pt x="36" y="17"/>
                  </a:cubicBezTo>
                  <a:cubicBezTo>
                    <a:pt x="36" y="13"/>
                    <a:pt x="36" y="13"/>
                    <a:pt x="36" y="13"/>
                  </a:cubicBezTo>
                  <a:cubicBezTo>
                    <a:pt x="36" y="13"/>
                    <a:pt x="36" y="13"/>
                    <a:pt x="36" y="13"/>
                  </a:cubicBezTo>
                  <a:cubicBezTo>
                    <a:pt x="36" y="13"/>
                    <a:pt x="36" y="13"/>
                    <a:pt x="36" y="13"/>
                  </a:cubicBezTo>
                  <a:cubicBezTo>
                    <a:pt x="36" y="13"/>
                    <a:pt x="37" y="13"/>
                    <a:pt x="37" y="12"/>
                  </a:cubicBezTo>
                  <a:cubicBezTo>
                    <a:pt x="37" y="12"/>
                    <a:pt x="37" y="12"/>
                    <a:pt x="37" y="12"/>
                  </a:cubicBezTo>
                  <a:cubicBezTo>
                    <a:pt x="38" y="12"/>
                    <a:pt x="38" y="12"/>
                    <a:pt x="38" y="12"/>
                  </a:cubicBezTo>
                  <a:cubicBezTo>
                    <a:pt x="38" y="12"/>
                    <a:pt x="38" y="12"/>
                    <a:pt x="38" y="12"/>
                  </a:cubicBezTo>
                  <a:cubicBezTo>
                    <a:pt x="38" y="12"/>
                    <a:pt x="39" y="12"/>
                    <a:pt x="39" y="13"/>
                  </a:cubicBezTo>
                  <a:cubicBezTo>
                    <a:pt x="39" y="13"/>
                    <a:pt x="39" y="13"/>
                    <a:pt x="39" y="13"/>
                  </a:cubicBezTo>
                  <a:cubicBezTo>
                    <a:pt x="39" y="17"/>
                    <a:pt x="39" y="17"/>
                    <a:pt x="39" y="17"/>
                  </a:cubicBezTo>
                  <a:cubicBezTo>
                    <a:pt x="39" y="17"/>
                    <a:pt x="39" y="17"/>
                    <a:pt x="40" y="17"/>
                  </a:cubicBezTo>
                  <a:cubicBezTo>
                    <a:pt x="40" y="17"/>
                    <a:pt x="41" y="17"/>
                    <a:pt x="41" y="17"/>
                  </a:cubicBezTo>
                  <a:cubicBezTo>
                    <a:pt x="41" y="17"/>
                    <a:pt x="42" y="17"/>
                    <a:pt x="42" y="17"/>
                  </a:cubicBezTo>
                  <a:cubicBezTo>
                    <a:pt x="42" y="17"/>
                    <a:pt x="43" y="17"/>
                    <a:pt x="43" y="17"/>
                  </a:cubicBezTo>
                  <a:cubicBezTo>
                    <a:pt x="43" y="17"/>
                    <a:pt x="43" y="17"/>
                    <a:pt x="43" y="18"/>
                  </a:cubicBezTo>
                  <a:cubicBezTo>
                    <a:pt x="43" y="18"/>
                    <a:pt x="43" y="18"/>
                    <a:pt x="43" y="18"/>
                  </a:cubicBezTo>
                  <a:cubicBezTo>
                    <a:pt x="43" y="18"/>
                    <a:pt x="43" y="18"/>
                    <a:pt x="43" y="18"/>
                  </a:cubicBezTo>
                  <a:cubicBezTo>
                    <a:pt x="43" y="18"/>
                    <a:pt x="43" y="18"/>
                    <a:pt x="43" y="19"/>
                  </a:cubicBezTo>
                  <a:cubicBezTo>
                    <a:pt x="43" y="19"/>
                    <a:pt x="43" y="19"/>
                    <a:pt x="43" y="19"/>
                  </a:cubicBezTo>
                  <a:cubicBezTo>
                    <a:pt x="43" y="19"/>
                    <a:pt x="43" y="20"/>
                    <a:pt x="43" y="20"/>
                  </a:cubicBezTo>
                  <a:cubicBezTo>
                    <a:pt x="43" y="20"/>
                    <a:pt x="43" y="20"/>
                    <a:pt x="43" y="20"/>
                  </a:cubicBezTo>
                  <a:cubicBezTo>
                    <a:pt x="43" y="20"/>
                    <a:pt x="43" y="20"/>
                    <a:pt x="43" y="20"/>
                  </a:cubicBezTo>
                  <a:cubicBezTo>
                    <a:pt x="43" y="20"/>
                    <a:pt x="43" y="20"/>
                    <a:pt x="42" y="20"/>
                  </a:cubicBezTo>
                  <a:cubicBezTo>
                    <a:pt x="42" y="20"/>
                    <a:pt x="42" y="20"/>
                    <a:pt x="41" y="19"/>
                  </a:cubicBezTo>
                  <a:cubicBezTo>
                    <a:pt x="41" y="19"/>
                    <a:pt x="40" y="19"/>
                    <a:pt x="40" y="19"/>
                  </a:cubicBezTo>
                  <a:cubicBezTo>
                    <a:pt x="39" y="19"/>
                    <a:pt x="38" y="19"/>
                    <a:pt x="38" y="19"/>
                  </a:cubicBezTo>
                  <a:cubicBezTo>
                    <a:pt x="37" y="19"/>
                    <a:pt x="36" y="19"/>
                    <a:pt x="35" y="20"/>
                  </a:cubicBezTo>
                  <a:cubicBezTo>
                    <a:pt x="35" y="20"/>
                    <a:pt x="34" y="20"/>
                    <a:pt x="34" y="21"/>
                  </a:cubicBezTo>
                  <a:cubicBezTo>
                    <a:pt x="34" y="21"/>
                    <a:pt x="34" y="21"/>
                    <a:pt x="33" y="22"/>
                  </a:cubicBezTo>
                  <a:cubicBezTo>
                    <a:pt x="33" y="22"/>
                    <a:pt x="33" y="23"/>
                    <a:pt x="33" y="23"/>
                  </a:cubicBezTo>
                  <a:cubicBezTo>
                    <a:pt x="34" y="24"/>
                    <a:pt x="34" y="24"/>
                    <a:pt x="34" y="25"/>
                  </a:cubicBezTo>
                  <a:cubicBezTo>
                    <a:pt x="35" y="25"/>
                    <a:pt x="35" y="26"/>
                    <a:pt x="36" y="26"/>
                  </a:cubicBezTo>
                  <a:cubicBezTo>
                    <a:pt x="36" y="26"/>
                    <a:pt x="37" y="26"/>
                    <a:pt x="38" y="27"/>
                  </a:cubicBezTo>
                  <a:cubicBezTo>
                    <a:pt x="38" y="27"/>
                    <a:pt x="39" y="27"/>
                    <a:pt x="40" y="27"/>
                  </a:cubicBezTo>
                  <a:cubicBezTo>
                    <a:pt x="41" y="27"/>
                    <a:pt x="41" y="27"/>
                    <a:pt x="42" y="28"/>
                  </a:cubicBezTo>
                  <a:cubicBezTo>
                    <a:pt x="43" y="28"/>
                    <a:pt x="43" y="28"/>
                    <a:pt x="44" y="29"/>
                  </a:cubicBezTo>
                  <a:cubicBezTo>
                    <a:pt x="45" y="29"/>
                    <a:pt x="45" y="29"/>
                    <a:pt x="46" y="30"/>
                  </a:cubicBezTo>
                  <a:cubicBezTo>
                    <a:pt x="46" y="31"/>
                    <a:pt x="46" y="32"/>
                    <a:pt x="46" y="33"/>
                  </a:cubicBezTo>
                  <a:cubicBezTo>
                    <a:pt x="47" y="34"/>
                    <a:pt x="47" y="35"/>
                    <a:pt x="4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31"/>
            <p:cNvSpPr>
              <a:spLocks/>
            </p:cNvSpPr>
            <p:nvPr/>
          </p:nvSpPr>
          <p:spPr bwMode="auto">
            <a:xfrm>
              <a:off x="3535426" y="1996570"/>
              <a:ext cx="178533" cy="178533"/>
            </a:xfrm>
            <a:custGeom>
              <a:avLst/>
              <a:gdLst>
                <a:gd name="T0" fmla="*/ 49 w 70"/>
                <a:gd name="T1" fmla="*/ 0 h 70"/>
                <a:gd name="T2" fmla="*/ 47 w 70"/>
                <a:gd name="T3" fmla="*/ 0 h 70"/>
                <a:gd name="T4" fmla="*/ 5 w 70"/>
                <a:gd name="T5" fmla="*/ 43 h 70"/>
                <a:gd name="T6" fmla="*/ 0 w 70"/>
                <a:gd name="T7" fmla="*/ 54 h 70"/>
                <a:gd name="T8" fmla="*/ 5 w 70"/>
                <a:gd name="T9" fmla="*/ 65 h 70"/>
                <a:gd name="T10" fmla="*/ 16 w 70"/>
                <a:gd name="T11" fmla="*/ 70 h 70"/>
                <a:gd name="T12" fmla="*/ 27 w 70"/>
                <a:gd name="T13" fmla="*/ 65 h 70"/>
                <a:gd name="T14" fmla="*/ 70 w 70"/>
                <a:gd name="T15" fmla="*/ 23 h 70"/>
                <a:gd name="T16" fmla="*/ 70 w 70"/>
                <a:gd name="T17" fmla="*/ 22 h 70"/>
                <a:gd name="T18" fmla="*/ 70 w 70"/>
                <a:gd name="T19" fmla="*/ 21 h 70"/>
                <a:gd name="T20" fmla="*/ 49 w 70"/>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70">
                  <a:moveTo>
                    <a:pt x="49" y="0"/>
                  </a:moveTo>
                  <a:cubicBezTo>
                    <a:pt x="48" y="0"/>
                    <a:pt x="48" y="0"/>
                    <a:pt x="47" y="0"/>
                  </a:cubicBezTo>
                  <a:cubicBezTo>
                    <a:pt x="5" y="43"/>
                    <a:pt x="5" y="43"/>
                    <a:pt x="5" y="43"/>
                  </a:cubicBezTo>
                  <a:cubicBezTo>
                    <a:pt x="2" y="46"/>
                    <a:pt x="0" y="50"/>
                    <a:pt x="0" y="54"/>
                  </a:cubicBezTo>
                  <a:cubicBezTo>
                    <a:pt x="0" y="58"/>
                    <a:pt x="2" y="62"/>
                    <a:pt x="5" y="65"/>
                  </a:cubicBezTo>
                  <a:cubicBezTo>
                    <a:pt x="8" y="68"/>
                    <a:pt x="12" y="70"/>
                    <a:pt x="16" y="70"/>
                  </a:cubicBezTo>
                  <a:cubicBezTo>
                    <a:pt x="20" y="70"/>
                    <a:pt x="24" y="68"/>
                    <a:pt x="27" y="65"/>
                  </a:cubicBezTo>
                  <a:cubicBezTo>
                    <a:pt x="70" y="23"/>
                    <a:pt x="70" y="23"/>
                    <a:pt x="70" y="23"/>
                  </a:cubicBezTo>
                  <a:cubicBezTo>
                    <a:pt x="70" y="23"/>
                    <a:pt x="70" y="22"/>
                    <a:pt x="70" y="22"/>
                  </a:cubicBezTo>
                  <a:cubicBezTo>
                    <a:pt x="70" y="22"/>
                    <a:pt x="70" y="21"/>
                    <a:pt x="70" y="21"/>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23" name="组合 22"/>
          <p:cNvGrpSpPr/>
          <p:nvPr/>
        </p:nvGrpSpPr>
        <p:grpSpPr>
          <a:xfrm>
            <a:off x="7201522" y="2339270"/>
            <a:ext cx="489208" cy="489209"/>
            <a:chOff x="2471258" y="3608987"/>
            <a:chExt cx="489208" cy="489209"/>
          </a:xfrm>
          <a:solidFill>
            <a:schemeClr val="bg1"/>
          </a:solidFill>
        </p:grpSpPr>
        <p:sp>
          <p:nvSpPr>
            <p:cNvPr id="24" name="Freeform 55"/>
            <p:cNvSpPr>
              <a:spLocks/>
            </p:cNvSpPr>
            <p:nvPr/>
          </p:nvSpPr>
          <p:spPr bwMode="auto">
            <a:xfrm>
              <a:off x="2611835" y="3611799"/>
              <a:ext cx="94187" cy="98404"/>
            </a:xfrm>
            <a:custGeom>
              <a:avLst/>
              <a:gdLst>
                <a:gd name="T0" fmla="*/ 0 w 37"/>
                <a:gd name="T1" fmla="*/ 39 h 39"/>
                <a:gd name="T2" fmla="*/ 37 w 37"/>
                <a:gd name="T3" fmla="*/ 39 h 39"/>
                <a:gd name="T4" fmla="*/ 37 w 37"/>
                <a:gd name="T5" fmla="*/ 0 h 39"/>
                <a:gd name="T6" fmla="*/ 0 w 37"/>
                <a:gd name="T7" fmla="*/ 39 h 39"/>
              </a:gdLst>
              <a:ahLst/>
              <a:cxnLst>
                <a:cxn ang="0">
                  <a:pos x="T0" y="T1"/>
                </a:cxn>
                <a:cxn ang="0">
                  <a:pos x="T2" y="T3"/>
                </a:cxn>
                <a:cxn ang="0">
                  <a:pos x="T4" y="T5"/>
                </a:cxn>
                <a:cxn ang="0">
                  <a:pos x="T6" y="T7"/>
                </a:cxn>
              </a:cxnLst>
              <a:rect l="0" t="0" r="r" b="b"/>
              <a:pathLst>
                <a:path w="37" h="39">
                  <a:moveTo>
                    <a:pt x="0" y="39"/>
                  </a:moveTo>
                  <a:cubicBezTo>
                    <a:pt x="37" y="39"/>
                    <a:pt x="37" y="39"/>
                    <a:pt x="37" y="39"/>
                  </a:cubicBezTo>
                  <a:cubicBezTo>
                    <a:pt x="37" y="0"/>
                    <a:pt x="37" y="0"/>
                    <a:pt x="37" y="0"/>
                  </a:cubicBezTo>
                  <a:cubicBezTo>
                    <a:pt x="22" y="2"/>
                    <a:pt x="9" y="17"/>
                    <a:pt x="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56"/>
            <p:cNvSpPr>
              <a:spLocks/>
            </p:cNvSpPr>
            <p:nvPr/>
          </p:nvSpPr>
          <p:spPr bwMode="auto">
            <a:xfrm>
              <a:off x="2587937" y="3734101"/>
              <a:ext cx="118085" cy="109650"/>
            </a:xfrm>
            <a:custGeom>
              <a:avLst/>
              <a:gdLst>
                <a:gd name="T0" fmla="*/ 46 w 46"/>
                <a:gd name="T1" fmla="*/ 43 h 43"/>
                <a:gd name="T2" fmla="*/ 46 w 46"/>
                <a:gd name="T3" fmla="*/ 0 h 43"/>
                <a:gd name="T4" fmla="*/ 7 w 46"/>
                <a:gd name="T5" fmla="*/ 0 h 43"/>
                <a:gd name="T6" fmla="*/ 0 w 46"/>
                <a:gd name="T7" fmla="*/ 43 h 43"/>
                <a:gd name="T8" fmla="*/ 46 w 46"/>
                <a:gd name="T9" fmla="*/ 43 h 43"/>
              </a:gdLst>
              <a:ahLst/>
              <a:cxnLst>
                <a:cxn ang="0">
                  <a:pos x="T0" y="T1"/>
                </a:cxn>
                <a:cxn ang="0">
                  <a:pos x="T2" y="T3"/>
                </a:cxn>
                <a:cxn ang="0">
                  <a:pos x="T4" y="T5"/>
                </a:cxn>
                <a:cxn ang="0">
                  <a:pos x="T6" y="T7"/>
                </a:cxn>
                <a:cxn ang="0">
                  <a:pos x="T8" y="T9"/>
                </a:cxn>
              </a:cxnLst>
              <a:rect l="0" t="0" r="r" b="b"/>
              <a:pathLst>
                <a:path w="46" h="43">
                  <a:moveTo>
                    <a:pt x="46" y="43"/>
                  </a:moveTo>
                  <a:cubicBezTo>
                    <a:pt x="46" y="0"/>
                    <a:pt x="46" y="0"/>
                    <a:pt x="46" y="0"/>
                  </a:cubicBezTo>
                  <a:cubicBezTo>
                    <a:pt x="7" y="0"/>
                    <a:pt x="7" y="0"/>
                    <a:pt x="7" y="0"/>
                  </a:cubicBezTo>
                  <a:cubicBezTo>
                    <a:pt x="3" y="13"/>
                    <a:pt x="1" y="27"/>
                    <a:pt x="0" y="43"/>
                  </a:cubicBezTo>
                  <a:lnTo>
                    <a:pt x="4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57"/>
            <p:cNvSpPr>
              <a:spLocks/>
            </p:cNvSpPr>
            <p:nvPr/>
          </p:nvSpPr>
          <p:spPr bwMode="auto">
            <a:xfrm>
              <a:off x="2725703" y="3611799"/>
              <a:ext cx="91375" cy="98404"/>
            </a:xfrm>
            <a:custGeom>
              <a:avLst/>
              <a:gdLst>
                <a:gd name="T0" fmla="*/ 0 w 36"/>
                <a:gd name="T1" fmla="*/ 0 h 39"/>
                <a:gd name="T2" fmla="*/ 0 w 36"/>
                <a:gd name="T3" fmla="*/ 39 h 39"/>
                <a:gd name="T4" fmla="*/ 36 w 36"/>
                <a:gd name="T5" fmla="*/ 39 h 39"/>
                <a:gd name="T6" fmla="*/ 0 w 36"/>
                <a:gd name="T7" fmla="*/ 0 h 39"/>
              </a:gdLst>
              <a:ahLst/>
              <a:cxnLst>
                <a:cxn ang="0">
                  <a:pos x="T0" y="T1"/>
                </a:cxn>
                <a:cxn ang="0">
                  <a:pos x="T2" y="T3"/>
                </a:cxn>
                <a:cxn ang="0">
                  <a:pos x="T4" y="T5"/>
                </a:cxn>
                <a:cxn ang="0">
                  <a:pos x="T6" y="T7"/>
                </a:cxn>
              </a:cxnLst>
              <a:rect l="0" t="0" r="r" b="b"/>
              <a:pathLst>
                <a:path w="36" h="39">
                  <a:moveTo>
                    <a:pt x="0" y="0"/>
                  </a:moveTo>
                  <a:cubicBezTo>
                    <a:pt x="0" y="39"/>
                    <a:pt x="0" y="39"/>
                    <a:pt x="0" y="39"/>
                  </a:cubicBezTo>
                  <a:cubicBezTo>
                    <a:pt x="36" y="39"/>
                    <a:pt x="36" y="39"/>
                    <a:pt x="36" y="39"/>
                  </a:cubicBezTo>
                  <a:cubicBezTo>
                    <a:pt x="27" y="17"/>
                    <a:pt x="14"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58"/>
            <p:cNvSpPr>
              <a:spLocks/>
            </p:cNvSpPr>
            <p:nvPr/>
          </p:nvSpPr>
          <p:spPr bwMode="auto">
            <a:xfrm>
              <a:off x="2471258" y="3866243"/>
              <a:ext cx="112462" cy="109650"/>
            </a:xfrm>
            <a:custGeom>
              <a:avLst/>
              <a:gdLst>
                <a:gd name="T0" fmla="*/ 38 w 44"/>
                <a:gd name="T1" fmla="*/ 0 h 43"/>
                <a:gd name="T2" fmla="*/ 0 w 44"/>
                <a:gd name="T3" fmla="*/ 0 h 43"/>
                <a:gd name="T4" fmla="*/ 12 w 44"/>
                <a:gd name="T5" fmla="*/ 43 h 43"/>
                <a:gd name="T6" fmla="*/ 13 w 44"/>
                <a:gd name="T7" fmla="*/ 43 h 43"/>
                <a:gd name="T8" fmla="*/ 44 w 44"/>
                <a:gd name="T9" fmla="*/ 43 h 43"/>
                <a:gd name="T10" fmla="*/ 38 w 44"/>
                <a:gd name="T11" fmla="*/ 0 h 43"/>
              </a:gdLst>
              <a:ahLst/>
              <a:cxnLst>
                <a:cxn ang="0">
                  <a:pos x="T0" y="T1"/>
                </a:cxn>
                <a:cxn ang="0">
                  <a:pos x="T2" y="T3"/>
                </a:cxn>
                <a:cxn ang="0">
                  <a:pos x="T4" y="T5"/>
                </a:cxn>
                <a:cxn ang="0">
                  <a:pos x="T6" y="T7"/>
                </a:cxn>
                <a:cxn ang="0">
                  <a:pos x="T8" y="T9"/>
                </a:cxn>
                <a:cxn ang="0">
                  <a:pos x="T10" y="T11"/>
                </a:cxn>
              </a:cxnLst>
              <a:rect l="0" t="0" r="r" b="b"/>
              <a:pathLst>
                <a:path w="44" h="43">
                  <a:moveTo>
                    <a:pt x="38" y="0"/>
                  </a:moveTo>
                  <a:cubicBezTo>
                    <a:pt x="0" y="0"/>
                    <a:pt x="0" y="0"/>
                    <a:pt x="0" y="0"/>
                  </a:cubicBezTo>
                  <a:cubicBezTo>
                    <a:pt x="0" y="15"/>
                    <a:pt x="4" y="30"/>
                    <a:pt x="12" y="43"/>
                  </a:cubicBezTo>
                  <a:cubicBezTo>
                    <a:pt x="12" y="43"/>
                    <a:pt x="12" y="43"/>
                    <a:pt x="13" y="43"/>
                  </a:cubicBezTo>
                  <a:cubicBezTo>
                    <a:pt x="44" y="43"/>
                    <a:pt x="44" y="43"/>
                    <a:pt x="44" y="43"/>
                  </a:cubicBezTo>
                  <a:cubicBezTo>
                    <a:pt x="41" y="30"/>
                    <a:pt x="38" y="15"/>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59"/>
            <p:cNvSpPr>
              <a:spLocks/>
            </p:cNvSpPr>
            <p:nvPr/>
          </p:nvSpPr>
          <p:spPr bwMode="auto">
            <a:xfrm>
              <a:off x="2845193" y="3866243"/>
              <a:ext cx="115273" cy="109650"/>
            </a:xfrm>
            <a:custGeom>
              <a:avLst/>
              <a:gdLst>
                <a:gd name="T0" fmla="*/ 6 w 45"/>
                <a:gd name="T1" fmla="*/ 0 h 43"/>
                <a:gd name="T2" fmla="*/ 0 w 45"/>
                <a:gd name="T3" fmla="*/ 43 h 43"/>
                <a:gd name="T4" fmla="*/ 31 w 45"/>
                <a:gd name="T5" fmla="*/ 43 h 43"/>
                <a:gd name="T6" fmla="*/ 33 w 45"/>
                <a:gd name="T7" fmla="*/ 43 h 43"/>
                <a:gd name="T8" fmla="*/ 45 w 45"/>
                <a:gd name="T9" fmla="*/ 0 h 43"/>
                <a:gd name="T10" fmla="*/ 6 w 45"/>
                <a:gd name="T11" fmla="*/ 0 h 43"/>
              </a:gdLst>
              <a:ahLst/>
              <a:cxnLst>
                <a:cxn ang="0">
                  <a:pos x="T0" y="T1"/>
                </a:cxn>
                <a:cxn ang="0">
                  <a:pos x="T2" y="T3"/>
                </a:cxn>
                <a:cxn ang="0">
                  <a:pos x="T4" y="T5"/>
                </a:cxn>
                <a:cxn ang="0">
                  <a:pos x="T6" y="T7"/>
                </a:cxn>
                <a:cxn ang="0">
                  <a:pos x="T8" y="T9"/>
                </a:cxn>
                <a:cxn ang="0">
                  <a:pos x="T10" y="T11"/>
                </a:cxn>
              </a:cxnLst>
              <a:rect l="0" t="0" r="r" b="b"/>
              <a:pathLst>
                <a:path w="45" h="43">
                  <a:moveTo>
                    <a:pt x="6" y="0"/>
                  </a:moveTo>
                  <a:cubicBezTo>
                    <a:pt x="6" y="15"/>
                    <a:pt x="4" y="30"/>
                    <a:pt x="0" y="43"/>
                  </a:cubicBezTo>
                  <a:cubicBezTo>
                    <a:pt x="31" y="43"/>
                    <a:pt x="31" y="43"/>
                    <a:pt x="31" y="43"/>
                  </a:cubicBezTo>
                  <a:cubicBezTo>
                    <a:pt x="32" y="43"/>
                    <a:pt x="32" y="43"/>
                    <a:pt x="33" y="43"/>
                  </a:cubicBezTo>
                  <a:cubicBezTo>
                    <a:pt x="40" y="30"/>
                    <a:pt x="44" y="15"/>
                    <a:pt x="45"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60"/>
            <p:cNvSpPr>
              <a:spLocks/>
            </p:cNvSpPr>
            <p:nvPr/>
          </p:nvSpPr>
          <p:spPr bwMode="auto">
            <a:xfrm>
              <a:off x="2587937" y="3866243"/>
              <a:ext cx="118085" cy="109650"/>
            </a:xfrm>
            <a:custGeom>
              <a:avLst/>
              <a:gdLst>
                <a:gd name="T0" fmla="*/ 46 w 46"/>
                <a:gd name="T1" fmla="*/ 0 h 43"/>
                <a:gd name="T2" fmla="*/ 0 w 46"/>
                <a:gd name="T3" fmla="*/ 0 h 43"/>
                <a:gd name="T4" fmla="*/ 7 w 46"/>
                <a:gd name="T5" fmla="*/ 43 h 43"/>
                <a:gd name="T6" fmla="*/ 46 w 46"/>
                <a:gd name="T7" fmla="*/ 43 h 43"/>
                <a:gd name="T8" fmla="*/ 46 w 46"/>
                <a:gd name="T9" fmla="*/ 0 h 43"/>
              </a:gdLst>
              <a:ahLst/>
              <a:cxnLst>
                <a:cxn ang="0">
                  <a:pos x="T0" y="T1"/>
                </a:cxn>
                <a:cxn ang="0">
                  <a:pos x="T2" y="T3"/>
                </a:cxn>
                <a:cxn ang="0">
                  <a:pos x="T4" y="T5"/>
                </a:cxn>
                <a:cxn ang="0">
                  <a:pos x="T6" y="T7"/>
                </a:cxn>
                <a:cxn ang="0">
                  <a:pos x="T8" y="T9"/>
                </a:cxn>
              </a:cxnLst>
              <a:rect l="0" t="0" r="r" b="b"/>
              <a:pathLst>
                <a:path w="46" h="43">
                  <a:moveTo>
                    <a:pt x="46" y="0"/>
                  </a:moveTo>
                  <a:cubicBezTo>
                    <a:pt x="0" y="0"/>
                    <a:pt x="0" y="0"/>
                    <a:pt x="0" y="0"/>
                  </a:cubicBezTo>
                  <a:cubicBezTo>
                    <a:pt x="1" y="15"/>
                    <a:pt x="3" y="30"/>
                    <a:pt x="7" y="43"/>
                  </a:cubicBezTo>
                  <a:cubicBezTo>
                    <a:pt x="46" y="43"/>
                    <a:pt x="46" y="43"/>
                    <a:pt x="46" y="43"/>
                  </a:cubicBez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61"/>
            <p:cNvSpPr>
              <a:spLocks/>
            </p:cNvSpPr>
            <p:nvPr/>
          </p:nvSpPr>
          <p:spPr bwMode="auto">
            <a:xfrm>
              <a:off x="2471258" y="3731289"/>
              <a:ext cx="112462" cy="112462"/>
            </a:xfrm>
            <a:custGeom>
              <a:avLst/>
              <a:gdLst>
                <a:gd name="T0" fmla="*/ 38 w 44"/>
                <a:gd name="T1" fmla="*/ 44 h 44"/>
                <a:gd name="T2" fmla="*/ 44 w 44"/>
                <a:gd name="T3" fmla="*/ 1 h 44"/>
                <a:gd name="T4" fmla="*/ 13 w 44"/>
                <a:gd name="T5" fmla="*/ 1 h 44"/>
                <a:gd name="T6" fmla="*/ 12 w 44"/>
                <a:gd name="T7" fmla="*/ 0 h 44"/>
                <a:gd name="T8" fmla="*/ 0 w 44"/>
                <a:gd name="T9" fmla="*/ 44 h 44"/>
                <a:gd name="T10" fmla="*/ 38 w 44"/>
                <a:gd name="T11" fmla="*/ 44 h 44"/>
              </a:gdLst>
              <a:ahLst/>
              <a:cxnLst>
                <a:cxn ang="0">
                  <a:pos x="T0" y="T1"/>
                </a:cxn>
                <a:cxn ang="0">
                  <a:pos x="T2" y="T3"/>
                </a:cxn>
                <a:cxn ang="0">
                  <a:pos x="T4" y="T5"/>
                </a:cxn>
                <a:cxn ang="0">
                  <a:pos x="T6" y="T7"/>
                </a:cxn>
                <a:cxn ang="0">
                  <a:pos x="T8" y="T9"/>
                </a:cxn>
                <a:cxn ang="0">
                  <a:pos x="T10" y="T11"/>
                </a:cxn>
              </a:cxnLst>
              <a:rect l="0" t="0" r="r" b="b"/>
              <a:pathLst>
                <a:path w="44" h="44">
                  <a:moveTo>
                    <a:pt x="38" y="44"/>
                  </a:moveTo>
                  <a:cubicBezTo>
                    <a:pt x="38" y="29"/>
                    <a:pt x="41" y="14"/>
                    <a:pt x="44" y="1"/>
                  </a:cubicBezTo>
                  <a:cubicBezTo>
                    <a:pt x="13" y="1"/>
                    <a:pt x="13" y="1"/>
                    <a:pt x="13" y="1"/>
                  </a:cubicBezTo>
                  <a:cubicBezTo>
                    <a:pt x="12" y="1"/>
                    <a:pt x="12" y="1"/>
                    <a:pt x="12" y="0"/>
                  </a:cubicBezTo>
                  <a:cubicBezTo>
                    <a:pt x="4" y="14"/>
                    <a:pt x="0" y="28"/>
                    <a:pt x="0" y="44"/>
                  </a:cubicBezTo>
                  <a:lnTo>
                    <a:pt x="38"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Freeform 62"/>
            <p:cNvSpPr>
              <a:spLocks/>
            </p:cNvSpPr>
            <p:nvPr/>
          </p:nvSpPr>
          <p:spPr bwMode="auto">
            <a:xfrm>
              <a:off x="2725703" y="3734101"/>
              <a:ext cx="115273" cy="109650"/>
            </a:xfrm>
            <a:custGeom>
              <a:avLst/>
              <a:gdLst>
                <a:gd name="T0" fmla="*/ 45 w 45"/>
                <a:gd name="T1" fmla="*/ 43 h 43"/>
                <a:gd name="T2" fmla="*/ 38 w 45"/>
                <a:gd name="T3" fmla="*/ 0 h 43"/>
                <a:gd name="T4" fmla="*/ 0 w 45"/>
                <a:gd name="T5" fmla="*/ 0 h 43"/>
                <a:gd name="T6" fmla="*/ 0 w 45"/>
                <a:gd name="T7" fmla="*/ 43 h 43"/>
                <a:gd name="T8" fmla="*/ 45 w 45"/>
                <a:gd name="T9" fmla="*/ 43 h 43"/>
              </a:gdLst>
              <a:ahLst/>
              <a:cxnLst>
                <a:cxn ang="0">
                  <a:pos x="T0" y="T1"/>
                </a:cxn>
                <a:cxn ang="0">
                  <a:pos x="T2" y="T3"/>
                </a:cxn>
                <a:cxn ang="0">
                  <a:pos x="T4" y="T5"/>
                </a:cxn>
                <a:cxn ang="0">
                  <a:pos x="T6" y="T7"/>
                </a:cxn>
                <a:cxn ang="0">
                  <a:pos x="T8" y="T9"/>
                </a:cxn>
              </a:cxnLst>
              <a:rect l="0" t="0" r="r" b="b"/>
              <a:pathLst>
                <a:path w="45" h="43">
                  <a:moveTo>
                    <a:pt x="45" y="43"/>
                  </a:moveTo>
                  <a:cubicBezTo>
                    <a:pt x="45" y="27"/>
                    <a:pt x="42" y="13"/>
                    <a:pt x="38" y="0"/>
                  </a:cubicBezTo>
                  <a:cubicBezTo>
                    <a:pt x="0" y="0"/>
                    <a:pt x="0" y="0"/>
                    <a:pt x="0" y="0"/>
                  </a:cubicBezTo>
                  <a:cubicBezTo>
                    <a:pt x="0" y="43"/>
                    <a:pt x="0" y="43"/>
                    <a:pt x="0" y="43"/>
                  </a:cubicBezTo>
                  <a:lnTo>
                    <a:pt x="45"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Freeform 63"/>
            <p:cNvSpPr>
              <a:spLocks/>
            </p:cNvSpPr>
            <p:nvPr/>
          </p:nvSpPr>
          <p:spPr bwMode="auto">
            <a:xfrm>
              <a:off x="2512026" y="3608987"/>
              <a:ext cx="144795" cy="101215"/>
            </a:xfrm>
            <a:custGeom>
              <a:avLst/>
              <a:gdLst>
                <a:gd name="T0" fmla="*/ 31 w 57"/>
                <a:gd name="T1" fmla="*/ 40 h 40"/>
                <a:gd name="T2" fmla="*/ 57 w 57"/>
                <a:gd name="T3" fmla="*/ 0 h 40"/>
                <a:gd name="T4" fmla="*/ 0 w 57"/>
                <a:gd name="T5" fmla="*/ 40 h 40"/>
                <a:gd name="T6" fmla="*/ 31 w 57"/>
                <a:gd name="T7" fmla="*/ 40 h 40"/>
              </a:gdLst>
              <a:ahLst/>
              <a:cxnLst>
                <a:cxn ang="0">
                  <a:pos x="T0" y="T1"/>
                </a:cxn>
                <a:cxn ang="0">
                  <a:pos x="T2" y="T3"/>
                </a:cxn>
                <a:cxn ang="0">
                  <a:pos x="T4" y="T5"/>
                </a:cxn>
                <a:cxn ang="0">
                  <a:pos x="T6" y="T7"/>
                </a:cxn>
              </a:cxnLst>
              <a:rect l="0" t="0" r="r" b="b"/>
              <a:pathLst>
                <a:path w="57" h="40">
                  <a:moveTo>
                    <a:pt x="31" y="40"/>
                  </a:moveTo>
                  <a:cubicBezTo>
                    <a:pt x="37" y="23"/>
                    <a:pt x="46" y="9"/>
                    <a:pt x="57" y="0"/>
                  </a:cubicBezTo>
                  <a:cubicBezTo>
                    <a:pt x="34" y="6"/>
                    <a:pt x="14" y="21"/>
                    <a:pt x="0" y="40"/>
                  </a:cubicBezTo>
                  <a:lnTo>
                    <a:pt x="31"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64"/>
            <p:cNvSpPr>
              <a:spLocks/>
            </p:cNvSpPr>
            <p:nvPr/>
          </p:nvSpPr>
          <p:spPr bwMode="auto">
            <a:xfrm>
              <a:off x="2512026" y="3995574"/>
              <a:ext cx="144795" cy="102622"/>
            </a:xfrm>
            <a:custGeom>
              <a:avLst/>
              <a:gdLst>
                <a:gd name="T0" fmla="*/ 31 w 57"/>
                <a:gd name="T1" fmla="*/ 0 h 40"/>
                <a:gd name="T2" fmla="*/ 0 w 57"/>
                <a:gd name="T3" fmla="*/ 0 h 40"/>
                <a:gd name="T4" fmla="*/ 57 w 57"/>
                <a:gd name="T5" fmla="*/ 40 h 40"/>
                <a:gd name="T6" fmla="*/ 31 w 57"/>
                <a:gd name="T7" fmla="*/ 0 h 40"/>
              </a:gdLst>
              <a:ahLst/>
              <a:cxnLst>
                <a:cxn ang="0">
                  <a:pos x="T0" y="T1"/>
                </a:cxn>
                <a:cxn ang="0">
                  <a:pos x="T2" y="T3"/>
                </a:cxn>
                <a:cxn ang="0">
                  <a:pos x="T4" y="T5"/>
                </a:cxn>
                <a:cxn ang="0">
                  <a:pos x="T6" y="T7"/>
                </a:cxn>
              </a:cxnLst>
              <a:rect l="0" t="0" r="r" b="b"/>
              <a:pathLst>
                <a:path w="57" h="40">
                  <a:moveTo>
                    <a:pt x="31" y="0"/>
                  </a:moveTo>
                  <a:cubicBezTo>
                    <a:pt x="0" y="0"/>
                    <a:pt x="0" y="0"/>
                    <a:pt x="0" y="0"/>
                  </a:cubicBezTo>
                  <a:cubicBezTo>
                    <a:pt x="14" y="20"/>
                    <a:pt x="34" y="35"/>
                    <a:pt x="57" y="40"/>
                  </a:cubicBezTo>
                  <a:cubicBezTo>
                    <a:pt x="46" y="32"/>
                    <a:pt x="37" y="18"/>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Freeform 65"/>
            <p:cNvSpPr>
              <a:spLocks/>
            </p:cNvSpPr>
            <p:nvPr/>
          </p:nvSpPr>
          <p:spPr bwMode="auto">
            <a:xfrm>
              <a:off x="2772093" y="3608987"/>
              <a:ext cx="144795" cy="101215"/>
            </a:xfrm>
            <a:custGeom>
              <a:avLst/>
              <a:gdLst>
                <a:gd name="T0" fmla="*/ 26 w 57"/>
                <a:gd name="T1" fmla="*/ 40 h 40"/>
                <a:gd name="T2" fmla="*/ 57 w 57"/>
                <a:gd name="T3" fmla="*/ 40 h 40"/>
                <a:gd name="T4" fmla="*/ 0 w 57"/>
                <a:gd name="T5" fmla="*/ 0 h 40"/>
                <a:gd name="T6" fmla="*/ 26 w 57"/>
                <a:gd name="T7" fmla="*/ 40 h 40"/>
              </a:gdLst>
              <a:ahLst/>
              <a:cxnLst>
                <a:cxn ang="0">
                  <a:pos x="T0" y="T1"/>
                </a:cxn>
                <a:cxn ang="0">
                  <a:pos x="T2" y="T3"/>
                </a:cxn>
                <a:cxn ang="0">
                  <a:pos x="T4" y="T5"/>
                </a:cxn>
                <a:cxn ang="0">
                  <a:pos x="T6" y="T7"/>
                </a:cxn>
              </a:cxnLst>
              <a:rect l="0" t="0" r="r" b="b"/>
              <a:pathLst>
                <a:path w="57" h="40">
                  <a:moveTo>
                    <a:pt x="26" y="40"/>
                  </a:moveTo>
                  <a:cubicBezTo>
                    <a:pt x="57" y="40"/>
                    <a:pt x="57" y="40"/>
                    <a:pt x="57" y="40"/>
                  </a:cubicBezTo>
                  <a:cubicBezTo>
                    <a:pt x="43" y="21"/>
                    <a:pt x="23" y="6"/>
                    <a:pt x="0" y="0"/>
                  </a:cubicBezTo>
                  <a:cubicBezTo>
                    <a:pt x="11" y="9"/>
                    <a:pt x="20" y="23"/>
                    <a:pt x="26"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66"/>
            <p:cNvSpPr>
              <a:spLocks/>
            </p:cNvSpPr>
            <p:nvPr/>
          </p:nvSpPr>
          <p:spPr bwMode="auto">
            <a:xfrm>
              <a:off x="2772093" y="3995574"/>
              <a:ext cx="144795" cy="102622"/>
            </a:xfrm>
            <a:custGeom>
              <a:avLst/>
              <a:gdLst>
                <a:gd name="T0" fmla="*/ 26 w 57"/>
                <a:gd name="T1" fmla="*/ 0 h 40"/>
                <a:gd name="T2" fmla="*/ 0 w 57"/>
                <a:gd name="T3" fmla="*/ 40 h 40"/>
                <a:gd name="T4" fmla="*/ 57 w 57"/>
                <a:gd name="T5" fmla="*/ 0 h 40"/>
                <a:gd name="T6" fmla="*/ 26 w 57"/>
                <a:gd name="T7" fmla="*/ 0 h 40"/>
              </a:gdLst>
              <a:ahLst/>
              <a:cxnLst>
                <a:cxn ang="0">
                  <a:pos x="T0" y="T1"/>
                </a:cxn>
                <a:cxn ang="0">
                  <a:pos x="T2" y="T3"/>
                </a:cxn>
                <a:cxn ang="0">
                  <a:pos x="T4" y="T5"/>
                </a:cxn>
                <a:cxn ang="0">
                  <a:pos x="T6" y="T7"/>
                </a:cxn>
              </a:cxnLst>
              <a:rect l="0" t="0" r="r" b="b"/>
              <a:pathLst>
                <a:path w="57" h="40">
                  <a:moveTo>
                    <a:pt x="26" y="0"/>
                  </a:moveTo>
                  <a:cubicBezTo>
                    <a:pt x="20" y="18"/>
                    <a:pt x="11" y="32"/>
                    <a:pt x="0" y="40"/>
                  </a:cubicBezTo>
                  <a:cubicBezTo>
                    <a:pt x="23" y="35"/>
                    <a:pt x="43" y="20"/>
                    <a:pt x="57" y="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Freeform 67"/>
            <p:cNvSpPr>
              <a:spLocks/>
            </p:cNvSpPr>
            <p:nvPr/>
          </p:nvSpPr>
          <p:spPr bwMode="auto">
            <a:xfrm>
              <a:off x="2845193" y="3731289"/>
              <a:ext cx="115273" cy="112462"/>
            </a:xfrm>
            <a:custGeom>
              <a:avLst/>
              <a:gdLst>
                <a:gd name="T0" fmla="*/ 31 w 45"/>
                <a:gd name="T1" fmla="*/ 1 h 44"/>
                <a:gd name="T2" fmla="*/ 0 w 45"/>
                <a:gd name="T3" fmla="*/ 1 h 44"/>
                <a:gd name="T4" fmla="*/ 6 w 45"/>
                <a:gd name="T5" fmla="*/ 44 h 44"/>
                <a:gd name="T6" fmla="*/ 45 w 45"/>
                <a:gd name="T7" fmla="*/ 44 h 44"/>
                <a:gd name="T8" fmla="*/ 33 w 45"/>
                <a:gd name="T9" fmla="*/ 0 h 44"/>
                <a:gd name="T10" fmla="*/ 31 w 45"/>
                <a:gd name="T11" fmla="*/ 1 h 44"/>
              </a:gdLst>
              <a:ahLst/>
              <a:cxnLst>
                <a:cxn ang="0">
                  <a:pos x="T0" y="T1"/>
                </a:cxn>
                <a:cxn ang="0">
                  <a:pos x="T2" y="T3"/>
                </a:cxn>
                <a:cxn ang="0">
                  <a:pos x="T4" y="T5"/>
                </a:cxn>
                <a:cxn ang="0">
                  <a:pos x="T6" y="T7"/>
                </a:cxn>
                <a:cxn ang="0">
                  <a:pos x="T8" y="T9"/>
                </a:cxn>
                <a:cxn ang="0">
                  <a:pos x="T10" y="T11"/>
                </a:cxn>
              </a:cxnLst>
              <a:rect l="0" t="0" r="r" b="b"/>
              <a:pathLst>
                <a:path w="45" h="44">
                  <a:moveTo>
                    <a:pt x="31" y="1"/>
                  </a:moveTo>
                  <a:cubicBezTo>
                    <a:pt x="0" y="1"/>
                    <a:pt x="0" y="1"/>
                    <a:pt x="0" y="1"/>
                  </a:cubicBezTo>
                  <a:cubicBezTo>
                    <a:pt x="4" y="14"/>
                    <a:pt x="6" y="29"/>
                    <a:pt x="6" y="44"/>
                  </a:cubicBezTo>
                  <a:cubicBezTo>
                    <a:pt x="45" y="44"/>
                    <a:pt x="45" y="44"/>
                    <a:pt x="45" y="44"/>
                  </a:cubicBezTo>
                  <a:cubicBezTo>
                    <a:pt x="44" y="28"/>
                    <a:pt x="40" y="14"/>
                    <a:pt x="33" y="0"/>
                  </a:cubicBezTo>
                  <a:cubicBezTo>
                    <a:pt x="32" y="1"/>
                    <a:pt x="32" y="1"/>
                    <a:pt x="3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68"/>
            <p:cNvSpPr>
              <a:spLocks/>
            </p:cNvSpPr>
            <p:nvPr/>
          </p:nvSpPr>
          <p:spPr bwMode="auto">
            <a:xfrm>
              <a:off x="2725703" y="3995574"/>
              <a:ext cx="91375" cy="102622"/>
            </a:xfrm>
            <a:custGeom>
              <a:avLst/>
              <a:gdLst>
                <a:gd name="T0" fmla="*/ 36 w 36"/>
                <a:gd name="T1" fmla="*/ 0 h 40"/>
                <a:gd name="T2" fmla="*/ 0 w 36"/>
                <a:gd name="T3" fmla="*/ 0 h 40"/>
                <a:gd name="T4" fmla="*/ 0 w 36"/>
                <a:gd name="T5" fmla="*/ 40 h 40"/>
                <a:gd name="T6" fmla="*/ 36 w 36"/>
                <a:gd name="T7" fmla="*/ 0 h 40"/>
              </a:gdLst>
              <a:ahLst/>
              <a:cxnLst>
                <a:cxn ang="0">
                  <a:pos x="T0" y="T1"/>
                </a:cxn>
                <a:cxn ang="0">
                  <a:pos x="T2" y="T3"/>
                </a:cxn>
                <a:cxn ang="0">
                  <a:pos x="T4" y="T5"/>
                </a:cxn>
                <a:cxn ang="0">
                  <a:pos x="T6" y="T7"/>
                </a:cxn>
              </a:cxnLst>
              <a:rect l="0" t="0" r="r" b="b"/>
              <a:pathLst>
                <a:path w="36" h="40">
                  <a:moveTo>
                    <a:pt x="36" y="0"/>
                  </a:moveTo>
                  <a:cubicBezTo>
                    <a:pt x="0" y="0"/>
                    <a:pt x="0" y="0"/>
                    <a:pt x="0" y="0"/>
                  </a:cubicBezTo>
                  <a:cubicBezTo>
                    <a:pt x="0" y="40"/>
                    <a:pt x="0" y="40"/>
                    <a:pt x="0" y="40"/>
                  </a:cubicBezTo>
                  <a:cubicBezTo>
                    <a:pt x="14" y="38"/>
                    <a:pt x="27" y="23"/>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Freeform 69"/>
            <p:cNvSpPr>
              <a:spLocks/>
            </p:cNvSpPr>
            <p:nvPr/>
          </p:nvSpPr>
          <p:spPr bwMode="auto">
            <a:xfrm>
              <a:off x="2725703" y="3866243"/>
              <a:ext cx="115273" cy="109650"/>
            </a:xfrm>
            <a:custGeom>
              <a:avLst/>
              <a:gdLst>
                <a:gd name="T0" fmla="*/ 0 w 45"/>
                <a:gd name="T1" fmla="*/ 0 h 43"/>
                <a:gd name="T2" fmla="*/ 0 w 45"/>
                <a:gd name="T3" fmla="*/ 43 h 43"/>
                <a:gd name="T4" fmla="*/ 38 w 45"/>
                <a:gd name="T5" fmla="*/ 43 h 43"/>
                <a:gd name="T6" fmla="*/ 45 w 45"/>
                <a:gd name="T7" fmla="*/ 0 h 43"/>
                <a:gd name="T8" fmla="*/ 0 w 45"/>
                <a:gd name="T9" fmla="*/ 0 h 43"/>
              </a:gdLst>
              <a:ahLst/>
              <a:cxnLst>
                <a:cxn ang="0">
                  <a:pos x="T0" y="T1"/>
                </a:cxn>
                <a:cxn ang="0">
                  <a:pos x="T2" y="T3"/>
                </a:cxn>
                <a:cxn ang="0">
                  <a:pos x="T4" y="T5"/>
                </a:cxn>
                <a:cxn ang="0">
                  <a:pos x="T6" y="T7"/>
                </a:cxn>
                <a:cxn ang="0">
                  <a:pos x="T8" y="T9"/>
                </a:cxn>
              </a:cxnLst>
              <a:rect l="0" t="0" r="r" b="b"/>
              <a:pathLst>
                <a:path w="45" h="43">
                  <a:moveTo>
                    <a:pt x="0" y="0"/>
                  </a:moveTo>
                  <a:cubicBezTo>
                    <a:pt x="0" y="43"/>
                    <a:pt x="0" y="43"/>
                    <a:pt x="0" y="43"/>
                  </a:cubicBezTo>
                  <a:cubicBezTo>
                    <a:pt x="38" y="43"/>
                    <a:pt x="38" y="43"/>
                    <a:pt x="38" y="43"/>
                  </a:cubicBezTo>
                  <a:cubicBezTo>
                    <a:pt x="42" y="30"/>
                    <a:pt x="45" y="15"/>
                    <a:pt x="45"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70"/>
            <p:cNvSpPr>
              <a:spLocks/>
            </p:cNvSpPr>
            <p:nvPr/>
          </p:nvSpPr>
          <p:spPr bwMode="auto">
            <a:xfrm>
              <a:off x="2611835" y="3995574"/>
              <a:ext cx="94187" cy="102622"/>
            </a:xfrm>
            <a:custGeom>
              <a:avLst/>
              <a:gdLst>
                <a:gd name="T0" fmla="*/ 37 w 37"/>
                <a:gd name="T1" fmla="*/ 40 h 40"/>
                <a:gd name="T2" fmla="*/ 37 w 37"/>
                <a:gd name="T3" fmla="*/ 0 h 40"/>
                <a:gd name="T4" fmla="*/ 0 w 37"/>
                <a:gd name="T5" fmla="*/ 0 h 40"/>
                <a:gd name="T6" fmla="*/ 37 w 37"/>
                <a:gd name="T7" fmla="*/ 40 h 40"/>
              </a:gdLst>
              <a:ahLst/>
              <a:cxnLst>
                <a:cxn ang="0">
                  <a:pos x="T0" y="T1"/>
                </a:cxn>
                <a:cxn ang="0">
                  <a:pos x="T2" y="T3"/>
                </a:cxn>
                <a:cxn ang="0">
                  <a:pos x="T4" y="T5"/>
                </a:cxn>
                <a:cxn ang="0">
                  <a:pos x="T6" y="T7"/>
                </a:cxn>
              </a:cxnLst>
              <a:rect l="0" t="0" r="r" b="b"/>
              <a:pathLst>
                <a:path w="37" h="40">
                  <a:moveTo>
                    <a:pt x="37" y="40"/>
                  </a:moveTo>
                  <a:cubicBezTo>
                    <a:pt x="37" y="0"/>
                    <a:pt x="37" y="0"/>
                    <a:pt x="37" y="0"/>
                  </a:cubicBezTo>
                  <a:cubicBezTo>
                    <a:pt x="0" y="0"/>
                    <a:pt x="0" y="0"/>
                    <a:pt x="0" y="0"/>
                  </a:cubicBezTo>
                  <a:cubicBezTo>
                    <a:pt x="9" y="23"/>
                    <a:pt x="22" y="38"/>
                    <a:pt x="3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40" name="组合 39"/>
          <p:cNvGrpSpPr/>
          <p:nvPr/>
        </p:nvGrpSpPr>
        <p:grpSpPr>
          <a:xfrm>
            <a:off x="9743391" y="2299197"/>
            <a:ext cx="486397" cy="494832"/>
            <a:chOff x="3535426" y="3600552"/>
            <a:chExt cx="486397" cy="494832"/>
          </a:xfrm>
          <a:solidFill>
            <a:schemeClr val="bg1"/>
          </a:solidFill>
        </p:grpSpPr>
        <p:sp>
          <p:nvSpPr>
            <p:cNvPr id="41" name="Freeform 180"/>
            <p:cNvSpPr>
              <a:spLocks/>
            </p:cNvSpPr>
            <p:nvPr/>
          </p:nvSpPr>
          <p:spPr bwMode="auto">
            <a:xfrm>
              <a:off x="3854536" y="3600552"/>
              <a:ext cx="167287" cy="161664"/>
            </a:xfrm>
            <a:custGeom>
              <a:avLst/>
              <a:gdLst>
                <a:gd name="T0" fmla="*/ 65 w 66"/>
                <a:gd name="T1" fmla="*/ 17 h 63"/>
                <a:gd name="T2" fmla="*/ 59 w 66"/>
                <a:gd name="T3" fmla="*/ 10 h 63"/>
                <a:gd name="T4" fmla="*/ 46 w 66"/>
                <a:gd name="T5" fmla="*/ 3 h 63"/>
                <a:gd name="T6" fmla="*/ 30 w 66"/>
                <a:gd name="T7" fmla="*/ 9 h 63"/>
                <a:gd name="T8" fmla="*/ 0 w 66"/>
                <a:gd name="T9" fmla="*/ 63 h 63"/>
                <a:gd name="T10" fmla="*/ 16 w 66"/>
                <a:gd name="T11" fmla="*/ 63 h 63"/>
                <a:gd name="T12" fmla="*/ 10 w 66"/>
                <a:gd name="T13" fmla="*/ 60 h 63"/>
                <a:gd name="T14" fmla="*/ 36 w 66"/>
                <a:gd name="T15" fmla="*/ 13 h 63"/>
                <a:gd name="T16" fmla="*/ 42 w 66"/>
                <a:gd name="T17" fmla="*/ 10 h 63"/>
                <a:gd name="T18" fmla="*/ 56 w 66"/>
                <a:gd name="T19" fmla="*/ 17 h 63"/>
                <a:gd name="T20" fmla="*/ 57 w 66"/>
                <a:gd name="T21" fmla="*/ 19 h 63"/>
                <a:gd name="T22" fmla="*/ 57 w 66"/>
                <a:gd name="T23" fmla="*/ 23 h 63"/>
                <a:gd name="T24" fmla="*/ 34 w 66"/>
                <a:gd name="T25" fmla="*/ 63 h 63"/>
                <a:gd name="T26" fmla="*/ 43 w 66"/>
                <a:gd name="T27" fmla="*/ 63 h 63"/>
                <a:gd name="T28" fmla="*/ 64 w 66"/>
                <a:gd name="T29" fmla="*/ 26 h 63"/>
                <a:gd name="T30" fmla="*/ 65 w 66"/>
                <a:gd name="T31"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3">
                  <a:moveTo>
                    <a:pt x="65" y="17"/>
                  </a:moveTo>
                  <a:cubicBezTo>
                    <a:pt x="64" y="14"/>
                    <a:pt x="62" y="11"/>
                    <a:pt x="59" y="10"/>
                  </a:cubicBezTo>
                  <a:cubicBezTo>
                    <a:pt x="46" y="3"/>
                    <a:pt x="46" y="3"/>
                    <a:pt x="46" y="3"/>
                  </a:cubicBezTo>
                  <a:cubicBezTo>
                    <a:pt x="40" y="0"/>
                    <a:pt x="33" y="3"/>
                    <a:pt x="30" y="9"/>
                  </a:cubicBezTo>
                  <a:cubicBezTo>
                    <a:pt x="0" y="63"/>
                    <a:pt x="0" y="63"/>
                    <a:pt x="0" y="63"/>
                  </a:cubicBezTo>
                  <a:cubicBezTo>
                    <a:pt x="16" y="63"/>
                    <a:pt x="16" y="63"/>
                    <a:pt x="16" y="63"/>
                  </a:cubicBezTo>
                  <a:cubicBezTo>
                    <a:pt x="10" y="60"/>
                    <a:pt x="10" y="60"/>
                    <a:pt x="10" y="60"/>
                  </a:cubicBezTo>
                  <a:cubicBezTo>
                    <a:pt x="36" y="13"/>
                    <a:pt x="36" y="13"/>
                    <a:pt x="36" y="13"/>
                  </a:cubicBezTo>
                  <a:cubicBezTo>
                    <a:pt x="38" y="10"/>
                    <a:pt x="40" y="9"/>
                    <a:pt x="42" y="10"/>
                  </a:cubicBezTo>
                  <a:cubicBezTo>
                    <a:pt x="56" y="17"/>
                    <a:pt x="56" y="17"/>
                    <a:pt x="56" y="17"/>
                  </a:cubicBezTo>
                  <a:cubicBezTo>
                    <a:pt x="56" y="18"/>
                    <a:pt x="57" y="18"/>
                    <a:pt x="57" y="19"/>
                  </a:cubicBezTo>
                  <a:cubicBezTo>
                    <a:pt x="57" y="20"/>
                    <a:pt x="57" y="21"/>
                    <a:pt x="57" y="23"/>
                  </a:cubicBezTo>
                  <a:cubicBezTo>
                    <a:pt x="34" y="63"/>
                    <a:pt x="34" y="63"/>
                    <a:pt x="34" y="63"/>
                  </a:cubicBezTo>
                  <a:cubicBezTo>
                    <a:pt x="43" y="63"/>
                    <a:pt x="43" y="63"/>
                    <a:pt x="43" y="63"/>
                  </a:cubicBezTo>
                  <a:cubicBezTo>
                    <a:pt x="64" y="26"/>
                    <a:pt x="64" y="26"/>
                    <a:pt x="64" y="26"/>
                  </a:cubicBezTo>
                  <a:cubicBezTo>
                    <a:pt x="65" y="23"/>
                    <a:pt x="66" y="20"/>
                    <a:pt x="6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181"/>
            <p:cNvSpPr>
              <a:spLocks/>
            </p:cNvSpPr>
            <p:nvPr/>
          </p:nvSpPr>
          <p:spPr bwMode="auto">
            <a:xfrm>
              <a:off x="3912173" y="3638509"/>
              <a:ext cx="68883" cy="105433"/>
            </a:xfrm>
            <a:custGeom>
              <a:avLst/>
              <a:gdLst>
                <a:gd name="T0" fmla="*/ 4 w 27"/>
                <a:gd name="T1" fmla="*/ 41 h 41"/>
                <a:gd name="T2" fmla="*/ 8 w 27"/>
                <a:gd name="T3" fmla="*/ 39 h 41"/>
                <a:gd name="T4" fmla="*/ 26 w 27"/>
                <a:gd name="T5" fmla="*/ 7 h 41"/>
                <a:gd name="T6" fmla="*/ 24 w 27"/>
                <a:gd name="T7" fmla="*/ 1 h 41"/>
                <a:gd name="T8" fmla="*/ 19 w 27"/>
                <a:gd name="T9" fmla="*/ 3 h 41"/>
                <a:gd name="T10" fmla="*/ 1 w 27"/>
                <a:gd name="T11" fmla="*/ 35 h 41"/>
                <a:gd name="T12" fmla="*/ 2 w 27"/>
                <a:gd name="T13" fmla="*/ 41 h 41"/>
                <a:gd name="T14" fmla="*/ 4 w 27"/>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1">
                  <a:moveTo>
                    <a:pt x="4" y="41"/>
                  </a:moveTo>
                  <a:cubicBezTo>
                    <a:pt x="6" y="41"/>
                    <a:pt x="7" y="40"/>
                    <a:pt x="8" y="39"/>
                  </a:cubicBezTo>
                  <a:cubicBezTo>
                    <a:pt x="26" y="7"/>
                    <a:pt x="26" y="7"/>
                    <a:pt x="26" y="7"/>
                  </a:cubicBezTo>
                  <a:cubicBezTo>
                    <a:pt x="27" y="5"/>
                    <a:pt x="26" y="2"/>
                    <a:pt x="24" y="1"/>
                  </a:cubicBezTo>
                  <a:cubicBezTo>
                    <a:pt x="22" y="0"/>
                    <a:pt x="20" y="1"/>
                    <a:pt x="19" y="3"/>
                  </a:cubicBezTo>
                  <a:cubicBezTo>
                    <a:pt x="1" y="35"/>
                    <a:pt x="1" y="35"/>
                    <a:pt x="1" y="35"/>
                  </a:cubicBezTo>
                  <a:cubicBezTo>
                    <a:pt x="0" y="37"/>
                    <a:pt x="0" y="39"/>
                    <a:pt x="2" y="41"/>
                  </a:cubicBezTo>
                  <a:cubicBezTo>
                    <a:pt x="3" y="41"/>
                    <a:pt x="4" y="41"/>
                    <a:pt x="4"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Freeform 182"/>
            <p:cNvSpPr>
              <a:spLocks/>
            </p:cNvSpPr>
            <p:nvPr/>
          </p:nvSpPr>
          <p:spPr bwMode="auto">
            <a:xfrm>
              <a:off x="3798305" y="3772056"/>
              <a:ext cx="119491" cy="163069"/>
            </a:xfrm>
            <a:custGeom>
              <a:avLst/>
              <a:gdLst>
                <a:gd name="T0" fmla="*/ 1 w 47"/>
                <a:gd name="T1" fmla="*/ 53 h 64"/>
                <a:gd name="T2" fmla="*/ 1 w 47"/>
                <a:gd name="T3" fmla="*/ 56 h 64"/>
                <a:gd name="T4" fmla="*/ 4 w 47"/>
                <a:gd name="T5" fmla="*/ 59 h 64"/>
                <a:gd name="T6" fmla="*/ 10 w 47"/>
                <a:gd name="T7" fmla="*/ 63 h 64"/>
                <a:gd name="T8" fmla="*/ 18 w 47"/>
                <a:gd name="T9" fmla="*/ 61 h 64"/>
                <a:gd name="T10" fmla="*/ 47 w 47"/>
                <a:gd name="T11" fmla="*/ 9 h 64"/>
                <a:gd name="T12" fmla="*/ 46 w 47"/>
                <a:gd name="T13" fmla="*/ 9 h 64"/>
                <a:gd name="T14" fmla="*/ 30 w 47"/>
                <a:gd name="T15" fmla="*/ 0 h 64"/>
                <a:gd name="T16" fmla="*/ 1 w 47"/>
                <a:gd name="T17"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4">
                  <a:moveTo>
                    <a:pt x="1" y="53"/>
                  </a:moveTo>
                  <a:cubicBezTo>
                    <a:pt x="1" y="54"/>
                    <a:pt x="0" y="55"/>
                    <a:pt x="1" y="56"/>
                  </a:cubicBezTo>
                  <a:cubicBezTo>
                    <a:pt x="1" y="58"/>
                    <a:pt x="2" y="59"/>
                    <a:pt x="4" y="59"/>
                  </a:cubicBezTo>
                  <a:cubicBezTo>
                    <a:pt x="10" y="63"/>
                    <a:pt x="10" y="63"/>
                    <a:pt x="10" y="63"/>
                  </a:cubicBezTo>
                  <a:cubicBezTo>
                    <a:pt x="13" y="64"/>
                    <a:pt x="16" y="63"/>
                    <a:pt x="18" y="61"/>
                  </a:cubicBezTo>
                  <a:cubicBezTo>
                    <a:pt x="47" y="9"/>
                    <a:pt x="47" y="9"/>
                    <a:pt x="47" y="9"/>
                  </a:cubicBezTo>
                  <a:cubicBezTo>
                    <a:pt x="46" y="9"/>
                    <a:pt x="46" y="9"/>
                    <a:pt x="46" y="9"/>
                  </a:cubicBezTo>
                  <a:cubicBezTo>
                    <a:pt x="30" y="0"/>
                    <a:pt x="30" y="0"/>
                    <a:pt x="30" y="0"/>
                  </a:cubicBezTo>
                  <a:lnTo>
                    <a:pt x="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183"/>
            <p:cNvSpPr>
              <a:spLocks/>
            </p:cNvSpPr>
            <p:nvPr/>
          </p:nvSpPr>
          <p:spPr bwMode="auto">
            <a:xfrm>
              <a:off x="3789870" y="3940749"/>
              <a:ext cx="26710" cy="35145"/>
            </a:xfrm>
            <a:custGeom>
              <a:avLst/>
              <a:gdLst>
                <a:gd name="T0" fmla="*/ 2 w 10"/>
                <a:gd name="T1" fmla="*/ 0 h 14"/>
                <a:gd name="T2" fmla="*/ 0 w 10"/>
                <a:gd name="T3" fmla="*/ 14 h 14"/>
                <a:gd name="T4" fmla="*/ 10 w 10"/>
                <a:gd name="T5" fmla="*/ 4 h 14"/>
                <a:gd name="T6" fmla="*/ 9 w 10"/>
                <a:gd name="T7" fmla="*/ 4 h 14"/>
                <a:gd name="T8" fmla="*/ 3 w 10"/>
                <a:gd name="T9" fmla="*/ 1 h 14"/>
                <a:gd name="T10" fmla="*/ 2 w 10"/>
                <a:gd name="T11" fmla="*/ 0 h 14"/>
              </a:gdLst>
              <a:ahLst/>
              <a:cxnLst>
                <a:cxn ang="0">
                  <a:pos x="T0" y="T1"/>
                </a:cxn>
                <a:cxn ang="0">
                  <a:pos x="T2" y="T3"/>
                </a:cxn>
                <a:cxn ang="0">
                  <a:pos x="T4" y="T5"/>
                </a:cxn>
                <a:cxn ang="0">
                  <a:pos x="T6" y="T7"/>
                </a:cxn>
                <a:cxn ang="0">
                  <a:pos x="T8" y="T9"/>
                </a:cxn>
                <a:cxn ang="0">
                  <a:pos x="T10" y="T11"/>
                </a:cxn>
              </a:cxnLst>
              <a:rect l="0" t="0" r="r" b="b"/>
              <a:pathLst>
                <a:path w="10" h="14">
                  <a:moveTo>
                    <a:pt x="2" y="0"/>
                  </a:moveTo>
                  <a:cubicBezTo>
                    <a:pt x="0" y="14"/>
                    <a:pt x="0" y="14"/>
                    <a:pt x="0" y="14"/>
                  </a:cubicBezTo>
                  <a:cubicBezTo>
                    <a:pt x="10" y="4"/>
                    <a:pt x="10" y="4"/>
                    <a:pt x="10" y="4"/>
                  </a:cubicBezTo>
                  <a:cubicBezTo>
                    <a:pt x="10" y="4"/>
                    <a:pt x="10" y="4"/>
                    <a:pt x="9" y="4"/>
                  </a:cubicBezTo>
                  <a:cubicBezTo>
                    <a:pt x="3" y="1"/>
                    <a:pt x="3" y="1"/>
                    <a:pt x="3"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184"/>
            <p:cNvSpPr>
              <a:spLocks noEditPoints="1"/>
            </p:cNvSpPr>
            <p:nvPr/>
          </p:nvSpPr>
          <p:spPr bwMode="auto">
            <a:xfrm>
              <a:off x="3535426" y="3762216"/>
              <a:ext cx="454064" cy="333168"/>
            </a:xfrm>
            <a:custGeom>
              <a:avLst/>
              <a:gdLst>
                <a:gd name="T0" fmla="*/ 168 w 178"/>
                <a:gd name="T1" fmla="*/ 1 h 131"/>
                <a:gd name="T2" fmla="*/ 158 w 178"/>
                <a:gd name="T3" fmla="*/ 17 h 131"/>
                <a:gd name="T4" fmla="*/ 157 w 178"/>
                <a:gd name="T5" fmla="*/ 16 h 131"/>
                <a:gd name="T6" fmla="*/ 128 w 178"/>
                <a:gd name="T7" fmla="*/ 69 h 131"/>
                <a:gd name="T8" fmla="*/ 125 w 178"/>
                <a:gd name="T9" fmla="*/ 72 h 131"/>
                <a:gd name="T10" fmla="*/ 124 w 178"/>
                <a:gd name="T11" fmla="*/ 73 h 131"/>
                <a:gd name="T12" fmla="*/ 97 w 178"/>
                <a:gd name="T13" fmla="*/ 96 h 131"/>
                <a:gd name="T14" fmla="*/ 94 w 178"/>
                <a:gd name="T15" fmla="*/ 97 h 131"/>
                <a:gd name="T16" fmla="*/ 92 w 178"/>
                <a:gd name="T17" fmla="*/ 97 h 131"/>
                <a:gd name="T18" fmla="*/ 90 w 178"/>
                <a:gd name="T19" fmla="*/ 93 h 131"/>
                <a:gd name="T20" fmla="*/ 95 w 178"/>
                <a:gd name="T21" fmla="*/ 58 h 131"/>
                <a:gd name="T22" fmla="*/ 96 w 178"/>
                <a:gd name="T23" fmla="*/ 56 h 131"/>
                <a:gd name="T24" fmla="*/ 97 w 178"/>
                <a:gd name="T25" fmla="*/ 53 h 131"/>
                <a:gd name="T26" fmla="*/ 126 w 178"/>
                <a:gd name="T27" fmla="*/ 1 h 131"/>
                <a:gd name="T28" fmla="*/ 124 w 178"/>
                <a:gd name="T29" fmla="*/ 0 h 131"/>
                <a:gd name="T30" fmla="*/ 124 w 178"/>
                <a:gd name="T31" fmla="*/ 0 h 131"/>
                <a:gd name="T32" fmla="*/ 16 w 178"/>
                <a:gd name="T33" fmla="*/ 0 h 131"/>
                <a:gd name="T34" fmla="*/ 0 w 178"/>
                <a:gd name="T35" fmla="*/ 15 h 131"/>
                <a:gd name="T36" fmla="*/ 0 w 178"/>
                <a:gd name="T37" fmla="*/ 115 h 131"/>
                <a:gd name="T38" fmla="*/ 16 w 178"/>
                <a:gd name="T39" fmla="*/ 131 h 131"/>
                <a:gd name="T40" fmla="*/ 162 w 178"/>
                <a:gd name="T41" fmla="*/ 131 h 131"/>
                <a:gd name="T42" fmla="*/ 178 w 178"/>
                <a:gd name="T43" fmla="*/ 115 h 131"/>
                <a:gd name="T44" fmla="*/ 178 w 178"/>
                <a:gd name="T45" fmla="*/ 15 h 131"/>
                <a:gd name="T46" fmla="*/ 168 w 178"/>
                <a:gd name="T47" fmla="*/ 1 h 131"/>
                <a:gd name="T48" fmla="*/ 71 w 178"/>
                <a:gd name="T49" fmla="*/ 110 h 131"/>
                <a:gd name="T50" fmla="*/ 24 w 178"/>
                <a:gd name="T51" fmla="*/ 110 h 131"/>
                <a:gd name="T52" fmla="*/ 20 w 178"/>
                <a:gd name="T53" fmla="*/ 106 h 131"/>
                <a:gd name="T54" fmla="*/ 24 w 178"/>
                <a:gd name="T55" fmla="*/ 102 h 131"/>
                <a:gd name="T56" fmla="*/ 71 w 178"/>
                <a:gd name="T57" fmla="*/ 102 h 131"/>
                <a:gd name="T58" fmla="*/ 75 w 178"/>
                <a:gd name="T59" fmla="*/ 106 h 131"/>
                <a:gd name="T60" fmla="*/ 71 w 178"/>
                <a:gd name="T61" fmla="*/ 110 h 131"/>
                <a:gd name="T62" fmla="*/ 71 w 178"/>
                <a:gd name="T63" fmla="*/ 72 h 131"/>
                <a:gd name="T64" fmla="*/ 24 w 178"/>
                <a:gd name="T65" fmla="*/ 72 h 131"/>
                <a:gd name="T66" fmla="*/ 20 w 178"/>
                <a:gd name="T67" fmla="*/ 68 h 131"/>
                <a:gd name="T68" fmla="*/ 24 w 178"/>
                <a:gd name="T69" fmla="*/ 64 h 131"/>
                <a:gd name="T70" fmla="*/ 71 w 178"/>
                <a:gd name="T71" fmla="*/ 64 h 131"/>
                <a:gd name="T72" fmla="*/ 75 w 178"/>
                <a:gd name="T73" fmla="*/ 68 h 131"/>
                <a:gd name="T74" fmla="*/ 71 w 178"/>
                <a:gd name="T75" fmla="*/ 72 h 131"/>
                <a:gd name="T76" fmla="*/ 71 w 178"/>
                <a:gd name="T77" fmla="*/ 35 h 131"/>
                <a:gd name="T78" fmla="*/ 24 w 178"/>
                <a:gd name="T79" fmla="*/ 35 h 131"/>
                <a:gd name="T80" fmla="*/ 20 w 178"/>
                <a:gd name="T81" fmla="*/ 31 h 131"/>
                <a:gd name="T82" fmla="*/ 24 w 178"/>
                <a:gd name="T83" fmla="*/ 27 h 131"/>
                <a:gd name="T84" fmla="*/ 71 w 178"/>
                <a:gd name="T85" fmla="*/ 27 h 131"/>
                <a:gd name="T86" fmla="*/ 75 w 178"/>
                <a:gd name="T87" fmla="*/ 31 h 131"/>
                <a:gd name="T88" fmla="*/ 71 w 178"/>
                <a:gd name="T89"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131">
                  <a:moveTo>
                    <a:pt x="168" y="1"/>
                  </a:moveTo>
                  <a:cubicBezTo>
                    <a:pt x="158" y="17"/>
                    <a:pt x="158" y="17"/>
                    <a:pt x="158" y="17"/>
                  </a:cubicBezTo>
                  <a:cubicBezTo>
                    <a:pt x="157" y="16"/>
                    <a:pt x="157" y="16"/>
                    <a:pt x="157" y="16"/>
                  </a:cubicBezTo>
                  <a:cubicBezTo>
                    <a:pt x="128" y="69"/>
                    <a:pt x="128" y="69"/>
                    <a:pt x="128" y="69"/>
                  </a:cubicBezTo>
                  <a:cubicBezTo>
                    <a:pt x="127" y="70"/>
                    <a:pt x="126" y="71"/>
                    <a:pt x="125" y="72"/>
                  </a:cubicBezTo>
                  <a:cubicBezTo>
                    <a:pt x="125" y="72"/>
                    <a:pt x="125" y="73"/>
                    <a:pt x="124" y="73"/>
                  </a:cubicBezTo>
                  <a:cubicBezTo>
                    <a:pt x="97" y="96"/>
                    <a:pt x="97" y="96"/>
                    <a:pt x="97" y="96"/>
                  </a:cubicBezTo>
                  <a:cubicBezTo>
                    <a:pt x="96" y="97"/>
                    <a:pt x="95" y="97"/>
                    <a:pt x="94" y="97"/>
                  </a:cubicBezTo>
                  <a:cubicBezTo>
                    <a:pt x="94" y="97"/>
                    <a:pt x="93" y="97"/>
                    <a:pt x="92" y="97"/>
                  </a:cubicBezTo>
                  <a:cubicBezTo>
                    <a:pt x="91" y="96"/>
                    <a:pt x="90" y="94"/>
                    <a:pt x="90" y="93"/>
                  </a:cubicBezTo>
                  <a:cubicBezTo>
                    <a:pt x="95" y="58"/>
                    <a:pt x="95" y="58"/>
                    <a:pt x="95" y="58"/>
                  </a:cubicBezTo>
                  <a:cubicBezTo>
                    <a:pt x="95" y="57"/>
                    <a:pt x="96" y="57"/>
                    <a:pt x="96" y="56"/>
                  </a:cubicBezTo>
                  <a:cubicBezTo>
                    <a:pt x="96" y="55"/>
                    <a:pt x="97" y="54"/>
                    <a:pt x="97" y="53"/>
                  </a:cubicBezTo>
                  <a:cubicBezTo>
                    <a:pt x="126" y="1"/>
                    <a:pt x="126" y="1"/>
                    <a:pt x="126" y="1"/>
                  </a:cubicBezTo>
                  <a:cubicBezTo>
                    <a:pt x="124" y="0"/>
                    <a:pt x="124" y="0"/>
                    <a:pt x="124" y="0"/>
                  </a:cubicBezTo>
                  <a:cubicBezTo>
                    <a:pt x="124" y="0"/>
                    <a:pt x="124" y="0"/>
                    <a:pt x="124" y="0"/>
                  </a:cubicBezTo>
                  <a:cubicBezTo>
                    <a:pt x="16" y="0"/>
                    <a:pt x="16" y="0"/>
                    <a:pt x="16" y="0"/>
                  </a:cubicBezTo>
                  <a:cubicBezTo>
                    <a:pt x="7" y="0"/>
                    <a:pt x="0" y="7"/>
                    <a:pt x="0" y="15"/>
                  </a:cubicBezTo>
                  <a:cubicBezTo>
                    <a:pt x="0" y="115"/>
                    <a:pt x="0" y="115"/>
                    <a:pt x="0" y="115"/>
                  </a:cubicBezTo>
                  <a:cubicBezTo>
                    <a:pt x="0" y="124"/>
                    <a:pt x="7" y="131"/>
                    <a:pt x="16" y="131"/>
                  </a:cubicBezTo>
                  <a:cubicBezTo>
                    <a:pt x="162" y="131"/>
                    <a:pt x="162" y="131"/>
                    <a:pt x="162" y="131"/>
                  </a:cubicBezTo>
                  <a:cubicBezTo>
                    <a:pt x="171" y="131"/>
                    <a:pt x="178" y="124"/>
                    <a:pt x="178" y="115"/>
                  </a:cubicBezTo>
                  <a:cubicBezTo>
                    <a:pt x="178" y="15"/>
                    <a:pt x="178" y="15"/>
                    <a:pt x="178" y="15"/>
                  </a:cubicBezTo>
                  <a:cubicBezTo>
                    <a:pt x="178" y="9"/>
                    <a:pt x="174" y="3"/>
                    <a:pt x="168" y="1"/>
                  </a:cubicBezTo>
                  <a:close/>
                  <a:moveTo>
                    <a:pt x="71" y="110"/>
                  </a:moveTo>
                  <a:cubicBezTo>
                    <a:pt x="24" y="110"/>
                    <a:pt x="24" y="110"/>
                    <a:pt x="24" y="110"/>
                  </a:cubicBezTo>
                  <a:cubicBezTo>
                    <a:pt x="22" y="110"/>
                    <a:pt x="20" y="108"/>
                    <a:pt x="20" y="106"/>
                  </a:cubicBezTo>
                  <a:cubicBezTo>
                    <a:pt x="20" y="104"/>
                    <a:pt x="22" y="102"/>
                    <a:pt x="24" y="102"/>
                  </a:cubicBezTo>
                  <a:cubicBezTo>
                    <a:pt x="71" y="102"/>
                    <a:pt x="71" y="102"/>
                    <a:pt x="71" y="102"/>
                  </a:cubicBezTo>
                  <a:cubicBezTo>
                    <a:pt x="74" y="102"/>
                    <a:pt x="75" y="104"/>
                    <a:pt x="75" y="106"/>
                  </a:cubicBezTo>
                  <a:cubicBezTo>
                    <a:pt x="75" y="108"/>
                    <a:pt x="74" y="110"/>
                    <a:pt x="71" y="110"/>
                  </a:cubicBezTo>
                  <a:close/>
                  <a:moveTo>
                    <a:pt x="71" y="72"/>
                  </a:moveTo>
                  <a:cubicBezTo>
                    <a:pt x="24" y="72"/>
                    <a:pt x="24" y="72"/>
                    <a:pt x="24" y="72"/>
                  </a:cubicBezTo>
                  <a:cubicBezTo>
                    <a:pt x="22" y="72"/>
                    <a:pt x="20" y="71"/>
                    <a:pt x="20" y="68"/>
                  </a:cubicBezTo>
                  <a:cubicBezTo>
                    <a:pt x="20" y="66"/>
                    <a:pt x="22" y="64"/>
                    <a:pt x="24" y="64"/>
                  </a:cubicBezTo>
                  <a:cubicBezTo>
                    <a:pt x="71" y="64"/>
                    <a:pt x="71" y="64"/>
                    <a:pt x="71" y="64"/>
                  </a:cubicBezTo>
                  <a:cubicBezTo>
                    <a:pt x="74" y="64"/>
                    <a:pt x="75" y="66"/>
                    <a:pt x="75" y="68"/>
                  </a:cubicBezTo>
                  <a:cubicBezTo>
                    <a:pt x="75" y="71"/>
                    <a:pt x="74" y="72"/>
                    <a:pt x="71" y="72"/>
                  </a:cubicBezTo>
                  <a:close/>
                  <a:moveTo>
                    <a:pt x="71" y="35"/>
                  </a:moveTo>
                  <a:cubicBezTo>
                    <a:pt x="24" y="35"/>
                    <a:pt x="24" y="35"/>
                    <a:pt x="24" y="35"/>
                  </a:cubicBezTo>
                  <a:cubicBezTo>
                    <a:pt x="22" y="35"/>
                    <a:pt x="20" y="33"/>
                    <a:pt x="20" y="31"/>
                  </a:cubicBezTo>
                  <a:cubicBezTo>
                    <a:pt x="20" y="29"/>
                    <a:pt x="22" y="27"/>
                    <a:pt x="24" y="27"/>
                  </a:cubicBezTo>
                  <a:cubicBezTo>
                    <a:pt x="71" y="27"/>
                    <a:pt x="71" y="27"/>
                    <a:pt x="71" y="27"/>
                  </a:cubicBezTo>
                  <a:cubicBezTo>
                    <a:pt x="74" y="27"/>
                    <a:pt x="75" y="29"/>
                    <a:pt x="75" y="31"/>
                  </a:cubicBezTo>
                  <a:cubicBezTo>
                    <a:pt x="75" y="33"/>
                    <a:pt x="74" y="35"/>
                    <a:pt x="7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Freeform 185"/>
            <p:cNvSpPr>
              <a:spLocks/>
            </p:cNvSpPr>
            <p:nvPr/>
          </p:nvSpPr>
          <p:spPr bwMode="auto">
            <a:xfrm>
              <a:off x="3899520" y="3763622"/>
              <a:ext cx="40768" cy="15464"/>
            </a:xfrm>
            <a:custGeom>
              <a:avLst/>
              <a:gdLst>
                <a:gd name="T0" fmla="*/ 13 w 29"/>
                <a:gd name="T1" fmla="*/ 6 h 11"/>
                <a:gd name="T2" fmla="*/ 22 w 29"/>
                <a:gd name="T3" fmla="*/ 11 h 11"/>
                <a:gd name="T4" fmla="*/ 29 w 29"/>
                <a:gd name="T5" fmla="*/ 0 h 11"/>
                <a:gd name="T6" fmla="*/ 0 w 29"/>
                <a:gd name="T7" fmla="*/ 0 h 11"/>
                <a:gd name="T8" fmla="*/ 13 w 29"/>
                <a:gd name="T9" fmla="*/ 6 h 11"/>
              </a:gdLst>
              <a:ahLst/>
              <a:cxnLst>
                <a:cxn ang="0">
                  <a:pos x="T0" y="T1"/>
                </a:cxn>
                <a:cxn ang="0">
                  <a:pos x="T2" y="T3"/>
                </a:cxn>
                <a:cxn ang="0">
                  <a:pos x="T4" y="T5"/>
                </a:cxn>
                <a:cxn ang="0">
                  <a:pos x="T6" y="T7"/>
                </a:cxn>
                <a:cxn ang="0">
                  <a:pos x="T8" y="T9"/>
                </a:cxn>
              </a:cxnLst>
              <a:rect l="0" t="0" r="r" b="b"/>
              <a:pathLst>
                <a:path w="29" h="11">
                  <a:moveTo>
                    <a:pt x="13" y="6"/>
                  </a:moveTo>
                  <a:lnTo>
                    <a:pt x="22" y="11"/>
                  </a:lnTo>
                  <a:lnTo>
                    <a:pt x="29" y="0"/>
                  </a:lnTo>
                  <a:lnTo>
                    <a:pt x="0" y="0"/>
                  </a:lnTo>
                  <a:lnTo>
                    <a:pt x="1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51" name="文本框 50"/>
          <p:cNvSpPr txBox="1"/>
          <p:nvPr/>
        </p:nvSpPr>
        <p:spPr>
          <a:xfrm>
            <a:off x="1461499" y="3288936"/>
            <a:ext cx="1707768" cy="338554"/>
          </a:xfrm>
          <a:prstGeom prst="rect">
            <a:avLst/>
          </a:prstGeom>
          <a:noFill/>
        </p:spPr>
        <p:txBody>
          <a:bodyPr wrap="square" rtlCol="0">
            <a:spAutoFit/>
          </a:bodyPr>
          <a:lstStyle/>
          <a:p>
            <a:pPr algn="ctr"/>
            <a:r>
              <a:rPr lang="zh-CN" altLang="en-US" sz="1600" b="1" dirty="0">
                <a:solidFill>
                  <a:schemeClr val="tx1">
                    <a:lumMod val="85000"/>
                    <a:lumOff val="15000"/>
                  </a:schemeClr>
                </a:solidFill>
                <a:cs typeface="+mn-ea"/>
                <a:sym typeface="+mn-lt"/>
              </a:rPr>
              <a:t>Strengthen management</a:t>
            </a:r>
          </a:p>
        </p:txBody>
      </p:sp>
      <p:sp>
        <p:nvSpPr>
          <p:cNvPr id="52" name="文本框 51"/>
          <p:cNvSpPr txBox="1"/>
          <p:nvPr/>
        </p:nvSpPr>
        <p:spPr>
          <a:xfrm>
            <a:off x="3966091" y="3288936"/>
            <a:ext cx="1707768" cy="338554"/>
          </a:xfrm>
          <a:prstGeom prst="rect">
            <a:avLst/>
          </a:prstGeom>
          <a:noFill/>
        </p:spPr>
        <p:txBody>
          <a:bodyPr wrap="square" rtlCol="0">
            <a:spAutoFit/>
          </a:bodyPr>
          <a:lstStyle/>
          <a:p>
            <a:pPr algn="ctr"/>
            <a:r>
              <a:rPr lang="zh-CN" altLang="en-US" sz="1600" b="1" dirty="0">
                <a:solidFill>
                  <a:schemeClr val="tx1">
                    <a:lumMod val="85000"/>
                    <a:lumOff val="15000"/>
                  </a:schemeClr>
                </a:solidFill>
                <a:cs typeface="+mn-ea"/>
                <a:sym typeface="+mn-lt"/>
              </a:rPr>
              <a:t>Promote your major</a:t>
            </a:r>
          </a:p>
        </p:txBody>
      </p:sp>
      <p:sp>
        <p:nvSpPr>
          <p:cNvPr id="53" name="文本框 52"/>
          <p:cNvSpPr txBox="1"/>
          <p:nvPr/>
        </p:nvSpPr>
        <p:spPr>
          <a:xfrm>
            <a:off x="6543835" y="3288936"/>
            <a:ext cx="1707768" cy="338554"/>
          </a:xfrm>
          <a:prstGeom prst="rect">
            <a:avLst/>
          </a:prstGeom>
          <a:noFill/>
        </p:spPr>
        <p:txBody>
          <a:bodyPr wrap="square" rtlCol="0">
            <a:spAutoFit/>
          </a:bodyPr>
          <a:lstStyle/>
          <a:p>
            <a:pPr algn="ctr"/>
            <a:r>
              <a:rPr lang="zh-CN" altLang="en-US" sz="1600" b="1" dirty="0">
                <a:solidFill>
                  <a:schemeClr val="tx1">
                    <a:lumMod val="85000"/>
                    <a:lumOff val="15000"/>
                  </a:schemeClr>
                </a:solidFill>
                <a:cs typeface="+mn-ea"/>
                <a:sym typeface="+mn-lt"/>
              </a:rPr>
              <a:t>Marketing management</a:t>
            </a:r>
          </a:p>
        </p:txBody>
      </p:sp>
      <p:sp>
        <p:nvSpPr>
          <p:cNvPr id="54" name="文本框 53"/>
          <p:cNvSpPr txBox="1"/>
          <p:nvPr/>
        </p:nvSpPr>
        <p:spPr>
          <a:xfrm>
            <a:off x="9085003" y="3288936"/>
            <a:ext cx="1707768" cy="338554"/>
          </a:xfrm>
          <a:prstGeom prst="rect">
            <a:avLst/>
          </a:prstGeom>
          <a:noFill/>
        </p:spPr>
        <p:txBody>
          <a:bodyPr wrap="square" rtlCol="0">
            <a:spAutoFit/>
          </a:bodyPr>
          <a:lstStyle/>
          <a:p>
            <a:pPr algn="ctr"/>
            <a:r>
              <a:rPr lang="zh-CN" altLang="en-US" sz="1600" b="1" dirty="0">
                <a:solidFill>
                  <a:schemeClr val="tx1">
                    <a:lumMod val="85000"/>
                    <a:lumOff val="15000"/>
                  </a:schemeClr>
                </a:solidFill>
                <a:cs typeface="+mn-ea"/>
                <a:sym typeface="+mn-lt"/>
              </a:rPr>
              <a:t>Technical indicators</a:t>
            </a:r>
          </a:p>
        </p:txBody>
      </p:sp>
      <p:sp>
        <p:nvSpPr>
          <p:cNvPr id="55" name="文本框 54">
            <a:extLst>
              <a:ext uri="{FF2B5EF4-FFF2-40B4-BE49-F238E27FC236}">
                <a16:creationId xmlns:a16="http://schemas.microsoft.com/office/drawing/2014/main" id="{D7253455-99BE-4A79-9EB1-0B3D08BBB575}"/>
              </a:ext>
            </a:extLst>
          </p:cNvPr>
          <p:cNvSpPr txBox="1"/>
          <p:nvPr/>
        </p:nvSpPr>
        <p:spPr>
          <a:xfrm>
            <a:off x="1702521" y="4974359"/>
            <a:ext cx="9508023" cy="986809"/>
          </a:xfrm>
          <a:prstGeom prst="rect">
            <a:avLst/>
          </a:prstGeom>
          <a:noFill/>
        </p:spPr>
        <p:txBody>
          <a:bodyPr wrap="square" rtlCol="0">
            <a:spAutoFit/>
          </a:bodyPr>
          <a:lstStyle/>
          <a:p>
            <a:pPr algn="just">
              <a:lnSpc>
                <a:spcPct val="200000"/>
              </a:lnSpc>
            </a:pPr>
            <a:r>
              <a:rPr lang="zh-CN" altLang="en-US" sz="1000" dirty="0">
                <a:solidFill>
                  <a:srgbClr val="686769"/>
                </a:solidFill>
                <a:cs typeface="+mn-ea"/>
                <a:sym typeface="+mn-lt"/>
              </a:rPr>
              <a:t>Click to enter a brief text commentary, the commentary text as much as possible to summarize refinement, without unnecessary text modification simple and precise interpretation of the core concepts refined. Click to enter a brief text commentary text as general refinement as far as possible, without unnecessary text modification clean and precise interpretation refined core concepts.</a:t>
            </a:r>
          </a:p>
          <a:p>
            <a:pPr algn="just">
              <a:lnSpc>
                <a:spcPct val="200000"/>
              </a:lnSpc>
            </a:pPr>
            <a:endParaRPr lang="zh-CN" altLang="en-US" sz="1067" dirty="0">
              <a:solidFill>
                <a:srgbClr val="686769"/>
              </a:solidFill>
              <a:cs typeface="+mn-ea"/>
              <a:sym typeface="+mn-lt"/>
            </a:endParaRPr>
          </a:p>
        </p:txBody>
      </p:sp>
      <p:sp>
        <p:nvSpPr>
          <p:cNvPr id="56" name="矩形 55"/>
          <p:cNvSpPr/>
          <p:nvPr/>
        </p:nvSpPr>
        <p:spPr>
          <a:xfrm>
            <a:off x="1704057" y="4518746"/>
            <a:ext cx="2262158" cy="417358"/>
          </a:xfrm>
          <a:prstGeom prst="rect">
            <a:avLst/>
          </a:prstGeom>
        </p:spPr>
        <p:txBody>
          <a:bodyPr wrap="none">
            <a:spAutoFit/>
          </a:bodyPr>
          <a:lstStyle/>
          <a:p>
            <a:pPr>
              <a:lnSpc>
                <a:spcPct val="130000"/>
              </a:lnSpc>
            </a:pPr>
            <a:r>
              <a:rPr lang="zh-CN" altLang="en-US" b="1" dirty="0">
                <a:solidFill>
                  <a:schemeClr val="tx1">
                    <a:lumMod val="85000"/>
                    <a:lumOff val="15000"/>
                  </a:schemeClr>
                </a:solidFill>
                <a:cs typeface="+mn-ea"/>
                <a:sym typeface="+mn-lt"/>
              </a:rPr>
              <a:t>The standard for project business development</a:t>
            </a:r>
            <a:endParaRPr lang="en-US" altLang="zh-CN" b="1" dirty="0">
              <a:solidFill>
                <a:schemeClr val="tx1">
                  <a:lumMod val="85000"/>
                  <a:lumOff val="15000"/>
                </a:schemeClr>
              </a:solidFill>
              <a:cs typeface="+mn-ea"/>
              <a:sym typeface="+mn-lt"/>
            </a:endParaRPr>
          </a:p>
        </p:txBody>
      </p:sp>
      <p:grpSp>
        <p:nvGrpSpPr>
          <p:cNvPr id="62" name="组合 61"/>
          <p:cNvGrpSpPr/>
          <p:nvPr/>
        </p:nvGrpSpPr>
        <p:grpSpPr>
          <a:xfrm>
            <a:off x="3320458" y="458741"/>
            <a:ext cx="5572519" cy="785143"/>
            <a:chOff x="1679798" y="438128"/>
            <a:chExt cx="5572519" cy="785143"/>
          </a:xfrm>
        </p:grpSpPr>
        <p:sp>
          <p:nvSpPr>
            <p:cNvPr id="63" name="文本框 62"/>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Lack of work</a:t>
              </a:r>
            </a:p>
          </p:txBody>
        </p:sp>
        <p:sp>
          <p:nvSpPr>
            <p:cNvPr id="64" name="文本框 63"/>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378236009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 presetClass="entr" presetSubtype="2" fill="hold" grpId="0" nodeType="withEffect">
                                  <p:stCondLst>
                                    <p:cond delay="500"/>
                                  </p:stCondLst>
                                  <p:childTnLst>
                                    <p:set>
                                      <p:cBhvr>
                                        <p:cTn id="9" dur="1" fill="hold">
                                          <p:stCondLst>
                                            <p:cond delay="0"/>
                                          </p:stCondLst>
                                        </p:cTn>
                                        <p:tgtEl>
                                          <p:spTgt spid="47"/>
                                        </p:tgtEl>
                                        <p:attrNameLst>
                                          <p:attrName>style.visibility</p:attrName>
                                        </p:attrNameLst>
                                      </p:cBhvr>
                                      <p:to>
                                        <p:strVal val="visible"/>
                                      </p:to>
                                    </p:set>
                                    <p:anim calcmode="lin" valueType="num">
                                      <p:cBhvr additive="base">
                                        <p:cTn id="10" dur="500" fill="hold"/>
                                        <p:tgtEl>
                                          <p:spTgt spid="47"/>
                                        </p:tgtEl>
                                        <p:attrNameLst>
                                          <p:attrName>ppt_x</p:attrName>
                                        </p:attrNameLst>
                                      </p:cBhvr>
                                      <p:tavLst>
                                        <p:tav tm="0">
                                          <p:val>
                                            <p:strVal val="1+#ppt_w/2"/>
                                          </p:val>
                                        </p:tav>
                                        <p:tav tm="100000">
                                          <p:val>
                                            <p:strVal val="#ppt_x"/>
                                          </p:val>
                                        </p:tav>
                                      </p:tavLst>
                                    </p:anim>
                                    <p:anim calcmode="lin" valueType="num">
                                      <p:cBhvr additive="base">
                                        <p:cTn id="11" dur="500" fill="hold"/>
                                        <p:tgtEl>
                                          <p:spTgt spid="47"/>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500"/>
                                  </p:stCondLst>
                                  <p:childTnLst>
                                    <p:set>
                                      <p:cBhvr>
                                        <p:cTn id="13" dur="1" fill="hold">
                                          <p:stCondLst>
                                            <p:cond delay="0"/>
                                          </p:stCondLst>
                                        </p:cTn>
                                        <p:tgtEl>
                                          <p:spTgt spid="48"/>
                                        </p:tgtEl>
                                        <p:attrNameLst>
                                          <p:attrName>style.visibility</p:attrName>
                                        </p:attrNameLst>
                                      </p:cBhvr>
                                      <p:to>
                                        <p:strVal val="visible"/>
                                      </p:to>
                                    </p:set>
                                    <p:anim calcmode="lin" valueType="num">
                                      <p:cBhvr additive="base">
                                        <p:cTn id="14" dur="500" fill="hold"/>
                                        <p:tgtEl>
                                          <p:spTgt spid="48"/>
                                        </p:tgtEl>
                                        <p:attrNameLst>
                                          <p:attrName>ppt_x</p:attrName>
                                        </p:attrNameLst>
                                      </p:cBhvr>
                                      <p:tavLst>
                                        <p:tav tm="0">
                                          <p:val>
                                            <p:strVal val="1+#ppt_w/2"/>
                                          </p:val>
                                        </p:tav>
                                        <p:tav tm="100000">
                                          <p:val>
                                            <p:strVal val="#ppt_x"/>
                                          </p:val>
                                        </p:tav>
                                      </p:tavLst>
                                    </p:anim>
                                    <p:anim calcmode="lin" valueType="num">
                                      <p:cBhvr additive="base">
                                        <p:cTn id="15" dur="500" fill="hold"/>
                                        <p:tgtEl>
                                          <p:spTgt spid="48"/>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50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500" fill="hold"/>
                                        <p:tgtEl>
                                          <p:spTgt spid="49"/>
                                        </p:tgtEl>
                                        <p:attrNameLst>
                                          <p:attrName>ppt_x</p:attrName>
                                        </p:attrNameLst>
                                      </p:cBhvr>
                                      <p:tavLst>
                                        <p:tav tm="0">
                                          <p:val>
                                            <p:strVal val="1+#ppt_w/2"/>
                                          </p:val>
                                        </p:tav>
                                        <p:tav tm="100000">
                                          <p:val>
                                            <p:strVal val="#ppt_x"/>
                                          </p:val>
                                        </p:tav>
                                      </p:tavLst>
                                    </p:anim>
                                    <p:anim calcmode="lin" valueType="num">
                                      <p:cBhvr additive="base">
                                        <p:cTn id="19" dur="500" fill="hold"/>
                                        <p:tgtEl>
                                          <p:spTgt spid="4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fill="hold"/>
                                        <p:tgtEl>
                                          <p:spTgt spid="50"/>
                                        </p:tgtEl>
                                        <p:attrNameLst>
                                          <p:attrName>ppt_x</p:attrName>
                                        </p:attrNameLst>
                                      </p:cBhvr>
                                      <p:tavLst>
                                        <p:tav tm="0">
                                          <p:val>
                                            <p:strVal val="1+#ppt_w/2"/>
                                          </p:val>
                                        </p:tav>
                                        <p:tav tm="100000">
                                          <p:val>
                                            <p:strVal val="#ppt_x"/>
                                          </p:val>
                                        </p:tav>
                                      </p:tavLst>
                                    </p:anim>
                                    <p:anim calcmode="lin" valueType="num">
                                      <p:cBhvr additive="base">
                                        <p:cTn id="23" dur="500" fill="hold"/>
                                        <p:tgtEl>
                                          <p:spTgt spid="50"/>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50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1+#ppt_w/2"/>
                                          </p:val>
                                        </p:tav>
                                        <p:tav tm="100000">
                                          <p:val>
                                            <p:strVal val="#ppt_x"/>
                                          </p:val>
                                        </p:tav>
                                      </p:tavLst>
                                    </p:anim>
                                    <p:anim calcmode="lin" valueType="num">
                                      <p:cBhvr additive="base">
                                        <p:cTn id="31" dur="500" fill="hold"/>
                                        <p:tgtEl>
                                          <p:spTgt spid="19"/>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5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1+#ppt_w/2"/>
                                          </p:val>
                                        </p:tav>
                                        <p:tav tm="100000">
                                          <p:val>
                                            <p:strVal val="#ppt_x"/>
                                          </p:val>
                                        </p:tav>
                                      </p:tavLst>
                                    </p:anim>
                                    <p:anim calcmode="lin" valueType="num">
                                      <p:cBhvr additive="base">
                                        <p:cTn id="35" dur="500" fill="hold"/>
                                        <p:tgtEl>
                                          <p:spTgt spid="23"/>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1+#ppt_w/2"/>
                                          </p:val>
                                        </p:tav>
                                        <p:tav tm="100000">
                                          <p:val>
                                            <p:strVal val="#ppt_x"/>
                                          </p:val>
                                        </p:tav>
                                      </p:tavLst>
                                    </p:anim>
                                    <p:anim calcmode="lin" valueType="num">
                                      <p:cBhvr additive="base">
                                        <p:cTn id="39" dur="5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50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500" fill="hold"/>
                                        <p:tgtEl>
                                          <p:spTgt spid="51"/>
                                        </p:tgtEl>
                                        <p:attrNameLst>
                                          <p:attrName>ppt_x</p:attrName>
                                        </p:attrNameLst>
                                      </p:cBhvr>
                                      <p:tavLst>
                                        <p:tav tm="0">
                                          <p:val>
                                            <p:strVal val="1+#ppt_w/2"/>
                                          </p:val>
                                        </p:tav>
                                        <p:tav tm="100000">
                                          <p:val>
                                            <p:strVal val="#ppt_x"/>
                                          </p:val>
                                        </p:tav>
                                      </p:tavLst>
                                    </p:anim>
                                    <p:anim calcmode="lin" valueType="num">
                                      <p:cBhvr additive="base">
                                        <p:cTn id="43" dur="500" fill="hold"/>
                                        <p:tgtEl>
                                          <p:spTgt spid="51"/>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500"/>
                                  </p:stCondLst>
                                  <p:childTnLst>
                                    <p:set>
                                      <p:cBhvr>
                                        <p:cTn id="45" dur="1" fill="hold">
                                          <p:stCondLst>
                                            <p:cond delay="0"/>
                                          </p:stCondLst>
                                        </p:cTn>
                                        <p:tgtEl>
                                          <p:spTgt spid="52"/>
                                        </p:tgtEl>
                                        <p:attrNameLst>
                                          <p:attrName>style.visibility</p:attrName>
                                        </p:attrNameLst>
                                      </p:cBhvr>
                                      <p:to>
                                        <p:strVal val="visible"/>
                                      </p:to>
                                    </p:set>
                                    <p:anim calcmode="lin" valueType="num">
                                      <p:cBhvr additive="base">
                                        <p:cTn id="46" dur="500" fill="hold"/>
                                        <p:tgtEl>
                                          <p:spTgt spid="52"/>
                                        </p:tgtEl>
                                        <p:attrNameLst>
                                          <p:attrName>ppt_x</p:attrName>
                                        </p:attrNameLst>
                                      </p:cBhvr>
                                      <p:tavLst>
                                        <p:tav tm="0">
                                          <p:val>
                                            <p:strVal val="1+#ppt_w/2"/>
                                          </p:val>
                                        </p:tav>
                                        <p:tav tm="100000">
                                          <p:val>
                                            <p:strVal val="#ppt_x"/>
                                          </p:val>
                                        </p:tav>
                                      </p:tavLst>
                                    </p:anim>
                                    <p:anim calcmode="lin" valueType="num">
                                      <p:cBhvr additive="base">
                                        <p:cTn id="47" dur="500" fill="hold"/>
                                        <p:tgtEl>
                                          <p:spTgt spid="52"/>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50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500" fill="hold"/>
                                        <p:tgtEl>
                                          <p:spTgt spid="53"/>
                                        </p:tgtEl>
                                        <p:attrNameLst>
                                          <p:attrName>ppt_x</p:attrName>
                                        </p:attrNameLst>
                                      </p:cBhvr>
                                      <p:tavLst>
                                        <p:tav tm="0">
                                          <p:val>
                                            <p:strVal val="1+#ppt_w/2"/>
                                          </p:val>
                                        </p:tav>
                                        <p:tav tm="100000">
                                          <p:val>
                                            <p:strVal val="#ppt_x"/>
                                          </p:val>
                                        </p:tav>
                                      </p:tavLst>
                                    </p:anim>
                                    <p:anim calcmode="lin" valueType="num">
                                      <p:cBhvr additive="base">
                                        <p:cTn id="51" dur="500" fill="hold"/>
                                        <p:tgtEl>
                                          <p:spTgt spid="53"/>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500"/>
                                  </p:stCondLst>
                                  <p:childTnLst>
                                    <p:set>
                                      <p:cBhvr>
                                        <p:cTn id="53" dur="1" fill="hold">
                                          <p:stCondLst>
                                            <p:cond delay="0"/>
                                          </p:stCondLst>
                                        </p:cTn>
                                        <p:tgtEl>
                                          <p:spTgt spid="54"/>
                                        </p:tgtEl>
                                        <p:attrNameLst>
                                          <p:attrName>style.visibility</p:attrName>
                                        </p:attrNameLst>
                                      </p:cBhvr>
                                      <p:to>
                                        <p:strVal val="visible"/>
                                      </p:to>
                                    </p:set>
                                    <p:anim calcmode="lin" valueType="num">
                                      <p:cBhvr additive="base">
                                        <p:cTn id="54" dur="500" fill="hold"/>
                                        <p:tgtEl>
                                          <p:spTgt spid="54"/>
                                        </p:tgtEl>
                                        <p:attrNameLst>
                                          <p:attrName>ppt_x</p:attrName>
                                        </p:attrNameLst>
                                      </p:cBhvr>
                                      <p:tavLst>
                                        <p:tav tm="0">
                                          <p:val>
                                            <p:strVal val="1+#ppt_w/2"/>
                                          </p:val>
                                        </p:tav>
                                        <p:tav tm="100000">
                                          <p:val>
                                            <p:strVal val="#ppt_x"/>
                                          </p:val>
                                        </p:tav>
                                      </p:tavLst>
                                    </p:anim>
                                    <p:anim calcmode="lin" valueType="num">
                                      <p:cBhvr additive="base">
                                        <p:cTn id="55" dur="500" fill="hold"/>
                                        <p:tgtEl>
                                          <p:spTgt spid="54"/>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750"/>
                                  </p:stCondLst>
                                  <p:childTnLst>
                                    <p:set>
                                      <p:cBhvr>
                                        <p:cTn id="57" dur="1" fill="hold">
                                          <p:stCondLst>
                                            <p:cond delay="0"/>
                                          </p:stCondLst>
                                        </p:cTn>
                                        <p:tgtEl>
                                          <p:spTgt spid="56"/>
                                        </p:tgtEl>
                                        <p:attrNameLst>
                                          <p:attrName>style.visibility</p:attrName>
                                        </p:attrNameLst>
                                      </p:cBhvr>
                                      <p:to>
                                        <p:strVal val="visible"/>
                                      </p:to>
                                    </p:set>
                                    <p:anim calcmode="lin" valueType="num">
                                      <p:cBhvr additive="base">
                                        <p:cTn id="58" dur="500" fill="hold"/>
                                        <p:tgtEl>
                                          <p:spTgt spid="56"/>
                                        </p:tgtEl>
                                        <p:attrNameLst>
                                          <p:attrName>ppt_x</p:attrName>
                                        </p:attrNameLst>
                                      </p:cBhvr>
                                      <p:tavLst>
                                        <p:tav tm="0">
                                          <p:val>
                                            <p:strVal val="0-#ppt_w/2"/>
                                          </p:val>
                                        </p:tav>
                                        <p:tav tm="100000">
                                          <p:val>
                                            <p:strVal val="#ppt_x"/>
                                          </p:val>
                                        </p:tav>
                                      </p:tavLst>
                                    </p:anim>
                                    <p:anim calcmode="lin" valueType="num">
                                      <p:cBhvr additive="base">
                                        <p:cTn id="59" dur="500" fill="hold"/>
                                        <p:tgtEl>
                                          <p:spTgt spid="56"/>
                                        </p:tgtEl>
                                        <p:attrNameLst>
                                          <p:attrName>ppt_y</p:attrName>
                                        </p:attrNameLst>
                                      </p:cBhvr>
                                      <p:tavLst>
                                        <p:tav tm="0">
                                          <p:val>
                                            <p:strVal val="#ppt_y"/>
                                          </p:val>
                                        </p:tav>
                                        <p:tav tm="100000">
                                          <p:val>
                                            <p:strVal val="#ppt_y"/>
                                          </p:val>
                                        </p:tav>
                                      </p:tavLst>
                                    </p:anim>
                                  </p:childTnLst>
                                </p:cTn>
                              </p:par>
                            </p:childTnLst>
                          </p:cTn>
                        </p:par>
                        <p:par>
                          <p:cTn id="60" fill="hold">
                            <p:stCondLst>
                              <p:cond delay="1250"/>
                            </p:stCondLst>
                            <p:childTnLst>
                              <p:par>
                                <p:cTn id="61" presetID="42" presetClass="entr" presetSubtype="0"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1000"/>
                                        <p:tgtEl>
                                          <p:spTgt spid="55"/>
                                        </p:tgtEl>
                                      </p:cBhvr>
                                    </p:animEffect>
                                    <p:anim calcmode="lin" valueType="num">
                                      <p:cBhvr>
                                        <p:cTn id="64" dur="1000" fill="hold"/>
                                        <p:tgtEl>
                                          <p:spTgt spid="55"/>
                                        </p:tgtEl>
                                        <p:attrNameLst>
                                          <p:attrName>ppt_x</p:attrName>
                                        </p:attrNameLst>
                                      </p:cBhvr>
                                      <p:tavLst>
                                        <p:tav tm="0">
                                          <p:val>
                                            <p:strVal val="#ppt_x"/>
                                          </p:val>
                                        </p:tav>
                                        <p:tav tm="100000">
                                          <p:val>
                                            <p:strVal val="#ppt_x"/>
                                          </p:val>
                                        </p:tav>
                                      </p:tavLst>
                                    </p:anim>
                                    <p:anim calcmode="lin" valueType="num">
                                      <p:cBhvr>
                                        <p:cTn id="6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7" grpId="0" animBg="1"/>
      <p:bldP spid="48" grpId="0" animBg="1"/>
      <p:bldP spid="49" grpId="0" animBg="1"/>
      <p:bldP spid="50"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任意多边形 45"/>
          <p:cNvSpPr/>
          <p:nvPr/>
        </p:nvSpPr>
        <p:spPr>
          <a:xfrm>
            <a:off x="2185437" y="8368"/>
            <a:ext cx="7810882" cy="2490039"/>
          </a:xfrm>
          <a:custGeom>
            <a:avLst/>
            <a:gdLst>
              <a:gd name="connsiteX0" fmla="*/ 0 w 7810882"/>
              <a:gd name="connsiteY0" fmla="*/ 0 h 2490039"/>
              <a:gd name="connsiteX1" fmla="*/ 7810882 w 7810882"/>
              <a:gd name="connsiteY1" fmla="*/ 0 h 2490039"/>
              <a:gd name="connsiteX2" fmla="*/ 7788307 w 7810882"/>
              <a:gd name="connsiteY2" fmla="*/ 49935 h 2490039"/>
              <a:gd name="connsiteX3" fmla="*/ 3905441 w 7810882"/>
              <a:gd name="connsiteY3" fmla="*/ 2490039 h 2490039"/>
              <a:gd name="connsiteX4" fmla="*/ 22575 w 7810882"/>
              <a:gd name="connsiteY4" fmla="*/ 49935 h 249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882" h="2490039">
                <a:moveTo>
                  <a:pt x="0" y="0"/>
                </a:moveTo>
                <a:lnTo>
                  <a:pt x="7810882" y="0"/>
                </a:lnTo>
                <a:lnTo>
                  <a:pt x="7788307" y="49935"/>
                </a:lnTo>
                <a:cubicBezTo>
                  <a:pt x="7092620" y="1493722"/>
                  <a:pt x="5615382" y="2490039"/>
                  <a:pt x="3905441" y="2490039"/>
                </a:cubicBezTo>
                <a:cubicBezTo>
                  <a:pt x="2195501" y="2490039"/>
                  <a:pt x="718262" y="1493722"/>
                  <a:pt x="22575" y="49935"/>
                </a:cubicBezTo>
                <a:close/>
              </a:path>
            </a:pathLst>
          </a:custGeom>
          <a:gradFill>
            <a:gsLst>
              <a:gs pos="0">
                <a:srgbClr val="B6D3B7">
                  <a:alpha val="0"/>
                </a:srgbClr>
              </a:gs>
              <a:gs pos="100000">
                <a:srgbClr val="77B6BF">
                  <a:alpha val="5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a:extLst>
              <a:ext uri="{FF2B5EF4-FFF2-40B4-BE49-F238E27FC236}">
                <a16:creationId xmlns:a16="http://schemas.microsoft.com/office/drawing/2014/main" id="{E1A9D17F-ABE9-4309-AF1D-DA6FAA76E65E}"/>
              </a:ext>
            </a:extLst>
          </p:cNvPr>
          <p:cNvSpPr txBox="1"/>
          <p:nvPr/>
        </p:nvSpPr>
        <p:spPr>
          <a:xfrm>
            <a:off x="4575362" y="679439"/>
            <a:ext cx="3122837" cy="707886"/>
          </a:xfrm>
          <a:prstGeom prst="rect">
            <a:avLst/>
          </a:prstGeom>
          <a:noFill/>
        </p:spPr>
        <p:txBody>
          <a:bodyPr vert="horz" wrap="square" rtlCol="0">
            <a:spAutoFit/>
          </a:bodyPr>
          <a:lstStyle/>
          <a:p>
            <a:pPr algn="ctr"/>
            <a:r>
              <a:rPr lang="en-US" altLang="zh-CN" sz="4000" dirty="0">
                <a:gradFill>
                  <a:gsLst>
                    <a:gs pos="0">
                      <a:srgbClr val="92BFB5"/>
                    </a:gs>
                    <a:gs pos="100000">
                      <a:srgbClr val="52A4AE"/>
                    </a:gs>
                  </a:gsLst>
                  <a:lin ang="2700000" scaled="0"/>
                </a:gradFill>
                <a:effectLst>
                  <a:outerShdw blurRad="25400" dist="25400" dir="2700000" algn="tl">
                    <a:srgbClr val="000000">
                      <a:alpha val="25000"/>
                    </a:srgbClr>
                  </a:outerShdw>
                </a:effectLst>
                <a:cs typeface="+mn-ea"/>
                <a:sym typeface="+mn-lt"/>
              </a:rPr>
              <a:t>CONTENTS</a:t>
            </a:r>
          </a:p>
        </p:txBody>
      </p:sp>
      <p:grpSp>
        <p:nvGrpSpPr>
          <p:cNvPr id="10" name="组合 9"/>
          <p:cNvGrpSpPr/>
          <p:nvPr/>
        </p:nvGrpSpPr>
        <p:grpSpPr>
          <a:xfrm>
            <a:off x="2852152" y="3401497"/>
            <a:ext cx="2956544" cy="779040"/>
            <a:chOff x="6914054" y="1071705"/>
            <a:chExt cx="2956544" cy="779040"/>
          </a:xfrm>
        </p:grpSpPr>
        <p:sp>
          <p:nvSpPr>
            <p:cNvPr id="7" name="文本框 6"/>
            <p:cNvSpPr txBox="1"/>
            <p:nvPr/>
          </p:nvSpPr>
          <p:spPr>
            <a:xfrm>
              <a:off x="6914054" y="1071705"/>
              <a:ext cx="2584362"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CHAPTER TITLE</a:t>
              </a:r>
            </a:p>
          </p:txBody>
        </p:sp>
        <p:sp>
          <p:nvSpPr>
            <p:cNvPr id="34" name="矩形 33">
              <a:extLst>
                <a:ext uri="{FF2B5EF4-FFF2-40B4-BE49-F238E27FC236}">
                  <a16:creationId xmlns:a16="http://schemas.microsoft.com/office/drawing/2014/main" id="{49B9E682-55FA-4EFE-B944-C574287A5FDE}"/>
                </a:ext>
              </a:extLst>
            </p:cNvPr>
            <p:cNvSpPr/>
            <p:nvPr/>
          </p:nvSpPr>
          <p:spPr bwMode="auto">
            <a:xfrm>
              <a:off x="6958481" y="1462947"/>
              <a:ext cx="2912117" cy="387798"/>
            </a:xfrm>
            <a:prstGeom prst="rect">
              <a:avLst/>
            </a:prstGeom>
          </p:spPr>
          <p:txBody>
            <a:bodyPr wrap="square">
              <a:spAutoFit/>
              <a:scene3d>
                <a:camera prst="orthographicFront"/>
                <a:lightRig rig="threePt" dir="t"/>
              </a:scene3d>
              <a:sp3d contourW="12700"/>
            </a:bodyPr>
            <a:lstStyle/>
            <a:p>
              <a:pPr>
                <a:lnSpc>
                  <a:spcPct val="120000"/>
                </a:lnSpc>
              </a:pPr>
              <a:r>
                <a:rPr lang="en-US" altLang="zh-CN" sz="800" dirty="0">
                  <a:solidFill>
                    <a:schemeClr val="tx1">
                      <a:lumMod val="50000"/>
                      <a:lumOff val="50000"/>
                    </a:schemeClr>
                  </a:solidFill>
                  <a:cs typeface="+mn-ea"/>
                  <a:sym typeface="+mn-lt"/>
                </a:rPr>
                <a:t>Brief introduction of new employee induction training enterprise and business process</a:t>
              </a:r>
              <a:endParaRPr lang="zh-CN" altLang="en-US" sz="800" dirty="0">
                <a:solidFill>
                  <a:schemeClr val="tx1">
                    <a:lumMod val="50000"/>
                    <a:lumOff val="50000"/>
                  </a:schemeClr>
                </a:solidFill>
                <a:cs typeface="+mn-ea"/>
                <a:sym typeface="+mn-lt"/>
              </a:endParaRPr>
            </a:p>
          </p:txBody>
        </p:sp>
      </p:grpSp>
      <p:grpSp>
        <p:nvGrpSpPr>
          <p:cNvPr id="12" name="组合 11"/>
          <p:cNvGrpSpPr/>
          <p:nvPr/>
        </p:nvGrpSpPr>
        <p:grpSpPr>
          <a:xfrm>
            <a:off x="1569850" y="3434559"/>
            <a:ext cx="1008284" cy="700477"/>
            <a:chOff x="5871092" y="1184851"/>
            <a:chExt cx="1008284" cy="700477"/>
          </a:xfrm>
        </p:grpSpPr>
        <p:grpSp>
          <p:nvGrpSpPr>
            <p:cNvPr id="9" name="组合 8"/>
            <p:cNvGrpSpPr/>
            <p:nvPr/>
          </p:nvGrpSpPr>
          <p:grpSpPr>
            <a:xfrm>
              <a:off x="5871092" y="1184851"/>
              <a:ext cx="700479" cy="700477"/>
              <a:chOff x="5953785" y="1232361"/>
              <a:chExt cx="605464" cy="605462"/>
            </a:xfrm>
          </p:grpSpPr>
          <p:sp>
            <p:nvSpPr>
              <p:cNvPr id="38" name="椭圆 37">
                <a:extLst>
                  <a:ext uri="{FF2B5EF4-FFF2-40B4-BE49-F238E27FC236}">
                    <a16:creationId xmlns:a16="http://schemas.microsoft.com/office/drawing/2014/main" id="{2A9B3F6B-DCD1-4908-8676-EA97D5386614}"/>
                  </a:ext>
                </a:extLst>
              </p:cNvPr>
              <p:cNvSpPr/>
              <p:nvPr/>
            </p:nvSpPr>
            <p:spPr>
              <a:xfrm>
                <a:off x="5953785" y="1232361"/>
                <a:ext cx="605464" cy="605462"/>
              </a:xfrm>
              <a:prstGeom prst="ellips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sp>
            <p:nvSpPr>
              <p:cNvPr id="39" name="TextBox 11">
                <a:extLst>
                  <a:ext uri="{FF2B5EF4-FFF2-40B4-BE49-F238E27FC236}">
                    <a16:creationId xmlns:a16="http://schemas.microsoft.com/office/drawing/2014/main" id="{91278FD8-3CF4-41D6-952E-9BA296858D03}"/>
                  </a:ext>
                </a:extLst>
              </p:cNvPr>
              <p:cNvSpPr txBox="1"/>
              <p:nvPr/>
            </p:nvSpPr>
            <p:spPr>
              <a:xfrm>
                <a:off x="6019149" y="1313819"/>
                <a:ext cx="482731" cy="432297"/>
              </a:xfrm>
              <a:prstGeom prst="rect">
                <a:avLst/>
              </a:prstGeom>
              <a:noFill/>
              <a:effectLst/>
            </p:spPr>
            <p:txBody>
              <a:bodyPr wrap="none" lIns="68580" tIns="34290" rIns="68580" bIns="34290" rtlCol="0">
                <a:spAutoFit/>
              </a:bodyPr>
              <a:lstStyle/>
              <a:p>
                <a:pPr algn="ctr"/>
                <a:r>
                  <a:rPr lang="en-US" altLang="zh-CN" sz="2800" dirty="0">
                    <a:solidFill>
                      <a:schemeClr val="bg1"/>
                    </a:solidFill>
                    <a:effectLst>
                      <a:outerShdw blurRad="25400" dist="25400" dir="2700000" algn="tl">
                        <a:srgbClr val="000000">
                          <a:alpha val="25000"/>
                        </a:srgbClr>
                      </a:outerShdw>
                    </a:effectLst>
                    <a:cs typeface="+mn-ea"/>
                    <a:sym typeface="+mn-lt"/>
                  </a:rPr>
                  <a:t>01</a:t>
                </a:r>
                <a:endParaRPr lang="zh-CN" altLang="en-US" sz="2800" dirty="0">
                  <a:solidFill>
                    <a:schemeClr val="bg1"/>
                  </a:solidFill>
                  <a:effectLst>
                    <a:outerShdw blurRad="25400" dist="25400" dir="2700000" algn="tl">
                      <a:srgbClr val="000000">
                        <a:alpha val="25000"/>
                      </a:srgbClr>
                    </a:outerShdw>
                  </a:effectLst>
                  <a:cs typeface="+mn-ea"/>
                  <a:sym typeface="+mn-lt"/>
                </a:endParaRPr>
              </a:p>
            </p:txBody>
          </p:sp>
        </p:grpSp>
        <p:sp>
          <p:nvSpPr>
            <p:cNvPr id="11" name="等腰三角形 10"/>
            <p:cNvSpPr/>
            <p:nvPr/>
          </p:nvSpPr>
          <p:spPr>
            <a:xfrm rot="5400000">
              <a:off x="6724526" y="1479984"/>
              <a:ext cx="198506" cy="111195"/>
            </a:xfrm>
            <a:prstGeom prst="triangl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2" name="组合 91"/>
          <p:cNvGrpSpPr/>
          <p:nvPr/>
        </p:nvGrpSpPr>
        <p:grpSpPr>
          <a:xfrm>
            <a:off x="8114038" y="3401497"/>
            <a:ext cx="2956544" cy="779040"/>
            <a:chOff x="6914054" y="1071705"/>
            <a:chExt cx="2956544" cy="779040"/>
          </a:xfrm>
        </p:grpSpPr>
        <p:sp>
          <p:nvSpPr>
            <p:cNvPr id="93" name="文本框 92"/>
            <p:cNvSpPr txBox="1"/>
            <p:nvPr/>
          </p:nvSpPr>
          <p:spPr>
            <a:xfrm>
              <a:off x="6914054" y="1071705"/>
              <a:ext cx="2584362"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CHAPTER TITLE</a:t>
              </a:r>
            </a:p>
          </p:txBody>
        </p:sp>
        <p:sp>
          <p:nvSpPr>
            <p:cNvPr id="94" name="矩形 93">
              <a:extLst>
                <a:ext uri="{FF2B5EF4-FFF2-40B4-BE49-F238E27FC236}">
                  <a16:creationId xmlns:a16="http://schemas.microsoft.com/office/drawing/2014/main" id="{49B9E682-55FA-4EFE-B944-C574287A5FDE}"/>
                </a:ext>
              </a:extLst>
            </p:cNvPr>
            <p:cNvSpPr/>
            <p:nvPr/>
          </p:nvSpPr>
          <p:spPr bwMode="auto">
            <a:xfrm>
              <a:off x="6958481" y="1462947"/>
              <a:ext cx="2912117" cy="387798"/>
            </a:xfrm>
            <a:prstGeom prst="rect">
              <a:avLst/>
            </a:prstGeom>
          </p:spPr>
          <p:txBody>
            <a:bodyPr wrap="square">
              <a:spAutoFit/>
              <a:scene3d>
                <a:camera prst="orthographicFront"/>
                <a:lightRig rig="threePt" dir="t"/>
              </a:scene3d>
              <a:sp3d contourW="12700"/>
            </a:bodyPr>
            <a:lstStyle/>
            <a:p>
              <a:pPr>
                <a:lnSpc>
                  <a:spcPct val="120000"/>
                </a:lnSpc>
              </a:pPr>
              <a:r>
                <a:rPr lang="en-US" altLang="zh-CN" sz="800" dirty="0">
                  <a:solidFill>
                    <a:schemeClr val="tx1">
                      <a:lumMod val="50000"/>
                      <a:lumOff val="50000"/>
                    </a:schemeClr>
                  </a:solidFill>
                  <a:cs typeface="+mn-ea"/>
                  <a:sym typeface="+mn-lt"/>
                </a:rPr>
                <a:t>Brief introduction of new employee induction training enterprise and business process </a:t>
              </a:r>
              <a:endParaRPr lang="zh-CN" altLang="en-US" sz="800" dirty="0">
                <a:solidFill>
                  <a:schemeClr val="tx1">
                    <a:lumMod val="50000"/>
                    <a:lumOff val="50000"/>
                  </a:schemeClr>
                </a:solidFill>
                <a:cs typeface="+mn-ea"/>
                <a:sym typeface="+mn-lt"/>
              </a:endParaRPr>
            </a:p>
          </p:txBody>
        </p:sp>
      </p:grpSp>
      <p:grpSp>
        <p:nvGrpSpPr>
          <p:cNvPr id="95" name="组合 94"/>
          <p:cNvGrpSpPr/>
          <p:nvPr/>
        </p:nvGrpSpPr>
        <p:grpSpPr>
          <a:xfrm>
            <a:off x="6831736" y="3434559"/>
            <a:ext cx="1008284" cy="700477"/>
            <a:chOff x="5871092" y="1184851"/>
            <a:chExt cx="1008284" cy="700477"/>
          </a:xfrm>
        </p:grpSpPr>
        <p:grpSp>
          <p:nvGrpSpPr>
            <p:cNvPr id="96" name="组合 95"/>
            <p:cNvGrpSpPr/>
            <p:nvPr/>
          </p:nvGrpSpPr>
          <p:grpSpPr>
            <a:xfrm>
              <a:off x="5871092" y="1184851"/>
              <a:ext cx="700479" cy="700477"/>
              <a:chOff x="5953785" y="1232361"/>
              <a:chExt cx="605464" cy="605462"/>
            </a:xfrm>
          </p:grpSpPr>
          <p:sp>
            <p:nvSpPr>
              <p:cNvPr id="98" name="椭圆 97">
                <a:extLst>
                  <a:ext uri="{FF2B5EF4-FFF2-40B4-BE49-F238E27FC236}">
                    <a16:creationId xmlns:a16="http://schemas.microsoft.com/office/drawing/2014/main" id="{2A9B3F6B-DCD1-4908-8676-EA97D5386614}"/>
                  </a:ext>
                </a:extLst>
              </p:cNvPr>
              <p:cNvSpPr/>
              <p:nvPr/>
            </p:nvSpPr>
            <p:spPr>
              <a:xfrm>
                <a:off x="5953785" y="1232361"/>
                <a:ext cx="605464" cy="605462"/>
              </a:xfrm>
              <a:prstGeom prst="ellips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sp>
            <p:nvSpPr>
              <p:cNvPr id="99" name="TextBox 11">
                <a:extLst>
                  <a:ext uri="{FF2B5EF4-FFF2-40B4-BE49-F238E27FC236}">
                    <a16:creationId xmlns:a16="http://schemas.microsoft.com/office/drawing/2014/main" id="{91278FD8-3CF4-41D6-952E-9BA296858D03}"/>
                  </a:ext>
                </a:extLst>
              </p:cNvPr>
              <p:cNvSpPr txBox="1"/>
              <p:nvPr/>
            </p:nvSpPr>
            <p:spPr>
              <a:xfrm>
                <a:off x="6019147" y="1313819"/>
                <a:ext cx="482731" cy="432297"/>
              </a:xfrm>
              <a:prstGeom prst="rect">
                <a:avLst/>
              </a:prstGeom>
              <a:noFill/>
              <a:effectLst/>
            </p:spPr>
            <p:txBody>
              <a:bodyPr wrap="none" lIns="68580" tIns="34290" rIns="68580" bIns="34290" rtlCol="0">
                <a:spAutoFit/>
              </a:bodyPr>
              <a:lstStyle/>
              <a:p>
                <a:pPr algn="ctr"/>
                <a:r>
                  <a:rPr lang="en-US" altLang="zh-CN" sz="2800" dirty="0">
                    <a:solidFill>
                      <a:schemeClr val="bg1"/>
                    </a:solidFill>
                    <a:effectLst>
                      <a:outerShdw blurRad="25400" dist="25400" dir="2700000" algn="tl">
                        <a:srgbClr val="000000">
                          <a:alpha val="25000"/>
                        </a:srgbClr>
                      </a:outerShdw>
                    </a:effectLst>
                    <a:cs typeface="+mn-ea"/>
                    <a:sym typeface="+mn-lt"/>
                  </a:rPr>
                  <a:t>02</a:t>
                </a:r>
                <a:endParaRPr lang="zh-CN" altLang="en-US" sz="2800" dirty="0">
                  <a:solidFill>
                    <a:schemeClr val="bg1"/>
                  </a:solidFill>
                  <a:effectLst>
                    <a:outerShdw blurRad="25400" dist="25400" dir="2700000" algn="tl">
                      <a:srgbClr val="000000">
                        <a:alpha val="25000"/>
                      </a:srgbClr>
                    </a:outerShdw>
                  </a:effectLst>
                  <a:cs typeface="+mn-ea"/>
                  <a:sym typeface="+mn-lt"/>
                </a:endParaRPr>
              </a:p>
            </p:txBody>
          </p:sp>
        </p:grpSp>
        <p:sp>
          <p:nvSpPr>
            <p:cNvPr id="97" name="等腰三角形 96"/>
            <p:cNvSpPr/>
            <p:nvPr/>
          </p:nvSpPr>
          <p:spPr>
            <a:xfrm rot="5400000">
              <a:off x="6724526" y="1479984"/>
              <a:ext cx="198506" cy="111195"/>
            </a:xfrm>
            <a:prstGeom prst="triangl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0" name="组合 99"/>
          <p:cNvGrpSpPr/>
          <p:nvPr/>
        </p:nvGrpSpPr>
        <p:grpSpPr>
          <a:xfrm>
            <a:off x="2896934" y="5009010"/>
            <a:ext cx="2897566" cy="779040"/>
            <a:chOff x="6914054" y="1071705"/>
            <a:chExt cx="2897566" cy="779040"/>
          </a:xfrm>
        </p:grpSpPr>
        <p:sp>
          <p:nvSpPr>
            <p:cNvPr id="101" name="文本框 100"/>
            <p:cNvSpPr txBox="1"/>
            <p:nvPr/>
          </p:nvSpPr>
          <p:spPr>
            <a:xfrm>
              <a:off x="6914054" y="1071705"/>
              <a:ext cx="2584362"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CHAPTER TITLE</a:t>
              </a:r>
            </a:p>
          </p:txBody>
        </p:sp>
        <p:sp>
          <p:nvSpPr>
            <p:cNvPr id="102" name="矩形 101">
              <a:extLst>
                <a:ext uri="{FF2B5EF4-FFF2-40B4-BE49-F238E27FC236}">
                  <a16:creationId xmlns:a16="http://schemas.microsoft.com/office/drawing/2014/main" id="{49B9E682-55FA-4EFE-B944-C574287A5FDE}"/>
                </a:ext>
              </a:extLst>
            </p:cNvPr>
            <p:cNvSpPr/>
            <p:nvPr/>
          </p:nvSpPr>
          <p:spPr bwMode="auto">
            <a:xfrm>
              <a:off x="6958481" y="1462947"/>
              <a:ext cx="2853139" cy="387798"/>
            </a:xfrm>
            <a:prstGeom prst="rect">
              <a:avLst/>
            </a:prstGeom>
          </p:spPr>
          <p:txBody>
            <a:bodyPr wrap="square">
              <a:spAutoFit/>
              <a:scene3d>
                <a:camera prst="orthographicFront"/>
                <a:lightRig rig="threePt" dir="t"/>
              </a:scene3d>
              <a:sp3d contourW="12700"/>
            </a:bodyPr>
            <a:lstStyle/>
            <a:p>
              <a:pPr>
                <a:lnSpc>
                  <a:spcPct val="120000"/>
                </a:lnSpc>
              </a:pPr>
              <a:r>
                <a:rPr lang="en-US" altLang="zh-CN" sz="800" dirty="0">
                  <a:solidFill>
                    <a:schemeClr val="tx1">
                      <a:lumMod val="50000"/>
                      <a:lumOff val="50000"/>
                    </a:schemeClr>
                  </a:solidFill>
                  <a:cs typeface="+mn-ea"/>
                  <a:sym typeface="+mn-lt"/>
                </a:rPr>
                <a:t>Brief introduction of new employee induction training enterprise and business process </a:t>
              </a:r>
              <a:endParaRPr lang="zh-CN" altLang="en-US" sz="800" dirty="0">
                <a:solidFill>
                  <a:schemeClr val="tx1">
                    <a:lumMod val="50000"/>
                    <a:lumOff val="50000"/>
                  </a:schemeClr>
                </a:solidFill>
                <a:cs typeface="+mn-ea"/>
                <a:sym typeface="+mn-lt"/>
              </a:endParaRPr>
            </a:p>
          </p:txBody>
        </p:sp>
      </p:grpSp>
      <p:grpSp>
        <p:nvGrpSpPr>
          <p:cNvPr id="103" name="组合 102"/>
          <p:cNvGrpSpPr/>
          <p:nvPr/>
        </p:nvGrpSpPr>
        <p:grpSpPr>
          <a:xfrm>
            <a:off x="1614632" y="5042072"/>
            <a:ext cx="1008284" cy="700477"/>
            <a:chOff x="5871092" y="1184851"/>
            <a:chExt cx="1008284" cy="700477"/>
          </a:xfrm>
        </p:grpSpPr>
        <p:grpSp>
          <p:nvGrpSpPr>
            <p:cNvPr id="104" name="组合 103"/>
            <p:cNvGrpSpPr/>
            <p:nvPr/>
          </p:nvGrpSpPr>
          <p:grpSpPr>
            <a:xfrm>
              <a:off x="5871092" y="1184851"/>
              <a:ext cx="700479" cy="700477"/>
              <a:chOff x="5953785" y="1232361"/>
              <a:chExt cx="605464" cy="605462"/>
            </a:xfrm>
          </p:grpSpPr>
          <p:sp>
            <p:nvSpPr>
              <p:cNvPr id="106" name="椭圆 105">
                <a:extLst>
                  <a:ext uri="{FF2B5EF4-FFF2-40B4-BE49-F238E27FC236}">
                    <a16:creationId xmlns:a16="http://schemas.microsoft.com/office/drawing/2014/main" id="{2A9B3F6B-DCD1-4908-8676-EA97D5386614}"/>
                  </a:ext>
                </a:extLst>
              </p:cNvPr>
              <p:cNvSpPr/>
              <p:nvPr/>
            </p:nvSpPr>
            <p:spPr>
              <a:xfrm>
                <a:off x="5953785" y="1232361"/>
                <a:ext cx="605464" cy="605462"/>
              </a:xfrm>
              <a:prstGeom prst="ellips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sp>
            <p:nvSpPr>
              <p:cNvPr id="107" name="TextBox 11">
                <a:extLst>
                  <a:ext uri="{FF2B5EF4-FFF2-40B4-BE49-F238E27FC236}">
                    <a16:creationId xmlns:a16="http://schemas.microsoft.com/office/drawing/2014/main" id="{91278FD8-3CF4-41D6-952E-9BA296858D03}"/>
                  </a:ext>
                </a:extLst>
              </p:cNvPr>
              <p:cNvSpPr txBox="1"/>
              <p:nvPr/>
            </p:nvSpPr>
            <p:spPr>
              <a:xfrm>
                <a:off x="6019147" y="1313819"/>
                <a:ext cx="482731" cy="432297"/>
              </a:xfrm>
              <a:prstGeom prst="rect">
                <a:avLst/>
              </a:prstGeom>
              <a:noFill/>
              <a:effectLst/>
            </p:spPr>
            <p:txBody>
              <a:bodyPr wrap="none" lIns="68580" tIns="34290" rIns="68580" bIns="34290" rtlCol="0">
                <a:spAutoFit/>
              </a:bodyPr>
              <a:lstStyle/>
              <a:p>
                <a:pPr algn="ctr"/>
                <a:r>
                  <a:rPr lang="en-US" altLang="zh-CN" sz="2800" dirty="0">
                    <a:solidFill>
                      <a:schemeClr val="bg1"/>
                    </a:solidFill>
                    <a:effectLst>
                      <a:outerShdw blurRad="25400" dist="25400" dir="2700000" algn="tl">
                        <a:srgbClr val="000000">
                          <a:alpha val="25000"/>
                        </a:srgbClr>
                      </a:outerShdw>
                    </a:effectLst>
                    <a:cs typeface="+mn-ea"/>
                    <a:sym typeface="+mn-lt"/>
                  </a:rPr>
                  <a:t>03</a:t>
                </a:r>
                <a:endParaRPr lang="zh-CN" altLang="en-US" sz="2800" dirty="0">
                  <a:solidFill>
                    <a:schemeClr val="bg1"/>
                  </a:solidFill>
                  <a:effectLst>
                    <a:outerShdw blurRad="25400" dist="25400" dir="2700000" algn="tl">
                      <a:srgbClr val="000000">
                        <a:alpha val="25000"/>
                      </a:srgbClr>
                    </a:outerShdw>
                  </a:effectLst>
                  <a:cs typeface="+mn-ea"/>
                  <a:sym typeface="+mn-lt"/>
                </a:endParaRPr>
              </a:p>
            </p:txBody>
          </p:sp>
        </p:grpSp>
        <p:sp>
          <p:nvSpPr>
            <p:cNvPr id="105" name="等腰三角形 104"/>
            <p:cNvSpPr/>
            <p:nvPr/>
          </p:nvSpPr>
          <p:spPr>
            <a:xfrm rot="5400000">
              <a:off x="6724526" y="1479984"/>
              <a:ext cx="198506" cy="111195"/>
            </a:xfrm>
            <a:prstGeom prst="triangl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8" name="组合 107"/>
          <p:cNvGrpSpPr/>
          <p:nvPr/>
        </p:nvGrpSpPr>
        <p:grpSpPr>
          <a:xfrm>
            <a:off x="8114039" y="5009010"/>
            <a:ext cx="3068562" cy="766538"/>
            <a:chOff x="6914054" y="1071705"/>
            <a:chExt cx="3068562" cy="766538"/>
          </a:xfrm>
        </p:grpSpPr>
        <p:sp>
          <p:nvSpPr>
            <p:cNvPr id="109" name="文本框 108"/>
            <p:cNvSpPr txBox="1"/>
            <p:nvPr/>
          </p:nvSpPr>
          <p:spPr>
            <a:xfrm>
              <a:off x="6914054" y="1071705"/>
              <a:ext cx="2584362" cy="461665"/>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cs typeface="+mn-ea"/>
                  <a:sym typeface="+mn-lt"/>
                </a:rPr>
                <a:t>CHAPTER TITLE</a:t>
              </a:r>
            </a:p>
          </p:txBody>
        </p:sp>
        <p:sp>
          <p:nvSpPr>
            <p:cNvPr id="110" name="矩形 109">
              <a:extLst>
                <a:ext uri="{FF2B5EF4-FFF2-40B4-BE49-F238E27FC236}">
                  <a16:creationId xmlns:a16="http://schemas.microsoft.com/office/drawing/2014/main" id="{49B9E682-55FA-4EFE-B944-C574287A5FDE}"/>
                </a:ext>
              </a:extLst>
            </p:cNvPr>
            <p:cNvSpPr/>
            <p:nvPr/>
          </p:nvSpPr>
          <p:spPr bwMode="auto">
            <a:xfrm>
              <a:off x="6958482" y="1462947"/>
              <a:ext cx="3024134" cy="375296"/>
            </a:xfrm>
            <a:prstGeom prst="rect">
              <a:avLst/>
            </a:prstGeom>
          </p:spPr>
          <p:txBody>
            <a:bodyPr wrap="square">
              <a:spAutoFit/>
              <a:scene3d>
                <a:camera prst="orthographicFront"/>
                <a:lightRig rig="threePt" dir="t"/>
              </a:scene3d>
              <a:sp3d contourW="12700"/>
            </a:bodyPr>
            <a:lstStyle/>
            <a:p>
              <a:pPr>
                <a:lnSpc>
                  <a:spcPct val="120000"/>
                </a:lnSpc>
              </a:pPr>
              <a:r>
                <a:rPr lang="en-US" altLang="zh-CN" sz="800" dirty="0">
                  <a:solidFill>
                    <a:schemeClr val="tx1">
                      <a:lumMod val="50000"/>
                      <a:lumOff val="50000"/>
                    </a:schemeClr>
                  </a:solidFill>
                  <a:cs typeface="+mn-ea"/>
                  <a:sym typeface="+mn-lt"/>
                </a:rPr>
                <a:t>Brief introduction of new employee induction training enterprise and business process </a:t>
              </a:r>
              <a:endParaRPr lang="zh-CN" altLang="en-US" sz="800" dirty="0">
                <a:solidFill>
                  <a:schemeClr val="tx1">
                    <a:lumMod val="50000"/>
                    <a:lumOff val="50000"/>
                  </a:schemeClr>
                </a:solidFill>
                <a:cs typeface="+mn-ea"/>
                <a:sym typeface="+mn-lt"/>
              </a:endParaRPr>
            </a:p>
          </p:txBody>
        </p:sp>
      </p:grpSp>
      <p:grpSp>
        <p:nvGrpSpPr>
          <p:cNvPr id="111" name="组合 110"/>
          <p:cNvGrpSpPr/>
          <p:nvPr/>
        </p:nvGrpSpPr>
        <p:grpSpPr>
          <a:xfrm>
            <a:off x="6831737" y="5042072"/>
            <a:ext cx="1008284" cy="700477"/>
            <a:chOff x="5871092" y="1184851"/>
            <a:chExt cx="1008284" cy="700477"/>
          </a:xfrm>
        </p:grpSpPr>
        <p:grpSp>
          <p:nvGrpSpPr>
            <p:cNvPr id="112" name="组合 111"/>
            <p:cNvGrpSpPr/>
            <p:nvPr/>
          </p:nvGrpSpPr>
          <p:grpSpPr>
            <a:xfrm>
              <a:off x="5871092" y="1184851"/>
              <a:ext cx="700479" cy="700477"/>
              <a:chOff x="5953785" y="1232361"/>
              <a:chExt cx="605464" cy="605462"/>
            </a:xfrm>
          </p:grpSpPr>
          <p:sp>
            <p:nvSpPr>
              <p:cNvPr id="114" name="椭圆 113">
                <a:extLst>
                  <a:ext uri="{FF2B5EF4-FFF2-40B4-BE49-F238E27FC236}">
                    <a16:creationId xmlns:a16="http://schemas.microsoft.com/office/drawing/2014/main" id="{2A9B3F6B-DCD1-4908-8676-EA97D5386614}"/>
                  </a:ext>
                </a:extLst>
              </p:cNvPr>
              <p:cNvSpPr/>
              <p:nvPr/>
            </p:nvSpPr>
            <p:spPr>
              <a:xfrm>
                <a:off x="5953785" y="1232361"/>
                <a:ext cx="605464" cy="605462"/>
              </a:xfrm>
              <a:prstGeom prst="ellips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sp>
            <p:nvSpPr>
              <p:cNvPr id="115" name="TextBox 11">
                <a:extLst>
                  <a:ext uri="{FF2B5EF4-FFF2-40B4-BE49-F238E27FC236}">
                    <a16:creationId xmlns:a16="http://schemas.microsoft.com/office/drawing/2014/main" id="{91278FD8-3CF4-41D6-952E-9BA296858D03}"/>
                  </a:ext>
                </a:extLst>
              </p:cNvPr>
              <p:cNvSpPr txBox="1"/>
              <p:nvPr/>
            </p:nvSpPr>
            <p:spPr>
              <a:xfrm>
                <a:off x="6019148" y="1313819"/>
                <a:ext cx="482731" cy="432297"/>
              </a:xfrm>
              <a:prstGeom prst="rect">
                <a:avLst/>
              </a:prstGeom>
              <a:noFill/>
              <a:effectLst/>
            </p:spPr>
            <p:txBody>
              <a:bodyPr wrap="none" lIns="68580" tIns="34290" rIns="68580" bIns="34290" rtlCol="0">
                <a:spAutoFit/>
              </a:bodyPr>
              <a:lstStyle/>
              <a:p>
                <a:pPr algn="ctr"/>
                <a:r>
                  <a:rPr lang="en-US" altLang="zh-CN" sz="2800" dirty="0">
                    <a:solidFill>
                      <a:schemeClr val="bg1"/>
                    </a:solidFill>
                    <a:effectLst>
                      <a:outerShdw blurRad="25400" dist="25400" dir="2700000" algn="tl">
                        <a:srgbClr val="000000">
                          <a:alpha val="25000"/>
                        </a:srgbClr>
                      </a:outerShdw>
                    </a:effectLst>
                    <a:cs typeface="+mn-ea"/>
                    <a:sym typeface="+mn-lt"/>
                  </a:rPr>
                  <a:t>04</a:t>
                </a:r>
                <a:endParaRPr lang="zh-CN" altLang="en-US" sz="2800" dirty="0">
                  <a:solidFill>
                    <a:schemeClr val="bg1"/>
                  </a:solidFill>
                  <a:effectLst>
                    <a:outerShdw blurRad="25400" dist="25400" dir="2700000" algn="tl">
                      <a:srgbClr val="000000">
                        <a:alpha val="25000"/>
                      </a:srgbClr>
                    </a:outerShdw>
                  </a:effectLst>
                  <a:cs typeface="+mn-ea"/>
                  <a:sym typeface="+mn-lt"/>
                </a:endParaRPr>
              </a:p>
            </p:txBody>
          </p:sp>
        </p:grpSp>
        <p:sp>
          <p:nvSpPr>
            <p:cNvPr id="113" name="等腰三角形 112"/>
            <p:cNvSpPr/>
            <p:nvPr/>
          </p:nvSpPr>
          <p:spPr>
            <a:xfrm rot="5400000">
              <a:off x="6724526" y="1479984"/>
              <a:ext cx="198506" cy="111195"/>
            </a:xfrm>
            <a:prstGeom prst="triangl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7" name="等腰三角形 21"/>
          <p:cNvSpPr/>
          <p:nvPr/>
        </p:nvSpPr>
        <p:spPr>
          <a:xfrm rot="19016716">
            <a:off x="4406591" y="746458"/>
            <a:ext cx="305137" cy="220961"/>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Lst>
            <a:ahLst/>
            <a:cxnLst>
              <a:cxn ang="0">
                <a:pos x="connsiteX0" y="connsiteY0"/>
              </a:cxn>
              <a:cxn ang="0">
                <a:pos x="connsiteX1" y="connsiteY1"/>
              </a:cxn>
              <a:cxn ang="0">
                <a:pos x="connsiteX2" y="connsiteY2"/>
              </a:cxn>
              <a:cxn ang="0">
                <a:pos x="connsiteX3" y="connsiteY3"/>
              </a:cxn>
            </a:cxnLst>
            <a:rect l="l" t="t" r="r" b="b"/>
            <a:pathLst>
              <a:path w="1089764" h="789139">
                <a:moveTo>
                  <a:pt x="75156" y="789139"/>
                </a:moveTo>
                <a:lnTo>
                  <a:pt x="0" y="0"/>
                </a:lnTo>
                <a:lnTo>
                  <a:pt x="1089764" y="425885"/>
                </a:lnTo>
                <a:lnTo>
                  <a:pt x="75156" y="789139"/>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等腰三角形 21"/>
          <p:cNvSpPr/>
          <p:nvPr/>
        </p:nvSpPr>
        <p:spPr>
          <a:xfrm rot="4769635">
            <a:off x="7522232" y="360418"/>
            <a:ext cx="283544" cy="197611"/>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Lst>
            <a:ahLst/>
            <a:cxnLst>
              <a:cxn ang="0">
                <a:pos x="connsiteX0" y="connsiteY0"/>
              </a:cxn>
              <a:cxn ang="0">
                <a:pos x="connsiteX1" y="connsiteY1"/>
              </a:cxn>
              <a:cxn ang="0">
                <a:pos x="connsiteX2" y="connsiteY2"/>
              </a:cxn>
              <a:cxn ang="0">
                <a:pos x="connsiteX3" y="connsiteY3"/>
              </a:cxn>
            </a:cxnLst>
            <a:rect l="l" t="t" r="r" b="b"/>
            <a:pathLst>
              <a:path w="1702129" h="1186269">
                <a:moveTo>
                  <a:pt x="0" y="666791"/>
                </a:moveTo>
                <a:lnTo>
                  <a:pt x="1702129" y="0"/>
                </a:lnTo>
                <a:lnTo>
                  <a:pt x="988057" y="1186269"/>
                </a:lnTo>
                <a:lnTo>
                  <a:pt x="0" y="666791"/>
                </a:lnTo>
                <a:close/>
              </a:path>
            </a:pathLst>
          </a:custGeom>
          <a:gradFill>
            <a:gsLst>
              <a:gs pos="92000">
                <a:srgbClr val="B6D3B7"/>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等腰三角形 21"/>
          <p:cNvSpPr/>
          <p:nvPr/>
        </p:nvSpPr>
        <p:spPr>
          <a:xfrm rot="17104780">
            <a:off x="11024259" y="6227990"/>
            <a:ext cx="241857" cy="22297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839950"/>
              <a:gd name="connsiteY0" fmla="*/ 536149 h 701458"/>
              <a:gd name="connsiteX1" fmla="*/ 326118 w 839950"/>
              <a:gd name="connsiteY1" fmla="*/ 0 h 701458"/>
              <a:gd name="connsiteX2" fmla="*/ 839950 w 839950"/>
              <a:gd name="connsiteY2" fmla="*/ 701458 h 701458"/>
              <a:gd name="connsiteX3" fmla="*/ 0 w 839950"/>
              <a:gd name="connsiteY3" fmla="*/ 536149 h 701458"/>
              <a:gd name="connsiteX0" fmla="*/ 0 w 464169"/>
              <a:gd name="connsiteY0" fmla="*/ 536149 h 601250"/>
              <a:gd name="connsiteX1" fmla="*/ 326118 w 464169"/>
              <a:gd name="connsiteY1" fmla="*/ 0 h 601250"/>
              <a:gd name="connsiteX2" fmla="*/ 464169 w 464169"/>
              <a:gd name="connsiteY2" fmla="*/ 601250 h 601250"/>
              <a:gd name="connsiteX3" fmla="*/ 0 w 464169"/>
              <a:gd name="connsiteY3" fmla="*/ 536149 h 601250"/>
              <a:gd name="connsiteX0" fmla="*/ 0 w 464169"/>
              <a:gd name="connsiteY0" fmla="*/ 310681 h 375782"/>
              <a:gd name="connsiteX1" fmla="*/ 213384 w 464169"/>
              <a:gd name="connsiteY1" fmla="*/ 0 h 375782"/>
              <a:gd name="connsiteX2" fmla="*/ 464169 w 464169"/>
              <a:gd name="connsiteY2" fmla="*/ 375782 h 375782"/>
              <a:gd name="connsiteX3" fmla="*/ 0 w 464169"/>
              <a:gd name="connsiteY3" fmla="*/ 310681 h 375782"/>
              <a:gd name="connsiteX0" fmla="*/ 0 w 464169"/>
              <a:gd name="connsiteY0" fmla="*/ 307038 h 372139"/>
              <a:gd name="connsiteX1" fmla="*/ 184240 w 464169"/>
              <a:gd name="connsiteY1" fmla="*/ 0 h 372139"/>
              <a:gd name="connsiteX2" fmla="*/ 464169 w 464169"/>
              <a:gd name="connsiteY2" fmla="*/ 372139 h 372139"/>
              <a:gd name="connsiteX3" fmla="*/ 0 w 464169"/>
              <a:gd name="connsiteY3" fmla="*/ 307038 h 372139"/>
              <a:gd name="connsiteX0" fmla="*/ 0 w 478741"/>
              <a:gd name="connsiteY0" fmla="*/ 307038 h 441356"/>
              <a:gd name="connsiteX1" fmla="*/ 184240 w 478741"/>
              <a:gd name="connsiteY1" fmla="*/ 0 h 441356"/>
              <a:gd name="connsiteX2" fmla="*/ 478741 w 478741"/>
              <a:gd name="connsiteY2" fmla="*/ 441356 h 441356"/>
              <a:gd name="connsiteX3" fmla="*/ 0 w 478741"/>
              <a:gd name="connsiteY3" fmla="*/ 307038 h 441356"/>
            </a:gdLst>
            <a:ahLst/>
            <a:cxnLst>
              <a:cxn ang="0">
                <a:pos x="connsiteX0" y="connsiteY0"/>
              </a:cxn>
              <a:cxn ang="0">
                <a:pos x="connsiteX1" y="connsiteY1"/>
              </a:cxn>
              <a:cxn ang="0">
                <a:pos x="connsiteX2" y="connsiteY2"/>
              </a:cxn>
              <a:cxn ang="0">
                <a:pos x="connsiteX3" y="connsiteY3"/>
              </a:cxn>
            </a:cxnLst>
            <a:rect l="l" t="t" r="r" b="b"/>
            <a:pathLst>
              <a:path w="478741" h="441356">
                <a:moveTo>
                  <a:pt x="0" y="307038"/>
                </a:moveTo>
                <a:lnTo>
                  <a:pt x="184240" y="0"/>
                </a:lnTo>
                <a:lnTo>
                  <a:pt x="478741" y="441356"/>
                </a:lnTo>
                <a:lnTo>
                  <a:pt x="0" y="307038"/>
                </a:lnTo>
                <a:close/>
              </a:path>
            </a:pathLst>
          </a:custGeom>
          <a:gradFill>
            <a:gsLst>
              <a:gs pos="92000">
                <a:srgbClr val="B6D3B7"/>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68118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700">
        <p15:prstTrans prst="airplane"/>
      </p:transition>
    </mc:Choice>
    <mc:Fallback xmlns:p14="http://schemas.microsoft.com/office/powerpoint/2010/main" xmlns:a16="http://schemas.microsoft.com/office/drawing/2014/main" xmlns="">
      <p:transition spd="slow" advClick="0" advTm="67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 calcmode="lin" valueType="num">
                                      <p:cBhvr>
                                        <p:cTn id="10" dur="500" fill="hold"/>
                                        <p:tgtEl>
                                          <p:spTgt spid="47"/>
                                        </p:tgtEl>
                                        <p:attrNameLst>
                                          <p:attrName>ppt_w</p:attrName>
                                        </p:attrNameLst>
                                      </p:cBhvr>
                                      <p:tavLst>
                                        <p:tav tm="0">
                                          <p:val>
                                            <p:fltVal val="0"/>
                                          </p:val>
                                        </p:tav>
                                        <p:tav tm="100000">
                                          <p:val>
                                            <p:strVal val="#ppt_w"/>
                                          </p:val>
                                        </p:tav>
                                      </p:tavLst>
                                    </p:anim>
                                    <p:anim calcmode="lin" valueType="num">
                                      <p:cBhvr>
                                        <p:cTn id="11" dur="500" fill="hold"/>
                                        <p:tgtEl>
                                          <p:spTgt spid="47"/>
                                        </p:tgtEl>
                                        <p:attrNameLst>
                                          <p:attrName>ppt_h</p:attrName>
                                        </p:attrNameLst>
                                      </p:cBhvr>
                                      <p:tavLst>
                                        <p:tav tm="0">
                                          <p:val>
                                            <p:fltVal val="0"/>
                                          </p:val>
                                        </p:tav>
                                        <p:tav tm="100000">
                                          <p:val>
                                            <p:strVal val="#ppt_h"/>
                                          </p:val>
                                        </p:tav>
                                      </p:tavLst>
                                    </p:anim>
                                    <p:animEffect transition="in" filter="fade">
                                      <p:cBhvr>
                                        <p:cTn id="12" dur="500"/>
                                        <p:tgtEl>
                                          <p:spTgt spid="4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ppt_w</p:attrName>
                                        </p:attrNameLst>
                                      </p:cBhvr>
                                      <p:tavLst>
                                        <p:tav tm="0">
                                          <p:val>
                                            <p:fltVal val="0"/>
                                          </p:val>
                                        </p:tav>
                                        <p:tav tm="100000">
                                          <p:val>
                                            <p:strVal val="#ppt_w"/>
                                          </p:val>
                                        </p:tav>
                                      </p:tavLst>
                                    </p:anim>
                                    <p:anim calcmode="lin" valueType="num">
                                      <p:cBhvr>
                                        <p:cTn id="16" dur="500" fill="hold"/>
                                        <p:tgtEl>
                                          <p:spTgt spid="48"/>
                                        </p:tgtEl>
                                        <p:attrNameLst>
                                          <p:attrName>ppt_h</p:attrName>
                                        </p:attrNameLst>
                                      </p:cBhvr>
                                      <p:tavLst>
                                        <p:tav tm="0">
                                          <p:val>
                                            <p:fltVal val="0"/>
                                          </p:val>
                                        </p:tav>
                                        <p:tav tm="100000">
                                          <p:val>
                                            <p:strVal val="#ppt_h"/>
                                          </p:val>
                                        </p:tav>
                                      </p:tavLst>
                                    </p:anim>
                                    <p:animEffect transition="in" filter="fade">
                                      <p:cBhvr>
                                        <p:cTn id="17" dur="500"/>
                                        <p:tgtEl>
                                          <p:spTgt spid="4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p:cTn id="20" dur="500" fill="hold"/>
                                        <p:tgtEl>
                                          <p:spTgt spid="49"/>
                                        </p:tgtEl>
                                        <p:attrNameLst>
                                          <p:attrName>ppt_w</p:attrName>
                                        </p:attrNameLst>
                                      </p:cBhvr>
                                      <p:tavLst>
                                        <p:tav tm="0">
                                          <p:val>
                                            <p:fltVal val="0"/>
                                          </p:val>
                                        </p:tav>
                                        <p:tav tm="100000">
                                          <p:val>
                                            <p:strVal val="#ppt_w"/>
                                          </p:val>
                                        </p:tav>
                                      </p:tavLst>
                                    </p:anim>
                                    <p:anim calcmode="lin" valueType="num">
                                      <p:cBhvr>
                                        <p:cTn id="21" dur="500" fill="hold"/>
                                        <p:tgtEl>
                                          <p:spTgt spid="49"/>
                                        </p:tgtEl>
                                        <p:attrNameLst>
                                          <p:attrName>ppt_h</p:attrName>
                                        </p:attrNameLst>
                                      </p:cBhvr>
                                      <p:tavLst>
                                        <p:tav tm="0">
                                          <p:val>
                                            <p:fltVal val="0"/>
                                          </p:val>
                                        </p:tav>
                                        <p:tav tm="100000">
                                          <p:val>
                                            <p:strVal val="#ppt_h"/>
                                          </p:val>
                                        </p:tav>
                                      </p:tavLst>
                                    </p:anim>
                                    <p:animEffect transition="in" filter="fade">
                                      <p:cBhvr>
                                        <p:cTn id="22" dur="500"/>
                                        <p:tgtEl>
                                          <p:spTgt spid="49"/>
                                        </p:tgtEl>
                                      </p:cBhvr>
                                    </p:animEffect>
                                  </p:childTnLst>
                                </p:cTn>
                              </p:par>
                              <p:par>
                                <p:cTn id="23" presetID="22" presetClass="entr" presetSubtype="1" fill="hold" grpId="0" nodeType="withEffect">
                                  <p:stCondLst>
                                    <p:cond delay="500"/>
                                  </p:stCondLst>
                                  <p:childTnLst>
                                    <p:set>
                                      <p:cBhvr>
                                        <p:cTn id="24" dur="1" fill="hold">
                                          <p:stCondLst>
                                            <p:cond delay="0"/>
                                          </p:stCondLst>
                                        </p:cTn>
                                        <p:tgtEl>
                                          <p:spTgt spid="40"/>
                                        </p:tgtEl>
                                        <p:attrNameLst>
                                          <p:attrName>style.visibility</p:attrName>
                                        </p:attrNameLst>
                                      </p:cBhvr>
                                      <p:to>
                                        <p:strVal val="visible"/>
                                      </p:to>
                                    </p:set>
                                    <p:animEffect transition="in" filter="wipe(up)">
                                      <p:cBhvr>
                                        <p:cTn id="25" dur="750"/>
                                        <p:tgtEl>
                                          <p:spTgt spid="40"/>
                                        </p:tgtEl>
                                      </p:cBhvr>
                                    </p:animEffect>
                                  </p:childTnLst>
                                </p:cTn>
                              </p:par>
                              <p:par>
                                <p:cTn id="26" presetID="2" presetClass="entr" presetSubtype="8"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250"/>
                                  </p:stCondLst>
                                  <p:childTnLst>
                                    <p:set>
                                      <p:cBhvr>
                                        <p:cTn id="35" dur="1" fill="hold">
                                          <p:stCondLst>
                                            <p:cond delay="0"/>
                                          </p:stCondLst>
                                        </p:cTn>
                                        <p:tgtEl>
                                          <p:spTgt spid="95"/>
                                        </p:tgtEl>
                                        <p:attrNameLst>
                                          <p:attrName>style.visibility</p:attrName>
                                        </p:attrNameLst>
                                      </p:cBhvr>
                                      <p:to>
                                        <p:strVal val="visible"/>
                                      </p:to>
                                    </p:set>
                                    <p:anim calcmode="lin" valueType="num">
                                      <p:cBhvr additive="base">
                                        <p:cTn id="36" dur="500" fill="hold"/>
                                        <p:tgtEl>
                                          <p:spTgt spid="95"/>
                                        </p:tgtEl>
                                        <p:attrNameLst>
                                          <p:attrName>ppt_x</p:attrName>
                                        </p:attrNameLst>
                                      </p:cBhvr>
                                      <p:tavLst>
                                        <p:tav tm="0">
                                          <p:val>
                                            <p:strVal val="0-#ppt_w/2"/>
                                          </p:val>
                                        </p:tav>
                                        <p:tav tm="100000">
                                          <p:val>
                                            <p:strVal val="#ppt_x"/>
                                          </p:val>
                                        </p:tav>
                                      </p:tavLst>
                                    </p:anim>
                                    <p:anim calcmode="lin" valueType="num">
                                      <p:cBhvr additive="base">
                                        <p:cTn id="37" dur="500" fill="hold"/>
                                        <p:tgtEl>
                                          <p:spTgt spid="95"/>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125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500" fill="hold"/>
                                        <p:tgtEl>
                                          <p:spTgt spid="92"/>
                                        </p:tgtEl>
                                        <p:attrNameLst>
                                          <p:attrName>ppt_x</p:attrName>
                                        </p:attrNameLst>
                                      </p:cBhvr>
                                      <p:tavLst>
                                        <p:tav tm="0">
                                          <p:val>
                                            <p:strVal val="1+#ppt_w/2"/>
                                          </p:val>
                                        </p:tav>
                                        <p:tav tm="100000">
                                          <p:val>
                                            <p:strVal val="#ppt_x"/>
                                          </p:val>
                                        </p:tav>
                                      </p:tavLst>
                                    </p:anim>
                                    <p:anim calcmode="lin" valueType="num">
                                      <p:cBhvr additive="base">
                                        <p:cTn id="41" dur="500" fill="hold"/>
                                        <p:tgtEl>
                                          <p:spTgt spid="92"/>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150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fill="hold"/>
                                        <p:tgtEl>
                                          <p:spTgt spid="103"/>
                                        </p:tgtEl>
                                        <p:attrNameLst>
                                          <p:attrName>ppt_x</p:attrName>
                                        </p:attrNameLst>
                                      </p:cBhvr>
                                      <p:tavLst>
                                        <p:tav tm="0">
                                          <p:val>
                                            <p:strVal val="0-#ppt_w/2"/>
                                          </p:val>
                                        </p:tav>
                                        <p:tav tm="100000">
                                          <p:val>
                                            <p:strVal val="#ppt_x"/>
                                          </p:val>
                                        </p:tav>
                                      </p:tavLst>
                                    </p:anim>
                                    <p:anim calcmode="lin" valueType="num">
                                      <p:cBhvr additive="base">
                                        <p:cTn id="45" dur="500" fill="hold"/>
                                        <p:tgtEl>
                                          <p:spTgt spid="103"/>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1500"/>
                                  </p:stCondLst>
                                  <p:childTnLst>
                                    <p:set>
                                      <p:cBhvr>
                                        <p:cTn id="47" dur="1" fill="hold">
                                          <p:stCondLst>
                                            <p:cond delay="0"/>
                                          </p:stCondLst>
                                        </p:cTn>
                                        <p:tgtEl>
                                          <p:spTgt spid="100"/>
                                        </p:tgtEl>
                                        <p:attrNameLst>
                                          <p:attrName>style.visibility</p:attrName>
                                        </p:attrNameLst>
                                      </p:cBhvr>
                                      <p:to>
                                        <p:strVal val="visible"/>
                                      </p:to>
                                    </p:set>
                                    <p:anim calcmode="lin" valueType="num">
                                      <p:cBhvr additive="base">
                                        <p:cTn id="48" dur="500" fill="hold"/>
                                        <p:tgtEl>
                                          <p:spTgt spid="100"/>
                                        </p:tgtEl>
                                        <p:attrNameLst>
                                          <p:attrName>ppt_x</p:attrName>
                                        </p:attrNameLst>
                                      </p:cBhvr>
                                      <p:tavLst>
                                        <p:tav tm="0">
                                          <p:val>
                                            <p:strVal val="1+#ppt_w/2"/>
                                          </p:val>
                                        </p:tav>
                                        <p:tav tm="100000">
                                          <p:val>
                                            <p:strVal val="#ppt_x"/>
                                          </p:val>
                                        </p:tav>
                                      </p:tavLst>
                                    </p:anim>
                                    <p:anim calcmode="lin" valueType="num">
                                      <p:cBhvr additive="base">
                                        <p:cTn id="49" dur="500" fill="hold"/>
                                        <p:tgtEl>
                                          <p:spTgt spid="100"/>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1750"/>
                                  </p:stCondLst>
                                  <p:childTnLst>
                                    <p:set>
                                      <p:cBhvr>
                                        <p:cTn id="51" dur="1" fill="hold">
                                          <p:stCondLst>
                                            <p:cond delay="0"/>
                                          </p:stCondLst>
                                        </p:cTn>
                                        <p:tgtEl>
                                          <p:spTgt spid="111"/>
                                        </p:tgtEl>
                                        <p:attrNameLst>
                                          <p:attrName>style.visibility</p:attrName>
                                        </p:attrNameLst>
                                      </p:cBhvr>
                                      <p:to>
                                        <p:strVal val="visible"/>
                                      </p:to>
                                    </p:set>
                                    <p:anim calcmode="lin" valueType="num">
                                      <p:cBhvr additive="base">
                                        <p:cTn id="52" dur="500" fill="hold"/>
                                        <p:tgtEl>
                                          <p:spTgt spid="111"/>
                                        </p:tgtEl>
                                        <p:attrNameLst>
                                          <p:attrName>ppt_x</p:attrName>
                                        </p:attrNameLst>
                                      </p:cBhvr>
                                      <p:tavLst>
                                        <p:tav tm="0">
                                          <p:val>
                                            <p:strVal val="0-#ppt_w/2"/>
                                          </p:val>
                                        </p:tav>
                                        <p:tav tm="100000">
                                          <p:val>
                                            <p:strVal val="#ppt_x"/>
                                          </p:val>
                                        </p:tav>
                                      </p:tavLst>
                                    </p:anim>
                                    <p:anim calcmode="lin" valueType="num">
                                      <p:cBhvr additive="base">
                                        <p:cTn id="53" dur="500" fill="hold"/>
                                        <p:tgtEl>
                                          <p:spTgt spid="111"/>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1750"/>
                                  </p:stCondLst>
                                  <p:childTnLst>
                                    <p:set>
                                      <p:cBhvr>
                                        <p:cTn id="55" dur="1" fill="hold">
                                          <p:stCondLst>
                                            <p:cond delay="0"/>
                                          </p:stCondLst>
                                        </p:cTn>
                                        <p:tgtEl>
                                          <p:spTgt spid="108"/>
                                        </p:tgtEl>
                                        <p:attrNameLst>
                                          <p:attrName>style.visibility</p:attrName>
                                        </p:attrNameLst>
                                      </p:cBhvr>
                                      <p:to>
                                        <p:strVal val="visible"/>
                                      </p:to>
                                    </p:set>
                                    <p:anim calcmode="lin" valueType="num">
                                      <p:cBhvr additive="base">
                                        <p:cTn id="56" dur="500" fill="hold"/>
                                        <p:tgtEl>
                                          <p:spTgt spid="108"/>
                                        </p:tgtEl>
                                        <p:attrNameLst>
                                          <p:attrName>ppt_x</p:attrName>
                                        </p:attrNameLst>
                                      </p:cBhvr>
                                      <p:tavLst>
                                        <p:tav tm="0">
                                          <p:val>
                                            <p:strVal val="1+#ppt_w/2"/>
                                          </p:val>
                                        </p:tav>
                                        <p:tav tm="100000">
                                          <p:val>
                                            <p:strVal val="#ppt_x"/>
                                          </p:val>
                                        </p:tav>
                                      </p:tavLst>
                                    </p:anim>
                                    <p:anim calcmode="lin" valueType="num">
                                      <p:cBhvr additive="base">
                                        <p:cTn id="57" dur="500" fill="hold"/>
                                        <p:tgtEl>
                                          <p:spTgt spid="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0" grpId="0"/>
      <p:bldP spid="47" grpId="0" animBg="1"/>
      <p:bldP spid="48" grpId="0" animBg="1"/>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等腰三角形 21"/>
          <p:cNvSpPr/>
          <p:nvPr/>
        </p:nvSpPr>
        <p:spPr>
          <a:xfrm rot="19016716">
            <a:off x="-852899" y="3929233"/>
            <a:ext cx="1998880" cy="119510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Lst>
            <a:ahLst/>
            <a:cxnLst>
              <a:cxn ang="0">
                <a:pos x="connsiteX0" y="connsiteY0"/>
              </a:cxn>
              <a:cxn ang="0">
                <a:pos x="connsiteX1" y="connsiteY1"/>
              </a:cxn>
              <a:cxn ang="0">
                <a:pos x="connsiteX2" y="connsiteY2"/>
              </a:cxn>
              <a:cxn ang="0">
                <a:pos x="connsiteX3" y="connsiteY3"/>
              </a:cxn>
            </a:cxnLst>
            <a:rect l="l" t="t" r="r" b="b"/>
            <a:pathLst>
              <a:path w="2970564" h="3027997">
                <a:moveTo>
                  <a:pt x="0" y="3027997"/>
                </a:moveTo>
                <a:lnTo>
                  <a:pt x="1714575" y="-1"/>
                </a:lnTo>
                <a:lnTo>
                  <a:pt x="2970564" y="1149568"/>
                </a:lnTo>
                <a:lnTo>
                  <a:pt x="0" y="3027997"/>
                </a:lnTo>
                <a:close/>
              </a:path>
            </a:pathLst>
          </a:custGeom>
          <a:gradFill>
            <a:gsLst>
              <a:gs pos="17000">
                <a:srgbClr val="FFFFFF">
                  <a:alpha val="0"/>
                </a:srgbClr>
              </a:gs>
              <a:gs pos="82000">
                <a:srgbClr val="92BFB5">
                  <a:alpha val="22000"/>
                </a:srgbClr>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等腰三角形 21"/>
          <p:cNvSpPr/>
          <p:nvPr/>
        </p:nvSpPr>
        <p:spPr>
          <a:xfrm rot="19016716">
            <a:off x="-311224" y="3993267"/>
            <a:ext cx="2436405" cy="2076611"/>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 name="connsiteX0" fmla="*/ 0 w 2356699"/>
              <a:gd name="connsiteY0" fmla="*/ 3027997 h 5261461"/>
              <a:gd name="connsiteX1" fmla="*/ 1714575 w 2356699"/>
              <a:gd name="connsiteY1" fmla="*/ -1 h 5261461"/>
              <a:gd name="connsiteX2" fmla="*/ 2356699 w 2356699"/>
              <a:gd name="connsiteY2" fmla="*/ 5261462 h 5261461"/>
              <a:gd name="connsiteX3" fmla="*/ 0 w 2356699"/>
              <a:gd name="connsiteY3" fmla="*/ 3027997 h 5261461"/>
              <a:gd name="connsiteX0" fmla="*/ 0 w 3620776"/>
              <a:gd name="connsiteY0" fmla="*/ 1807117 h 5261461"/>
              <a:gd name="connsiteX1" fmla="*/ 2978652 w 3620776"/>
              <a:gd name="connsiteY1" fmla="*/ -1 h 5261461"/>
              <a:gd name="connsiteX2" fmla="*/ 3620776 w 3620776"/>
              <a:gd name="connsiteY2" fmla="*/ 5261462 h 5261461"/>
              <a:gd name="connsiteX3" fmla="*/ 0 w 3620776"/>
              <a:gd name="connsiteY3" fmla="*/ 1807117 h 5261461"/>
            </a:gdLst>
            <a:ahLst/>
            <a:cxnLst>
              <a:cxn ang="0">
                <a:pos x="connsiteX0" y="connsiteY0"/>
              </a:cxn>
              <a:cxn ang="0">
                <a:pos x="connsiteX1" y="connsiteY1"/>
              </a:cxn>
              <a:cxn ang="0">
                <a:pos x="connsiteX2" y="connsiteY2"/>
              </a:cxn>
              <a:cxn ang="0">
                <a:pos x="connsiteX3" y="connsiteY3"/>
              </a:cxn>
            </a:cxnLst>
            <a:rect l="l" t="t" r="r" b="b"/>
            <a:pathLst>
              <a:path w="3620776" h="5261461">
                <a:moveTo>
                  <a:pt x="0" y="1807117"/>
                </a:moveTo>
                <a:lnTo>
                  <a:pt x="2978652" y="-1"/>
                </a:lnTo>
                <a:lnTo>
                  <a:pt x="3620776" y="5261462"/>
                </a:lnTo>
                <a:lnTo>
                  <a:pt x="0" y="1807117"/>
                </a:lnTo>
                <a:close/>
              </a:path>
            </a:pathLst>
          </a:custGeom>
          <a:gradFill>
            <a:gsLst>
              <a:gs pos="67000">
                <a:srgbClr val="FFFFFF">
                  <a:alpha val="0"/>
                </a:srgbClr>
              </a:gs>
              <a:gs pos="29000">
                <a:srgbClr val="E1EAEF"/>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等腰三角形 23"/>
          <p:cNvSpPr/>
          <p:nvPr/>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等腰三角形 21"/>
          <p:cNvSpPr/>
          <p:nvPr/>
        </p:nvSpPr>
        <p:spPr>
          <a:xfrm>
            <a:off x="7899257" y="581046"/>
            <a:ext cx="1175168" cy="1442358"/>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Lst>
            <a:ahLst/>
            <a:cxnLst>
              <a:cxn ang="0">
                <a:pos x="connsiteX0" y="connsiteY0"/>
              </a:cxn>
              <a:cxn ang="0">
                <a:pos x="connsiteX1" y="connsiteY1"/>
              </a:cxn>
              <a:cxn ang="0">
                <a:pos x="connsiteX2" y="connsiteY2"/>
              </a:cxn>
              <a:cxn ang="0">
                <a:pos x="connsiteX3" y="connsiteY3"/>
              </a:cxn>
            </a:cxnLst>
            <a:rect l="l" t="t" r="r" b="b"/>
            <a:pathLst>
              <a:path w="1175168" h="1442358">
                <a:moveTo>
                  <a:pt x="1175168" y="1423350"/>
                </a:moveTo>
                <a:lnTo>
                  <a:pt x="446919" y="1442358"/>
                </a:lnTo>
                <a:lnTo>
                  <a:pt x="0" y="0"/>
                </a:lnTo>
                <a:lnTo>
                  <a:pt x="1175168" y="142335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等腰三角形 21"/>
          <p:cNvSpPr/>
          <p:nvPr/>
        </p:nvSpPr>
        <p:spPr>
          <a:xfrm>
            <a:off x="7881294" y="664439"/>
            <a:ext cx="571839" cy="13764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Lst>
            <a:ahLst/>
            <a:cxnLst>
              <a:cxn ang="0">
                <a:pos x="connsiteX0" y="connsiteY0"/>
              </a:cxn>
              <a:cxn ang="0">
                <a:pos x="connsiteX1" y="connsiteY1"/>
              </a:cxn>
              <a:cxn ang="0">
                <a:pos x="connsiteX2" y="connsiteY2"/>
              </a:cxn>
              <a:cxn ang="0">
                <a:pos x="connsiteX3" y="connsiteY3"/>
              </a:cxn>
            </a:cxnLst>
            <a:rect l="l" t="t" r="r" b="b"/>
            <a:pathLst>
              <a:path w="571839" h="1376459">
                <a:moveTo>
                  <a:pt x="571839" y="1369482"/>
                </a:moveTo>
                <a:lnTo>
                  <a:pt x="0" y="1376459"/>
                </a:lnTo>
                <a:lnTo>
                  <a:pt x="67979" y="0"/>
                </a:lnTo>
                <a:lnTo>
                  <a:pt x="571839" y="136948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等腰三角形 26"/>
          <p:cNvSpPr/>
          <p:nvPr/>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11">
            <a:extLst>
              <a:ext uri="{FF2B5EF4-FFF2-40B4-BE49-F238E27FC236}">
                <a16:creationId xmlns:a16="http://schemas.microsoft.com/office/drawing/2014/main" id="{FAEF77BF-5D21-417E-94DD-954B6E616DDF}"/>
              </a:ext>
            </a:extLst>
          </p:cNvPr>
          <p:cNvGrpSpPr>
            <a:grpSpLocks/>
          </p:cNvGrpSpPr>
          <p:nvPr/>
        </p:nvGrpSpPr>
        <p:grpSpPr bwMode="auto">
          <a:xfrm>
            <a:off x="4789608" y="3503334"/>
            <a:ext cx="5550607" cy="1675469"/>
            <a:chOff x="737131" y="4486612"/>
            <a:chExt cx="5551573" cy="1676727"/>
          </a:xfrm>
        </p:grpSpPr>
        <p:sp>
          <p:nvSpPr>
            <p:cNvPr id="46" name="矩形 45">
              <a:extLst>
                <a:ext uri="{FF2B5EF4-FFF2-40B4-BE49-F238E27FC236}">
                  <a16:creationId xmlns:a16="http://schemas.microsoft.com/office/drawing/2014/main" id="{49B9E682-55FA-4EFE-B944-C574287A5FDE}"/>
                </a:ext>
              </a:extLst>
            </p:cNvPr>
            <p:cNvSpPr/>
            <p:nvPr/>
          </p:nvSpPr>
          <p:spPr bwMode="auto">
            <a:xfrm>
              <a:off x="807065" y="5716984"/>
              <a:ext cx="5481639" cy="446355"/>
            </a:xfrm>
            <a:prstGeom prst="rect">
              <a:avLst/>
            </a:prstGeom>
          </p:spPr>
          <p:txBody>
            <a:bodyPr wrap="square">
              <a:spAutoFit/>
              <a:scene3d>
                <a:camera prst="orthographicFront"/>
                <a:lightRig rig="threePt" dir="t"/>
              </a:scene3d>
              <a:sp3d contourW="12700"/>
            </a:bodyPr>
            <a:lstStyle/>
            <a:p>
              <a:pPr>
                <a:lnSpc>
                  <a:spcPct val="120000"/>
                </a:lnSpc>
              </a:pPr>
              <a:r>
                <a:rPr lang="en-US" altLang="zh-CN" sz="1000" dirty="0">
                  <a:solidFill>
                    <a:schemeClr val="tx1">
                      <a:lumMod val="50000"/>
                      <a:lumOff val="50000"/>
                    </a:schemeClr>
                  </a:solidFill>
                  <a:cs typeface="+mn-ea"/>
                  <a:sym typeface="+mn-lt"/>
                </a:rPr>
                <a:t>Brief introduction of new employee induction training enterprise and business process of business finance insurance bank</a:t>
              </a:r>
              <a:endParaRPr lang="zh-CN" altLang="en-US" sz="1000" dirty="0">
                <a:solidFill>
                  <a:schemeClr val="tx1">
                    <a:lumMod val="50000"/>
                    <a:lumOff val="50000"/>
                  </a:schemeClr>
                </a:solidFill>
                <a:cs typeface="+mn-ea"/>
                <a:sym typeface="+mn-lt"/>
              </a:endParaRPr>
            </a:p>
          </p:txBody>
        </p:sp>
        <p:sp>
          <p:nvSpPr>
            <p:cNvPr id="47" name="文本框 46">
              <a:extLst>
                <a:ext uri="{FF2B5EF4-FFF2-40B4-BE49-F238E27FC236}">
                  <a16:creationId xmlns:a16="http://schemas.microsoft.com/office/drawing/2014/main" id="{CB12293C-2570-4826-913E-F28EB67D7D3A}"/>
                </a:ext>
              </a:extLst>
            </p:cNvPr>
            <p:cNvSpPr txBox="1"/>
            <p:nvPr/>
          </p:nvSpPr>
          <p:spPr>
            <a:xfrm>
              <a:off x="737131" y="4969275"/>
              <a:ext cx="4875340" cy="708418"/>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sz="4000" b="0" spc="0" dirty="0">
                  <a:solidFill>
                    <a:srgbClr val="405E62"/>
                  </a:solidFill>
                  <a:effectLst>
                    <a:outerShdw blurRad="25400" dist="25400" dir="2700000" algn="tl">
                      <a:srgbClr val="000000">
                        <a:alpha val="25000"/>
                      </a:srgbClr>
                    </a:outerShdw>
                  </a:effectLst>
                  <a:latin typeface="+mn-lt"/>
                  <a:ea typeface="+mn-ea"/>
                  <a:cs typeface="+mn-ea"/>
                  <a:sym typeface="+mn-lt"/>
                </a:rPr>
                <a:t>Future work plan</a:t>
              </a:r>
            </a:p>
          </p:txBody>
        </p:sp>
        <p:sp>
          <p:nvSpPr>
            <p:cNvPr id="48" name="文本框 47">
              <a:extLst>
                <a:ext uri="{FF2B5EF4-FFF2-40B4-BE49-F238E27FC236}">
                  <a16:creationId xmlns:a16="http://schemas.microsoft.com/office/drawing/2014/main" id="{1CA59E1E-852A-46AA-91A4-583BEE764F4C}"/>
                </a:ext>
              </a:extLst>
            </p:cNvPr>
            <p:cNvSpPr txBox="1"/>
            <p:nvPr/>
          </p:nvSpPr>
          <p:spPr>
            <a:xfrm>
              <a:off x="785008" y="4486612"/>
              <a:ext cx="3048530" cy="462012"/>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eaLnBrk="1" fontAlgn="auto" hangingPunct="1">
                <a:spcBef>
                  <a:spcPts val="0"/>
                </a:spcBef>
                <a:spcAft>
                  <a:spcPts val="0"/>
                </a:spcAft>
                <a:defRPr/>
              </a:pPr>
              <a:r>
                <a:rPr lang="en-US" altLang="zh-CN" sz="2400" b="0" spc="0" dirty="0">
                  <a:solidFill>
                    <a:srgbClr val="405E62"/>
                  </a:solidFill>
                  <a:latin typeface="+mn-lt"/>
                  <a:ea typeface="+mn-ea"/>
                  <a:cs typeface="+mn-ea"/>
                  <a:sym typeface="+mn-lt"/>
                </a:rPr>
                <a:t>PART FOUR</a:t>
              </a:r>
              <a:endParaRPr lang="zh-CN" altLang="en-US" sz="2400" b="0" spc="0" dirty="0">
                <a:solidFill>
                  <a:srgbClr val="405E62"/>
                </a:solidFill>
                <a:latin typeface="+mn-lt"/>
                <a:ea typeface="+mn-ea"/>
                <a:cs typeface="+mn-ea"/>
                <a:sym typeface="+mn-lt"/>
              </a:endParaRPr>
            </a:p>
          </p:txBody>
        </p:sp>
      </p:grpSp>
      <p:grpSp>
        <p:nvGrpSpPr>
          <p:cNvPr id="49" name="组合 48">
            <a:extLst>
              <a:ext uri="{FF2B5EF4-FFF2-40B4-BE49-F238E27FC236}">
                <a16:creationId xmlns:a16="http://schemas.microsoft.com/office/drawing/2014/main" id="{C49FBB47-4223-4EAE-8FFA-F0C289624AD1}"/>
              </a:ext>
            </a:extLst>
          </p:cNvPr>
          <p:cNvGrpSpPr/>
          <p:nvPr/>
        </p:nvGrpSpPr>
        <p:grpSpPr>
          <a:xfrm>
            <a:off x="691700" y="1028694"/>
            <a:ext cx="3893974" cy="3893974"/>
            <a:chOff x="-630302" y="1714542"/>
            <a:chExt cx="4762837" cy="4762838"/>
          </a:xfrm>
        </p:grpSpPr>
        <p:sp>
          <p:nvSpPr>
            <p:cNvPr id="50" name="椭圆 49">
              <a:extLst>
                <a:ext uri="{FF2B5EF4-FFF2-40B4-BE49-F238E27FC236}">
                  <a16:creationId xmlns:a16="http://schemas.microsoft.com/office/drawing/2014/main" id="{C6AAF931-4AFB-44C8-B2B1-EED05478B0EA}"/>
                </a:ext>
              </a:extLst>
            </p:cNvPr>
            <p:cNvSpPr/>
            <p:nvPr/>
          </p:nvSpPr>
          <p:spPr>
            <a:xfrm>
              <a:off x="-630302" y="1714542"/>
              <a:ext cx="4762837" cy="4762838"/>
            </a:xfrm>
            <a:prstGeom prst="ellipse">
              <a:avLst/>
            </a:prstGeom>
            <a:gradFill>
              <a:gsLst>
                <a:gs pos="65000">
                  <a:srgbClr val="B6D3B7">
                    <a:alpha val="0"/>
                  </a:srgbClr>
                </a:gs>
                <a:gs pos="0">
                  <a:srgbClr val="52A4AE">
                    <a:alpha val="34000"/>
                  </a:srgbClr>
                </a:gs>
              </a:gsLst>
              <a:lin ang="5400000" scaled="1"/>
            </a:gradFill>
            <a:ln>
              <a:noFill/>
            </a:ln>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600" dirty="0">
                <a:solidFill>
                  <a:schemeClr val="tx1"/>
                </a:solidFill>
                <a:cs typeface="+mn-ea"/>
                <a:sym typeface="+mn-lt"/>
              </a:endParaRPr>
            </a:p>
          </p:txBody>
        </p:sp>
        <p:sp>
          <p:nvSpPr>
            <p:cNvPr id="51" name="文本框 50">
              <a:extLst>
                <a:ext uri="{FF2B5EF4-FFF2-40B4-BE49-F238E27FC236}">
                  <a16:creationId xmlns:a16="http://schemas.microsoft.com/office/drawing/2014/main" id="{5DA345DF-5950-4C10-9BEC-077238A2F985}"/>
                </a:ext>
              </a:extLst>
            </p:cNvPr>
            <p:cNvSpPr txBox="1"/>
            <p:nvPr/>
          </p:nvSpPr>
          <p:spPr>
            <a:xfrm>
              <a:off x="-201830" y="2394188"/>
              <a:ext cx="3790331" cy="2710446"/>
            </a:xfrm>
            <a:prstGeom prst="rect">
              <a:avLst/>
            </a:prstGeom>
            <a:noFill/>
          </p:spPr>
          <p:txBody>
            <a:bodyPr wrap="square" rtlCol="0">
              <a:spAutoFit/>
            </a:bodyPr>
            <a:lstStyle/>
            <a:p>
              <a:pPr algn="ctr"/>
              <a:r>
                <a:rPr lang="en-US" altLang="zh-CN"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rPr>
                <a:t>04</a:t>
              </a:r>
              <a:endParaRPr lang="zh-CN" altLang="en-US"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endParaRPr>
            </a:p>
          </p:txBody>
        </p:sp>
      </p:grpSp>
      <p:sp>
        <p:nvSpPr>
          <p:cNvPr id="52" name="等腰三角形 51"/>
          <p:cNvSpPr/>
          <p:nvPr/>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等腰三角形 21"/>
          <p:cNvSpPr/>
          <p:nvPr/>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等腰三角形 21"/>
          <p:cNvSpPr/>
          <p:nvPr/>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等腰三角形 21"/>
          <p:cNvSpPr/>
          <p:nvPr/>
        </p:nvSpPr>
        <p:spPr>
          <a:xfrm rot="19016716">
            <a:off x="7429689" y="1625281"/>
            <a:ext cx="749276"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等腰三角形 21"/>
          <p:cNvSpPr/>
          <p:nvPr/>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等腰三角形 21"/>
          <p:cNvSpPr/>
          <p:nvPr/>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等腰三角形 21"/>
          <p:cNvSpPr/>
          <p:nvPr/>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231832457"/>
      </p:ext>
    </p:extLst>
  </p:cSld>
  <p:clrMapOvr>
    <a:masterClrMapping/>
  </p:clrMapOvr>
  <p:transition spd="slow" advClick="0" advTm="4000">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1+#ppt_w/2"/>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1+#ppt_w/2"/>
                                              </p:val>
                                            </p:tav>
                                            <p:tav tm="100000">
                                              <p:val>
                                                <p:strVal val="#ppt_x"/>
                                              </p:val>
                                            </p:tav>
                                          </p:tavLst>
                                        </p:anim>
                                        <p:anim calcmode="lin" valueType="num">
                                          <p:cBhvr additive="base">
                                            <p:cTn id="12" dur="75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1+#ppt_w/2"/>
                                              </p:val>
                                            </p:tav>
                                            <p:tav tm="100000">
                                              <p:val>
                                                <p:strVal val="#ppt_x"/>
                                              </p:val>
                                            </p:tav>
                                          </p:tavLst>
                                        </p:anim>
                                        <p:anim calcmode="lin" valueType="num">
                                          <p:cBhvr additive="base">
                                            <p:cTn id="16" dur="75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1+#ppt_w/2"/>
                                              </p:val>
                                            </p:tav>
                                            <p:tav tm="100000">
                                              <p:val>
                                                <p:strVal val="#ppt_x"/>
                                              </p:val>
                                            </p:tav>
                                          </p:tavLst>
                                        </p:anim>
                                        <p:anim calcmode="lin" valueType="num">
                                          <p:cBhvr additive="base">
                                            <p:cTn id="20" dur="75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750" fill="hold"/>
                                            <p:tgtEl>
                                              <p:spTgt spid="52"/>
                                            </p:tgtEl>
                                            <p:attrNameLst>
                                              <p:attrName>ppt_x</p:attrName>
                                            </p:attrNameLst>
                                          </p:cBhvr>
                                          <p:tavLst>
                                            <p:tav tm="0">
                                              <p:val>
                                                <p:strVal val="1+#ppt_w/2"/>
                                              </p:val>
                                            </p:tav>
                                            <p:tav tm="100000">
                                              <p:val>
                                                <p:strVal val="#ppt_x"/>
                                              </p:val>
                                            </p:tav>
                                          </p:tavLst>
                                        </p:anim>
                                        <p:anim calcmode="lin" valueType="num">
                                          <p:cBhvr additive="base">
                                            <p:cTn id="24" dur="750" fill="hold"/>
                                            <p:tgtEl>
                                              <p:spTgt spid="52"/>
                                            </p:tgtEl>
                                            <p:attrNameLst>
                                              <p:attrName>ppt_y</p:attrName>
                                            </p:attrNameLst>
                                          </p:cBhvr>
                                          <p:tavLst>
                                            <p:tav tm="0">
                                              <p:val>
                                                <p:strVal val="0-#ppt_h/2"/>
                                              </p:val>
                                            </p:tav>
                                            <p:tav tm="100000">
                                              <p:val>
                                                <p:strVal val="#ppt_y"/>
                                              </p:val>
                                            </p:tav>
                                          </p:tavLst>
                                        </p:anim>
                                      </p:childTnLst>
                                    </p:cTn>
                                  </p:par>
                                  <p:par>
                                    <p:cTn id="25" presetID="2" presetClass="entr" presetSubtype="3" decel="10000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750" fill="hold"/>
                                            <p:tgtEl>
                                              <p:spTgt spid="53"/>
                                            </p:tgtEl>
                                            <p:attrNameLst>
                                              <p:attrName>ppt_x</p:attrName>
                                            </p:attrNameLst>
                                          </p:cBhvr>
                                          <p:tavLst>
                                            <p:tav tm="0">
                                              <p:val>
                                                <p:strVal val="1+#ppt_w/2"/>
                                              </p:val>
                                            </p:tav>
                                            <p:tav tm="100000">
                                              <p:val>
                                                <p:strVal val="#ppt_x"/>
                                              </p:val>
                                            </p:tav>
                                          </p:tavLst>
                                        </p:anim>
                                        <p:anim calcmode="lin" valueType="num">
                                          <p:cBhvr additive="base">
                                            <p:cTn id="28" dur="750" fill="hold"/>
                                            <p:tgtEl>
                                              <p:spTgt spid="53"/>
                                            </p:tgtEl>
                                            <p:attrNameLst>
                                              <p:attrName>ppt_y</p:attrName>
                                            </p:attrNameLst>
                                          </p:cBhvr>
                                          <p:tavLst>
                                            <p:tav tm="0">
                                              <p:val>
                                                <p:strVal val="0-#ppt_h/2"/>
                                              </p:val>
                                            </p:tav>
                                            <p:tav tm="100000">
                                              <p:val>
                                                <p:strVal val="#ppt_y"/>
                                              </p:val>
                                            </p:tav>
                                          </p:tavLst>
                                        </p:anim>
                                      </p:childTnLst>
                                    </p:cTn>
                                  </p:par>
                                  <p:par>
                                    <p:cTn id="29" presetID="2" presetClass="entr" presetSubtype="3" decel="10000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750" fill="hold"/>
                                            <p:tgtEl>
                                              <p:spTgt spid="54"/>
                                            </p:tgtEl>
                                            <p:attrNameLst>
                                              <p:attrName>ppt_x</p:attrName>
                                            </p:attrNameLst>
                                          </p:cBhvr>
                                          <p:tavLst>
                                            <p:tav tm="0">
                                              <p:val>
                                                <p:strVal val="1+#ppt_w/2"/>
                                              </p:val>
                                            </p:tav>
                                            <p:tav tm="100000">
                                              <p:val>
                                                <p:strVal val="#ppt_x"/>
                                              </p:val>
                                            </p:tav>
                                          </p:tavLst>
                                        </p:anim>
                                        <p:anim calcmode="lin" valueType="num">
                                          <p:cBhvr additive="base">
                                            <p:cTn id="32" dur="750" fill="hold"/>
                                            <p:tgtEl>
                                              <p:spTgt spid="54"/>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750" fill="hold"/>
                                            <p:tgtEl>
                                              <p:spTgt spid="55"/>
                                            </p:tgtEl>
                                            <p:attrNameLst>
                                              <p:attrName>ppt_x</p:attrName>
                                            </p:attrNameLst>
                                          </p:cBhvr>
                                          <p:tavLst>
                                            <p:tav tm="0">
                                              <p:val>
                                                <p:strVal val="1+#ppt_w/2"/>
                                              </p:val>
                                            </p:tav>
                                            <p:tav tm="100000">
                                              <p:val>
                                                <p:strVal val="#ppt_x"/>
                                              </p:val>
                                            </p:tav>
                                          </p:tavLst>
                                        </p:anim>
                                        <p:anim calcmode="lin" valueType="num">
                                          <p:cBhvr additive="base">
                                            <p:cTn id="36" dur="750" fill="hold"/>
                                            <p:tgtEl>
                                              <p:spTgt spid="55"/>
                                            </p:tgtEl>
                                            <p:attrNameLst>
                                              <p:attrName>ppt_y</p:attrName>
                                            </p:attrNameLst>
                                          </p:cBhvr>
                                          <p:tavLst>
                                            <p:tav tm="0">
                                              <p:val>
                                                <p:strVal val="0-#ppt_h/2"/>
                                              </p:val>
                                            </p:tav>
                                            <p:tav tm="100000">
                                              <p:val>
                                                <p:strVal val="#ppt_y"/>
                                              </p:val>
                                            </p:tav>
                                          </p:tavLst>
                                        </p:anim>
                                      </p:childTnLst>
                                    </p:cTn>
                                  </p:par>
                                  <p:par>
                                    <p:cTn id="37" presetID="2" presetClass="entr" presetSubtype="3" decel="10000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750" fill="hold"/>
                                            <p:tgtEl>
                                              <p:spTgt spid="56"/>
                                            </p:tgtEl>
                                            <p:attrNameLst>
                                              <p:attrName>ppt_x</p:attrName>
                                            </p:attrNameLst>
                                          </p:cBhvr>
                                          <p:tavLst>
                                            <p:tav tm="0">
                                              <p:val>
                                                <p:strVal val="1+#ppt_w/2"/>
                                              </p:val>
                                            </p:tav>
                                            <p:tav tm="100000">
                                              <p:val>
                                                <p:strVal val="#ppt_x"/>
                                              </p:val>
                                            </p:tav>
                                          </p:tavLst>
                                        </p:anim>
                                        <p:anim calcmode="lin" valueType="num">
                                          <p:cBhvr additive="base">
                                            <p:cTn id="40" dur="750" fill="hold"/>
                                            <p:tgtEl>
                                              <p:spTgt spid="56"/>
                                            </p:tgtEl>
                                            <p:attrNameLst>
                                              <p:attrName>ppt_y</p:attrName>
                                            </p:attrNameLst>
                                          </p:cBhvr>
                                          <p:tavLst>
                                            <p:tav tm="0">
                                              <p:val>
                                                <p:strVal val="0-#ppt_h/2"/>
                                              </p:val>
                                            </p:tav>
                                            <p:tav tm="100000">
                                              <p:val>
                                                <p:strVal val="#ppt_y"/>
                                              </p:val>
                                            </p:tav>
                                          </p:tavLst>
                                        </p:anim>
                                      </p:childTnLst>
                                    </p:cTn>
                                  </p:par>
                                  <p:par>
                                    <p:cTn id="41" presetID="2" presetClass="entr" presetSubtype="3" decel="10000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750" fill="hold"/>
                                            <p:tgtEl>
                                              <p:spTgt spid="57"/>
                                            </p:tgtEl>
                                            <p:attrNameLst>
                                              <p:attrName>ppt_x</p:attrName>
                                            </p:attrNameLst>
                                          </p:cBhvr>
                                          <p:tavLst>
                                            <p:tav tm="0">
                                              <p:val>
                                                <p:strVal val="1+#ppt_w/2"/>
                                              </p:val>
                                            </p:tav>
                                            <p:tav tm="100000">
                                              <p:val>
                                                <p:strVal val="#ppt_x"/>
                                              </p:val>
                                            </p:tav>
                                          </p:tavLst>
                                        </p:anim>
                                        <p:anim calcmode="lin" valueType="num">
                                          <p:cBhvr additive="base">
                                            <p:cTn id="44" dur="750" fill="hold"/>
                                            <p:tgtEl>
                                              <p:spTgt spid="57"/>
                                            </p:tgtEl>
                                            <p:attrNameLst>
                                              <p:attrName>ppt_y</p:attrName>
                                            </p:attrNameLst>
                                          </p:cBhvr>
                                          <p:tavLst>
                                            <p:tav tm="0">
                                              <p:val>
                                                <p:strVal val="0-#ppt_h/2"/>
                                              </p:val>
                                            </p:tav>
                                            <p:tav tm="100000">
                                              <p:val>
                                                <p:strVal val="#ppt_y"/>
                                              </p:val>
                                            </p:tav>
                                          </p:tavLst>
                                        </p:anim>
                                      </p:childTnLst>
                                    </p:cTn>
                                  </p:par>
                                  <p:par>
                                    <p:cTn id="45" presetID="2" presetClass="entr" presetSubtype="3" decel="10000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750" fill="hold"/>
                                            <p:tgtEl>
                                              <p:spTgt spid="58"/>
                                            </p:tgtEl>
                                            <p:attrNameLst>
                                              <p:attrName>ppt_x</p:attrName>
                                            </p:attrNameLst>
                                          </p:cBhvr>
                                          <p:tavLst>
                                            <p:tav tm="0">
                                              <p:val>
                                                <p:strVal val="1+#ppt_w/2"/>
                                              </p:val>
                                            </p:tav>
                                            <p:tav tm="100000">
                                              <p:val>
                                                <p:strVal val="#ppt_x"/>
                                              </p:val>
                                            </p:tav>
                                          </p:tavLst>
                                        </p:anim>
                                        <p:anim calcmode="lin" valueType="num">
                                          <p:cBhvr additive="base">
                                            <p:cTn id="48" dur="750" fill="hold"/>
                                            <p:tgtEl>
                                              <p:spTgt spid="58"/>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40000">
                                      <p:stCondLst>
                                        <p:cond delay="500"/>
                                      </p:stCondLst>
                                      <p:childTnLst>
                                        <p:set>
                                          <p:cBhvr>
                                            <p:cTn id="50" dur="1" fill="hold">
                                              <p:stCondLst>
                                                <p:cond delay="0"/>
                                              </p:stCondLst>
                                            </p:cTn>
                                            <p:tgtEl>
                                              <p:spTgt spid="49"/>
                                            </p:tgtEl>
                                            <p:attrNameLst>
                                              <p:attrName>style.visibility</p:attrName>
                                            </p:attrNameLst>
                                          </p:cBhvr>
                                          <p:to>
                                            <p:strVal val="visible"/>
                                          </p:to>
                                        </p:set>
                                        <p:anim calcmode="lin" valueType="num" p14:bounceEnd="40000">
                                          <p:cBhvr additive="base">
                                            <p:cTn id="51" dur="750" fill="hold"/>
                                            <p:tgtEl>
                                              <p:spTgt spid="49"/>
                                            </p:tgtEl>
                                            <p:attrNameLst>
                                              <p:attrName>ppt_x</p:attrName>
                                            </p:attrNameLst>
                                          </p:cBhvr>
                                          <p:tavLst>
                                            <p:tav tm="0">
                                              <p:val>
                                                <p:strVal val="#ppt_x"/>
                                              </p:val>
                                            </p:tav>
                                            <p:tav tm="100000">
                                              <p:val>
                                                <p:strVal val="#ppt_x"/>
                                              </p:val>
                                            </p:tav>
                                          </p:tavLst>
                                        </p:anim>
                                        <p:anim calcmode="lin" valueType="num" p14:bounceEnd="40000">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12" presetClass="entr" presetSubtype="8" fill="hold" nodeType="withEffect">
                                      <p:stCondLst>
                                        <p:cond delay="10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p:tgtEl>
                                              <p:spTgt spid="45"/>
                                            </p:tgtEl>
                                            <p:attrNameLst>
                                              <p:attrName>ppt_x</p:attrName>
                                            </p:attrNameLst>
                                          </p:cBhvr>
                                          <p:tavLst>
                                            <p:tav tm="0">
                                              <p:val>
                                                <p:strVal val="#ppt_x-#ppt_w*1.125000"/>
                                              </p:val>
                                            </p:tav>
                                            <p:tav tm="100000">
                                              <p:val>
                                                <p:strVal val="#ppt_x"/>
                                              </p:val>
                                            </p:tav>
                                          </p:tavLst>
                                        </p:anim>
                                        <p:animEffect transition="in" filter="wipe(right)">
                                          <p:cBhvr>
                                            <p:cTn id="5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52" grpId="0" animBg="1"/>
          <p:bldP spid="53" grpId="0" animBg="1"/>
          <p:bldP spid="54" grpId="0" animBg="1"/>
          <p:bldP spid="55" grpId="0" animBg="1"/>
          <p:bldP spid="56" grpId="0" animBg="1"/>
          <p:bldP spid="57" grpId="0" animBg="1"/>
          <p:bldP spid="58" grpId="0" animBg="1"/>
        </p:bldLst>
      </p:timing>
    </mc:Choice>
    <mc:Fallback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1+#ppt_w/2"/>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1+#ppt_w/2"/>
                                              </p:val>
                                            </p:tav>
                                            <p:tav tm="100000">
                                              <p:val>
                                                <p:strVal val="#ppt_x"/>
                                              </p:val>
                                            </p:tav>
                                          </p:tavLst>
                                        </p:anim>
                                        <p:anim calcmode="lin" valueType="num">
                                          <p:cBhvr additive="base">
                                            <p:cTn id="12" dur="75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1+#ppt_w/2"/>
                                              </p:val>
                                            </p:tav>
                                            <p:tav tm="100000">
                                              <p:val>
                                                <p:strVal val="#ppt_x"/>
                                              </p:val>
                                            </p:tav>
                                          </p:tavLst>
                                        </p:anim>
                                        <p:anim calcmode="lin" valueType="num">
                                          <p:cBhvr additive="base">
                                            <p:cTn id="16" dur="75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1+#ppt_w/2"/>
                                              </p:val>
                                            </p:tav>
                                            <p:tav tm="100000">
                                              <p:val>
                                                <p:strVal val="#ppt_x"/>
                                              </p:val>
                                            </p:tav>
                                          </p:tavLst>
                                        </p:anim>
                                        <p:anim calcmode="lin" valueType="num">
                                          <p:cBhvr additive="base">
                                            <p:cTn id="20" dur="75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750" fill="hold"/>
                                            <p:tgtEl>
                                              <p:spTgt spid="52"/>
                                            </p:tgtEl>
                                            <p:attrNameLst>
                                              <p:attrName>ppt_x</p:attrName>
                                            </p:attrNameLst>
                                          </p:cBhvr>
                                          <p:tavLst>
                                            <p:tav tm="0">
                                              <p:val>
                                                <p:strVal val="1+#ppt_w/2"/>
                                              </p:val>
                                            </p:tav>
                                            <p:tav tm="100000">
                                              <p:val>
                                                <p:strVal val="#ppt_x"/>
                                              </p:val>
                                            </p:tav>
                                          </p:tavLst>
                                        </p:anim>
                                        <p:anim calcmode="lin" valueType="num">
                                          <p:cBhvr additive="base">
                                            <p:cTn id="24" dur="750" fill="hold"/>
                                            <p:tgtEl>
                                              <p:spTgt spid="52"/>
                                            </p:tgtEl>
                                            <p:attrNameLst>
                                              <p:attrName>ppt_y</p:attrName>
                                            </p:attrNameLst>
                                          </p:cBhvr>
                                          <p:tavLst>
                                            <p:tav tm="0">
                                              <p:val>
                                                <p:strVal val="0-#ppt_h/2"/>
                                              </p:val>
                                            </p:tav>
                                            <p:tav tm="100000">
                                              <p:val>
                                                <p:strVal val="#ppt_y"/>
                                              </p:val>
                                            </p:tav>
                                          </p:tavLst>
                                        </p:anim>
                                      </p:childTnLst>
                                    </p:cTn>
                                  </p:par>
                                  <p:par>
                                    <p:cTn id="25" presetID="2" presetClass="entr" presetSubtype="3" decel="10000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750" fill="hold"/>
                                            <p:tgtEl>
                                              <p:spTgt spid="53"/>
                                            </p:tgtEl>
                                            <p:attrNameLst>
                                              <p:attrName>ppt_x</p:attrName>
                                            </p:attrNameLst>
                                          </p:cBhvr>
                                          <p:tavLst>
                                            <p:tav tm="0">
                                              <p:val>
                                                <p:strVal val="1+#ppt_w/2"/>
                                              </p:val>
                                            </p:tav>
                                            <p:tav tm="100000">
                                              <p:val>
                                                <p:strVal val="#ppt_x"/>
                                              </p:val>
                                            </p:tav>
                                          </p:tavLst>
                                        </p:anim>
                                        <p:anim calcmode="lin" valueType="num">
                                          <p:cBhvr additive="base">
                                            <p:cTn id="28" dur="750" fill="hold"/>
                                            <p:tgtEl>
                                              <p:spTgt spid="53"/>
                                            </p:tgtEl>
                                            <p:attrNameLst>
                                              <p:attrName>ppt_y</p:attrName>
                                            </p:attrNameLst>
                                          </p:cBhvr>
                                          <p:tavLst>
                                            <p:tav tm="0">
                                              <p:val>
                                                <p:strVal val="0-#ppt_h/2"/>
                                              </p:val>
                                            </p:tav>
                                            <p:tav tm="100000">
                                              <p:val>
                                                <p:strVal val="#ppt_y"/>
                                              </p:val>
                                            </p:tav>
                                          </p:tavLst>
                                        </p:anim>
                                      </p:childTnLst>
                                    </p:cTn>
                                  </p:par>
                                  <p:par>
                                    <p:cTn id="29" presetID="2" presetClass="entr" presetSubtype="3" decel="10000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750" fill="hold"/>
                                            <p:tgtEl>
                                              <p:spTgt spid="54"/>
                                            </p:tgtEl>
                                            <p:attrNameLst>
                                              <p:attrName>ppt_x</p:attrName>
                                            </p:attrNameLst>
                                          </p:cBhvr>
                                          <p:tavLst>
                                            <p:tav tm="0">
                                              <p:val>
                                                <p:strVal val="1+#ppt_w/2"/>
                                              </p:val>
                                            </p:tav>
                                            <p:tav tm="100000">
                                              <p:val>
                                                <p:strVal val="#ppt_x"/>
                                              </p:val>
                                            </p:tav>
                                          </p:tavLst>
                                        </p:anim>
                                        <p:anim calcmode="lin" valueType="num">
                                          <p:cBhvr additive="base">
                                            <p:cTn id="32" dur="750" fill="hold"/>
                                            <p:tgtEl>
                                              <p:spTgt spid="54"/>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750" fill="hold"/>
                                            <p:tgtEl>
                                              <p:spTgt spid="55"/>
                                            </p:tgtEl>
                                            <p:attrNameLst>
                                              <p:attrName>ppt_x</p:attrName>
                                            </p:attrNameLst>
                                          </p:cBhvr>
                                          <p:tavLst>
                                            <p:tav tm="0">
                                              <p:val>
                                                <p:strVal val="1+#ppt_w/2"/>
                                              </p:val>
                                            </p:tav>
                                            <p:tav tm="100000">
                                              <p:val>
                                                <p:strVal val="#ppt_x"/>
                                              </p:val>
                                            </p:tav>
                                          </p:tavLst>
                                        </p:anim>
                                        <p:anim calcmode="lin" valueType="num">
                                          <p:cBhvr additive="base">
                                            <p:cTn id="36" dur="750" fill="hold"/>
                                            <p:tgtEl>
                                              <p:spTgt spid="55"/>
                                            </p:tgtEl>
                                            <p:attrNameLst>
                                              <p:attrName>ppt_y</p:attrName>
                                            </p:attrNameLst>
                                          </p:cBhvr>
                                          <p:tavLst>
                                            <p:tav tm="0">
                                              <p:val>
                                                <p:strVal val="0-#ppt_h/2"/>
                                              </p:val>
                                            </p:tav>
                                            <p:tav tm="100000">
                                              <p:val>
                                                <p:strVal val="#ppt_y"/>
                                              </p:val>
                                            </p:tav>
                                          </p:tavLst>
                                        </p:anim>
                                      </p:childTnLst>
                                    </p:cTn>
                                  </p:par>
                                  <p:par>
                                    <p:cTn id="37" presetID="2" presetClass="entr" presetSubtype="3" decel="10000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750" fill="hold"/>
                                            <p:tgtEl>
                                              <p:spTgt spid="56"/>
                                            </p:tgtEl>
                                            <p:attrNameLst>
                                              <p:attrName>ppt_x</p:attrName>
                                            </p:attrNameLst>
                                          </p:cBhvr>
                                          <p:tavLst>
                                            <p:tav tm="0">
                                              <p:val>
                                                <p:strVal val="1+#ppt_w/2"/>
                                              </p:val>
                                            </p:tav>
                                            <p:tav tm="100000">
                                              <p:val>
                                                <p:strVal val="#ppt_x"/>
                                              </p:val>
                                            </p:tav>
                                          </p:tavLst>
                                        </p:anim>
                                        <p:anim calcmode="lin" valueType="num">
                                          <p:cBhvr additive="base">
                                            <p:cTn id="40" dur="750" fill="hold"/>
                                            <p:tgtEl>
                                              <p:spTgt spid="56"/>
                                            </p:tgtEl>
                                            <p:attrNameLst>
                                              <p:attrName>ppt_y</p:attrName>
                                            </p:attrNameLst>
                                          </p:cBhvr>
                                          <p:tavLst>
                                            <p:tav tm="0">
                                              <p:val>
                                                <p:strVal val="0-#ppt_h/2"/>
                                              </p:val>
                                            </p:tav>
                                            <p:tav tm="100000">
                                              <p:val>
                                                <p:strVal val="#ppt_y"/>
                                              </p:val>
                                            </p:tav>
                                          </p:tavLst>
                                        </p:anim>
                                      </p:childTnLst>
                                    </p:cTn>
                                  </p:par>
                                  <p:par>
                                    <p:cTn id="41" presetID="2" presetClass="entr" presetSubtype="3" decel="10000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750" fill="hold"/>
                                            <p:tgtEl>
                                              <p:spTgt spid="57"/>
                                            </p:tgtEl>
                                            <p:attrNameLst>
                                              <p:attrName>ppt_x</p:attrName>
                                            </p:attrNameLst>
                                          </p:cBhvr>
                                          <p:tavLst>
                                            <p:tav tm="0">
                                              <p:val>
                                                <p:strVal val="1+#ppt_w/2"/>
                                              </p:val>
                                            </p:tav>
                                            <p:tav tm="100000">
                                              <p:val>
                                                <p:strVal val="#ppt_x"/>
                                              </p:val>
                                            </p:tav>
                                          </p:tavLst>
                                        </p:anim>
                                        <p:anim calcmode="lin" valueType="num">
                                          <p:cBhvr additive="base">
                                            <p:cTn id="44" dur="750" fill="hold"/>
                                            <p:tgtEl>
                                              <p:spTgt spid="57"/>
                                            </p:tgtEl>
                                            <p:attrNameLst>
                                              <p:attrName>ppt_y</p:attrName>
                                            </p:attrNameLst>
                                          </p:cBhvr>
                                          <p:tavLst>
                                            <p:tav tm="0">
                                              <p:val>
                                                <p:strVal val="0-#ppt_h/2"/>
                                              </p:val>
                                            </p:tav>
                                            <p:tav tm="100000">
                                              <p:val>
                                                <p:strVal val="#ppt_y"/>
                                              </p:val>
                                            </p:tav>
                                          </p:tavLst>
                                        </p:anim>
                                      </p:childTnLst>
                                    </p:cTn>
                                  </p:par>
                                  <p:par>
                                    <p:cTn id="45" presetID="2" presetClass="entr" presetSubtype="3" decel="10000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750" fill="hold"/>
                                            <p:tgtEl>
                                              <p:spTgt spid="58"/>
                                            </p:tgtEl>
                                            <p:attrNameLst>
                                              <p:attrName>ppt_x</p:attrName>
                                            </p:attrNameLst>
                                          </p:cBhvr>
                                          <p:tavLst>
                                            <p:tav tm="0">
                                              <p:val>
                                                <p:strVal val="1+#ppt_w/2"/>
                                              </p:val>
                                            </p:tav>
                                            <p:tav tm="100000">
                                              <p:val>
                                                <p:strVal val="#ppt_x"/>
                                              </p:val>
                                            </p:tav>
                                          </p:tavLst>
                                        </p:anim>
                                        <p:anim calcmode="lin" valueType="num">
                                          <p:cBhvr additive="base">
                                            <p:cTn id="48" dur="750" fill="hold"/>
                                            <p:tgtEl>
                                              <p:spTgt spid="58"/>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50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12" presetClass="entr" presetSubtype="8" fill="hold" nodeType="withEffect">
                                      <p:stCondLst>
                                        <p:cond delay="10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p:tgtEl>
                                              <p:spTgt spid="45"/>
                                            </p:tgtEl>
                                            <p:attrNameLst>
                                              <p:attrName>ppt_x</p:attrName>
                                            </p:attrNameLst>
                                          </p:cBhvr>
                                          <p:tavLst>
                                            <p:tav tm="0">
                                              <p:val>
                                                <p:strVal val="#ppt_x-#ppt_w*1.125000"/>
                                              </p:val>
                                            </p:tav>
                                            <p:tav tm="100000">
                                              <p:val>
                                                <p:strVal val="#ppt_x"/>
                                              </p:val>
                                            </p:tav>
                                          </p:tavLst>
                                        </p:anim>
                                        <p:animEffect transition="in" filter="wipe(right)">
                                          <p:cBhvr>
                                            <p:cTn id="5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52" grpId="0" animBg="1"/>
          <p:bldP spid="53" grpId="0" animBg="1"/>
          <p:bldP spid="54" grpId="0" animBg="1"/>
          <p:bldP spid="55" grpId="0" animBg="1"/>
          <p:bldP spid="56" grpId="0" animBg="1"/>
          <p:bldP spid="57" grpId="0" animBg="1"/>
          <p:bldP spid="58"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382159" y="3047667"/>
            <a:ext cx="1799527" cy="2666429"/>
            <a:chOff x="1585357" y="1960123"/>
            <a:chExt cx="1799527" cy="2666429"/>
          </a:xfrm>
        </p:grpSpPr>
        <p:sp>
          <p:nvSpPr>
            <p:cNvPr id="3" name="文本框 2">
              <a:extLst>
                <a:ext uri="{FF2B5EF4-FFF2-40B4-BE49-F238E27FC236}">
                  <a16:creationId xmlns:a16="http://schemas.microsoft.com/office/drawing/2014/main" id="{D7253455-99BE-4A79-9EB1-0B3D08BBB575}"/>
                </a:ext>
              </a:extLst>
            </p:cNvPr>
            <p:cNvSpPr txBox="1"/>
            <p:nvPr/>
          </p:nvSpPr>
          <p:spPr>
            <a:xfrm>
              <a:off x="1585357" y="4099741"/>
              <a:ext cx="1799527" cy="526811"/>
            </a:xfrm>
            <a:prstGeom prst="rect">
              <a:avLst/>
            </a:prstGeom>
            <a:noFill/>
          </p:spPr>
          <p:txBody>
            <a:bodyPr wrap="square" rtlCol="0">
              <a:spAutoFit/>
            </a:bodyPr>
            <a:lstStyle/>
            <a:p>
              <a:pPr marL="0" marR="0" lvl="0" indent="0" algn="l" defTabSz="1216025" rtl="0" eaLnBrk="1" fontAlgn="auto" latinLnBrk="0" hangingPunct="1">
                <a:lnSpc>
                  <a:spcPct val="15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black"/>
                  </a:solidFill>
                  <a:effectLst/>
                  <a:uLnTx/>
                  <a:uFillTx/>
                  <a:latin typeface="+mn-lt"/>
                  <a:ea typeface="+mn-ea"/>
                  <a:cs typeface="+mn-ea"/>
                  <a:sym typeface="+mn-lt"/>
                </a:rPr>
                <a:t>Click here to add content that matches the title.</a:t>
              </a:r>
            </a:p>
          </p:txBody>
        </p:sp>
        <p:sp>
          <p:nvSpPr>
            <p:cNvPr id="4" name="矩形 3"/>
            <p:cNvSpPr/>
            <p:nvPr/>
          </p:nvSpPr>
          <p:spPr>
            <a:xfrm>
              <a:off x="1586892" y="3508742"/>
              <a:ext cx="1107996" cy="417358"/>
            </a:xfrm>
            <a:prstGeom prst="rect">
              <a:avLst/>
            </a:prstGeom>
          </p:spPr>
          <p:txBody>
            <a:bodyPr wrap="none">
              <a:spAutoFit/>
            </a:bodyPr>
            <a:lstStyle/>
            <a:p>
              <a:pPr>
                <a:lnSpc>
                  <a:spcPct val="130000"/>
                </a:lnSpc>
              </a:pPr>
              <a:r>
                <a:rPr lang="zh-CN" altLang="en-US" b="1" dirty="0">
                  <a:solidFill>
                    <a:schemeClr val="tx1">
                      <a:lumMod val="85000"/>
                      <a:lumOff val="15000"/>
                    </a:schemeClr>
                  </a:solidFill>
                  <a:cs typeface="+mn-ea"/>
                  <a:sym typeface="+mn-lt"/>
                </a:rPr>
                <a:t>Key values</a:t>
              </a:r>
              <a:endParaRPr lang="en-US" altLang="zh-CN" b="1" dirty="0">
                <a:solidFill>
                  <a:schemeClr val="tx1">
                    <a:lumMod val="85000"/>
                    <a:lumOff val="15000"/>
                  </a:schemeClr>
                </a:solidFill>
                <a:cs typeface="+mn-ea"/>
                <a:sym typeface="+mn-lt"/>
              </a:endParaRPr>
            </a:p>
          </p:txBody>
        </p:sp>
        <p:sp>
          <p:nvSpPr>
            <p:cNvPr id="5" name="矩形 4"/>
            <p:cNvSpPr/>
            <p:nvPr/>
          </p:nvSpPr>
          <p:spPr>
            <a:xfrm>
              <a:off x="1586892" y="2350651"/>
              <a:ext cx="787395" cy="814582"/>
            </a:xfrm>
            <a:prstGeom prst="rect">
              <a:avLst/>
            </a:prstGeom>
          </p:spPr>
          <p:txBody>
            <a:bodyPr wrap="none">
              <a:spAutoFit/>
            </a:bodyPr>
            <a:lstStyle/>
            <a:p>
              <a:pPr>
                <a:lnSpc>
                  <a:spcPct val="130000"/>
                </a:lnSpc>
              </a:pPr>
              <a:r>
                <a:rPr lang="en-US" altLang="zh-CN" sz="4000" dirty="0">
                  <a:gradFill>
                    <a:gsLst>
                      <a:gs pos="0">
                        <a:srgbClr val="92BFB5"/>
                      </a:gs>
                      <a:gs pos="100000">
                        <a:srgbClr val="52A4AE"/>
                      </a:gs>
                    </a:gsLst>
                    <a:lin ang="0" scaled="0"/>
                  </a:gradFill>
                  <a:cs typeface="+mn-ea"/>
                  <a:sym typeface="+mn-lt"/>
                </a:rPr>
                <a:t>01</a:t>
              </a:r>
            </a:p>
          </p:txBody>
        </p:sp>
        <p:cxnSp>
          <p:nvCxnSpPr>
            <p:cNvPr id="7" name="直接连接符 6"/>
            <p:cNvCxnSpPr/>
            <p:nvPr/>
          </p:nvCxnSpPr>
          <p:spPr>
            <a:xfrm flipV="1">
              <a:off x="1713479" y="1960123"/>
              <a:ext cx="345302" cy="345303"/>
            </a:xfrm>
            <a:prstGeom prst="line">
              <a:avLst/>
            </a:prstGeom>
            <a:ln w="25400">
              <a:solidFill>
                <a:srgbClr val="52A4AE"/>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3936673" y="3047667"/>
            <a:ext cx="1799527" cy="2666429"/>
            <a:chOff x="1585357" y="1960123"/>
            <a:chExt cx="1799527" cy="2666429"/>
          </a:xfrm>
        </p:grpSpPr>
        <p:sp>
          <p:nvSpPr>
            <p:cNvPr id="13" name="文本框 12">
              <a:extLst>
                <a:ext uri="{FF2B5EF4-FFF2-40B4-BE49-F238E27FC236}">
                  <a16:creationId xmlns:a16="http://schemas.microsoft.com/office/drawing/2014/main" id="{D7253455-99BE-4A79-9EB1-0B3D08BBB575}"/>
                </a:ext>
              </a:extLst>
            </p:cNvPr>
            <p:cNvSpPr txBox="1"/>
            <p:nvPr/>
          </p:nvSpPr>
          <p:spPr>
            <a:xfrm>
              <a:off x="1585357" y="4099741"/>
              <a:ext cx="1799527" cy="526811"/>
            </a:xfrm>
            <a:prstGeom prst="rect">
              <a:avLst/>
            </a:prstGeom>
            <a:noFill/>
          </p:spPr>
          <p:txBody>
            <a:bodyPr wrap="square" rtlCol="0">
              <a:spAutoFit/>
            </a:bodyPr>
            <a:lstStyle/>
            <a:p>
              <a:pPr marL="0" marR="0" lvl="0" indent="0" algn="l" defTabSz="1216025" rtl="0" eaLnBrk="1" fontAlgn="auto" latinLnBrk="0" hangingPunct="1">
                <a:lnSpc>
                  <a:spcPct val="15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black"/>
                  </a:solidFill>
                  <a:effectLst/>
                  <a:uLnTx/>
                  <a:uFillTx/>
                  <a:latin typeface="+mn-lt"/>
                  <a:ea typeface="+mn-ea"/>
                  <a:cs typeface="+mn-ea"/>
                  <a:sym typeface="+mn-lt"/>
                </a:rPr>
                <a:t>Click here to add content that matches the title.</a:t>
              </a:r>
            </a:p>
          </p:txBody>
        </p:sp>
        <p:sp>
          <p:nvSpPr>
            <p:cNvPr id="14" name="矩形 13"/>
            <p:cNvSpPr/>
            <p:nvPr/>
          </p:nvSpPr>
          <p:spPr>
            <a:xfrm>
              <a:off x="1586892" y="3508742"/>
              <a:ext cx="1107996" cy="417358"/>
            </a:xfrm>
            <a:prstGeom prst="rect">
              <a:avLst/>
            </a:prstGeom>
          </p:spPr>
          <p:txBody>
            <a:bodyPr wrap="none">
              <a:spAutoFit/>
            </a:bodyPr>
            <a:lstStyle/>
            <a:p>
              <a:pPr>
                <a:lnSpc>
                  <a:spcPct val="130000"/>
                </a:lnSpc>
              </a:pPr>
              <a:r>
                <a:rPr lang="zh-CN" altLang="en-US" b="1" dirty="0">
                  <a:solidFill>
                    <a:schemeClr val="tx1">
                      <a:lumMod val="85000"/>
                      <a:lumOff val="15000"/>
                    </a:schemeClr>
                  </a:solidFill>
                  <a:cs typeface="+mn-ea"/>
                  <a:sym typeface="+mn-lt"/>
                </a:rPr>
                <a:t>Work plan</a:t>
              </a:r>
              <a:endParaRPr lang="en-US" altLang="zh-CN" b="1" dirty="0">
                <a:solidFill>
                  <a:schemeClr val="tx1">
                    <a:lumMod val="85000"/>
                    <a:lumOff val="15000"/>
                  </a:schemeClr>
                </a:solidFill>
                <a:cs typeface="+mn-ea"/>
                <a:sym typeface="+mn-lt"/>
              </a:endParaRPr>
            </a:p>
          </p:txBody>
        </p:sp>
        <p:sp>
          <p:nvSpPr>
            <p:cNvPr id="15" name="矩形 14"/>
            <p:cNvSpPr/>
            <p:nvPr/>
          </p:nvSpPr>
          <p:spPr>
            <a:xfrm>
              <a:off x="1586892" y="2350651"/>
              <a:ext cx="787395" cy="814582"/>
            </a:xfrm>
            <a:prstGeom prst="rect">
              <a:avLst/>
            </a:prstGeom>
          </p:spPr>
          <p:txBody>
            <a:bodyPr wrap="none">
              <a:spAutoFit/>
            </a:bodyPr>
            <a:lstStyle/>
            <a:p>
              <a:pPr>
                <a:lnSpc>
                  <a:spcPct val="130000"/>
                </a:lnSpc>
              </a:pPr>
              <a:r>
                <a:rPr lang="en-US" altLang="zh-CN" sz="4000" dirty="0">
                  <a:gradFill>
                    <a:gsLst>
                      <a:gs pos="0">
                        <a:srgbClr val="92BFB5"/>
                      </a:gs>
                      <a:gs pos="100000">
                        <a:srgbClr val="52A4AE"/>
                      </a:gs>
                    </a:gsLst>
                    <a:lin ang="0" scaled="0"/>
                  </a:gradFill>
                  <a:cs typeface="+mn-ea"/>
                  <a:sym typeface="+mn-lt"/>
                </a:rPr>
                <a:t>02</a:t>
              </a:r>
            </a:p>
          </p:txBody>
        </p:sp>
        <p:cxnSp>
          <p:nvCxnSpPr>
            <p:cNvPr id="16" name="直接连接符 15"/>
            <p:cNvCxnSpPr/>
            <p:nvPr/>
          </p:nvCxnSpPr>
          <p:spPr>
            <a:xfrm flipV="1">
              <a:off x="1713479" y="1960123"/>
              <a:ext cx="345302" cy="345303"/>
            </a:xfrm>
            <a:prstGeom prst="line">
              <a:avLst/>
            </a:prstGeom>
            <a:ln w="25400">
              <a:solidFill>
                <a:srgbClr val="52A4AE"/>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6491187" y="3047667"/>
            <a:ext cx="1799527" cy="2666429"/>
            <a:chOff x="1585357" y="1960123"/>
            <a:chExt cx="1799527" cy="2666429"/>
          </a:xfrm>
        </p:grpSpPr>
        <p:sp>
          <p:nvSpPr>
            <p:cNvPr id="18" name="文本框 17">
              <a:extLst>
                <a:ext uri="{FF2B5EF4-FFF2-40B4-BE49-F238E27FC236}">
                  <a16:creationId xmlns:a16="http://schemas.microsoft.com/office/drawing/2014/main" id="{D7253455-99BE-4A79-9EB1-0B3D08BBB575}"/>
                </a:ext>
              </a:extLst>
            </p:cNvPr>
            <p:cNvSpPr txBox="1"/>
            <p:nvPr/>
          </p:nvSpPr>
          <p:spPr>
            <a:xfrm>
              <a:off x="1585357" y="4099741"/>
              <a:ext cx="1799527" cy="526811"/>
            </a:xfrm>
            <a:prstGeom prst="rect">
              <a:avLst/>
            </a:prstGeom>
            <a:noFill/>
          </p:spPr>
          <p:txBody>
            <a:bodyPr wrap="square" rtlCol="0">
              <a:spAutoFit/>
            </a:bodyPr>
            <a:lstStyle/>
            <a:p>
              <a:pPr marL="0" marR="0" lvl="0" indent="0" algn="l" defTabSz="1216025" rtl="0" eaLnBrk="1" fontAlgn="auto" latinLnBrk="0" hangingPunct="1">
                <a:lnSpc>
                  <a:spcPct val="15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black"/>
                  </a:solidFill>
                  <a:effectLst/>
                  <a:uLnTx/>
                  <a:uFillTx/>
                  <a:latin typeface="+mn-lt"/>
                  <a:ea typeface="+mn-ea"/>
                  <a:cs typeface="+mn-ea"/>
                  <a:sym typeface="+mn-lt"/>
                </a:rPr>
                <a:t>Click here to add content that matches the title.</a:t>
              </a:r>
            </a:p>
          </p:txBody>
        </p:sp>
        <p:sp>
          <p:nvSpPr>
            <p:cNvPr id="19" name="矩形 18"/>
            <p:cNvSpPr/>
            <p:nvPr/>
          </p:nvSpPr>
          <p:spPr>
            <a:xfrm>
              <a:off x="1586892" y="3508742"/>
              <a:ext cx="1107996" cy="417358"/>
            </a:xfrm>
            <a:prstGeom prst="rect">
              <a:avLst/>
            </a:prstGeom>
          </p:spPr>
          <p:txBody>
            <a:bodyPr wrap="none">
              <a:spAutoFit/>
            </a:bodyPr>
            <a:lstStyle/>
            <a:p>
              <a:pPr>
                <a:lnSpc>
                  <a:spcPct val="130000"/>
                </a:lnSpc>
              </a:pPr>
              <a:r>
                <a:rPr lang="zh-CN" altLang="en-US" b="1" dirty="0">
                  <a:solidFill>
                    <a:schemeClr val="tx1">
                      <a:lumMod val="85000"/>
                      <a:lumOff val="15000"/>
                    </a:schemeClr>
                  </a:solidFill>
                  <a:cs typeface="+mn-ea"/>
                  <a:sym typeface="+mn-lt"/>
                </a:rPr>
                <a:t>Project difficulties</a:t>
              </a:r>
              <a:endParaRPr lang="en-US" altLang="zh-CN" b="1" dirty="0">
                <a:solidFill>
                  <a:schemeClr val="tx1">
                    <a:lumMod val="85000"/>
                    <a:lumOff val="15000"/>
                  </a:schemeClr>
                </a:solidFill>
                <a:cs typeface="+mn-ea"/>
                <a:sym typeface="+mn-lt"/>
              </a:endParaRPr>
            </a:p>
          </p:txBody>
        </p:sp>
        <p:sp>
          <p:nvSpPr>
            <p:cNvPr id="20" name="矩形 19"/>
            <p:cNvSpPr/>
            <p:nvPr/>
          </p:nvSpPr>
          <p:spPr>
            <a:xfrm>
              <a:off x="1586892" y="2350651"/>
              <a:ext cx="787395" cy="814582"/>
            </a:xfrm>
            <a:prstGeom prst="rect">
              <a:avLst/>
            </a:prstGeom>
          </p:spPr>
          <p:txBody>
            <a:bodyPr wrap="none">
              <a:spAutoFit/>
            </a:bodyPr>
            <a:lstStyle/>
            <a:p>
              <a:pPr>
                <a:lnSpc>
                  <a:spcPct val="130000"/>
                </a:lnSpc>
              </a:pPr>
              <a:r>
                <a:rPr lang="en-US" altLang="zh-CN" sz="4000" dirty="0">
                  <a:gradFill>
                    <a:gsLst>
                      <a:gs pos="0">
                        <a:srgbClr val="92BFB5"/>
                      </a:gs>
                      <a:gs pos="100000">
                        <a:srgbClr val="52A4AE"/>
                      </a:gs>
                    </a:gsLst>
                    <a:lin ang="0" scaled="0"/>
                  </a:gradFill>
                  <a:cs typeface="+mn-ea"/>
                  <a:sym typeface="+mn-lt"/>
                </a:rPr>
                <a:t>03</a:t>
              </a:r>
            </a:p>
          </p:txBody>
        </p:sp>
        <p:cxnSp>
          <p:nvCxnSpPr>
            <p:cNvPr id="21" name="直接连接符 20"/>
            <p:cNvCxnSpPr/>
            <p:nvPr/>
          </p:nvCxnSpPr>
          <p:spPr>
            <a:xfrm flipV="1">
              <a:off x="1713479" y="1960123"/>
              <a:ext cx="345302" cy="345303"/>
            </a:xfrm>
            <a:prstGeom prst="line">
              <a:avLst/>
            </a:prstGeom>
            <a:ln w="25400">
              <a:solidFill>
                <a:srgbClr val="52A4AE"/>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9045701" y="3047667"/>
            <a:ext cx="1799527" cy="2666429"/>
            <a:chOff x="1585357" y="1960123"/>
            <a:chExt cx="1799527" cy="2666429"/>
          </a:xfrm>
        </p:grpSpPr>
        <p:sp>
          <p:nvSpPr>
            <p:cNvPr id="23" name="文本框 22">
              <a:extLst>
                <a:ext uri="{FF2B5EF4-FFF2-40B4-BE49-F238E27FC236}">
                  <a16:creationId xmlns:a16="http://schemas.microsoft.com/office/drawing/2014/main" id="{D7253455-99BE-4A79-9EB1-0B3D08BBB575}"/>
                </a:ext>
              </a:extLst>
            </p:cNvPr>
            <p:cNvSpPr txBox="1"/>
            <p:nvPr/>
          </p:nvSpPr>
          <p:spPr>
            <a:xfrm>
              <a:off x="1585357" y="4099741"/>
              <a:ext cx="1799527" cy="526811"/>
            </a:xfrm>
            <a:prstGeom prst="rect">
              <a:avLst/>
            </a:prstGeom>
            <a:noFill/>
          </p:spPr>
          <p:txBody>
            <a:bodyPr wrap="square" rtlCol="0">
              <a:spAutoFit/>
            </a:bodyPr>
            <a:lstStyle/>
            <a:p>
              <a:pPr marL="0" marR="0" lvl="0" indent="0" algn="l" defTabSz="1216025" rtl="0" eaLnBrk="1" fontAlgn="auto" latinLnBrk="0" hangingPunct="1">
                <a:lnSpc>
                  <a:spcPct val="15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black"/>
                  </a:solidFill>
                  <a:effectLst/>
                  <a:uLnTx/>
                  <a:uFillTx/>
                  <a:latin typeface="+mn-lt"/>
                  <a:ea typeface="+mn-ea"/>
                  <a:cs typeface="+mn-ea"/>
                  <a:sym typeface="+mn-lt"/>
                </a:rPr>
                <a:t>Click here to add content that matches the title.</a:t>
              </a:r>
            </a:p>
          </p:txBody>
        </p:sp>
        <p:sp>
          <p:nvSpPr>
            <p:cNvPr id="24" name="矩形 23"/>
            <p:cNvSpPr/>
            <p:nvPr/>
          </p:nvSpPr>
          <p:spPr>
            <a:xfrm>
              <a:off x="1586892" y="3508742"/>
              <a:ext cx="1107996" cy="417358"/>
            </a:xfrm>
            <a:prstGeom prst="rect">
              <a:avLst/>
            </a:prstGeom>
          </p:spPr>
          <p:txBody>
            <a:bodyPr wrap="none">
              <a:spAutoFit/>
            </a:bodyPr>
            <a:lstStyle/>
            <a:p>
              <a:pPr>
                <a:lnSpc>
                  <a:spcPct val="130000"/>
                </a:lnSpc>
              </a:pPr>
              <a:r>
                <a:rPr lang="zh-CN" altLang="en-US" b="1" dirty="0">
                  <a:solidFill>
                    <a:schemeClr val="tx1">
                      <a:lumMod val="85000"/>
                      <a:lumOff val="15000"/>
                    </a:schemeClr>
                  </a:solidFill>
                  <a:cs typeface="+mn-ea"/>
                  <a:sym typeface="+mn-lt"/>
                </a:rPr>
                <a:t>Plan your outlook</a:t>
              </a:r>
              <a:endParaRPr lang="en-US" altLang="zh-CN" b="1" dirty="0">
                <a:solidFill>
                  <a:schemeClr val="tx1">
                    <a:lumMod val="85000"/>
                    <a:lumOff val="15000"/>
                  </a:schemeClr>
                </a:solidFill>
                <a:cs typeface="+mn-ea"/>
                <a:sym typeface="+mn-lt"/>
              </a:endParaRPr>
            </a:p>
          </p:txBody>
        </p:sp>
        <p:sp>
          <p:nvSpPr>
            <p:cNvPr id="25" name="矩形 24"/>
            <p:cNvSpPr/>
            <p:nvPr/>
          </p:nvSpPr>
          <p:spPr>
            <a:xfrm>
              <a:off x="1586892" y="2350651"/>
              <a:ext cx="787395" cy="814582"/>
            </a:xfrm>
            <a:prstGeom prst="rect">
              <a:avLst/>
            </a:prstGeom>
          </p:spPr>
          <p:txBody>
            <a:bodyPr wrap="none">
              <a:spAutoFit/>
            </a:bodyPr>
            <a:lstStyle/>
            <a:p>
              <a:pPr>
                <a:lnSpc>
                  <a:spcPct val="130000"/>
                </a:lnSpc>
              </a:pPr>
              <a:r>
                <a:rPr lang="en-US" altLang="zh-CN" sz="4000" dirty="0">
                  <a:gradFill>
                    <a:gsLst>
                      <a:gs pos="0">
                        <a:srgbClr val="92BFB5"/>
                      </a:gs>
                      <a:gs pos="100000">
                        <a:srgbClr val="52A4AE"/>
                      </a:gs>
                    </a:gsLst>
                    <a:lin ang="0" scaled="0"/>
                  </a:gradFill>
                  <a:cs typeface="+mn-ea"/>
                  <a:sym typeface="+mn-lt"/>
                </a:rPr>
                <a:t>04</a:t>
              </a:r>
            </a:p>
          </p:txBody>
        </p:sp>
        <p:cxnSp>
          <p:nvCxnSpPr>
            <p:cNvPr id="26" name="直接连接符 25"/>
            <p:cNvCxnSpPr/>
            <p:nvPr/>
          </p:nvCxnSpPr>
          <p:spPr>
            <a:xfrm flipV="1">
              <a:off x="1713479" y="1960123"/>
              <a:ext cx="345302" cy="345303"/>
            </a:xfrm>
            <a:prstGeom prst="line">
              <a:avLst/>
            </a:prstGeom>
            <a:ln w="25400">
              <a:solidFill>
                <a:srgbClr val="52A4AE"/>
              </a:solidFill>
            </a:ln>
          </p:spPr>
          <p:style>
            <a:lnRef idx="1">
              <a:schemeClr val="accent1"/>
            </a:lnRef>
            <a:fillRef idx="0">
              <a:schemeClr val="accent1"/>
            </a:fillRef>
            <a:effectRef idx="0">
              <a:schemeClr val="accent1"/>
            </a:effectRef>
            <a:fontRef idx="minor">
              <a:schemeClr val="tx1"/>
            </a:fontRef>
          </p:style>
        </p:cxnSp>
      </p:grpSp>
      <p:sp>
        <p:nvSpPr>
          <p:cNvPr id="27" name="文本框 26">
            <a:extLst>
              <a:ext uri="{FF2B5EF4-FFF2-40B4-BE49-F238E27FC236}">
                <a16:creationId xmlns:a16="http://schemas.microsoft.com/office/drawing/2014/main" id="{D7253455-99BE-4A79-9EB1-0B3D08BBB575}"/>
              </a:ext>
            </a:extLst>
          </p:cNvPr>
          <p:cNvSpPr txBox="1"/>
          <p:nvPr/>
        </p:nvSpPr>
        <p:spPr>
          <a:xfrm>
            <a:off x="1337205" y="1599145"/>
            <a:ext cx="9508023" cy="1083053"/>
          </a:xfrm>
          <a:prstGeom prst="rect">
            <a:avLst/>
          </a:prstGeom>
          <a:noFill/>
        </p:spPr>
        <p:txBody>
          <a:bodyPr wrap="square" rtlCol="0">
            <a:spAutoFit/>
          </a:bodyPr>
          <a:lstStyle/>
          <a:p>
            <a:pPr algn="ctr">
              <a:lnSpc>
                <a:spcPct val="200000"/>
              </a:lnSpc>
            </a:pPr>
            <a:r>
              <a:rPr lang="zh-CN" altLang="en-US" sz="1100" dirty="0">
                <a:solidFill>
                  <a:srgbClr val="686769"/>
                </a:solidFill>
                <a:cs typeface="+mn-ea"/>
                <a:sym typeface="+mn-lt"/>
              </a:rPr>
              <a:t>Click to enter a brief text commentary, the commentary text as much as possible to summarize refinement, without unnecessary text modification simple and precise interpretation of the core concepts refined. Click to enter a brief text commentary text as general refinement as far as possible, without unnecessary text modification clean and precise interpretation refined core concepts.</a:t>
            </a:r>
          </a:p>
          <a:p>
            <a:pPr algn="ctr">
              <a:lnSpc>
                <a:spcPct val="200000"/>
              </a:lnSpc>
            </a:pPr>
            <a:endParaRPr lang="zh-CN" altLang="en-US" sz="1200" dirty="0">
              <a:solidFill>
                <a:srgbClr val="686769"/>
              </a:solidFill>
              <a:cs typeface="+mn-ea"/>
              <a:sym typeface="+mn-lt"/>
            </a:endParaRPr>
          </a:p>
        </p:txBody>
      </p:sp>
      <p:grpSp>
        <p:nvGrpSpPr>
          <p:cNvPr id="28" name="组合 27"/>
          <p:cNvGrpSpPr/>
          <p:nvPr/>
        </p:nvGrpSpPr>
        <p:grpSpPr>
          <a:xfrm>
            <a:off x="3320458" y="458741"/>
            <a:ext cx="5572519" cy="785143"/>
            <a:chOff x="1679798" y="438128"/>
            <a:chExt cx="5572519" cy="785143"/>
          </a:xfrm>
        </p:grpSpPr>
        <p:sp>
          <p:nvSpPr>
            <p:cNvPr id="29" name="文本框 28"/>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Future work plan</a:t>
              </a:r>
            </a:p>
          </p:txBody>
        </p:sp>
        <p:sp>
          <p:nvSpPr>
            <p:cNvPr id="30" name="文本框 29"/>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326940880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695325" y="2325321"/>
            <a:ext cx="2780391" cy="3526971"/>
            <a:chOff x="695325" y="2170339"/>
            <a:chExt cx="2780391" cy="3526971"/>
          </a:xfrm>
        </p:grpSpPr>
        <p:grpSp>
          <p:nvGrpSpPr>
            <p:cNvPr id="7" name="组合 6"/>
            <p:cNvGrpSpPr/>
            <p:nvPr/>
          </p:nvGrpSpPr>
          <p:grpSpPr>
            <a:xfrm>
              <a:off x="695325" y="2170339"/>
              <a:ext cx="1959429" cy="3526971"/>
              <a:chOff x="1219199" y="1915886"/>
              <a:chExt cx="1959429" cy="3526971"/>
            </a:xfrm>
          </p:grpSpPr>
          <p:cxnSp>
            <p:nvCxnSpPr>
              <p:cNvPr id="4" name="直接连接符 3"/>
              <p:cNvCxnSpPr>
                <a:cxnSpLocks/>
              </p:cNvCxnSpPr>
              <p:nvPr/>
            </p:nvCxnSpPr>
            <p:spPr>
              <a:xfrm>
                <a:off x="1219199" y="1915886"/>
                <a:ext cx="0" cy="31205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219199" y="5036457"/>
                <a:ext cx="1959429" cy="406400"/>
              </a:xfrm>
              <a:prstGeom prst="rect">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8" name="TextBox 19"/>
            <p:cNvSpPr txBox="1"/>
            <p:nvPr/>
          </p:nvSpPr>
          <p:spPr>
            <a:xfrm>
              <a:off x="767895" y="3096392"/>
              <a:ext cx="2707821"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b="1" dirty="0">
                  <a:latin typeface="+mn-lt"/>
                  <a:cs typeface="+mn-ea"/>
                  <a:sym typeface="+mn-lt"/>
                </a:rPr>
                <a:t>Plans for the future</a:t>
              </a:r>
              <a:endParaRPr lang="en-US" altLang="zh-CN" sz="2000" b="1" dirty="0">
                <a:latin typeface="+mn-lt"/>
                <a:cs typeface="+mn-ea"/>
                <a:sym typeface="+mn-lt"/>
              </a:endParaRPr>
            </a:p>
          </p:txBody>
        </p:sp>
        <p:sp>
          <p:nvSpPr>
            <p:cNvPr id="19" name="文本框 18"/>
            <p:cNvSpPr txBox="1"/>
            <p:nvPr/>
          </p:nvSpPr>
          <p:spPr>
            <a:xfrm>
              <a:off x="767896" y="3513512"/>
              <a:ext cx="1882623" cy="757643"/>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000" dirty="0">
                  <a:solidFill>
                    <a:schemeClr val="tx1">
                      <a:lumMod val="65000"/>
                      <a:lumOff val="35000"/>
                    </a:schemeClr>
                  </a:solidFill>
                  <a:cs typeface="+mn-ea"/>
                  <a:sym typeface="+mn-lt"/>
                </a:rPr>
                <a:t>Users can be in</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Projector or meter</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Present on a computer</a:t>
              </a:r>
            </a:p>
          </p:txBody>
        </p:sp>
        <p:sp>
          <p:nvSpPr>
            <p:cNvPr id="37" name="椭圆 28"/>
            <p:cNvSpPr/>
            <p:nvPr/>
          </p:nvSpPr>
          <p:spPr>
            <a:xfrm>
              <a:off x="862240" y="2221251"/>
              <a:ext cx="609600" cy="590704"/>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33" name="TextBox 19"/>
            <p:cNvSpPr txBox="1"/>
            <p:nvPr/>
          </p:nvSpPr>
          <p:spPr>
            <a:xfrm>
              <a:off x="806808" y="5310366"/>
              <a:ext cx="1882624" cy="369332"/>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1800" dirty="0">
                  <a:solidFill>
                    <a:schemeClr val="bg1"/>
                  </a:solidFill>
                  <a:latin typeface="+mn-lt"/>
                  <a:cs typeface="+mn-ea"/>
                  <a:sym typeface="+mn-lt"/>
                </a:rPr>
                <a:t>Tittle text</a:t>
              </a:r>
              <a:endParaRPr lang="zh-CN" altLang="en-US" sz="1800" dirty="0">
                <a:solidFill>
                  <a:schemeClr val="bg1"/>
                </a:solidFill>
                <a:latin typeface="+mn-lt"/>
                <a:cs typeface="+mn-ea"/>
                <a:sym typeface="+mn-lt"/>
              </a:endParaRPr>
            </a:p>
          </p:txBody>
        </p:sp>
      </p:grpSp>
      <p:grpSp>
        <p:nvGrpSpPr>
          <p:cNvPr id="42" name="组合 41"/>
          <p:cNvGrpSpPr/>
          <p:nvPr/>
        </p:nvGrpSpPr>
        <p:grpSpPr>
          <a:xfrm>
            <a:off x="3642632" y="2325321"/>
            <a:ext cx="2852964" cy="3526971"/>
            <a:chOff x="3642632" y="2170339"/>
            <a:chExt cx="2852964" cy="3526971"/>
          </a:xfrm>
        </p:grpSpPr>
        <p:grpSp>
          <p:nvGrpSpPr>
            <p:cNvPr id="8" name="组合 7"/>
            <p:cNvGrpSpPr/>
            <p:nvPr/>
          </p:nvGrpSpPr>
          <p:grpSpPr>
            <a:xfrm>
              <a:off x="3642632" y="2170339"/>
              <a:ext cx="1959429" cy="3526971"/>
              <a:chOff x="1219199" y="1915886"/>
              <a:chExt cx="1959429" cy="3526971"/>
            </a:xfrm>
          </p:grpSpPr>
          <p:cxnSp>
            <p:nvCxnSpPr>
              <p:cNvPr id="9" name="直接连接符 8"/>
              <p:cNvCxnSpPr>
                <a:cxnSpLocks/>
              </p:cNvCxnSpPr>
              <p:nvPr/>
            </p:nvCxnSpPr>
            <p:spPr>
              <a:xfrm>
                <a:off x="1219199" y="1915886"/>
                <a:ext cx="0" cy="31205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219199" y="5036457"/>
                <a:ext cx="1959429" cy="406400"/>
              </a:xfrm>
              <a:prstGeom prst="rect">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1" name="TextBox 19"/>
            <p:cNvSpPr txBox="1"/>
            <p:nvPr/>
          </p:nvSpPr>
          <p:spPr>
            <a:xfrm>
              <a:off x="3718082" y="3096392"/>
              <a:ext cx="2777514" cy="369332"/>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800" b="1" dirty="0">
                  <a:latin typeface="+mn-lt"/>
                  <a:cs typeface="+mn-ea"/>
                  <a:sym typeface="+mn-lt"/>
                </a:rPr>
                <a:t>Business management</a:t>
              </a:r>
              <a:endParaRPr lang="en-US" altLang="zh-CN" sz="1800" b="1" dirty="0">
                <a:latin typeface="+mn-lt"/>
                <a:cs typeface="+mn-ea"/>
                <a:sym typeface="+mn-lt"/>
              </a:endParaRPr>
            </a:p>
          </p:txBody>
        </p:sp>
        <p:sp>
          <p:nvSpPr>
            <p:cNvPr id="22" name="文本框 21"/>
            <p:cNvSpPr txBox="1"/>
            <p:nvPr/>
          </p:nvSpPr>
          <p:spPr>
            <a:xfrm>
              <a:off x="3718082" y="3513512"/>
              <a:ext cx="1882623" cy="757643"/>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000" dirty="0">
                  <a:solidFill>
                    <a:schemeClr val="tx1">
                      <a:lumMod val="65000"/>
                      <a:lumOff val="35000"/>
                    </a:schemeClr>
                  </a:solidFill>
                  <a:cs typeface="+mn-ea"/>
                  <a:sym typeface="+mn-lt"/>
                </a:rPr>
                <a:t>Users can be in</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Projector or meter</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Present on a computer</a:t>
              </a:r>
            </a:p>
          </p:txBody>
        </p:sp>
        <p:sp>
          <p:nvSpPr>
            <p:cNvPr id="38" name="椭圆 29"/>
            <p:cNvSpPr/>
            <p:nvPr/>
          </p:nvSpPr>
          <p:spPr>
            <a:xfrm>
              <a:off x="3809547" y="2290508"/>
              <a:ext cx="609600" cy="452190"/>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34" name="TextBox 19"/>
            <p:cNvSpPr txBox="1"/>
            <p:nvPr/>
          </p:nvSpPr>
          <p:spPr>
            <a:xfrm>
              <a:off x="3756994" y="5310366"/>
              <a:ext cx="1882624" cy="369332"/>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1800" dirty="0">
                  <a:solidFill>
                    <a:schemeClr val="bg1"/>
                  </a:solidFill>
                  <a:latin typeface="+mn-lt"/>
                  <a:cs typeface="+mn-ea"/>
                  <a:sym typeface="+mn-lt"/>
                </a:rPr>
                <a:t>Tittle text</a:t>
              </a:r>
              <a:endParaRPr lang="zh-CN" altLang="en-US" sz="1800" dirty="0">
                <a:solidFill>
                  <a:schemeClr val="bg1"/>
                </a:solidFill>
                <a:latin typeface="+mn-lt"/>
                <a:cs typeface="+mn-ea"/>
                <a:sym typeface="+mn-lt"/>
              </a:endParaRPr>
            </a:p>
          </p:txBody>
        </p:sp>
      </p:grpSp>
      <p:grpSp>
        <p:nvGrpSpPr>
          <p:cNvPr id="43" name="组合 42"/>
          <p:cNvGrpSpPr/>
          <p:nvPr/>
        </p:nvGrpSpPr>
        <p:grpSpPr>
          <a:xfrm>
            <a:off x="6589939" y="2325321"/>
            <a:ext cx="1994107" cy="3526971"/>
            <a:chOff x="6589939" y="2170339"/>
            <a:chExt cx="1994107" cy="3526971"/>
          </a:xfrm>
        </p:grpSpPr>
        <p:grpSp>
          <p:nvGrpSpPr>
            <p:cNvPr id="11" name="组合 10"/>
            <p:cNvGrpSpPr/>
            <p:nvPr/>
          </p:nvGrpSpPr>
          <p:grpSpPr>
            <a:xfrm>
              <a:off x="6589939" y="2170339"/>
              <a:ext cx="1959429" cy="3526971"/>
              <a:chOff x="1219199" y="1915886"/>
              <a:chExt cx="1959429" cy="3526971"/>
            </a:xfrm>
          </p:grpSpPr>
          <p:cxnSp>
            <p:nvCxnSpPr>
              <p:cNvPr id="12" name="直接连接符 11"/>
              <p:cNvCxnSpPr>
                <a:cxnSpLocks/>
              </p:cNvCxnSpPr>
              <p:nvPr/>
            </p:nvCxnSpPr>
            <p:spPr>
              <a:xfrm>
                <a:off x="1219199" y="1915886"/>
                <a:ext cx="0" cy="31205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219199" y="5036457"/>
                <a:ext cx="1959429" cy="406400"/>
              </a:xfrm>
              <a:prstGeom prst="rect">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4" name="TextBox 19"/>
            <p:cNvSpPr txBox="1"/>
            <p:nvPr/>
          </p:nvSpPr>
          <p:spPr>
            <a:xfrm>
              <a:off x="6662510" y="3096392"/>
              <a:ext cx="1882624"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b="1" dirty="0">
                  <a:latin typeface="+mn-lt"/>
                  <a:cs typeface="+mn-ea"/>
                  <a:sym typeface="+mn-lt"/>
                </a:rPr>
                <a:t>Marketing</a:t>
              </a:r>
              <a:endParaRPr lang="en-US" altLang="zh-CN" sz="2000" b="1" dirty="0">
                <a:latin typeface="+mn-lt"/>
                <a:cs typeface="+mn-ea"/>
                <a:sym typeface="+mn-lt"/>
              </a:endParaRPr>
            </a:p>
          </p:txBody>
        </p:sp>
        <p:sp>
          <p:nvSpPr>
            <p:cNvPr id="25" name="文本框 24"/>
            <p:cNvSpPr txBox="1"/>
            <p:nvPr/>
          </p:nvSpPr>
          <p:spPr>
            <a:xfrm>
              <a:off x="6662510" y="3513512"/>
              <a:ext cx="1882623" cy="757643"/>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000" dirty="0">
                  <a:solidFill>
                    <a:schemeClr val="tx1">
                      <a:lumMod val="65000"/>
                      <a:lumOff val="35000"/>
                    </a:schemeClr>
                  </a:solidFill>
                  <a:cs typeface="+mn-ea"/>
                  <a:sym typeface="+mn-lt"/>
                </a:rPr>
                <a:t>Users can be in</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Projector or meter</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Present on a computer</a:t>
              </a:r>
            </a:p>
          </p:txBody>
        </p:sp>
        <p:sp>
          <p:nvSpPr>
            <p:cNvPr id="39" name="椭圆 30"/>
            <p:cNvSpPr/>
            <p:nvPr/>
          </p:nvSpPr>
          <p:spPr>
            <a:xfrm>
              <a:off x="6756854" y="2228975"/>
              <a:ext cx="609600" cy="575256"/>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35" name="TextBox 19"/>
            <p:cNvSpPr txBox="1"/>
            <p:nvPr/>
          </p:nvSpPr>
          <p:spPr>
            <a:xfrm>
              <a:off x="6701422" y="5310366"/>
              <a:ext cx="1882624" cy="369332"/>
            </a:xfrm>
            <a:prstGeom prst="rect">
              <a:avLst/>
            </a:prstGeom>
            <a:gradFill>
              <a:gsLst>
                <a:gs pos="0">
                  <a:srgbClr val="92BFB5"/>
                </a:gs>
                <a:gs pos="100000">
                  <a:srgbClr val="52A4AE"/>
                </a:gs>
              </a:gsLst>
            </a:grad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1800" dirty="0">
                  <a:solidFill>
                    <a:schemeClr val="bg1"/>
                  </a:solidFill>
                  <a:latin typeface="+mn-lt"/>
                  <a:cs typeface="+mn-ea"/>
                  <a:sym typeface="+mn-lt"/>
                </a:rPr>
                <a:t>Tittle text</a:t>
              </a:r>
              <a:endParaRPr lang="zh-CN" altLang="en-US" sz="1800" dirty="0">
                <a:solidFill>
                  <a:schemeClr val="bg1"/>
                </a:solidFill>
                <a:latin typeface="+mn-lt"/>
                <a:cs typeface="+mn-ea"/>
                <a:sym typeface="+mn-lt"/>
              </a:endParaRPr>
            </a:p>
          </p:txBody>
        </p:sp>
      </p:grpSp>
      <p:grpSp>
        <p:nvGrpSpPr>
          <p:cNvPr id="44" name="组合 43"/>
          <p:cNvGrpSpPr/>
          <p:nvPr/>
        </p:nvGrpSpPr>
        <p:grpSpPr>
          <a:xfrm>
            <a:off x="9537246" y="2325321"/>
            <a:ext cx="1998342" cy="3526971"/>
            <a:chOff x="9537246" y="2170339"/>
            <a:chExt cx="1998342" cy="3526971"/>
          </a:xfrm>
        </p:grpSpPr>
        <p:grpSp>
          <p:nvGrpSpPr>
            <p:cNvPr id="14" name="组合 13"/>
            <p:cNvGrpSpPr/>
            <p:nvPr/>
          </p:nvGrpSpPr>
          <p:grpSpPr>
            <a:xfrm>
              <a:off x="9537246" y="2170339"/>
              <a:ext cx="1959429" cy="3526971"/>
              <a:chOff x="1219199" y="1915886"/>
              <a:chExt cx="1959429" cy="3526971"/>
            </a:xfrm>
          </p:grpSpPr>
          <p:cxnSp>
            <p:nvCxnSpPr>
              <p:cNvPr id="15" name="直接连接符 14"/>
              <p:cNvCxnSpPr>
                <a:cxnSpLocks/>
              </p:cNvCxnSpPr>
              <p:nvPr/>
            </p:nvCxnSpPr>
            <p:spPr>
              <a:xfrm>
                <a:off x="1219199" y="1915886"/>
                <a:ext cx="0" cy="31205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219199" y="5036457"/>
                <a:ext cx="1959429" cy="406400"/>
              </a:xfrm>
              <a:prstGeom prst="rect">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7" name="TextBox 19"/>
            <p:cNvSpPr txBox="1"/>
            <p:nvPr/>
          </p:nvSpPr>
          <p:spPr>
            <a:xfrm>
              <a:off x="9614052" y="3096392"/>
              <a:ext cx="1882624"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b="1" dirty="0">
                  <a:latin typeface="+mn-lt"/>
                  <a:cs typeface="+mn-ea"/>
                  <a:sym typeface="+mn-lt"/>
                </a:rPr>
                <a:t>Teamwork</a:t>
              </a:r>
              <a:endParaRPr lang="en-US" altLang="zh-CN" sz="2000" b="1" dirty="0">
                <a:latin typeface="+mn-lt"/>
                <a:cs typeface="+mn-ea"/>
                <a:sym typeface="+mn-lt"/>
              </a:endParaRPr>
            </a:p>
          </p:txBody>
        </p:sp>
        <p:sp>
          <p:nvSpPr>
            <p:cNvPr id="28" name="文本框 27"/>
            <p:cNvSpPr txBox="1"/>
            <p:nvPr/>
          </p:nvSpPr>
          <p:spPr>
            <a:xfrm>
              <a:off x="9614052" y="3513512"/>
              <a:ext cx="1882623" cy="757643"/>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000" dirty="0">
                  <a:solidFill>
                    <a:schemeClr val="tx1">
                      <a:lumMod val="65000"/>
                      <a:lumOff val="35000"/>
                    </a:schemeClr>
                  </a:solidFill>
                  <a:cs typeface="+mn-ea"/>
                  <a:sym typeface="+mn-lt"/>
                </a:rPr>
                <a:t>Users can be in</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Projector or meter</a:t>
              </a:r>
              <a:endParaRPr lang="en-US" altLang="zh-CN" sz="1000" dirty="0">
                <a:solidFill>
                  <a:schemeClr val="tx1">
                    <a:lumMod val="65000"/>
                    <a:lumOff val="35000"/>
                  </a:schemeClr>
                </a:solidFill>
                <a:cs typeface="+mn-ea"/>
                <a:sym typeface="+mn-lt"/>
              </a:endParaRPr>
            </a:p>
            <a:p>
              <a:pPr>
                <a:lnSpc>
                  <a:spcPct val="150000"/>
                </a:lnSpc>
              </a:pPr>
              <a:r>
                <a:rPr lang="zh-CN" altLang="en-US" sz="1000" dirty="0">
                  <a:solidFill>
                    <a:schemeClr val="tx1">
                      <a:lumMod val="65000"/>
                      <a:lumOff val="35000"/>
                    </a:schemeClr>
                  </a:solidFill>
                  <a:cs typeface="+mn-ea"/>
                  <a:sym typeface="+mn-lt"/>
                </a:rPr>
                <a:t>Present on a computer</a:t>
              </a:r>
            </a:p>
          </p:txBody>
        </p:sp>
        <p:sp>
          <p:nvSpPr>
            <p:cNvPr id="40" name="椭圆 31"/>
            <p:cNvSpPr/>
            <p:nvPr/>
          </p:nvSpPr>
          <p:spPr>
            <a:xfrm>
              <a:off x="9704161" y="2270139"/>
              <a:ext cx="609600" cy="492928"/>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36" name="TextBox 19"/>
            <p:cNvSpPr txBox="1"/>
            <p:nvPr/>
          </p:nvSpPr>
          <p:spPr>
            <a:xfrm>
              <a:off x="9652964" y="5310366"/>
              <a:ext cx="1882624" cy="369332"/>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1800" dirty="0">
                  <a:solidFill>
                    <a:schemeClr val="bg1"/>
                  </a:solidFill>
                  <a:latin typeface="+mn-lt"/>
                  <a:cs typeface="+mn-ea"/>
                  <a:sym typeface="+mn-lt"/>
                </a:rPr>
                <a:t>Tittle text</a:t>
              </a:r>
              <a:endParaRPr lang="zh-CN" altLang="en-US" sz="1800" dirty="0">
                <a:solidFill>
                  <a:schemeClr val="bg1"/>
                </a:solidFill>
                <a:latin typeface="+mn-lt"/>
                <a:cs typeface="+mn-ea"/>
                <a:sym typeface="+mn-lt"/>
              </a:endParaRPr>
            </a:p>
          </p:txBody>
        </p:sp>
      </p:grpSp>
      <p:grpSp>
        <p:nvGrpSpPr>
          <p:cNvPr id="45" name="组合 44"/>
          <p:cNvGrpSpPr/>
          <p:nvPr/>
        </p:nvGrpSpPr>
        <p:grpSpPr>
          <a:xfrm>
            <a:off x="3320458" y="458741"/>
            <a:ext cx="5572519" cy="785143"/>
            <a:chOff x="1679798" y="438128"/>
            <a:chExt cx="5572519" cy="785143"/>
          </a:xfrm>
        </p:grpSpPr>
        <p:sp>
          <p:nvSpPr>
            <p:cNvPr id="46" name="文本框 45"/>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Future work plan</a:t>
              </a:r>
            </a:p>
          </p:txBody>
        </p:sp>
        <p:sp>
          <p:nvSpPr>
            <p:cNvPr id="47" name="文本框 46"/>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376233577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ppt_x"/>
                                          </p:val>
                                        </p:tav>
                                        <p:tav tm="100000">
                                          <p:val>
                                            <p:strVal val="#ppt_x"/>
                                          </p:val>
                                        </p:tav>
                                      </p:tavLst>
                                    </p:anim>
                                    <p:anim calcmode="lin" valueType="num">
                                      <p:cBhvr additive="base">
                                        <p:cTn id="8" dur="10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ppt_x"/>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000" fill="hold"/>
                                        <p:tgtEl>
                                          <p:spTgt spid="42"/>
                                        </p:tgtEl>
                                        <p:attrNameLst>
                                          <p:attrName>ppt_x</p:attrName>
                                        </p:attrNameLst>
                                      </p:cBhvr>
                                      <p:tavLst>
                                        <p:tav tm="0">
                                          <p:val>
                                            <p:strVal val="#ppt_x"/>
                                          </p:val>
                                        </p:tav>
                                        <p:tav tm="100000">
                                          <p:val>
                                            <p:strVal val="#ppt_x"/>
                                          </p:val>
                                        </p:tav>
                                      </p:tavLst>
                                    </p:anim>
                                    <p:anim calcmode="lin" valueType="num">
                                      <p:cBhvr additive="base">
                                        <p:cTn id="16" dur="10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1000" fill="hold"/>
                                        <p:tgtEl>
                                          <p:spTgt spid="44"/>
                                        </p:tgtEl>
                                        <p:attrNameLst>
                                          <p:attrName>ppt_x</p:attrName>
                                        </p:attrNameLst>
                                      </p:cBhvr>
                                      <p:tavLst>
                                        <p:tav tm="0">
                                          <p:val>
                                            <p:strVal val="#ppt_x"/>
                                          </p:val>
                                        </p:tav>
                                        <p:tav tm="100000">
                                          <p:val>
                                            <p:strVal val="#ppt_x"/>
                                          </p:val>
                                        </p:tav>
                                      </p:tavLst>
                                    </p:anim>
                                    <p:anim calcmode="lin" valueType="num">
                                      <p:cBhvr additive="base">
                                        <p:cTn id="20" dur="10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80655" y="3184193"/>
            <a:ext cx="2867891" cy="2951018"/>
          </a:xfrm>
          <a:prstGeom prst="rect">
            <a:avLst/>
          </a:prstGeom>
          <a:blipFill dpi="0" rotWithShape="1">
            <a:blip r:embed="rId2" cstate="print">
              <a:extLst>
                <a:ext uri="{28A0092B-C50C-407E-A947-70E740481C1C}">
                  <a14:useLocalDpi xmlns:a14="http://schemas.microsoft.com/office/drawing/2010/main" val="0"/>
                </a:ext>
              </a:extLst>
            </a:blip>
            <a:srcRect/>
            <a:stretch>
              <a:fillRect l="-27174" r="-27174"/>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 name="直接连接符 4"/>
          <p:cNvCxnSpPr/>
          <p:nvPr/>
        </p:nvCxnSpPr>
        <p:spPr>
          <a:xfrm>
            <a:off x="1080655" y="2917090"/>
            <a:ext cx="10113818" cy="0"/>
          </a:xfrm>
          <a:prstGeom prst="line">
            <a:avLst/>
          </a:prstGeom>
          <a:ln>
            <a:solidFill>
              <a:srgbClr val="52A4AE"/>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D7253455-99BE-4A79-9EB1-0B3D08BBB575}"/>
              </a:ext>
            </a:extLst>
          </p:cNvPr>
          <p:cNvSpPr txBox="1"/>
          <p:nvPr/>
        </p:nvSpPr>
        <p:spPr>
          <a:xfrm>
            <a:off x="4335365" y="3931808"/>
            <a:ext cx="7025363" cy="353687"/>
          </a:xfrm>
          <a:prstGeom prst="rect">
            <a:avLst/>
          </a:prstGeom>
          <a:noFill/>
        </p:spPr>
        <p:txBody>
          <a:bodyPr wrap="square" rtlCol="0">
            <a:spAutoFit/>
          </a:bodyPr>
          <a:lstStyle/>
          <a:p>
            <a:pPr algn="just">
              <a:lnSpc>
                <a:spcPct val="200000"/>
              </a:lnSpc>
            </a:pPr>
            <a:r>
              <a:rPr lang="zh-CN" altLang="en-US" sz="1000" dirty="0">
                <a:solidFill>
                  <a:srgbClr val="686769"/>
                </a:solidFill>
                <a:cs typeface="+mn-ea"/>
                <a:sym typeface="+mn-lt"/>
              </a:rPr>
              <a:t>Click to enter a brief text commentary, the commentary text as general as possible refined, without unnecessary text modification</a:t>
            </a:r>
            <a:endParaRPr lang="zh-CN" altLang="en-US" sz="1067" dirty="0">
              <a:solidFill>
                <a:srgbClr val="686769"/>
              </a:solidFill>
              <a:cs typeface="+mn-ea"/>
              <a:sym typeface="+mn-lt"/>
            </a:endParaRPr>
          </a:p>
        </p:txBody>
      </p:sp>
      <p:sp>
        <p:nvSpPr>
          <p:cNvPr id="7" name="矩形 6"/>
          <p:cNvSpPr/>
          <p:nvPr/>
        </p:nvSpPr>
        <p:spPr>
          <a:xfrm>
            <a:off x="4323046" y="3444889"/>
            <a:ext cx="1569660" cy="417358"/>
          </a:xfrm>
          <a:prstGeom prst="rect">
            <a:avLst/>
          </a:prstGeom>
        </p:spPr>
        <p:txBody>
          <a:bodyPr wrap="none">
            <a:spAutoFit/>
          </a:bodyPr>
          <a:lstStyle/>
          <a:p>
            <a:pPr>
              <a:lnSpc>
                <a:spcPct val="130000"/>
              </a:lnSpc>
            </a:pPr>
            <a:r>
              <a:rPr lang="zh-CN" altLang="en-US" b="1" dirty="0">
                <a:solidFill>
                  <a:schemeClr val="tx1">
                    <a:lumMod val="85000"/>
                    <a:lumOff val="15000"/>
                  </a:schemeClr>
                </a:solidFill>
                <a:cs typeface="+mn-ea"/>
                <a:sym typeface="+mn-lt"/>
              </a:rPr>
              <a:t>Key value of the enterprise</a:t>
            </a:r>
            <a:endParaRPr lang="en-US" altLang="zh-CN" b="1" dirty="0">
              <a:solidFill>
                <a:schemeClr val="tx1">
                  <a:lumMod val="85000"/>
                  <a:lumOff val="15000"/>
                </a:schemeClr>
              </a:solidFill>
              <a:cs typeface="+mn-ea"/>
              <a:sym typeface="+mn-lt"/>
            </a:endParaRPr>
          </a:p>
        </p:txBody>
      </p:sp>
      <p:sp>
        <p:nvSpPr>
          <p:cNvPr id="8" name="矩形 7"/>
          <p:cNvSpPr/>
          <p:nvPr/>
        </p:nvSpPr>
        <p:spPr>
          <a:xfrm>
            <a:off x="4335365" y="5365223"/>
            <a:ext cx="1052941" cy="260012"/>
          </a:xfrm>
          <a:prstGeom prst="rect">
            <a:avLst/>
          </a:prstGeom>
          <a:noFill/>
          <a:ln>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chemeClr val="tx1">
                    <a:lumMod val="75000"/>
                    <a:lumOff val="25000"/>
                  </a:schemeClr>
                </a:solidFill>
                <a:cs typeface="+mn-ea"/>
                <a:sym typeface="+mn-lt"/>
              </a:rPr>
              <a:t>Scientific focus</a:t>
            </a:r>
          </a:p>
        </p:txBody>
      </p:sp>
      <p:sp>
        <p:nvSpPr>
          <p:cNvPr id="9" name="矩形 8"/>
          <p:cNvSpPr/>
          <p:nvPr/>
        </p:nvSpPr>
        <p:spPr>
          <a:xfrm>
            <a:off x="5775125" y="5365223"/>
            <a:ext cx="1052941" cy="260012"/>
          </a:xfrm>
          <a:prstGeom prst="rect">
            <a:avLst/>
          </a:prstGeom>
          <a:noFill/>
          <a:ln>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chemeClr val="tx1">
                    <a:lumMod val="75000"/>
                    <a:lumOff val="25000"/>
                  </a:schemeClr>
                </a:solidFill>
                <a:cs typeface="+mn-ea"/>
                <a:sym typeface="+mn-lt"/>
              </a:rPr>
              <a:t>Scientific focus</a:t>
            </a:r>
          </a:p>
        </p:txBody>
      </p:sp>
      <p:sp>
        <p:nvSpPr>
          <p:cNvPr id="10" name="矩形 9"/>
          <p:cNvSpPr/>
          <p:nvPr/>
        </p:nvSpPr>
        <p:spPr>
          <a:xfrm>
            <a:off x="7214885" y="5365223"/>
            <a:ext cx="1052941" cy="260012"/>
          </a:xfrm>
          <a:prstGeom prst="rect">
            <a:avLst/>
          </a:prstGeom>
          <a:noFill/>
          <a:ln>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chemeClr val="tx1">
                    <a:lumMod val="75000"/>
                    <a:lumOff val="25000"/>
                  </a:schemeClr>
                </a:solidFill>
                <a:cs typeface="+mn-ea"/>
                <a:sym typeface="+mn-lt"/>
              </a:rPr>
              <a:t>Scientific focus</a:t>
            </a:r>
          </a:p>
        </p:txBody>
      </p:sp>
      <p:sp>
        <p:nvSpPr>
          <p:cNvPr id="11" name="文本框 10"/>
          <p:cNvSpPr txBox="1"/>
          <p:nvPr/>
        </p:nvSpPr>
        <p:spPr>
          <a:xfrm>
            <a:off x="928252" y="2370719"/>
            <a:ext cx="1707768" cy="338554"/>
          </a:xfrm>
          <a:prstGeom prst="rect">
            <a:avLst/>
          </a:prstGeom>
          <a:noFill/>
        </p:spPr>
        <p:txBody>
          <a:bodyPr wrap="square" rtlCol="0">
            <a:spAutoFit/>
          </a:bodyPr>
          <a:lstStyle/>
          <a:p>
            <a:pPr marL="285750" indent="-285750" algn="ctr">
              <a:buFont typeface="Wingdings" panose="05000000000000000000" pitchFamily="2" charset="2"/>
              <a:buChar char="l"/>
            </a:pPr>
            <a:r>
              <a:rPr lang="zh-CN" altLang="en-US" sz="1600" b="1" dirty="0">
                <a:solidFill>
                  <a:schemeClr val="tx1">
                    <a:lumMod val="85000"/>
                    <a:lumOff val="15000"/>
                  </a:schemeClr>
                </a:solidFill>
                <a:cs typeface="+mn-ea"/>
                <a:sym typeface="+mn-lt"/>
              </a:rPr>
              <a:t>Key values</a:t>
            </a:r>
          </a:p>
        </p:txBody>
      </p:sp>
      <p:sp>
        <p:nvSpPr>
          <p:cNvPr id="12" name="文本框 11"/>
          <p:cNvSpPr txBox="1"/>
          <p:nvPr/>
        </p:nvSpPr>
        <p:spPr>
          <a:xfrm>
            <a:off x="3117269" y="2370719"/>
            <a:ext cx="1876761" cy="584775"/>
          </a:xfrm>
          <a:prstGeom prst="rect">
            <a:avLst/>
          </a:prstGeom>
          <a:noFill/>
        </p:spPr>
        <p:txBody>
          <a:bodyPr wrap="square" rtlCol="0">
            <a:spAutoFit/>
          </a:bodyPr>
          <a:lstStyle/>
          <a:p>
            <a:pPr marL="285750" indent="-285750" algn="ctr">
              <a:buFont typeface="Wingdings" panose="05000000000000000000" pitchFamily="2" charset="2"/>
              <a:buChar char="l"/>
            </a:pPr>
            <a:r>
              <a:rPr lang="zh-CN" altLang="en-US" sz="1600" b="1" dirty="0">
                <a:solidFill>
                  <a:schemeClr val="tx1">
                    <a:lumMod val="85000"/>
                    <a:lumOff val="15000"/>
                  </a:schemeClr>
                </a:solidFill>
                <a:cs typeface="+mn-ea"/>
                <a:sym typeface="+mn-lt"/>
              </a:rPr>
              <a:t>Increased productivity</a:t>
            </a:r>
          </a:p>
        </p:txBody>
      </p:sp>
      <p:sp>
        <p:nvSpPr>
          <p:cNvPr id="13" name="文本框 12"/>
          <p:cNvSpPr txBox="1"/>
          <p:nvPr/>
        </p:nvSpPr>
        <p:spPr>
          <a:xfrm>
            <a:off x="5306288" y="2370719"/>
            <a:ext cx="2374672" cy="584775"/>
          </a:xfrm>
          <a:prstGeom prst="rect">
            <a:avLst/>
          </a:prstGeom>
          <a:noFill/>
        </p:spPr>
        <p:txBody>
          <a:bodyPr wrap="square" rtlCol="0">
            <a:spAutoFit/>
          </a:bodyPr>
          <a:lstStyle/>
          <a:p>
            <a:pPr marL="285750" indent="-285750" algn="ctr">
              <a:buFont typeface="Wingdings" panose="05000000000000000000" pitchFamily="2" charset="2"/>
              <a:buChar char="l"/>
            </a:pPr>
            <a:r>
              <a:rPr lang="zh-CN" altLang="en-US" sz="1600" b="1" dirty="0">
                <a:solidFill>
                  <a:schemeClr val="tx1">
                    <a:lumMod val="85000"/>
                    <a:lumOff val="15000"/>
                  </a:schemeClr>
                </a:solidFill>
                <a:cs typeface="+mn-ea"/>
                <a:sym typeface="+mn-lt"/>
              </a:rPr>
              <a:t>Corporate culture standards</a:t>
            </a:r>
          </a:p>
        </p:txBody>
      </p:sp>
      <p:sp>
        <p:nvSpPr>
          <p:cNvPr id="14" name="文本框 13"/>
          <p:cNvSpPr txBox="1"/>
          <p:nvPr/>
        </p:nvSpPr>
        <p:spPr>
          <a:xfrm>
            <a:off x="7495305" y="2370719"/>
            <a:ext cx="1986319" cy="584775"/>
          </a:xfrm>
          <a:prstGeom prst="rect">
            <a:avLst/>
          </a:prstGeom>
          <a:noFill/>
        </p:spPr>
        <p:txBody>
          <a:bodyPr wrap="square" rtlCol="0">
            <a:spAutoFit/>
          </a:bodyPr>
          <a:lstStyle/>
          <a:p>
            <a:pPr marL="285750" indent="-285750" algn="ctr">
              <a:buFont typeface="Wingdings" panose="05000000000000000000" pitchFamily="2" charset="2"/>
              <a:buChar char="l"/>
            </a:pPr>
            <a:r>
              <a:rPr lang="zh-CN" altLang="en-US" sz="1600" b="1" dirty="0">
                <a:solidFill>
                  <a:schemeClr val="tx1">
                    <a:lumMod val="85000"/>
                    <a:lumOff val="15000"/>
                  </a:schemeClr>
                </a:solidFill>
                <a:cs typeface="+mn-ea"/>
                <a:sym typeface="+mn-lt"/>
              </a:rPr>
              <a:t>Crowd consumption</a:t>
            </a:r>
          </a:p>
        </p:txBody>
      </p:sp>
      <p:sp>
        <p:nvSpPr>
          <p:cNvPr id="15" name="文本框 14"/>
          <p:cNvSpPr txBox="1"/>
          <p:nvPr/>
        </p:nvSpPr>
        <p:spPr>
          <a:xfrm>
            <a:off x="9684324" y="2370719"/>
            <a:ext cx="1707768" cy="338554"/>
          </a:xfrm>
          <a:prstGeom prst="rect">
            <a:avLst/>
          </a:prstGeom>
          <a:noFill/>
        </p:spPr>
        <p:txBody>
          <a:bodyPr wrap="square" rtlCol="0">
            <a:spAutoFit/>
          </a:bodyPr>
          <a:lstStyle/>
          <a:p>
            <a:pPr marL="285750" indent="-285750" algn="ctr">
              <a:buFont typeface="Wingdings" panose="05000000000000000000" pitchFamily="2" charset="2"/>
              <a:buChar char="l"/>
            </a:pPr>
            <a:r>
              <a:rPr lang="zh-CN" altLang="en-US" sz="1600" b="1" dirty="0">
                <a:solidFill>
                  <a:schemeClr val="tx1">
                    <a:lumMod val="85000"/>
                    <a:lumOff val="15000"/>
                  </a:schemeClr>
                </a:solidFill>
                <a:cs typeface="+mn-ea"/>
                <a:sym typeface="+mn-lt"/>
              </a:rPr>
              <a:t>Product mode</a:t>
            </a:r>
          </a:p>
        </p:txBody>
      </p:sp>
      <p:grpSp>
        <p:nvGrpSpPr>
          <p:cNvPr id="19" name="组合 18"/>
          <p:cNvGrpSpPr/>
          <p:nvPr/>
        </p:nvGrpSpPr>
        <p:grpSpPr>
          <a:xfrm>
            <a:off x="3320458" y="458741"/>
            <a:ext cx="5572519" cy="785143"/>
            <a:chOff x="1679798" y="438128"/>
            <a:chExt cx="5572519" cy="785143"/>
          </a:xfrm>
        </p:grpSpPr>
        <p:sp>
          <p:nvSpPr>
            <p:cNvPr id="20" name="文本框 19"/>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Future work plan</a:t>
              </a:r>
            </a:p>
          </p:txBody>
        </p:sp>
        <p:sp>
          <p:nvSpPr>
            <p:cNvPr id="21" name="文本框 20"/>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2616665974"/>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1+#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1+#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par>
                                <p:cTn id="28" presetID="14" presetClass="entr" presetSubtype="10" fill="hold" grpId="0" nodeType="withEffect">
                                  <p:stCondLst>
                                    <p:cond delay="25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25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42" presetClass="entr" presetSubtype="0" fill="hold" grpId="0" nodeType="withEffect">
                                  <p:stCondLst>
                                    <p:cond delay="50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5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50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animBg="1"/>
      <p:bldP spid="9" grpId="0" animBg="1"/>
      <p:bldP spid="10" grpId="0" animBg="1"/>
      <p:bldP spid="11" grpId="0"/>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任意多边形 41"/>
          <p:cNvSpPr/>
          <p:nvPr/>
        </p:nvSpPr>
        <p:spPr>
          <a:xfrm>
            <a:off x="985066" y="4616843"/>
            <a:ext cx="889808" cy="987664"/>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3" name="任意多边形 42"/>
          <p:cNvSpPr/>
          <p:nvPr/>
        </p:nvSpPr>
        <p:spPr>
          <a:xfrm>
            <a:off x="4604433" y="4616843"/>
            <a:ext cx="889808" cy="987664"/>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任意多边形 43"/>
          <p:cNvSpPr/>
          <p:nvPr/>
        </p:nvSpPr>
        <p:spPr>
          <a:xfrm>
            <a:off x="8223800" y="4613003"/>
            <a:ext cx="889808" cy="987664"/>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7" name="Rectangle 13" descr="FD1DDF730CE4456e89755B07FE1653D0# #Rectangle 13"/>
          <p:cNvSpPr>
            <a:spLocks noChangeArrowheads="1"/>
          </p:cNvSpPr>
          <p:nvPr/>
        </p:nvSpPr>
        <p:spPr bwMode="auto">
          <a:xfrm>
            <a:off x="2096878" y="2910882"/>
            <a:ext cx="1968883" cy="434478"/>
          </a:xfrm>
          <a:prstGeom prst="rect">
            <a:avLst/>
          </a:prstGeom>
          <a:noFill/>
        </p:spPr>
        <p:txBody>
          <a:bodyPr wrap="square" lIns="0" tIns="0" rIns="0" bIns="0" rtlCol="0">
            <a:spAutoFit/>
          </a:bodyPr>
          <a:lstStyle/>
          <a:p>
            <a:pPr algn="just">
              <a:lnSpc>
                <a:spcPts val="1800"/>
              </a:lnSpc>
            </a:pPr>
            <a:r>
              <a:rPr lang="zh-CN" altLang="en-US" sz="1000" dirty="0">
                <a:solidFill>
                  <a:schemeClr val="tx1">
                    <a:lumMod val="65000"/>
                    <a:lumOff val="35000"/>
                  </a:schemeClr>
                </a:solidFill>
                <a:cs typeface="+mn-ea"/>
                <a:sym typeface="+mn-lt"/>
              </a:rPr>
              <a:t>Click here to add a short description and add a short text.</a:t>
            </a:r>
            <a:endParaRPr lang="en-US" altLang="zh-CN" sz="1000" dirty="0">
              <a:solidFill>
                <a:schemeClr val="tx1">
                  <a:lumMod val="65000"/>
                  <a:lumOff val="35000"/>
                </a:schemeClr>
              </a:solidFill>
              <a:cs typeface="+mn-ea"/>
              <a:sym typeface="+mn-lt"/>
            </a:endParaRPr>
          </a:p>
        </p:txBody>
      </p:sp>
      <p:sp>
        <p:nvSpPr>
          <p:cNvPr id="29" name="TextBox 28"/>
          <p:cNvSpPr txBox="1"/>
          <p:nvPr/>
        </p:nvSpPr>
        <p:spPr>
          <a:xfrm>
            <a:off x="2096878" y="2540995"/>
            <a:ext cx="3594907" cy="276999"/>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algn="l"/>
            <a:r>
              <a:rPr lang="zh-CN" altLang="en-US" sz="1800" dirty="0">
                <a:solidFill>
                  <a:schemeClr val="tx1">
                    <a:lumMod val="85000"/>
                    <a:lumOff val="15000"/>
                  </a:schemeClr>
                </a:solidFill>
                <a:latin typeface="+mn-lt"/>
                <a:ea typeface="+mn-ea"/>
                <a:cs typeface="+mn-ea"/>
                <a:sym typeface="+mn-lt"/>
              </a:rPr>
              <a:t>Strong teamwork</a:t>
            </a:r>
          </a:p>
        </p:txBody>
      </p:sp>
      <p:sp>
        <p:nvSpPr>
          <p:cNvPr id="59" name="Rectangle 13" descr="FD1DDF730CE4456e89755B07FE1653D0# #Rectangle 13"/>
          <p:cNvSpPr>
            <a:spLocks noChangeArrowheads="1"/>
          </p:cNvSpPr>
          <p:nvPr/>
        </p:nvSpPr>
        <p:spPr bwMode="auto">
          <a:xfrm>
            <a:off x="5798713" y="2910882"/>
            <a:ext cx="1876703" cy="434478"/>
          </a:xfrm>
          <a:prstGeom prst="rect">
            <a:avLst/>
          </a:prstGeom>
          <a:noFill/>
        </p:spPr>
        <p:txBody>
          <a:bodyPr wrap="square" lIns="0" tIns="0" rIns="0" bIns="0" rtlCol="0">
            <a:spAutoFit/>
          </a:bodyPr>
          <a:lstStyle/>
          <a:p>
            <a:pPr algn="just">
              <a:lnSpc>
                <a:spcPts val="1800"/>
              </a:lnSpc>
            </a:pPr>
            <a:r>
              <a:rPr lang="zh-CN" altLang="en-US" sz="1000" dirty="0">
                <a:solidFill>
                  <a:schemeClr val="tx1">
                    <a:lumMod val="65000"/>
                    <a:lumOff val="35000"/>
                  </a:schemeClr>
                </a:solidFill>
                <a:cs typeface="+mn-ea"/>
                <a:sym typeface="+mn-lt"/>
              </a:rPr>
              <a:t>Click here to add a short description and add a short text.</a:t>
            </a:r>
            <a:endParaRPr lang="en-US" altLang="zh-CN" sz="1000" dirty="0">
              <a:solidFill>
                <a:schemeClr val="tx1">
                  <a:lumMod val="65000"/>
                  <a:lumOff val="35000"/>
                </a:schemeClr>
              </a:solidFill>
              <a:cs typeface="+mn-ea"/>
              <a:sym typeface="+mn-lt"/>
            </a:endParaRPr>
          </a:p>
        </p:txBody>
      </p:sp>
      <p:sp>
        <p:nvSpPr>
          <p:cNvPr id="60" name="TextBox 59"/>
          <p:cNvSpPr txBox="1"/>
          <p:nvPr/>
        </p:nvSpPr>
        <p:spPr>
          <a:xfrm>
            <a:off x="5785067" y="2415347"/>
            <a:ext cx="3090476" cy="492443"/>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algn="l"/>
            <a:r>
              <a:rPr lang="zh-CN" altLang="en-US" sz="1600" dirty="0">
                <a:solidFill>
                  <a:schemeClr val="tx1">
                    <a:lumMod val="85000"/>
                    <a:lumOff val="15000"/>
                  </a:schemeClr>
                </a:solidFill>
                <a:latin typeface="+mn-lt"/>
                <a:ea typeface="+mn-ea"/>
                <a:cs typeface="+mn-ea"/>
                <a:sym typeface="+mn-lt"/>
              </a:rPr>
              <a:t>The way of operation is scientific</a:t>
            </a:r>
          </a:p>
        </p:txBody>
      </p:sp>
      <p:sp>
        <p:nvSpPr>
          <p:cNvPr id="61" name="Rectangle 13" descr="FD1DDF730CE4456e89755B07FE1653D0# #Rectangle 13"/>
          <p:cNvSpPr>
            <a:spLocks noChangeArrowheads="1"/>
          </p:cNvSpPr>
          <p:nvPr/>
        </p:nvSpPr>
        <p:spPr bwMode="auto">
          <a:xfrm>
            <a:off x="9408368" y="2910882"/>
            <a:ext cx="1852610" cy="434478"/>
          </a:xfrm>
          <a:prstGeom prst="rect">
            <a:avLst/>
          </a:prstGeom>
          <a:noFill/>
        </p:spPr>
        <p:txBody>
          <a:bodyPr wrap="square" lIns="0" tIns="0" rIns="0" bIns="0" rtlCol="0">
            <a:spAutoFit/>
          </a:bodyPr>
          <a:lstStyle/>
          <a:p>
            <a:pPr algn="just">
              <a:lnSpc>
                <a:spcPts val="1800"/>
              </a:lnSpc>
            </a:pPr>
            <a:r>
              <a:rPr lang="zh-CN" altLang="en-US" sz="1000" dirty="0">
                <a:solidFill>
                  <a:schemeClr val="tx1">
                    <a:lumMod val="65000"/>
                    <a:lumOff val="35000"/>
                  </a:schemeClr>
                </a:solidFill>
                <a:cs typeface="+mn-ea"/>
                <a:sym typeface="+mn-lt"/>
              </a:rPr>
              <a:t>Click here to add a short description and add a short text.</a:t>
            </a:r>
            <a:endParaRPr lang="en-US" altLang="zh-CN" sz="1000" dirty="0">
              <a:solidFill>
                <a:schemeClr val="tx1">
                  <a:lumMod val="65000"/>
                  <a:lumOff val="35000"/>
                </a:schemeClr>
              </a:solidFill>
              <a:cs typeface="+mn-ea"/>
              <a:sym typeface="+mn-lt"/>
            </a:endParaRPr>
          </a:p>
        </p:txBody>
      </p:sp>
      <p:sp>
        <p:nvSpPr>
          <p:cNvPr id="62" name="TextBox 61"/>
          <p:cNvSpPr txBox="1"/>
          <p:nvPr/>
        </p:nvSpPr>
        <p:spPr>
          <a:xfrm>
            <a:off x="9408368" y="2540995"/>
            <a:ext cx="1853513" cy="276999"/>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algn="l"/>
            <a:r>
              <a:rPr lang="zh-CN" altLang="en-US" sz="1800" dirty="0">
                <a:solidFill>
                  <a:schemeClr val="tx1">
                    <a:lumMod val="85000"/>
                    <a:lumOff val="15000"/>
                  </a:schemeClr>
                </a:solidFill>
                <a:latin typeface="+mn-lt"/>
                <a:ea typeface="+mn-ea"/>
                <a:cs typeface="+mn-ea"/>
                <a:sym typeface="+mn-lt"/>
              </a:rPr>
              <a:t>Well-funded</a:t>
            </a:r>
          </a:p>
        </p:txBody>
      </p:sp>
      <p:sp>
        <p:nvSpPr>
          <p:cNvPr id="63" name="Rectangle 13" descr="FD1DDF730CE4456e89755B07FE1653D0# #Rectangle 13"/>
          <p:cNvSpPr>
            <a:spLocks noChangeArrowheads="1"/>
          </p:cNvSpPr>
          <p:nvPr/>
        </p:nvSpPr>
        <p:spPr bwMode="auto">
          <a:xfrm>
            <a:off x="2096878" y="4943341"/>
            <a:ext cx="1878825" cy="434478"/>
          </a:xfrm>
          <a:prstGeom prst="rect">
            <a:avLst/>
          </a:prstGeom>
          <a:noFill/>
        </p:spPr>
        <p:txBody>
          <a:bodyPr wrap="square" lIns="0" tIns="0" rIns="0" bIns="0" rtlCol="0">
            <a:spAutoFit/>
          </a:bodyPr>
          <a:lstStyle/>
          <a:p>
            <a:pPr algn="just">
              <a:lnSpc>
                <a:spcPts val="1800"/>
              </a:lnSpc>
            </a:pPr>
            <a:r>
              <a:rPr lang="zh-CN" altLang="en-US" sz="1000" dirty="0">
                <a:solidFill>
                  <a:schemeClr val="tx1">
                    <a:lumMod val="65000"/>
                    <a:lumOff val="35000"/>
                  </a:schemeClr>
                </a:solidFill>
                <a:cs typeface="+mn-ea"/>
                <a:sym typeface="+mn-lt"/>
              </a:rPr>
              <a:t>Click here to add a short description and add a short text.</a:t>
            </a:r>
            <a:endParaRPr lang="en-US" altLang="zh-CN" sz="1000" dirty="0">
              <a:solidFill>
                <a:schemeClr val="tx1">
                  <a:lumMod val="65000"/>
                  <a:lumOff val="35000"/>
                </a:schemeClr>
              </a:solidFill>
              <a:cs typeface="+mn-ea"/>
              <a:sym typeface="+mn-lt"/>
            </a:endParaRPr>
          </a:p>
        </p:txBody>
      </p:sp>
      <p:sp>
        <p:nvSpPr>
          <p:cNvPr id="64" name="TextBox 63"/>
          <p:cNvSpPr txBox="1"/>
          <p:nvPr/>
        </p:nvSpPr>
        <p:spPr>
          <a:xfrm>
            <a:off x="2096877" y="4558229"/>
            <a:ext cx="2434799" cy="276999"/>
          </a:xfrm>
          <a:prstGeom prst="rect">
            <a:avLst/>
          </a:prstGeom>
          <a:noFill/>
        </p:spPr>
        <p:txBody>
          <a:bodyPr wrap="square" lIns="0" tIns="0" rIns="0" bIns="0" rtlCol="0">
            <a:spAutoFit/>
          </a:bodyPr>
          <a:lstStyle>
            <a:defPPr>
              <a:defRPr lang="zh-CN"/>
            </a:defPPr>
            <a:lvl1pPr>
              <a:defRPr sz="1800" b="1">
                <a:solidFill>
                  <a:schemeClr val="accent1"/>
                </a:solidFill>
                <a:latin typeface="微软雅黑" pitchFamily="34" charset="-122"/>
                <a:ea typeface="微软雅黑" pitchFamily="34" charset="-122"/>
              </a:defRPr>
            </a:lvl1pPr>
          </a:lstStyle>
          <a:p>
            <a:r>
              <a:rPr lang="zh-CN" altLang="en-US" dirty="0">
                <a:solidFill>
                  <a:schemeClr val="tx1">
                    <a:lumMod val="85000"/>
                    <a:lumOff val="15000"/>
                  </a:schemeClr>
                </a:solidFill>
                <a:latin typeface="+mn-lt"/>
                <a:ea typeface="+mn-ea"/>
                <a:cs typeface="+mn-ea"/>
                <a:sym typeface="+mn-lt"/>
              </a:rPr>
              <a:t>The main task</a:t>
            </a:r>
          </a:p>
        </p:txBody>
      </p:sp>
      <p:sp>
        <p:nvSpPr>
          <p:cNvPr id="65" name="Rectangle 13" descr="FD1DDF730CE4456e89755B07FE1653D0# #Rectangle 13"/>
          <p:cNvSpPr>
            <a:spLocks noChangeArrowheads="1"/>
          </p:cNvSpPr>
          <p:nvPr/>
        </p:nvSpPr>
        <p:spPr bwMode="auto">
          <a:xfrm>
            <a:off x="5798713" y="4943341"/>
            <a:ext cx="1958089" cy="434478"/>
          </a:xfrm>
          <a:prstGeom prst="rect">
            <a:avLst/>
          </a:prstGeom>
          <a:noFill/>
        </p:spPr>
        <p:txBody>
          <a:bodyPr wrap="square" lIns="0" tIns="0" rIns="0" bIns="0" rtlCol="0">
            <a:spAutoFit/>
          </a:bodyPr>
          <a:lstStyle/>
          <a:p>
            <a:pPr algn="just">
              <a:lnSpc>
                <a:spcPts val="1800"/>
              </a:lnSpc>
            </a:pPr>
            <a:r>
              <a:rPr lang="zh-CN" altLang="en-US" sz="1000" dirty="0">
                <a:solidFill>
                  <a:schemeClr val="tx1">
                    <a:lumMod val="65000"/>
                    <a:lumOff val="35000"/>
                  </a:schemeClr>
                </a:solidFill>
                <a:cs typeface="+mn-ea"/>
                <a:sym typeface="+mn-lt"/>
              </a:rPr>
              <a:t>Click here to add a short description and add a short text.</a:t>
            </a:r>
            <a:endParaRPr lang="en-US" altLang="zh-CN" sz="1000" dirty="0">
              <a:solidFill>
                <a:schemeClr val="tx1">
                  <a:lumMod val="65000"/>
                  <a:lumOff val="35000"/>
                </a:schemeClr>
              </a:solidFill>
              <a:cs typeface="+mn-ea"/>
              <a:sym typeface="+mn-lt"/>
            </a:endParaRPr>
          </a:p>
        </p:txBody>
      </p:sp>
      <p:sp>
        <p:nvSpPr>
          <p:cNvPr id="66" name="TextBox 65"/>
          <p:cNvSpPr txBox="1"/>
          <p:nvPr/>
        </p:nvSpPr>
        <p:spPr>
          <a:xfrm>
            <a:off x="5798712" y="4558229"/>
            <a:ext cx="2434799" cy="276999"/>
          </a:xfrm>
          <a:prstGeom prst="rect">
            <a:avLst/>
          </a:prstGeom>
          <a:noFill/>
        </p:spPr>
        <p:txBody>
          <a:bodyPr wrap="square" lIns="0" tIns="0" rIns="0" bIns="0" rtlCol="0">
            <a:spAutoFit/>
          </a:bodyPr>
          <a:lstStyle>
            <a:defPPr>
              <a:defRPr lang="zh-CN"/>
            </a:defPPr>
            <a:lvl1pPr>
              <a:defRPr sz="1800" b="1">
                <a:solidFill>
                  <a:schemeClr val="accent1"/>
                </a:solidFill>
                <a:latin typeface="微软雅黑" pitchFamily="34" charset="-122"/>
                <a:ea typeface="微软雅黑" pitchFamily="34" charset="-122"/>
              </a:defRPr>
            </a:lvl1pPr>
          </a:lstStyle>
          <a:p>
            <a:r>
              <a:rPr lang="zh-CN" altLang="en-US" dirty="0">
                <a:solidFill>
                  <a:schemeClr val="tx1">
                    <a:lumMod val="85000"/>
                    <a:lumOff val="15000"/>
                  </a:schemeClr>
                </a:solidFill>
                <a:latin typeface="+mn-lt"/>
                <a:ea typeface="+mn-ea"/>
                <a:cs typeface="+mn-ea"/>
                <a:sym typeface="+mn-lt"/>
              </a:rPr>
              <a:t>Time progress</a:t>
            </a:r>
          </a:p>
        </p:txBody>
      </p:sp>
      <p:sp>
        <p:nvSpPr>
          <p:cNvPr id="67" name="Rectangle 13" descr="FD1DDF730CE4456e89755B07FE1653D0# #Rectangle 13"/>
          <p:cNvSpPr>
            <a:spLocks noChangeArrowheads="1"/>
          </p:cNvSpPr>
          <p:nvPr/>
        </p:nvSpPr>
        <p:spPr bwMode="auto">
          <a:xfrm>
            <a:off x="9408368" y="4943341"/>
            <a:ext cx="1853241" cy="434478"/>
          </a:xfrm>
          <a:prstGeom prst="rect">
            <a:avLst/>
          </a:prstGeom>
          <a:noFill/>
        </p:spPr>
        <p:txBody>
          <a:bodyPr wrap="square" lIns="0" tIns="0" rIns="0" bIns="0" rtlCol="0">
            <a:spAutoFit/>
          </a:bodyPr>
          <a:lstStyle/>
          <a:p>
            <a:pPr algn="just">
              <a:lnSpc>
                <a:spcPts val="1800"/>
              </a:lnSpc>
            </a:pPr>
            <a:r>
              <a:rPr lang="zh-CN" altLang="en-US" sz="1000" dirty="0">
                <a:solidFill>
                  <a:schemeClr val="tx1">
                    <a:lumMod val="65000"/>
                    <a:lumOff val="35000"/>
                  </a:schemeClr>
                </a:solidFill>
                <a:cs typeface="+mn-ea"/>
                <a:sym typeface="+mn-lt"/>
              </a:rPr>
              <a:t>Click here to add a short description and add a short text.</a:t>
            </a:r>
            <a:endParaRPr lang="en-US" altLang="zh-CN" sz="1000" dirty="0">
              <a:solidFill>
                <a:schemeClr val="tx1">
                  <a:lumMod val="65000"/>
                  <a:lumOff val="35000"/>
                </a:schemeClr>
              </a:solidFill>
              <a:cs typeface="+mn-ea"/>
              <a:sym typeface="+mn-lt"/>
            </a:endParaRPr>
          </a:p>
        </p:txBody>
      </p:sp>
      <p:sp>
        <p:nvSpPr>
          <p:cNvPr id="68" name="TextBox 67"/>
          <p:cNvSpPr txBox="1"/>
          <p:nvPr/>
        </p:nvSpPr>
        <p:spPr>
          <a:xfrm>
            <a:off x="9408367" y="4558229"/>
            <a:ext cx="2434799" cy="276999"/>
          </a:xfrm>
          <a:prstGeom prst="rect">
            <a:avLst/>
          </a:prstGeom>
          <a:noFill/>
        </p:spPr>
        <p:txBody>
          <a:bodyPr wrap="square" lIns="0" tIns="0" rIns="0" bIns="0" rtlCol="0">
            <a:spAutoFit/>
          </a:bodyPr>
          <a:lstStyle>
            <a:defPPr>
              <a:defRPr lang="zh-CN"/>
            </a:defPPr>
            <a:lvl1pPr>
              <a:defRPr sz="1800" b="1">
                <a:solidFill>
                  <a:schemeClr val="accent1"/>
                </a:solidFill>
                <a:latin typeface="微软雅黑" pitchFamily="34" charset="-122"/>
                <a:ea typeface="微软雅黑" pitchFamily="34" charset="-122"/>
              </a:defRPr>
            </a:lvl1pPr>
          </a:lstStyle>
          <a:p>
            <a:r>
              <a:rPr lang="zh-CN" altLang="en-US" dirty="0">
                <a:solidFill>
                  <a:schemeClr val="tx1">
                    <a:lumMod val="85000"/>
                    <a:lumOff val="15000"/>
                  </a:schemeClr>
                </a:solidFill>
                <a:latin typeface="+mn-lt"/>
                <a:ea typeface="+mn-ea"/>
                <a:cs typeface="+mn-ea"/>
                <a:sym typeface="+mn-lt"/>
              </a:rPr>
              <a:t>Benefit forecasting</a:t>
            </a:r>
          </a:p>
        </p:txBody>
      </p:sp>
      <p:sp>
        <p:nvSpPr>
          <p:cNvPr id="39" name="任意多边形 38"/>
          <p:cNvSpPr/>
          <p:nvPr/>
        </p:nvSpPr>
        <p:spPr>
          <a:xfrm>
            <a:off x="985066" y="2619555"/>
            <a:ext cx="889808" cy="987664"/>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0" name="任意多边形 39"/>
          <p:cNvSpPr/>
          <p:nvPr/>
        </p:nvSpPr>
        <p:spPr>
          <a:xfrm>
            <a:off x="4604433" y="2619555"/>
            <a:ext cx="889808" cy="987664"/>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1" name="任意多边形 40"/>
          <p:cNvSpPr/>
          <p:nvPr/>
        </p:nvSpPr>
        <p:spPr>
          <a:xfrm>
            <a:off x="8223800" y="2615715"/>
            <a:ext cx="889808" cy="987664"/>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gradFill>
              <a:gsLst>
                <a:gs pos="0">
                  <a:srgbClr val="92BFB5"/>
                </a:gs>
                <a:gs pos="100000">
                  <a:srgbClr val="52A4AE"/>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KSO_Shape"/>
          <p:cNvSpPr>
            <a:spLocks/>
          </p:cNvSpPr>
          <p:nvPr/>
        </p:nvSpPr>
        <p:spPr bwMode="auto">
          <a:xfrm>
            <a:off x="1176529" y="2970510"/>
            <a:ext cx="506882" cy="34806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gradFill>
            <a:gsLst>
              <a:gs pos="0">
                <a:srgbClr val="92BFB5"/>
              </a:gs>
              <a:gs pos="100000">
                <a:srgbClr val="52A4AE"/>
              </a:gs>
            </a:gsLst>
            <a:lin ang="5400000" scaled="1"/>
          </a:gra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sp>
        <p:nvSpPr>
          <p:cNvPr id="25" name="KSO_Shape"/>
          <p:cNvSpPr>
            <a:spLocks/>
          </p:cNvSpPr>
          <p:nvPr/>
        </p:nvSpPr>
        <p:spPr bwMode="auto">
          <a:xfrm>
            <a:off x="4816428" y="2909145"/>
            <a:ext cx="472062" cy="467342"/>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gradFill>
            <a:gsLst>
              <a:gs pos="0">
                <a:srgbClr val="92BFB5"/>
              </a:gs>
              <a:gs pos="100000">
                <a:srgbClr val="52A4AE"/>
              </a:gs>
            </a:gsLst>
            <a:lin ang="5400000" scaled="1"/>
          </a:gra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sp>
        <p:nvSpPr>
          <p:cNvPr id="26" name="KSO_Shape"/>
          <p:cNvSpPr>
            <a:spLocks/>
          </p:cNvSpPr>
          <p:nvPr/>
        </p:nvSpPr>
        <p:spPr bwMode="auto">
          <a:xfrm>
            <a:off x="1216653" y="4933144"/>
            <a:ext cx="426634" cy="362638"/>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gradFill>
            <a:gsLst>
              <a:gs pos="0">
                <a:srgbClr val="92BFB5"/>
              </a:gs>
              <a:gs pos="100000">
                <a:srgbClr val="52A4AE"/>
              </a:gs>
            </a:gsLst>
            <a:lin ang="5400000" scaled="1"/>
          </a:gra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sp>
        <p:nvSpPr>
          <p:cNvPr id="70" name="KSO_Shape"/>
          <p:cNvSpPr/>
          <p:nvPr/>
        </p:nvSpPr>
        <p:spPr>
          <a:xfrm>
            <a:off x="8461865" y="2909145"/>
            <a:ext cx="413678" cy="413678"/>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dirty="0">
              <a:solidFill>
                <a:srgbClr val="FFFFFF"/>
              </a:solidFill>
              <a:cs typeface="+mn-ea"/>
              <a:sym typeface="+mn-lt"/>
            </a:endParaRPr>
          </a:p>
        </p:txBody>
      </p:sp>
      <p:sp>
        <p:nvSpPr>
          <p:cNvPr id="71" name="KSO_Shape"/>
          <p:cNvSpPr>
            <a:spLocks/>
          </p:cNvSpPr>
          <p:nvPr/>
        </p:nvSpPr>
        <p:spPr bwMode="auto">
          <a:xfrm>
            <a:off x="8483121" y="4936166"/>
            <a:ext cx="371166" cy="319820"/>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gradFill>
            <a:gsLst>
              <a:gs pos="0">
                <a:srgbClr val="92BFB5"/>
              </a:gs>
              <a:gs pos="100000">
                <a:srgbClr val="52A4AE"/>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cs typeface="+mn-ea"/>
              <a:sym typeface="+mn-lt"/>
            </a:endParaRPr>
          </a:p>
        </p:txBody>
      </p:sp>
      <p:sp>
        <p:nvSpPr>
          <p:cNvPr id="75" name="KSO_Shape"/>
          <p:cNvSpPr>
            <a:spLocks/>
          </p:cNvSpPr>
          <p:nvPr/>
        </p:nvSpPr>
        <p:spPr bwMode="auto">
          <a:xfrm>
            <a:off x="4822706" y="4883666"/>
            <a:ext cx="453262" cy="454018"/>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gradFill>
            <a:gsLst>
              <a:gs pos="0">
                <a:srgbClr val="92BFB5"/>
              </a:gs>
              <a:gs pos="100000">
                <a:srgbClr val="52A4AE"/>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cs typeface="+mn-ea"/>
              <a:sym typeface="+mn-lt"/>
            </a:endParaRPr>
          </a:p>
        </p:txBody>
      </p:sp>
      <p:grpSp>
        <p:nvGrpSpPr>
          <p:cNvPr id="31" name="组合 30"/>
          <p:cNvGrpSpPr/>
          <p:nvPr/>
        </p:nvGrpSpPr>
        <p:grpSpPr>
          <a:xfrm>
            <a:off x="3320458" y="458741"/>
            <a:ext cx="5572519" cy="785143"/>
            <a:chOff x="1679798" y="438128"/>
            <a:chExt cx="5572519" cy="785143"/>
          </a:xfrm>
        </p:grpSpPr>
        <p:sp>
          <p:nvSpPr>
            <p:cNvPr id="32" name="文本框 31"/>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Future work plan</a:t>
              </a:r>
            </a:p>
          </p:txBody>
        </p:sp>
        <p:sp>
          <p:nvSpPr>
            <p:cNvPr id="33" name="文本框 32"/>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157465644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anim calcmode="lin" valueType="num">
                                      <p:cBhvr>
                                        <p:cTn id="10" dur="500" fill="hold"/>
                                        <p:tgtEl>
                                          <p:spTgt spid="23"/>
                                        </p:tgtEl>
                                        <p:attrNameLst>
                                          <p:attrName>ppt_x</p:attrName>
                                        </p:attrNameLst>
                                      </p:cBhvr>
                                      <p:tavLst>
                                        <p:tav tm="0">
                                          <p:val>
                                            <p:fltVal val="0.5"/>
                                          </p:val>
                                        </p:tav>
                                        <p:tav tm="100000">
                                          <p:val>
                                            <p:strVal val="#ppt_x"/>
                                          </p:val>
                                        </p:tav>
                                      </p:tavLst>
                                    </p:anim>
                                    <p:anim calcmode="lin" valueType="num">
                                      <p:cBhvr>
                                        <p:cTn id="11" dur="500" fill="hold"/>
                                        <p:tgtEl>
                                          <p:spTgt spid="2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fill="hold"/>
                                        <p:tgtEl>
                                          <p:spTgt spid="39"/>
                                        </p:tgtEl>
                                        <p:attrNameLst>
                                          <p:attrName>ppt_w</p:attrName>
                                        </p:attrNameLst>
                                      </p:cBhvr>
                                      <p:tavLst>
                                        <p:tav tm="0">
                                          <p:val>
                                            <p:fltVal val="0"/>
                                          </p:val>
                                        </p:tav>
                                        <p:tav tm="100000">
                                          <p:val>
                                            <p:strVal val="#ppt_w"/>
                                          </p:val>
                                        </p:tav>
                                      </p:tavLst>
                                    </p:anim>
                                    <p:anim calcmode="lin" valueType="num">
                                      <p:cBhvr>
                                        <p:cTn id="15" dur="500" fill="hold"/>
                                        <p:tgtEl>
                                          <p:spTgt spid="39"/>
                                        </p:tgtEl>
                                        <p:attrNameLst>
                                          <p:attrName>ppt_h</p:attrName>
                                        </p:attrNameLst>
                                      </p:cBhvr>
                                      <p:tavLst>
                                        <p:tav tm="0">
                                          <p:val>
                                            <p:fltVal val="0"/>
                                          </p:val>
                                        </p:tav>
                                        <p:tav tm="100000">
                                          <p:val>
                                            <p:strVal val="#ppt_h"/>
                                          </p:val>
                                        </p:tav>
                                      </p:tavLst>
                                    </p:anim>
                                    <p:animEffect transition="in" filter="fade">
                                      <p:cBhvr>
                                        <p:cTn id="16" dur="500"/>
                                        <p:tgtEl>
                                          <p:spTgt spid="39"/>
                                        </p:tgtEl>
                                      </p:cBhvr>
                                    </p:animEffect>
                                    <p:anim calcmode="lin" valueType="num">
                                      <p:cBhvr>
                                        <p:cTn id="17" dur="500" fill="hold"/>
                                        <p:tgtEl>
                                          <p:spTgt spid="39"/>
                                        </p:tgtEl>
                                        <p:attrNameLst>
                                          <p:attrName>ppt_x</p:attrName>
                                        </p:attrNameLst>
                                      </p:cBhvr>
                                      <p:tavLst>
                                        <p:tav tm="0">
                                          <p:val>
                                            <p:fltVal val="0.5"/>
                                          </p:val>
                                        </p:tav>
                                        <p:tav tm="100000">
                                          <p:val>
                                            <p:strVal val="#ppt_x"/>
                                          </p:val>
                                        </p:tav>
                                      </p:tavLst>
                                    </p:anim>
                                    <p:anim calcmode="lin" valueType="num">
                                      <p:cBhvr>
                                        <p:cTn id="18" dur="500" fill="hold"/>
                                        <p:tgtEl>
                                          <p:spTgt spid="39"/>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0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anim calcmode="lin" valueType="num">
                                      <p:cBhvr>
                                        <p:cTn id="24" dur="500" fill="hold"/>
                                        <p:tgtEl>
                                          <p:spTgt spid="25"/>
                                        </p:tgtEl>
                                        <p:attrNameLst>
                                          <p:attrName>ppt_x</p:attrName>
                                        </p:attrNameLst>
                                      </p:cBhvr>
                                      <p:tavLst>
                                        <p:tav tm="0">
                                          <p:val>
                                            <p:fltVal val="0.5"/>
                                          </p:val>
                                        </p:tav>
                                        <p:tav tm="100000">
                                          <p:val>
                                            <p:strVal val="#ppt_x"/>
                                          </p:val>
                                        </p:tav>
                                      </p:tavLst>
                                    </p:anim>
                                    <p:anim calcmode="lin" valueType="num">
                                      <p:cBhvr>
                                        <p:cTn id="25" dur="500" fill="hold"/>
                                        <p:tgtEl>
                                          <p:spTgt spid="25"/>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anim calcmode="lin" valueType="num">
                                      <p:cBhvr>
                                        <p:cTn id="31" dur="500" fill="hold"/>
                                        <p:tgtEl>
                                          <p:spTgt spid="40"/>
                                        </p:tgtEl>
                                        <p:attrNameLst>
                                          <p:attrName>ppt_x</p:attrName>
                                        </p:attrNameLst>
                                      </p:cBhvr>
                                      <p:tavLst>
                                        <p:tav tm="0">
                                          <p:val>
                                            <p:fltVal val="0.5"/>
                                          </p:val>
                                        </p:tav>
                                        <p:tav tm="100000">
                                          <p:val>
                                            <p:strVal val="#ppt_x"/>
                                          </p:val>
                                        </p:tav>
                                      </p:tavLst>
                                    </p:anim>
                                    <p:anim calcmode="lin" valueType="num">
                                      <p:cBhvr>
                                        <p:cTn id="32" dur="500" fill="hold"/>
                                        <p:tgtEl>
                                          <p:spTgt spid="40"/>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40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anim calcmode="lin" valueType="num">
                                      <p:cBhvr>
                                        <p:cTn id="38" dur="500" fill="hold"/>
                                        <p:tgtEl>
                                          <p:spTgt spid="70"/>
                                        </p:tgtEl>
                                        <p:attrNameLst>
                                          <p:attrName>ppt_x</p:attrName>
                                        </p:attrNameLst>
                                      </p:cBhvr>
                                      <p:tavLst>
                                        <p:tav tm="0">
                                          <p:val>
                                            <p:fltVal val="0.5"/>
                                          </p:val>
                                        </p:tav>
                                        <p:tav tm="100000">
                                          <p:val>
                                            <p:strVal val="#ppt_x"/>
                                          </p:val>
                                        </p:tav>
                                      </p:tavLst>
                                    </p:anim>
                                    <p:anim calcmode="lin" valueType="num">
                                      <p:cBhvr>
                                        <p:cTn id="39" dur="500" fill="hold"/>
                                        <p:tgtEl>
                                          <p:spTgt spid="70"/>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40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anim calcmode="lin" valueType="num">
                                      <p:cBhvr>
                                        <p:cTn id="45" dur="500" fill="hold"/>
                                        <p:tgtEl>
                                          <p:spTgt spid="41"/>
                                        </p:tgtEl>
                                        <p:attrNameLst>
                                          <p:attrName>ppt_x</p:attrName>
                                        </p:attrNameLst>
                                      </p:cBhvr>
                                      <p:tavLst>
                                        <p:tav tm="0">
                                          <p:val>
                                            <p:fltVal val="0.5"/>
                                          </p:val>
                                        </p:tav>
                                        <p:tav tm="100000">
                                          <p:val>
                                            <p:strVal val="#ppt_x"/>
                                          </p:val>
                                        </p:tav>
                                      </p:tavLst>
                                    </p:anim>
                                    <p:anim calcmode="lin" valueType="num">
                                      <p:cBhvr>
                                        <p:cTn id="46" dur="500" fill="hold"/>
                                        <p:tgtEl>
                                          <p:spTgt spid="41"/>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60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anim calcmode="lin" valueType="num">
                                      <p:cBhvr>
                                        <p:cTn id="52" dur="500" fill="hold"/>
                                        <p:tgtEl>
                                          <p:spTgt spid="71"/>
                                        </p:tgtEl>
                                        <p:attrNameLst>
                                          <p:attrName>ppt_x</p:attrName>
                                        </p:attrNameLst>
                                      </p:cBhvr>
                                      <p:tavLst>
                                        <p:tav tm="0">
                                          <p:val>
                                            <p:fltVal val="0.5"/>
                                          </p:val>
                                        </p:tav>
                                        <p:tav tm="100000">
                                          <p:val>
                                            <p:strVal val="#ppt_x"/>
                                          </p:val>
                                        </p:tav>
                                      </p:tavLst>
                                    </p:anim>
                                    <p:anim calcmode="lin" valueType="num">
                                      <p:cBhvr>
                                        <p:cTn id="53" dur="500" fill="hold"/>
                                        <p:tgtEl>
                                          <p:spTgt spid="71"/>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60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ppt_w</p:attrName>
                                        </p:attrNameLst>
                                      </p:cBhvr>
                                      <p:tavLst>
                                        <p:tav tm="0">
                                          <p:val>
                                            <p:fltVal val="0"/>
                                          </p:val>
                                        </p:tav>
                                        <p:tav tm="100000">
                                          <p:val>
                                            <p:strVal val="#ppt_w"/>
                                          </p:val>
                                        </p:tav>
                                      </p:tavLst>
                                    </p:anim>
                                    <p:anim calcmode="lin" valueType="num">
                                      <p:cBhvr>
                                        <p:cTn id="57" dur="500" fill="hold"/>
                                        <p:tgtEl>
                                          <p:spTgt spid="44"/>
                                        </p:tgtEl>
                                        <p:attrNameLst>
                                          <p:attrName>ppt_h</p:attrName>
                                        </p:attrNameLst>
                                      </p:cBhvr>
                                      <p:tavLst>
                                        <p:tav tm="0">
                                          <p:val>
                                            <p:fltVal val="0"/>
                                          </p:val>
                                        </p:tav>
                                        <p:tav tm="100000">
                                          <p:val>
                                            <p:strVal val="#ppt_h"/>
                                          </p:val>
                                        </p:tav>
                                      </p:tavLst>
                                    </p:anim>
                                    <p:animEffect transition="in" filter="fade">
                                      <p:cBhvr>
                                        <p:cTn id="58" dur="500"/>
                                        <p:tgtEl>
                                          <p:spTgt spid="44"/>
                                        </p:tgtEl>
                                      </p:cBhvr>
                                    </p:animEffect>
                                    <p:anim calcmode="lin" valueType="num">
                                      <p:cBhvr>
                                        <p:cTn id="59" dur="500" fill="hold"/>
                                        <p:tgtEl>
                                          <p:spTgt spid="44"/>
                                        </p:tgtEl>
                                        <p:attrNameLst>
                                          <p:attrName>ppt_x</p:attrName>
                                        </p:attrNameLst>
                                      </p:cBhvr>
                                      <p:tavLst>
                                        <p:tav tm="0">
                                          <p:val>
                                            <p:fltVal val="0.5"/>
                                          </p:val>
                                        </p:tav>
                                        <p:tav tm="100000">
                                          <p:val>
                                            <p:strVal val="#ppt_x"/>
                                          </p:val>
                                        </p:tav>
                                      </p:tavLst>
                                    </p:anim>
                                    <p:anim calcmode="lin" valueType="num">
                                      <p:cBhvr>
                                        <p:cTn id="60" dur="500" fill="hold"/>
                                        <p:tgtEl>
                                          <p:spTgt spid="44"/>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800"/>
                                  </p:stCondLst>
                                  <p:childTnLst>
                                    <p:set>
                                      <p:cBhvr>
                                        <p:cTn id="62" dur="1" fill="hold">
                                          <p:stCondLst>
                                            <p:cond delay="0"/>
                                          </p:stCondLst>
                                        </p:cTn>
                                        <p:tgtEl>
                                          <p:spTgt spid="75"/>
                                        </p:tgtEl>
                                        <p:attrNameLst>
                                          <p:attrName>style.visibility</p:attrName>
                                        </p:attrNameLst>
                                      </p:cBhvr>
                                      <p:to>
                                        <p:strVal val="visible"/>
                                      </p:to>
                                    </p:set>
                                    <p:anim calcmode="lin" valueType="num">
                                      <p:cBhvr>
                                        <p:cTn id="63" dur="500" fill="hold"/>
                                        <p:tgtEl>
                                          <p:spTgt spid="75"/>
                                        </p:tgtEl>
                                        <p:attrNameLst>
                                          <p:attrName>ppt_w</p:attrName>
                                        </p:attrNameLst>
                                      </p:cBhvr>
                                      <p:tavLst>
                                        <p:tav tm="0">
                                          <p:val>
                                            <p:fltVal val="0"/>
                                          </p:val>
                                        </p:tav>
                                        <p:tav tm="100000">
                                          <p:val>
                                            <p:strVal val="#ppt_w"/>
                                          </p:val>
                                        </p:tav>
                                      </p:tavLst>
                                    </p:anim>
                                    <p:anim calcmode="lin" valueType="num">
                                      <p:cBhvr>
                                        <p:cTn id="64" dur="500" fill="hold"/>
                                        <p:tgtEl>
                                          <p:spTgt spid="75"/>
                                        </p:tgtEl>
                                        <p:attrNameLst>
                                          <p:attrName>ppt_h</p:attrName>
                                        </p:attrNameLst>
                                      </p:cBhvr>
                                      <p:tavLst>
                                        <p:tav tm="0">
                                          <p:val>
                                            <p:fltVal val="0"/>
                                          </p:val>
                                        </p:tav>
                                        <p:tav tm="100000">
                                          <p:val>
                                            <p:strVal val="#ppt_h"/>
                                          </p:val>
                                        </p:tav>
                                      </p:tavLst>
                                    </p:anim>
                                    <p:animEffect transition="in" filter="fade">
                                      <p:cBhvr>
                                        <p:cTn id="65" dur="500"/>
                                        <p:tgtEl>
                                          <p:spTgt spid="75"/>
                                        </p:tgtEl>
                                      </p:cBhvr>
                                    </p:animEffect>
                                    <p:anim calcmode="lin" valueType="num">
                                      <p:cBhvr>
                                        <p:cTn id="66" dur="500" fill="hold"/>
                                        <p:tgtEl>
                                          <p:spTgt spid="75"/>
                                        </p:tgtEl>
                                        <p:attrNameLst>
                                          <p:attrName>ppt_x</p:attrName>
                                        </p:attrNameLst>
                                      </p:cBhvr>
                                      <p:tavLst>
                                        <p:tav tm="0">
                                          <p:val>
                                            <p:fltVal val="0.5"/>
                                          </p:val>
                                        </p:tav>
                                        <p:tav tm="100000">
                                          <p:val>
                                            <p:strVal val="#ppt_x"/>
                                          </p:val>
                                        </p:tav>
                                      </p:tavLst>
                                    </p:anim>
                                    <p:anim calcmode="lin" valueType="num">
                                      <p:cBhvr>
                                        <p:cTn id="67" dur="500" fill="hold"/>
                                        <p:tgtEl>
                                          <p:spTgt spid="75"/>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800"/>
                                  </p:stCondLst>
                                  <p:childTnLst>
                                    <p:set>
                                      <p:cBhvr>
                                        <p:cTn id="69" dur="1" fill="hold">
                                          <p:stCondLst>
                                            <p:cond delay="0"/>
                                          </p:stCondLst>
                                        </p:cTn>
                                        <p:tgtEl>
                                          <p:spTgt spid="43"/>
                                        </p:tgtEl>
                                        <p:attrNameLst>
                                          <p:attrName>style.visibility</p:attrName>
                                        </p:attrNameLst>
                                      </p:cBhvr>
                                      <p:to>
                                        <p:strVal val="visible"/>
                                      </p:to>
                                    </p:set>
                                    <p:anim calcmode="lin" valueType="num">
                                      <p:cBhvr>
                                        <p:cTn id="70" dur="500" fill="hold"/>
                                        <p:tgtEl>
                                          <p:spTgt spid="43"/>
                                        </p:tgtEl>
                                        <p:attrNameLst>
                                          <p:attrName>ppt_w</p:attrName>
                                        </p:attrNameLst>
                                      </p:cBhvr>
                                      <p:tavLst>
                                        <p:tav tm="0">
                                          <p:val>
                                            <p:fltVal val="0"/>
                                          </p:val>
                                        </p:tav>
                                        <p:tav tm="100000">
                                          <p:val>
                                            <p:strVal val="#ppt_w"/>
                                          </p:val>
                                        </p:tav>
                                      </p:tavLst>
                                    </p:anim>
                                    <p:anim calcmode="lin" valueType="num">
                                      <p:cBhvr>
                                        <p:cTn id="71" dur="500" fill="hold"/>
                                        <p:tgtEl>
                                          <p:spTgt spid="43"/>
                                        </p:tgtEl>
                                        <p:attrNameLst>
                                          <p:attrName>ppt_h</p:attrName>
                                        </p:attrNameLst>
                                      </p:cBhvr>
                                      <p:tavLst>
                                        <p:tav tm="0">
                                          <p:val>
                                            <p:fltVal val="0"/>
                                          </p:val>
                                        </p:tav>
                                        <p:tav tm="100000">
                                          <p:val>
                                            <p:strVal val="#ppt_h"/>
                                          </p:val>
                                        </p:tav>
                                      </p:tavLst>
                                    </p:anim>
                                    <p:animEffect transition="in" filter="fade">
                                      <p:cBhvr>
                                        <p:cTn id="72" dur="500"/>
                                        <p:tgtEl>
                                          <p:spTgt spid="43"/>
                                        </p:tgtEl>
                                      </p:cBhvr>
                                    </p:animEffect>
                                    <p:anim calcmode="lin" valueType="num">
                                      <p:cBhvr>
                                        <p:cTn id="73" dur="500" fill="hold"/>
                                        <p:tgtEl>
                                          <p:spTgt spid="43"/>
                                        </p:tgtEl>
                                        <p:attrNameLst>
                                          <p:attrName>ppt_x</p:attrName>
                                        </p:attrNameLst>
                                      </p:cBhvr>
                                      <p:tavLst>
                                        <p:tav tm="0">
                                          <p:val>
                                            <p:fltVal val="0.5"/>
                                          </p:val>
                                        </p:tav>
                                        <p:tav tm="100000">
                                          <p:val>
                                            <p:strVal val="#ppt_x"/>
                                          </p:val>
                                        </p:tav>
                                      </p:tavLst>
                                    </p:anim>
                                    <p:anim calcmode="lin" valueType="num">
                                      <p:cBhvr>
                                        <p:cTn id="74" dur="500" fill="hold"/>
                                        <p:tgtEl>
                                          <p:spTgt spid="43"/>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100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transition="in" filter="fade">
                                      <p:cBhvr>
                                        <p:cTn id="79" dur="500"/>
                                        <p:tgtEl>
                                          <p:spTgt spid="26"/>
                                        </p:tgtEl>
                                      </p:cBhvr>
                                    </p:animEffect>
                                    <p:anim calcmode="lin" valueType="num">
                                      <p:cBhvr>
                                        <p:cTn id="80" dur="500" fill="hold"/>
                                        <p:tgtEl>
                                          <p:spTgt spid="26"/>
                                        </p:tgtEl>
                                        <p:attrNameLst>
                                          <p:attrName>ppt_x</p:attrName>
                                        </p:attrNameLst>
                                      </p:cBhvr>
                                      <p:tavLst>
                                        <p:tav tm="0">
                                          <p:val>
                                            <p:fltVal val="0.5"/>
                                          </p:val>
                                        </p:tav>
                                        <p:tav tm="100000">
                                          <p:val>
                                            <p:strVal val="#ppt_x"/>
                                          </p:val>
                                        </p:tav>
                                      </p:tavLst>
                                    </p:anim>
                                    <p:anim calcmode="lin" valueType="num">
                                      <p:cBhvr>
                                        <p:cTn id="81" dur="500" fill="hold"/>
                                        <p:tgtEl>
                                          <p:spTgt spid="26"/>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100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Effect transition="in" filter="fade">
                                      <p:cBhvr>
                                        <p:cTn id="86" dur="500"/>
                                        <p:tgtEl>
                                          <p:spTgt spid="42"/>
                                        </p:tgtEl>
                                      </p:cBhvr>
                                    </p:animEffect>
                                    <p:anim calcmode="lin" valueType="num">
                                      <p:cBhvr>
                                        <p:cTn id="87" dur="500" fill="hold"/>
                                        <p:tgtEl>
                                          <p:spTgt spid="42"/>
                                        </p:tgtEl>
                                        <p:attrNameLst>
                                          <p:attrName>ppt_x</p:attrName>
                                        </p:attrNameLst>
                                      </p:cBhvr>
                                      <p:tavLst>
                                        <p:tav tm="0">
                                          <p:val>
                                            <p:fltVal val="0.5"/>
                                          </p:val>
                                        </p:tav>
                                        <p:tav tm="100000">
                                          <p:val>
                                            <p:strVal val="#ppt_x"/>
                                          </p:val>
                                        </p:tav>
                                      </p:tavLst>
                                    </p:anim>
                                    <p:anim calcmode="lin" valueType="num">
                                      <p:cBhvr>
                                        <p:cTn id="88" dur="500" fill="hold"/>
                                        <p:tgtEl>
                                          <p:spTgt spid="42"/>
                                        </p:tgtEl>
                                        <p:attrNameLst>
                                          <p:attrName>ppt_y</p:attrName>
                                        </p:attrNameLst>
                                      </p:cBhvr>
                                      <p:tavLst>
                                        <p:tav tm="0">
                                          <p:val>
                                            <p:fltVal val="0.5"/>
                                          </p:val>
                                        </p:tav>
                                        <p:tav tm="100000">
                                          <p:val>
                                            <p:strVal val="#ppt_y"/>
                                          </p:val>
                                        </p:tav>
                                      </p:tavLst>
                                    </p:anim>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left)">
                                      <p:cBhvr>
                                        <p:cTn id="92" dur="500"/>
                                        <p:tgtEl>
                                          <p:spTgt spid="29"/>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par>
                                <p:cTn id="96" presetID="22" presetClass="entr" presetSubtype="8" fill="hold" grpId="0" nodeType="withEffect">
                                  <p:stCondLst>
                                    <p:cond delay="200"/>
                                  </p:stCondLst>
                                  <p:childTnLst>
                                    <p:set>
                                      <p:cBhvr>
                                        <p:cTn id="97" dur="1" fill="hold">
                                          <p:stCondLst>
                                            <p:cond delay="0"/>
                                          </p:stCondLst>
                                        </p:cTn>
                                        <p:tgtEl>
                                          <p:spTgt spid="60"/>
                                        </p:tgtEl>
                                        <p:attrNameLst>
                                          <p:attrName>style.visibility</p:attrName>
                                        </p:attrNameLst>
                                      </p:cBhvr>
                                      <p:to>
                                        <p:strVal val="visible"/>
                                      </p:to>
                                    </p:set>
                                    <p:animEffect transition="in" filter="wipe(left)">
                                      <p:cBhvr>
                                        <p:cTn id="98" dur="500"/>
                                        <p:tgtEl>
                                          <p:spTgt spid="60"/>
                                        </p:tgtEl>
                                      </p:cBhvr>
                                    </p:animEffect>
                                  </p:childTnLst>
                                </p:cTn>
                              </p:par>
                              <p:par>
                                <p:cTn id="99" presetID="22" presetClass="entr" presetSubtype="8" fill="hold" grpId="0" nodeType="withEffect">
                                  <p:stCondLst>
                                    <p:cond delay="200"/>
                                  </p:stCondLst>
                                  <p:childTnLst>
                                    <p:set>
                                      <p:cBhvr>
                                        <p:cTn id="100" dur="1" fill="hold">
                                          <p:stCondLst>
                                            <p:cond delay="0"/>
                                          </p:stCondLst>
                                        </p:cTn>
                                        <p:tgtEl>
                                          <p:spTgt spid="59"/>
                                        </p:tgtEl>
                                        <p:attrNameLst>
                                          <p:attrName>style.visibility</p:attrName>
                                        </p:attrNameLst>
                                      </p:cBhvr>
                                      <p:to>
                                        <p:strVal val="visible"/>
                                      </p:to>
                                    </p:set>
                                    <p:animEffect transition="in" filter="wipe(left)">
                                      <p:cBhvr>
                                        <p:cTn id="101" dur="500"/>
                                        <p:tgtEl>
                                          <p:spTgt spid="59"/>
                                        </p:tgtEl>
                                      </p:cBhvr>
                                    </p:animEffect>
                                  </p:childTnLst>
                                </p:cTn>
                              </p:par>
                              <p:par>
                                <p:cTn id="102" presetID="22" presetClass="entr" presetSubtype="8" fill="hold" grpId="0" nodeType="withEffect">
                                  <p:stCondLst>
                                    <p:cond delay="400"/>
                                  </p:stCondLst>
                                  <p:childTnLst>
                                    <p:set>
                                      <p:cBhvr>
                                        <p:cTn id="103" dur="1" fill="hold">
                                          <p:stCondLst>
                                            <p:cond delay="0"/>
                                          </p:stCondLst>
                                        </p:cTn>
                                        <p:tgtEl>
                                          <p:spTgt spid="62"/>
                                        </p:tgtEl>
                                        <p:attrNameLst>
                                          <p:attrName>style.visibility</p:attrName>
                                        </p:attrNameLst>
                                      </p:cBhvr>
                                      <p:to>
                                        <p:strVal val="visible"/>
                                      </p:to>
                                    </p:set>
                                    <p:animEffect transition="in" filter="wipe(left)">
                                      <p:cBhvr>
                                        <p:cTn id="104" dur="500"/>
                                        <p:tgtEl>
                                          <p:spTgt spid="62"/>
                                        </p:tgtEl>
                                      </p:cBhvr>
                                    </p:animEffect>
                                  </p:childTnLst>
                                </p:cTn>
                              </p:par>
                              <p:par>
                                <p:cTn id="105" presetID="22" presetClass="entr" presetSubtype="8" fill="hold" grpId="0" nodeType="withEffect">
                                  <p:stCondLst>
                                    <p:cond delay="40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par>
                                <p:cTn id="108" presetID="22" presetClass="entr" presetSubtype="8" fill="hold" grpId="0" nodeType="withEffect">
                                  <p:stCondLst>
                                    <p:cond delay="600"/>
                                  </p:stCondLst>
                                  <p:childTnLst>
                                    <p:set>
                                      <p:cBhvr>
                                        <p:cTn id="109" dur="1" fill="hold">
                                          <p:stCondLst>
                                            <p:cond delay="0"/>
                                          </p:stCondLst>
                                        </p:cTn>
                                        <p:tgtEl>
                                          <p:spTgt spid="68"/>
                                        </p:tgtEl>
                                        <p:attrNameLst>
                                          <p:attrName>style.visibility</p:attrName>
                                        </p:attrNameLst>
                                      </p:cBhvr>
                                      <p:to>
                                        <p:strVal val="visible"/>
                                      </p:to>
                                    </p:set>
                                    <p:animEffect transition="in" filter="wipe(left)">
                                      <p:cBhvr>
                                        <p:cTn id="110" dur="500"/>
                                        <p:tgtEl>
                                          <p:spTgt spid="68"/>
                                        </p:tgtEl>
                                      </p:cBhvr>
                                    </p:animEffect>
                                  </p:childTnLst>
                                </p:cTn>
                              </p:par>
                              <p:par>
                                <p:cTn id="111" presetID="22" presetClass="entr" presetSubtype="8" fill="hold" grpId="0" nodeType="withEffect">
                                  <p:stCondLst>
                                    <p:cond delay="600"/>
                                  </p:stCondLst>
                                  <p:childTnLst>
                                    <p:set>
                                      <p:cBhvr>
                                        <p:cTn id="112" dur="1" fill="hold">
                                          <p:stCondLst>
                                            <p:cond delay="0"/>
                                          </p:stCondLst>
                                        </p:cTn>
                                        <p:tgtEl>
                                          <p:spTgt spid="67"/>
                                        </p:tgtEl>
                                        <p:attrNameLst>
                                          <p:attrName>style.visibility</p:attrName>
                                        </p:attrNameLst>
                                      </p:cBhvr>
                                      <p:to>
                                        <p:strVal val="visible"/>
                                      </p:to>
                                    </p:set>
                                    <p:animEffect transition="in" filter="wipe(left)">
                                      <p:cBhvr>
                                        <p:cTn id="113" dur="500"/>
                                        <p:tgtEl>
                                          <p:spTgt spid="67"/>
                                        </p:tgtEl>
                                      </p:cBhvr>
                                    </p:animEffect>
                                  </p:childTnLst>
                                </p:cTn>
                              </p:par>
                              <p:par>
                                <p:cTn id="114" presetID="22" presetClass="entr" presetSubtype="8" fill="hold" grpId="0" nodeType="withEffect">
                                  <p:stCondLst>
                                    <p:cond delay="800"/>
                                  </p:stCondLst>
                                  <p:childTnLst>
                                    <p:set>
                                      <p:cBhvr>
                                        <p:cTn id="115" dur="1" fill="hold">
                                          <p:stCondLst>
                                            <p:cond delay="0"/>
                                          </p:stCondLst>
                                        </p:cTn>
                                        <p:tgtEl>
                                          <p:spTgt spid="66"/>
                                        </p:tgtEl>
                                        <p:attrNameLst>
                                          <p:attrName>style.visibility</p:attrName>
                                        </p:attrNameLst>
                                      </p:cBhvr>
                                      <p:to>
                                        <p:strVal val="visible"/>
                                      </p:to>
                                    </p:set>
                                    <p:animEffect transition="in" filter="wipe(left)">
                                      <p:cBhvr>
                                        <p:cTn id="116" dur="500"/>
                                        <p:tgtEl>
                                          <p:spTgt spid="66"/>
                                        </p:tgtEl>
                                      </p:cBhvr>
                                    </p:animEffect>
                                  </p:childTnLst>
                                </p:cTn>
                              </p:par>
                              <p:par>
                                <p:cTn id="117" presetID="22" presetClass="entr" presetSubtype="8" fill="hold" grpId="0" nodeType="withEffect">
                                  <p:stCondLst>
                                    <p:cond delay="800"/>
                                  </p:stCondLst>
                                  <p:childTnLst>
                                    <p:set>
                                      <p:cBhvr>
                                        <p:cTn id="118" dur="1" fill="hold">
                                          <p:stCondLst>
                                            <p:cond delay="0"/>
                                          </p:stCondLst>
                                        </p:cTn>
                                        <p:tgtEl>
                                          <p:spTgt spid="65"/>
                                        </p:tgtEl>
                                        <p:attrNameLst>
                                          <p:attrName>style.visibility</p:attrName>
                                        </p:attrNameLst>
                                      </p:cBhvr>
                                      <p:to>
                                        <p:strVal val="visible"/>
                                      </p:to>
                                    </p:set>
                                    <p:animEffect transition="in" filter="wipe(left)">
                                      <p:cBhvr>
                                        <p:cTn id="119" dur="500"/>
                                        <p:tgtEl>
                                          <p:spTgt spid="65"/>
                                        </p:tgtEl>
                                      </p:cBhvr>
                                    </p:animEffect>
                                  </p:childTnLst>
                                </p:cTn>
                              </p:par>
                              <p:par>
                                <p:cTn id="120" presetID="22" presetClass="entr" presetSubtype="8" fill="hold" grpId="0" nodeType="withEffect">
                                  <p:stCondLst>
                                    <p:cond delay="1000"/>
                                  </p:stCondLst>
                                  <p:childTnLst>
                                    <p:set>
                                      <p:cBhvr>
                                        <p:cTn id="121" dur="1" fill="hold">
                                          <p:stCondLst>
                                            <p:cond delay="0"/>
                                          </p:stCondLst>
                                        </p:cTn>
                                        <p:tgtEl>
                                          <p:spTgt spid="64"/>
                                        </p:tgtEl>
                                        <p:attrNameLst>
                                          <p:attrName>style.visibility</p:attrName>
                                        </p:attrNameLst>
                                      </p:cBhvr>
                                      <p:to>
                                        <p:strVal val="visible"/>
                                      </p:to>
                                    </p:set>
                                    <p:animEffect transition="in" filter="wipe(left)">
                                      <p:cBhvr>
                                        <p:cTn id="122" dur="500"/>
                                        <p:tgtEl>
                                          <p:spTgt spid="64"/>
                                        </p:tgtEl>
                                      </p:cBhvr>
                                    </p:animEffect>
                                  </p:childTnLst>
                                </p:cTn>
                              </p:par>
                              <p:par>
                                <p:cTn id="123" presetID="22" presetClass="entr" presetSubtype="8" fill="hold" grpId="0" nodeType="withEffect">
                                  <p:stCondLst>
                                    <p:cond delay="1000"/>
                                  </p:stCondLst>
                                  <p:childTnLst>
                                    <p:set>
                                      <p:cBhvr>
                                        <p:cTn id="124" dur="1" fill="hold">
                                          <p:stCondLst>
                                            <p:cond delay="0"/>
                                          </p:stCondLst>
                                        </p:cTn>
                                        <p:tgtEl>
                                          <p:spTgt spid="63"/>
                                        </p:tgtEl>
                                        <p:attrNameLst>
                                          <p:attrName>style.visibility</p:attrName>
                                        </p:attrNameLst>
                                      </p:cBhvr>
                                      <p:to>
                                        <p:strVal val="visible"/>
                                      </p:to>
                                    </p:set>
                                    <p:animEffect transition="in" filter="wipe(left)">
                                      <p:cBhvr>
                                        <p:cTn id="1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37" grpId="0"/>
      <p:bldP spid="29" grpId="0"/>
      <p:bldP spid="59" grpId="0"/>
      <p:bldP spid="60" grpId="0"/>
      <p:bldP spid="61" grpId="0"/>
      <p:bldP spid="62" grpId="0"/>
      <p:bldP spid="63" grpId="0"/>
      <p:bldP spid="64" grpId="0"/>
      <p:bldP spid="65" grpId="0"/>
      <p:bldP spid="66" grpId="0"/>
      <p:bldP spid="67" grpId="0"/>
      <p:bldP spid="68" grpId="0"/>
      <p:bldP spid="39" grpId="0" animBg="1"/>
      <p:bldP spid="40" grpId="0" animBg="1"/>
      <p:bldP spid="41" grpId="0" animBg="1"/>
      <p:bldP spid="23" grpId="0" animBg="1"/>
      <p:bldP spid="25" grpId="0" animBg="1"/>
      <p:bldP spid="26" grpId="0" animBg="1"/>
      <p:bldP spid="70" grpId="0" animBg="1"/>
      <p:bldP spid="71" grpId="0" animBg="1"/>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3563" y="2050473"/>
            <a:ext cx="4876800" cy="1731818"/>
          </a:xfrm>
          <a:prstGeom prst="rect">
            <a:avLst/>
          </a:prstGeom>
          <a:blipFill dpi="0" rotWithShape="1">
            <a:blip r:embed="rId2" cstate="print">
              <a:extLst>
                <a:ext uri="{28A0092B-C50C-407E-A947-70E740481C1C}">
                  <a14:useLocalDpi xmlns:a14="http://schemas.microsoft.com/office/drawing/2010/main" val="0"/>
                </a:ext>
              </a:extLst>
            </a:blip>
            <a:srcRect/>
            <a:stretch>
              <a:fillRect t="-20400" b="-20400"/>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a:extLst>
              <a:ext uri="{FF2B5EF4-FFF2-40B4-BE49-F238E27FC236}">
                <a16:creationId xmlns:a16="http://schemas.microsoft.com/office/drawing/2014/main" id="{D7253455-99BE-4A79-9EB1-0B3D08BBB575}"/>
              </a:ext>
            </a:extLst>
          </p:cNvPr>
          <p:cNvSpPr txBox="1"/>
          <p:nvPr/>
        </p:nvSpPr>
        <p:spPr>
          <a:xfrm>
            <a:off x="705474" y="4128126"/>
            <a:ext cx="4974889" cy="775277"/>
          </a:xfrm>
          <a:prstGeom prst="rect">
            <a:avLst/>
          </a:prstGeom>
          <a:noFill/>
        </p:spPr>
        <p:txBody>
          <a:bodyPr wrap="square" rtlCol="0">
            <a:spAutoFit/>
          </a:bodyPr>
          <a:lstStyle/>
          <a:p>
            <a:pPr algn="just">
              <a:lnSpc>
                <a:spcPct val="200000"/>
              </a:lnSpc>
            </a:pPr>
            <a:r>
              <a:rPr lang="zh-CN" altLang="en-US" sz="1200" dirty="0">
                <a:solidFill>
                  <a:srgbClr val="686769"/>
                </a:solidFill>
                <a:cs typeface="+mn-ea"/>
                <a:sym typeface="+mn-lt"/>
              </a:rPr>
              <a:t>Click to enter a brief text commentary, the commentary text as much as possible to summarize refinement, without unnecessary text modification simple and precise interpretation of the core concepts refined.</a:t>
            </a:r>
            <a:endParaRPr lang="zh-CN" altLang="en-US" sz="1400" dirty="0">
              <a:solidFill>
                <a:srgbClr val="686769"/>
              </a:solidFill>
              <a:cs typeface="+mn-ea"/>
              <a:sym typeface="+mn-lt"/>
            </a:endParaRPr>
          </a:p>
        </p:txBody>
      </p:sp>
      <p:grpSp>
        <p:nvGrpSpPr>
          <p:cNvPr id="7" name="组合 6"/>
          <p:cNvGrpSpPr/>
          <p:nvPr/>
        </p:nvGrpSpPr>
        <p:grpSpPr>
          <a:xfrm>
            <a:off x="6373520" y="1953490"/>
            <a:ext cx="5278155" cy="999875"/>
            <a:chOff x="5916319" y="2105893"/>
            <a:chExt cx="5278155" cy="999875"/>
          </a:xfrm>
        </p:grpSpPr>
        <p:sp>
          <p:nvSpPr>
            <p:cNvPr id="5" name="文本框 4">
              <a:extLst>
                <a:ext uri="{FF2B5EF4-FFF2-40B4-BE49-F238E27FC236}">
                  <a16:creationId xmlns:a16="http://schemas.microsoft.com/office/drawing/2014/main" id="{D7253455-99BE-4A79-9EB1-0B3D08BBB575}"/>
                </a:ext>
              </a:extLst>
            </p:cNvPr>
            <p:cNvSpPr txBox="1"/>
            <p:nvPr/>
          </p:nvSpPr>
          <p:spPr>
            <a:xfrm>
              <a:off x="6510530" y="2578957"/>
              <a:ext cx="4683944" cy="526811"/>
            </a:xfrm>
            <a:prstGeom prst="rect">
              <a:avLst/>
            </a:prstGeom>
            <a:noFill/>
          </p:spPr>
          <p:txBody>
            <a:bodyPr wrap="square" rtlCol="0">
              <a:spAutoFit/>
            </a:bodyPr>
            <a:lstStyle/>
            <a:p>
              <a:pPr algn="just">
                <a:lnSpc>
                  <a:spcPct val="150000"/>
                </a:lnSpc>
              </a:pPr>
              <a:r>
                <a:rPr lang="en-US" altLang="zh-CN" sz="1000" dirty="0">
                  <a:solidFill>
                    <a:srgbClr val="686769"/>
                  </a:solidFill>
                  <a:cs typeface="+mn-ea"/>
                  <a:sym typeface="+mn-lt"/>
                </a:rPr>
                <a:t>Click here to add content, content to match the title, you can copy and paste directly, to select useful keyword entry.</a:t>
              </a:r>
            </a:p>
          </p:txBody>
        </p:sp>
        <p:sp>
          <p:nvSpPr>
            <p:cNvPr id="6" name="矩形 5"/>
            <p:cNvSpPr/>
            <p:nvPr/>
          </p:nvSpPr>
          <p:spPr>
            <a:xfrm>
              <a:off x="5916319" y="2105893"/>
              <a:ext cx="1778051" cy="417358"/>
            </a:xfrm>
            <a:prstGeom prst="rect">
              <a:avLst/>
            </a:prstGeom>
          </p:spPr>
          <p:txBody>
            <a:bodyPr wrap="none">
              <a:spAutoFit/>
            </a:bodyPr>
            <a:lstStyle/>
            <a:p>
              <a:pPr>
                <a:lnSpc>
                  <a:spcPct val="130000"/>
                </a:lnSpc>
              </a:pPr>
              <a:r>
                <a:rPr lang="en-US" altLang="zh-CN" b="1" dirty="0">
                  <a:solidFill>
                    <a:srgbClr val="52A4AE"/>
                  </a:solidFill>
                  <a:cs typeface="+mn-ea"/>
                  <a:sym typeface="+mn-lt"/>
                </a:rPr>
                <a:t>01 /   </a:t>
              </a:r>
              <a:r>
                <a:rPr lang="zh-CN" altLang="en-US" b="1" dirty="0">
                  <a:solidFill>
                    <a:schemeClr val="tx1">
                      <a:lumMod val="85000"/>
                      <a:lumOff val="15000"/>
                    </a:schemeClr>
                  </a:solidFill>
                  <a:cs typeface="+mn-ea"/>
                  <a:sym typeface="+mn-lt"/>
                </a:rPr>
                <a:t>Future trends</a:t>
              </a:r>
              <a:endParaRPr lang="en-US" altLang="zh-CN" b="1" dirty="0">
                <a:solidFill>
                  <a:schemeClr val="tx1">
                    <a:lumMod val="85000"/>
                    <a:lumOff val="15000"/>
                  </a:schemeClr>
                </a:solidFill>
                <a:cs typeface="+mn-ea"/>
                <a:sym typeface="+mn-lt"/>
              </a:endParaRPr>
            </a:p>
          </p:txBody>
        </p:sp>
      </p:grpSp>
      <p:grpSp>
        <p:nvGrpSpPr>
          <p:cNvPr id="8" name="组合 7"/>
          <p:cNvGrpSpPr/>
          <p:nvPr/>
        </p:nvGrpSpPr>
        <p:grpSpPr>
          <a:xfrm>
            <a:off x="6373520" y="3435927"/>
            <a:ext cx="5278155" cy="999875"/>
            <a:chOff x="5916319" y="2105893"/>
            <a:chExt cx="5278155" cy="999875"/>
          </a:xfrm>
        </p:grpSpPr>
        <p:sp>
          <p:nvSpPr>
            <p:cNvPr id="9" name="文本框 8">
              <a:extLst>
                <a:ext uri="{FF2B5EF4-FFF2-40B4-BE49-F238E27FC236}">
                  <a16:creationId xmlns:a16="http://schemas.microsoft.com/office/drawing/2014/main" id="{D7253455-99BE-4A79-9EB1-0B3D08BBB575}"/>
                </a:ext>
              </a:extLst>
            </p:cNvPr>
            <p:cNvSpPr txBox="1"/>
            <p:nvPr/>
          </p:nvSpPr>
          <p:spPr>
            <a:xfrm>
              <a:off x="6510530" y="2578957"/>
              <a:ext cx="4683944" cy="526811"/>
            </a:xfrm>
            <a:prstGeom prst="rect">
              <a:avLst/>
            </a:prstGeom>
            <a:noFill/>
          </p:spPr>
          <p:txBody>
            <a:bodyPr wrap="square" rtlCol="0">
              <a:spAutoFit/>
            </a:bodyPr>
            <a:lstStyle/>
            <a:p>
              <a:pPr algn="just">
                <a:lnSpc>
                  <a:spcPct val="150000"/>
                </a:lnSpc>
              </a:pPr>
              <a:r>
                <a:rPr lang="en-US" altLang="zh-CN" sz="1000" dirty="0">
                  <a:solidFill>
                    <a:srgbClr val="686769"/>
                  </a:solidFill>
                  <a:cs typeface="+mn-ea"/>
                  <a:sym typeface="+mn-lt"/>
                </a:rPr>
                <a:t>Click here to add content, content to match the title, you can copy and paste directly, to select useful keyword entry.</a:t>
              </a:r>
            </a:p>
          </p:txBody>
        </p:sp>
        <p:sp>
          <p:nvSpPr>
            <p:cNvPr id="10" name="矩形 9"/>
            <p:cNvSpPr/>
            <p:nvPr/>
          </p:nvSpPr>
          <p:spPr>
            <a:xfrm>
              <a:off x="5916319" y="2105893"/>
              <a:ext cx="1778051" cy="417358"/>
            </a:xfrm>
            <a:prstGeom prst="rect">
              <a:avLst/>
            </a:prstGeom>
          </p:spPr>
          <p:txBody>
            <a:bodyPr wrap="none">
              <a:spAutoFit/>
            </a:bodyPr>
            <a:lstStyle/>
            <a:p>
              <a:pPr>
                <a:lnSpc>
                  <a:spcPct val="130000"/>
                </a:lnSpc>
              </a:pPr>
              <a:r>
                <a:rPr lang="en-US" altLang="zh-CN" b="1" dirty="0">
                  <a:solidFill>
                    <a:srgbClr val="52A4AE"/>
                  </a:solidFill>
                  <a:cs typeface="+mn-ea"/>
                  <a:sym typeface="+mn-lt"/>
                </a:rPr>
                <a:t>02 /   </a:t>
              </a:r>
              <a:r>
                <a:rPr lang="zh-CN" altLang="en-US" b="1" dirty="0">
                  <a:solidFill>
                    <a:schemeClr val="tx1">
                      <a:lumMod val="85000"/>
                      <a:lumOff val="15000"/>
                    </a:schemeClr>
                  </a:solidFill>
                  <a:cs typeface="+mn-ea"/>
                  <a:sym typeface="+mn-lt"/>
                </a:rPr>
                <a:t>Development steps</a:t>
              </a:r>
              <a:endParaRPr lang="en-US" altLang="zh-CN" b="1" dirty="0">
                <a:solidFill>
                  <a:schemeClr val="tx1">
                    <a:lumMod val="85000"/>
                    <a:lumOff val="15000"/>
                  </a:schemeClr>
                </a:solidFill>
                <a:cs typeface="+mn-ea"/>
                <a:sym typeface="+mn-lt"/>
              </a:endParaRPr>
            </a:p>
          </p:txBody>
        </p:sp>
      </p:grpSp>
      <p:grpSp>
        <p:nvGrpSpPr>
          <p:cNvPr id="11" name="组合 10"/>
          <p:cNvGrpSpPr/>
          <p:nvPr/>
        </p:nvGrpSpPr>
        <p:grpSpPr>
          <a:xfrm>
            <a:off x="6373520" y="4918364"/>
            <a:ext cx="5278155" cy="999875"/>
            <a:chOff x="5916319" y="2105893"/>
            <a:chExt cx="5278155" cy="999875"/>
          </a:xfrm>
        </p:grpSpPr>
        <p:sp>
          <p:nvSpPr>
            <p:cNvPr id="12" name="文本框 11">
              <a:extLst>
                <a:ext uri="{FF2B5EF4-FFF2-40B4-BE49-F238E27FC236}">
                  <a16:creationId xmlns:a16="http://schemas.microsoft.com/office/drawing/2014/main" id="{D7253455-99BE-4A79-9EB1-0B3D08BBB575}"/>
                </a:ext>
              </a:extLst>
            </p:cNvPr>
            <p:cNvSpPr txBox="1"/>
            <p:nvPr/>
          </p:nvSpPr>
          <p:spPr>
            <a:xfrm>
              <a:off x="6510530" y="2578957"/>
              <a:ext cx="4683944" cy="526811"/>
            </a:xfrm>
            <a:prstGeom prst="rect">
              <a:avLst/>
            </a:prstGeom>
            <a:noFill/>
          </p:spPr>
          <p:txBody>
            <a:bodyPr wrap="square" rtlCol="0">
              <a:spAutoFit/>
            </a:bodyPr>
            <a:lstStyle/>
            <a:p>
              <a:pPr algn="just">
                <a:lnSpc>
                  <a:spcPct val="150000"/>
                </a:lnSpc>
              </a:pPr>
              <a:r>
                <a:rPr lang="en-US" altLang="zh-CN" sz="1000" dirty="0">
                  <a:solidFill>
                    <a:srgbClr val="686769"/>
                  </a:solidFill>
                  <a:cs typeface="+mn-ea"/>
                  <a:sym typeface="+mn-lt"/>
                </a:rPr>
                <a:t>Click here to add content, content to match the title, you can copy and paste directly, to select useful keyword entry.</a:t>
              </a:r>
            </a:p>
          </p:txBody>
        </p:sp>
        <p:sp>
          <p:nvSpPr>
            <p:cNvPr id="13" name="矩形 12"/>
            <p:cNvSpPr/>
            <p:nvPr/>
          </p:nvSpPr>
          <p:spPr>
            <a:xfrm>
              <a:off x="5916319" y="2105893"/>
              <a:ext cx="2008883" cy="417358"/>
            </a:xfrm>
            <a:prstGeom prst="rect">
              <a:avLst/>
            </a:prstGeom>
          </p:spPr>
          <p:txBody>
            <a:bodyPr wrap="none">
              <a:spAutoFit/>
            </a:bodyPr>
            <a:lstStyle/>
            <a:p>
              <a:pPr>
                <a:lnSpc>
                  <a:spcPct val="130000"/>
                </a:lnSpc>
              </a:pPr>
              <a:r>
                <a:rPr lang="en-US" altLang="zh-CN" b="1" dirty="0">
                  <a:solidFill>
                    <a:srgbClr val="52A4AE"/>
                  </a:solidFill>
                  <a:cs typeface="+mn-ea"/>
                  <a:sym typeface="+mn-lt"/>
                </a:rPr>
                <a:t>03 /   </a:t>
              </a:r>
              <a:r>
                <a:rPr lang="zh-CN" altLang="en-US" b="1" dirty="0">
                  <a:solidFill>
                    <a:schemeClr val="tx1">
                      <a:lumMod val="85000"/>
                      <a:lumOff val="15000"/>
                    </a:schemeClr>
                  </a:solidFill>
                  <a:cs typeface="+mn-ea"/>
                  <a:sym typeface="+mn-lt"/>
                </a:rPr>
                <a:t>Product maturity</a:t>
              </a:r>
              <a:endParaRPr lang="en-US" altLang="zh-CN" b="1" dirty="0">
                <a:solidFill>
                  <a:schemeClr val="tx1">
                    <a:lumMod val="85000"/>
                    <a:lumOff val="15000"/>
                  </a:schemeClr>
                </a:solidFill>
                <a:cs typeface="+mn-ea"/>
                <a:sym typeface="+mn-lt"/>
              </a:endParaRPr>
            </a:p>
          </p:txBody>
        </p:sp>
      </p:grpSp>
      <p:grpSp>
        <p:nvGrpSpPr>
          <p:cNvPr id="17" name="组合 16"/>
          <p:cNvGrpSpPr/>
          <p:nvPr/>
        </p:nvGrpSpPr>
        <p:grpSpPr>
          <a:xfrm>
            <a:off x="3320458" y="458741"/>
            <a:ext cx="5572519" cy="785143"/>
            <a:chOff x="1679798" y="438128"/>
            <a:chExt cx="5572519" cy="785143"/>
          </a:xfrm>
        </p:grpSpPr>
        <p:sp>
          <p:nvSpPr>
            <p:cNvPr id="18" name="文本框 17"/>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Future work plan</a:t>
              </a:r>
            </a:p>
          </p:txBody>
        </p:sp>
        <p:sp>
          <p:nvSpPr>
            <p:cNvPr id="19" name="文本框 18"/>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6185407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等腰三角形 21"/>
          <p:cNvSpPr/>
          <p:nvPr/>
        </p:nvSpPr>
        <p:spPr>
          <a:xfrm>
            <a:off x="10881363" y="228730"/>
            <a:ext cx="972984" cy="2397095"/>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1857239"/>
              <a:gd name="connsiteY0" fmla="*/ 666791 h 1558058"/>
              <a:gd name="connsiteX1" fmla="*/ 1702129 w 1857239"/>
              <a:gd name="connsiteY1" fmla="*/ 0 h 1558058"/>
              <a:gd name="connsiteX2" fmla="*/ 1857239 w 1857239"/>
              <a:gd name="connsiteY2" fmla="*/ 1558058 h 1558058"/>
              <a:gd name="connsiteX3" fmla="*/ 0 w 1857239"/>
              <a:gd name="connsiteY3" fmla="*/ 666791 h 1558058"/>
              <a:gd name="connsiteX0" fmla="*/ 0 w 972984"/>
              <a:gd name="connsiteY0" fmla="*/ 495969 h 1558058"/>
              <a:gd name="connsiteX1" fmla="*/ 817874 w 972984"/>
              <a:gd name="connsiteY1" fmla="*/ 0 h 1558058"/>
              <a:gd name="connsiteX2" fmla="*/ 972984 w 972984"/>
              <a:gd name="connsiteY2" fmla="*/ 1558058 h 1558058"/>
              <a:gd name="connsiteX3" fmla="*/ 0 w 972984"/>
              <a:gd name="connsiteY3" fmla="*/ 495969 h 1558058"/>
              <a:gd name="connsiteX0" fmla="*/ 0 w 972984"/>
              <a:gd name="connsiteY0" fmla="*/ 812492 h 1874581"/>
              <a:gd name="connsiteX1" fmla="*/ 345601 w 972984"/>
              <a:gd name="connsiteY1" fmla="*/ 0 h 1874581"/>
              <a:gd name="connsiteX2" fmla="*/ 972984 w 972984"/>
              <a:gd name="connsiteY2" fmla="*/ 1874581 h 1874581"/>
              <a:gd name="connsiteX3" fmla="*/ 0 w 972984"/>
              <a:gd name="connsiteY3" fmla="*/ 812492 h 1874581"/>
              <a:gd name="connsiteX0" fmla="*/ 0 w 972984"/>
              <a:gd name="connsiteY0" fmla="*/ 1335006 h 2397095"/>
              <a:gd name="connsiteX1" fmla="*/ 54198 w 972984"/>
              <a:gd name="connsiteY1" fmla="*/ 0 h 2397095"/>
              <a:gd name="connsiteX2" fmla="*/ 972984 w 972984"/>
              <a:gd name="connsiteY2" fmla="*/ 2397095 h 2397095"/>
              <a:gd name="connsiteX3" fmla="*/ 0 w 972984"/>
              <a:gd name="connsiteY3" fmla="*/ 1335006 h 2397095"/>
            </a:gdLst>
            <a:ahLst/>
            <a:cxnLst>
              <a:cxn ang="0">
                <a:pos x="connsiteX0" y="connsiteY0"/>
              </a:cxn>
              <a:cxn ang="0">
                <a:pos x="connsiteX1" y="connsiteY1"/>
              </a:cxn>
              <a:cxn ang="0">
                <a:pos x="connsiteX2" y="connsiteY2"/>
              </a:cxn>
              <a:cxn ang="0">
                <a:pos x="connsiteX3" y="connsiteY3"/>
              </a:cxn>
            </a:cxnLst>
            <a:rect l="l" t="t" r="r" b="b"/>
            <a:pathLst>
              <a:path w="972984" h="2397095">
                <a:moveTo>
                  <a:pt x="0" y="1335006"/>
                </a:moveTo>
                <a:lnTo>
                  <a:pt x="54198" y="0"/>
                </a:lnTo>
                <a:lnTo>
                  <a:pt x="972984" y="2397095"/>
                </a:lnTo>
                <a:lnTo>
                  <a:pt x="0" y="1335006"/>
                </a:lnTo>
                <a:close/>
              </a:path>
            </a:pathLst>
          </a:custGeom>
          <a:gradFill>
            <a:gsLst>
              <a:gs pos="54000">
                <a:srgbClr val="52A4AE"/>
              </a:gs>
              <a:gs pos="3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等腰三角形 26"/>
          <p:cNvSpPr/>
          <p:nvPr/>
        </p:nvSpPr>
        <p:spPr>
          <a:xfrm flipV="1">
            <a:off x="10802982" y="11043"/>
            <a:ext cx="1406469" cy="2621062"/>
          </a:xfrm>
          <a:custGeom>
            <a:avLst/>
            <a:gdLst>
              <a:gd name="connsiteX0" fmla="*/ 0 w 1406469"/>
              <a:gd name="connsiteY0" fmla="*/ 3476740 h 3476740"/>
              <a:gd name="connsiteX1" fmla="*/ 1406469 w 1406469"/>
              <a:gd name="connsiteY1" fmla="*/ 0 h 3476740"/>
              <a:gd name="connsiteX2" fmla="*/ 1406469 w 1406469"/>
              <a:gd name="connsiteY2" fmla="*/ 3476740 h 3476740"/>
              <a:gd name="connsiteX3" fmla="*/ 0 w 1406469"/>
              <a:gd name="connsiteY3" fmla="*/ 3476740 h 3476740"/>
              <a:gd name="connsiteX0" fmla="*/ 0 w 1406469"/>
              <a:gd name="connsiteY0" fmla="*/ 3476740 h 3476740"/>
              <a:gd name="connsiteX1" fmla="*/ 1406469 w 1406469"/>
              <a:gd name="connsiteY1" fmla="*/ 0 h 3476740"/>
              <a:gd name="connsiteX2" fmla="*/ 1400412 w 1406469"/>
              <a:gd name="connsiteY2" fmla="*/ 881316 h 3476740"/>
              <a:gd name="connsiteX3" fmla="*/ 1406469 w 1406469"/>
              <a:gd name="connsiteY3" fmla="*/ 3476740 h 3476740"/>
              <a:gd name="connsiteX4" fmla="*/ 0 w 1406469"/>
              <a:gd name="connsiteY4" fmla="*/ 3476740 h 3476740"/>
              <a:gd name="connsiteX0" fmla="*/ 0 w 1406469"/>
              <a:gd name="connsiteY0" fmla="*/ 3476740 h 3476740"/>
              <a:gd name="connsiteX1" fmla="*/ 1058581 w 1406469"/>
              <a:gd name="connsiteY1" fmla="*/ 855678 h 3476740"/>
              <a:gd name="connsiteX2" fmla="*/ 1406469 w 1406469"/>
              <a:gd name="connsiteY2" fmla="*/ 0 h 3476740"/>
              <a:gd name="connsiteX3" fmla="*/ 1400412 w 1406469"/>
              <a:gd name="connsiteY3" fmla="*/ 881316 h 3476740"/>
              <a:gd name="connsiteX4" fmla="*/ 1406469 w 1406469"/>
              <a:gd name="connsiteY4" fmla="*/ 3476740 h 3476740"/>
              <a:gd name="connsiteX5" fmla="*/ 0 w 1406469"/>
              <a:gd name="connsiteY5" fmla="*/ 3476740 h 3476740"/>
              <a:gd name="connsiteX0" fmla="*/ 0 w 1406469"/>
              <a:gd name="connsiteY0" fmla="*/ 2621062 h 2621062"/>
              <a:gd name="connsiteX1" fmla="*/ 1058581 w 1406469"/>
              <a:gd name="connsiteY1" fmla="*/ 0 h 2621062"/>
              <a:gd name="connsiteX2" fmla="*/ 1400412 w 1406469"/>
              <a:gd name="connsiteY2" fmla="*/ 25638 h 2621062"/>
              <a:gd name="connsiteX3" fmla="*/ 1406469 w 1406469"/>
              <a:gd name="connsiteY3" fmla="*/ 2621062 h 2621062"/>
              <a:gd name="connsiteX4" fmla="*/ 0 w 1406469"/>
              <a:gd name="connsiteY4" fmla="*/ 2621062 h 262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a:extLst>
              <a:ext uri="{FF2B5EF4-FFF2-40B4-BE49-F238E27FC236}">
                <a16:creationId xmlns:a16="http://schemas.microsoft.com/office/drawing/2014/main" id="{7E5685AF-2F1A-4C00-A35B-D740EA9D940C}"/>
              </a:ext>
            </a:extLst>
          </p:cNvPr>
          <p:cNvSpPr/>
          <p:nvPr/>
        </p:nvSpPr>
        <p:spPr>
          <a:xfrm>
            <a:off x="0" y="2310887"/>
            <a:ext cx="6922119" cy="1243611"/>
          </a:xfrm>
          <a:prstGeom prst="rect">
            <a:avLst/>
          </a:prstGeom>
        </p:spPr>
        <p:txBody>
          <a:bodyPr wrap="square" lIns="51435" tIns="25718" rIns="51435" bIns="25718" anchor="ctr" anchorCtr="1">
            <a:spAutoFit/>
          </a:bodyPr>
          <a:lstStyle/>
          <a:p>
            <a:pPr>
              <a:lnSpc>
                <a:spcPct val="130000"/>
              </a:lnSpc>
            </a:pPr>
            <a:r>
              <a:rPr lang="en-US" altLang="zh-CN" sz="6600" dirty="0">
                <a:ln w="19050">
                  <a:noFill/>
                </a:ln>
                <a:solidFill>
                  <a:srgbClr val="405E62"/>
                </a:solidFill>
                <a:effectLst>
                  <a:outerShdw blurRad="25400" dist="25400" dir="2700000" algn="tl">
                    <a:srgbClr val="000000">
                      <a:alpha val="25000"/>
                    </a:srgbClr>
                  </a:outerShdw>
                </a:effectLst>
                <a:cs typeface="+mn-ea"/>
                <a:sym typeface="+mn-lt"/>
              </a:rPr>
              <a:t>THANK YOU</a:t>
            </a:r>
            <a:endParaRPr lang="zh-CN" altLang="en-US" sz="6600" dirty="0">
              <a:ln w="19050">
                <a:noFill/>
              </a:ln>
              <a:solidFill>
                <a:srgbClr val="405E62"/>
              </a:solidFill>
              <a:effectLst>
                <a:outerShdw blurRad="25400" dist="25400" dir="2700000" algn="tl">
                  <a:srgbClr val="000000">
                    <a:alpha val="25000"/>
                  </a:srgbClr>
                </a:outerShdw>
              </a:effectLst>
              <a:cs typeface="+mn-ea"/>
              <a:sym typeface="+mn-lt"/>
            </a:endParaRPr>
          </a:p>
        </p:txBody>
      </p:sp>
      <p:sp>
        <p:nvSpPr>
          <p:cNvPr id="34" name="等腰三角形 21"/>
          <p:cNvSpPr/>
          <p:nvPr/>
        </p:nvSpPr>
        <p:spPr>
          <a:xfrm>
            <a:off x="7778663" y="751561"/>
            <a:ext cx="1089764" cy="78913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Lst>
            <a:ahLst/>
            <a:cxnLst>
              <a:cxn ang="0">
                <a:pos x="connsiteX0" y="connsiteY0"/>
              </a:cxn>
              <a:cxn ang="0">
                <a:pos x="connsiteX1" y="connsiteY1"/>
              </a:cxn>
              <a:cxn ang="0">
                <a:pos x="connsiteX2" y="connsiteY2"/>
              </a:cxn>
              <a:cxn ang="0">
                <a:pos x="connsiteX3" y="connsiteY3"/>
              </a:cxn>
            </a:cxnLst>
            <a:rect l="l" t="t" r="r" b="b"/>
            <a:pathLst>
              <a:path w="1089764" h="789139">
                <a:moveTo>
                  <a:pt x="75156" y="789139"/>
                </a:moveTo>
                <a:lnTo>
                  <a:pt x="0" y="0"/>
                </a:lnTo>
                <a:lnTo>
                  <a:pt x="1089764" y="425885"/>
                </a:lnTo>
                <a:lnTo>
                  <a:pt x="75156" y="789139"/>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等腰三角形 21"/>
          <p:cNvSpPr/>
          <p:nvPr/>
        </p:nvSpPr>
        <p:spPr>
          <a:xfrm>
            <a:off x="7815181" y="1954954"/>
            <a:ext cx="839950" cy="864297"/>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Lst>
            <a:ahLst/>
            <a:cxnLst>
              <a:cxn ang="0">
                <a:pos x="connsiteX0" y="connsiteY0"/>
              </a:cxn>
              <a:cxn ang="0">
                <a:pos x="connsiteX1" y="connsiteY1"/>
              </a:cxn>
              <a:cxn ang="0">
                <a:pos x="connsiteX2" y="connsiteY2"/>
              </a:cxn>
              <a:cxn ang="0">
                <a:pos x="connsiteX3" y="connsiteY3"/>
              </a:cxn>
            </a:cxnLst>
            <a:rect l="l" t="t" r="r" b="b"/>
            <a:pathLst>
              <a:path w="839950" h="864297">
                <a:moveTo>
                  <a:pt x="0" y="698988"/>
                </a:moveTo>
                <a:lnTo>
                  <a:pt x="626743" y="0"/>
                </a:lnTo>
                <a:lnTo>
                  <a:pt x="839950" y="864297"/>
                </a:lnTo>
                <a:lnTo>
                  <a:pt x="0" y="698988"/>
                </a:lnTo>
                <a:close/>
              </a:path>
            </a:pathLst>
          </a:custGeom>
          <a:gradFill>
            <a:gsLst>
              <a:gs pos="92000">
                <a:srgbClr val="B6D3B7"/>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等腰三角形 21"/>
          <p:cNvSpPr/>
          <p:nvPr/>
        </p:nvSpPr>
        <p:spPr>
          <a:xfrm>
            <a:off x="8764510" y="1124618"/>
            <a:ext cx="1702129" cy="118626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Lst>
            <a:ahLst/>
            <a:cxnLst>
              <a:cxn ang="0">
                <a:pos x="connsiteX0" y="connsiteY0"/>
              </a:cxn>
              <a:cxn ang="0">
                <a:pos x="connsiteX1" y="connsiteY1"/>
              </a:cxn>
              <a:cxn ang="0">
                <a:pos x="connsiteX2" y="connsiteY2"/>
              </a:cxn>
              <a:cxn ang="0">
                <a:pos x="connsiteX3" y="connsiteY3"/>
              </a:cxn>
            </a:cxnLst>
            <a:rect l="l" t="t" r="r" b="b"/>
            <a:pathLst>
              <a:path w="1702129" h="1186269">
                <a:moveTo>
                  <a:pt x="0" y="666791"/>
                </a:moveTo>
                <a:lnTo>
                  <a:pt x="1702129" y="0"/>
                </a:lnTo>
                <a:lnTo>
                  <a:pt x="988057" y="1186269"/>
                </a:lnTo>
                <a:lnTo>
                  <a:pt x="0" y="666791"/>
                </a:lnTo>
                <a:close/>
              </a:path>
            </a:pathLst>
          </a:custGeom>
          <a:gradFill>
            <a:gsLst>
              <a:gs pos="92000">
                <a:srgbClr val="B6D3B7"/>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等腰三角形 37"/>
          <p:cNvSpPr/>
          <p:nvPr/>
        </p:nvSpPr>
        <p:spPr>
          <a:xfrm flipV="1">
            <a:off x="11016343" y="-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等腰三角形 21"/>
          <p:cNvSpPr/>
          <p:nvPr/>
        </p:nvSpPr>
        <p:spPr>
          <a:xfrm>
            <a:off x="10048625" y="1541081"/>
            <a:ext cx="1805722" cy="114613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1729229"/>
              <a:gd name="connsiteY0" fmla="*/ 698988 h 698988"/>
              <a:gd name="connsiteX1" fmla="*/ 626743 w 1729229"/>
              <a:gd name="connsiteY1" fmla="*/ 0 h 698988"/>
              <a:gd name="connsiteX2" fmla="*/ 1729229 w 1729229"/>
              <a:gd name="connsiteY2" fmla="*/ 623136 h 698988"/>
              <a:gd name="connsiteX3" fmla="*/ 0 w 1729229"/>
              <a:gd name="connsiteY3" fmla="*/ 698988 h 698988"/>
              <a:gd name="connsiteX0" fmla="*/ 0 w 1729229"/>
              <a:gd name="connsiteY0" fmla="*/ 1146139 h 1146139"/>
              <a:gd name="connsiteX1" fmla="*/ 817662 w 1729229"/>
              <a:gd name="connsiteY1" fmla="*/ 0 h 1146139"/>
              <a:gd name="connsiteX2" fmla="*/ 1729229 w 1729229"/>
              <a:gd name="connsiteY2" fmla="*/ 1070287 h 1146139"/>
              <a:gd name="connsiteX3" fmla="*/ 0 w 1729229"/>
              <a:gd name="connsiteY3" fmla="*/ 1146139 h 1146139"/>
            </a:gdLst>
            <a:ahLst/>
            <a:cxnLst>
              <a:cxn ang="0">
                <a:pos x="connsiteX0" y="connsiteY0"/>
              </a:cxn>
              <a:cxn ang="0">
                <a:pos x="connsiteX1" y="connsiteY1"/>
              </a:cxn>
              <a:cxn ang="0">
                <a:pos x="connsiteX2" y="connsiteY2"/>
              </a:cxn>
              <a:cxn ang="0">
                <a:pos x="connsiteX3" y="connsiteY3"/>
              </a:cxn>
            </a:cxnLst>
            <a:rect l="l" t="t" r="r" b="b"/>
            <a:pathLst>
              <a:path w="1729229" h="1146139">
                <a:moveTo>
                  <a:pt x="0" y="1146139"/>
                </a:moveTo>
                <a:lnTo>
                  <a:pt x="817662" y="0"/>
                </a:lnTo>
                <a:lnTo>
                  <a:pt x="1729229" y="1070287"/>
                </a:lnTo>
                <a:lnTo>
                  <a:pt x="0" y="1146139"/>
                </a:lnTo>
                <a:close/>
              </a:path>
            </a:pathLst>
          </a:custGeom>
          <a:gradFill>
            <a:gsLst>
              <a:gs pos="89000">
                <a:srgbClr val="52A4AE"/>
              </a:gs>
              <a:gs pos="3000">
                <a:srgbClr val="92BFB5"/>
              </a:gs>
            </a:gsLst>
            <a:lin ang="18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等腰三角形 21"/>
          <p:cNvSpPr/>
          <p:nvPr/>
        </p:nvSpPr>
        <p:spPr>
          <a:xfrm>
            <a:off x="9269857" y="4320327"/>
            <a:ext cx="464169" cy="60125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839950"/>
              <a:gd name="connsiteY0" fmla="*/ 536149 h 701458"/>
              <a:gd name="connsiteX1" fmla="*/ 326118 w 839950"/>
              <a:gd name="connsiteY1" fmla="*/ 0 h 701458"/>
              <a:gd name="connsiteX2" fmla="*/ 839950 w 839950"/>
              <a:gd name="connsiteY2" fmla="*/ 701458 h 701458"/>
              <a:gd name="connsiteX3" fmla="*/ 0 w 839950"/>
              <a:gd name="connsiteY3" fmla="*/ 536149 h 701458"/>
              <a:gd name="connsiteX0" fmla="*/ 0 w 464169"/>
              <a:gd name="connsiteY0" fmla="*/ 536149 h 601250"/>
              <a:gd name="connsiteX1" fmla="*/ 326118 w 464169"/>
              <a:gd name="connsiteY1" fmla="*/ 0 h 601250"/>
              <a:gd name="connsiteX2" fmla="*/ 464169 w 464169"/>
              <a:gd name="connsiteY2" fmla="*/ 601250 h 601250"/>
              <a:gd name="connsiteX3" fmla="*/ 0 w 464169"/>
              <a:gd name="connsiteY3" fmla="*/ 536149 h 601250"/>
            </a:gdLst>
            <a:ahLst/>
            <a:cxnLst>
              <a:cxn ang="0">
                <a:pos x="connsiteX0" y="connsiteY0"/>
              </a:cxn>
              <a:cxn ang="0">
                <a:pos x="connsiteX1" y="connsiteY1"/>
              </a:cxn>
              <a:cxn ang="0">
                <a:pos x="connsiteX2" y="connsiteY2"/>
              </a:cxn>
              <a:cxn ang="0">
                <a:pos x="connsiteX3" y="connsiteY3"/>
              </a:cxn>
            </a:cxnLst>
            <a:rect l="l" t="t" r="r" b="b"/>
            <a:pathLst>
              <a:path w="464169" h="601250">
                <a:moveTo>
                  <a:pt x="0" y="536149"/>
                </a:moveTo>
                <a:lnTo>
                  <a:pt x="326118" y="0"/>
                </a:lnTo>
                <a:lnTo>
                  <a:pt x="464169" y="601250"/>
                </a:lnTo>
                <a:lnTo>
                  <a:pt x="0" y="536149"/>
                </a:lnTo>
                <a:close/>
              </a:path>
            </a:pathLst>
          </a:custGeom>
          <a:gradFill>
            <a:gsLst>
              <a:gs pos="92000">
                <a:srgbClr val="52A4AE"/>
              </a:gs>
              <a:gs pos="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等腰三角形 21"/>
          <p:cNvSpPr/>
          <p:nvPr/>
        </p:nvSpPr>
        <p:spPr>
          <a:xfrm>
            <a:off x="757402" y="6106635"/>
            <a:ext cx="478741" cy="44135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839950"/>
              <a:gd name="connsiteY0" fmla="*/ 536149 h 701458"/>
              <a:gd name="connsiteX1" fmla="*/ 326118 w 839950"/>
              <a:gd name="connsiteY1" fmla="*/ 0 h 701458"/>
              <a:gd name="connsiteX2" fmla="*/ 839950 w 839950"/>
              <a:gd name="connsiteY2" fmla="*/ 701458 h 701458"/>
              <a:gd name="connsiteX3" fmla="*/ 0 w 839950"/>
              <a:gd name="connsiteY3" fmla="*/ 536149 h 701458"/>
              <a:gd name="connsiteX0" fmla="*/ 0 w 464169"/>
              <a:gd name="connsiteY0" fmla="*/ 536149 h 601250"/>
              <a:gd name="connsiteX1" fmla="*/ 326118 w 464169"/>
              <a:gd name="connsiteY1" fmla="*/ 0 h 601250"/>
              <a:gd name="connsiteX2" fmla="*/ 464169 w 464169"/>
              <a:gd name="connsiteY2" fmla="*/ 601250 h 601250"/>
              <a:gd name="connsiteX3" fmla="*/ 0 w 464169"/>
              <a:gd name="connsiteY3" fmla="*/ 536149 h 601250"/>
              <a:gd name="connsiteX0" fmla="*/ 0 w 464169"/>
              <a:gd name="connsiteY0" fmla="*/ 310681 h 375782"/>
              <a:gd name="connsiteX1" fmla="*/ 213384 w 464169"/>
              <a:gd name="connsiteY1" fmla="*/ 0 h 375782"/>
              <a:gd name="connsiteX2" fmla="*/ 464169 w 464169"/>
              <a:gd name="connsiteY2" fmla="*/ 375782 h 375782"/>
              <a:gd name="connsiteX3" fmla="*/ 0 w 464169"/>
              <a:gd name="connsiteY3" fmla="*/ 310681 h 375782"/>
              <a:gd name="connsiteX0" fmla="*/ 0 w 464169"/>
              <a:gd name="connsiteY0" fmla="*/ 307038 h 372139"/>
              <a:gd name="connsiteX1" fmla="*/ 184240 w 464169"/>
              <a:gd name="connsiteY1" fmla="*/ 0 h 372139"/>
              <a:gd name="connsiteX2" fmla="*/ 464169 w 464169"/>
              <a:gd name="connsiteY2" fmla="*/ 372139 h 372139"/>
              <a:gd name="connsiteX3" fmla="*/ 0 w 464169"/>
              <a:gd name="connsiteY3" fmla="*/ 307038 h 372139"/>
              <a:gd name="connsiteX0" fmla="*/ 0 w 478741"/>
              <a:gd name="connsiteY0" fmla="*/ 307038 h 441356"/>
              <a:gd name="connsiteX1" fmla="*/ 184240 w 478741"/>
              <a:gd name="connsiteY1" fmla="*/ 0 h 441356"/>
              <a:gd name="connsiteX2" fmla="*/ 478741 w 478741"/>
              <a:gd name="connsiteY2" fmla="*/ 441356 h 441356"/>
              <a:gd name="connsiteX3" fmla="*/ 0 w 478741"/>
              <a:gd name="connsiteY3" fmla="*/ 307038 h 441356"/>
            </a:gdLst>
            <a:ahLst/>
            <a:cxnLst>
              <a:cxn ang="0">
                <a:pos x="connsiteX0" y="connsiteY0"/>
              </a:cxn>
              <a:cxn ang="0">
                <a:pos x="connsiteX1" y="connsiteY1"/>
              </a:cxn>
              <a:cxn ang="0">
                <a:pos x="connsiteX2" y="connsiteY2"/>
              </a:cxn>
              <a:cxn ang="0">
                <a:pos x="connsiteX3" y="connsiteY3"/>
              </a:cxn>
            </a:cxnLst>
            <a:rect l="l" t="t" r="r" b="b"/>
            <a:pathLst>
              <a:path w="478741" h="441356">
                <a:moveTo>
                  <a:pt x="0" y="307038"/>
                </a:moveTo>
                <a:lnTo>
                  <a:pt x="184240" y="0"/>
                </a:lnTo>
                <a:lnTo>
                  <a:pt x="478741" y="441356"/>
                </a:lnTo>
                <a:lnTo>
                  <a:pt x="0" y="307038"/>
                </a:lnTo>
                <a:close/>
              </a:path>
            </a:pathLst>
          </a:custGeom>
          <a:gradFill>
            <a:gsLst>
              <a:gs pos="92000">
                <a:srgbClr val="B6D3B7"/>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等腰三角形 21"/>
          <p:cNvSpPr/>
          <p:nvPr/>
        </p:nvSpPr>
        <p:spPr>
          <a:xfrm>
            <a:off x="1341873" y="5422432"/>
            <a:ext cx="191526" cy="160844"/>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839950"/>
              <a:gd name="connsiteY0" fmla="*/ 536149 h 701458"/>
              <a:gd name="connsiteX1" fmla="*/ 326118 w 839950"/>
              <a:gd name="connsiteY1" fmla="*/ 0 h 701458"/>
              <a:gd name="connsiteX2" fmla="*/ 839950 w 839950"/>
              <a:gd name="connsiteY2" fmla="*/ 701458 h 701458"/>
              <a:gd name="connsiteX3" fmla="*/ 0 w 839950"/>
              <a:gd name="connsiteY3" fmla="*/ 536149 h 701458"/>
              <a:gd name="connsiteX0" fmla="*/ 0 w 464169"/>
              <a:gd name="connsiteY0" fmla="*/ 536149 h 601250"/>
              <a:gd name="connsiteX1" fmla="*/ 326118 w 464169"/>
              <a:gd name="connsiteY1" fmla="*/ 0 h 601250"/>
              <a:gd name="connsiteX2" fmla="*/ 464169 w 464169"/>
              <a:gd name="connsiteY2" fmla="*/ 601250 h 601250"/>
              <a:gd name="connsiteX3" fmla="*/ 0 w 464169"/>
              <a:gd name="connsiteY3" fmla="*/ 536149 h 601250"/>
              <a:gd name="connsiteX0" fmla="*/ 0 w 464169"/>
              <a:gd name="connsiteY0" fmla="*/ 310681 h 375782"/>
              <a:gd name="connsiteX1" fmla="*/ 213384 w 464169"/>
              <a:gd name="connsiteY1" fmla="*/ 0 h 375782"/>
              <a:gd name="connsiteX2" fmla="*/ 464169 w 464169"/>
              <a:gd name="connsiteY2" fmla="*/ 375782 h 375782"/>
              <a:gd name="connsiteX3" fmla="*/ 0 w 464169"/>
              <a:gd name="connsiteY3" fmla="*/ 310681 h 375782"/>
              <a:gd name="connsiteX0" fmla="*/ 0 w 464169"/>
              <a:gd name="connsiteY0" fmla="*/ 307038 h 372139"/>
              <a:gd name="connsiteX1" fmla="*/ 184240 w 464169"/>
              <a:gd name="connsiteY1" fmla="*/ 0 h 372139"/>
              <a:gd name="connsiteX2" fmla="*/ 464169 w 464169"/>
              <a:gd name="connsiteY2" fmla="*/ 372139 h 372139"/>
              <a:gd name="connsiteX3" fmla="*/ 0 w 464169"/>
              <a:gd name="connsiteY3" fmla="*/ 307038 h 372139"/>
              <a:gd name="connsiteX0" fmla="*/ 0 w 478741"/>
              <a:gd name="connsiteY0" fmla="*/ 307038 h 441356"/>
              <a:gd name="connsiteX1" fmla="*/ 184240 w 478741"/>
              <a:gd name="connsiteY1" fmla="*/ 0 h 441356"/>
              <a:gd name="connsiteX2" fmla="*/ 478741 w 478741"/>
              <a:gd name="connsiteY2" fmla="*/ 441356 h 441356"/>
              <a:gd name="connsiteX3" fmla="*/ 0 w 478741"/>
              <a:gd name="connsiteY3" fmla="*/ 307038 h 441356"/>
              <a:gd name="connsiteX0" fmla="*/ 0 w 507885"/>
              <a:gd name="connsiteY0" fmla="*/ 143102 h 441356"/>
              <a:gd name="connsiteX1" fmla="*/ 213384 w 507885"/>
              <a:gd name="connsiteY1" fmla="*/ 0 h 441356"/>
              <a:gd name="connsiteX2" fmla="*/ 507885 w 507885"/>
              <a:gd name="connsiteY2" fmla="*/ 441356 h 441356"/>
              <a:gd name="connsiteX3" fmla="*/ 0 w 507885"/>
              <a:gd name="connsiteY3" fmla="*/ 143102 h 441356"/>
              <a:gd name="connsiteX0" fmla="*/ 0 w 507885"/>
              <a:gd name="connsiteY0" fmla="*/ 33812 h 332066"/>
              <a:gd name="connsiteX1" fmla="*/ 191526 w 507885"/>
              <a:gd name="connsiteY1" fmla="*/ 0 h 332066"/>
              <a:gd name="connsiteX2" fmla="*/ 507885 w 507885"/>
              <a:gd name="connsiteY2" fmla="*/ 332066 h 332066"/>
              <a:gd name="connsiteX3" fmla="*/ 0 w 507885"/>
              <a:gd name="connsiteY3" fmla="*/ 33812 h 332066"/>
              <a:gd name="connsiteX0" fmla="*/ 0 w 191526"/>
              <a:gd name="connsiteY0" fmla="*/ 33812 h 160844"/>
              <a:gd name="connsiteX1" fmla="*/ 191526 w 191526"/>
              <a:gd name="connsiteY1" fmla="*/ 0 h 160844"/>
              <a:gd name="connsiteX2" fmla="*/ 139939 w 191526"/>
              <a:gd name="connsiteY2" fmla="*/ 160844 h 160844"/>
              <a:gd name="connsiteX3" fmla="*/ 0 w 191526"/>
              <a:gd name="connsiteY3" fmla="*/ 33812 h 160844"/>
            </a:gdLst>
            <a:ahLst/>
            <a:cxnLst>
              <a:cxn ang="0">
                <a:pos x="connsiteX0" y="connsiteY0"/>
              </a:cxn>
              <a:cxn ang="0">
                <a:pos x="connsiteX1" y="connsiteY1"/>
              </a:cxn>
              <a:cxn ang="0">
                <a:pos x="connsiteX2" y="connsiteY2"/>
              </a:cxn>
              <a:cxn ang="0">
                <a:pos x="connsiteX3" y="connsiteY3"/>
              </a:cxn>
            </a:cxnLst>
            <a:rect l="l" t="t" r="r" b="b"/>
            <a:pathLst>
              <a:path w="191526" h="160844">
                <a:moveTo>
                  <a:pt x="0" y="33812"/>
                </a:moveTo>
                <a:lnTo>
                  <a:pt x="191526" y="0"/>
                </a:lnTo>
                <a:lnTo>
                  <a:pt x="139939" y="160844"/>
                </a:lnTo>
                <a:lnTo>
                  <a:pt x="0" y="3381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5" name="直接连接符 44"/>
          <p:cNvCxnSpPr/>
          <p:nvPr/>
        </p:nvCxnSpPr>
        <p:spPr>
          <a:xfrm>
            <a:off x="566229" y="2374137"/>
            <a:ext cx="0" cy="3064107"/>
          </a:xfrm>
          <a:prstGeom prst="line">
            <a:avLst/>
          </a:prstGeom>
          <a:ln w="47625">
            <a:gradFill>
              <a:gsLst>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94EB8DDC-E98C-468C-B960-397C75FCD2A0}"/>
              </a:ext>
            </a:extLst>
          </p:cNvPr>
          <p:cNvSpPr txBox="1"/>
          <p:nvPr/>
        </p:nvSpPr>
        <p:spPr bwMode="auto">
          <a:xfrm>
            <a:off x="922036" y="3487044"/>
            <a:ext cx="5644276" cy="369332"/>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lgn="dist">
              <a:defRPr/>
            </a:pPr>
            <a:r>
              <a:rPr lang="en-US" altLang="zh-CN" sz="1800" b="0" spc="0" dirty="0">
                <a:solidFill>
                  <a:schemeClr val="tx1">
                    <a:lumMod val="75000"/>
                    <a:lumOff val="25000"/>
                  </a:schemeClr>
                </a:solidFill>
                <a:effectLst>
                  <a:outerShdw blurRad="25400" dist="25400" dir="2700000" algn="tl">
                    <a:srgbClr val="000000">
                      <a:alpha val="25000"/>
                    </a:srgbClr>
                  </a:outerShdw>
                </a:effectLst>
                <a:latin typeface="+mn-lt"/>
                <a:ea typeface="+mn-ea"/>
                <a:cs typeface="+mn-ea"/>
                <a:sym typeface="+mn-lt"/>
              </a:rPr>
              <a:t>Insert the subtitle of your presentation</a:t>
            </a:r>
          </a:p>
        </p:txBody>
      </p:sp>
      <p:sp>
        <p:nvSpPr>
          <p:cNvPr id="16" name="Rounded Rectangle 7">
            <a:extLst>
              <a:ext uri="{FF2B5EF4-FFF2-40B4-BE49-F238E27FC236}">
                <a16:creationId xmlns:a16="http://schemas.microsoft.com/office/drawing/2014/main" id="{AE4277F7-1EAB-4A9E-9709-626009FABD3D}"/>
              </a:ext>
            </a:extLst>
          </p:cNvPr>
          <p:cNvSpPr/>
          <p:nvPr/>
        </p:nvSpPr>
        <p:spPr>
          <a:xfrm>
            <a:off x="757402" y="400198"/>
            <a:ext cx="1684599" cy="413563"/>
          </a:xfrm>
          <a:prstGeom prst="roundRect">
            <a:avLst>
              <a:gd name="adj" fmla="val 50000"/>
            </a:avLst>
          </a:prstGeom>
          <a:solidFill>
            <a:schemeClr val="bg1">
              <a:alpha val="0"/>
            </a:schemeClr>
          </a:solidFill>
          <a:ln w="15875">
            <a:solidFill>
              <a:srgbClr val="405E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75000"/>
                  </a:schemeClr>
                </a:solidFill>
              </a:rPr>
              <a:t>LOGO</a:t>
            </a:r>
            <a:endParaRPr lang="ko-KR" altLang="en-US" sz="2700" dirty="0">
              <a:solidFill>
                <a:schemeClr val="bg1">
                  <a:lumMod val="75000"/>
                </a:schemeClr>
              </a:solidFill>
            </a:endParaRPr>
          </a:p>
        </p:txBody>
      </p:sp>
      <p:sp>
        <p:nvSpPr>
          <p:cNvPr id="17" name="TextBox 3">
            <a:hlinkClick r:id="rId3"/>
            <a:extLst>
              <a:ext uri="{FF2B5EF4-FFF2-40B4-BE49-F238E27FC236}">
                <a16:creationId xmlns:a16="http://schemas.microsoft.com/office/drawing/2014/main" id="{2E5B1CB4-F17D-4C9C-9CB7-27C97683C83A}"/>
              </a:ext>
            </a:extLst>
          </p:cNvPr>
          <p:cNvSpPr txBox="1"/>
          <p:nvPr/>
        </p:nvSpPr>
        <p:spPr>
          <a:xfrm>
            <a:off x="1236143" y="6317278"/>
            <a:ext cx="5169613" cy="246221"/>
          </a:xfrm>
          <a:prstGeom prst="rect">
            <a:avLst/>
          </a:prstGeom>
          <a:noFill/>
        </p:spPr>
        <p:txBody>
          <a:bodyPr wrap="square" rtlCol="0">
            <a:spAutoFit/>
          </a:bodyPr>
          <a:lstStyle/>
          <a:p>
            <a:r>
              <a:rPr lang="en-US" altLang="zh-CN" sz="1000" dirty="0">
                <a:solidFill>
                  <a:schemeClr val="bg1">
                    <a:lumMod val="50000"/>
                  </a:schemeClr>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bg1">
                  <a:lumMod val="50000"/>
                </a:schemeClr>
              </a:solidFill>
              <a:cs typeface="Arial" pitchFamily="34" charset="0"/>
            </a:endParaRPr>
          </a:p>
        </p:txBody>
      </p:sp>
    </p:spTree>
    <p:extLst>
      <p:ext uri="{BB962C8B-B14F-4D97-AF65-F5344CB8AC3E}">
        <p14:creationId xmlns:p14="http://schemas.microsoft.com/office/powerpoint/2010/main" val="4108752102"/>
      </p:ext>
    </p:extLst>
  </p:cSld>
  <p:clrMapOvr>
    <a:masterClrMapping/>
  </p:clrMapOvr>
  <mc:AlternateContent xmlns:mc="http://schemas.openxmlformats.org/markup-compatibility/2006" xmlns:p14="http://schemas.microsoft.com/office/powerpoint/2010/main">
    <mc:Choice Requires="p14">
      <p:transition spd="slow" p14:dur="4000" advClick="0" advTm="6800">
        <p14:vortex dir="r"/>
      </p:transition>
    </mc:Choice>
    <mc:Fallback xmlns:ahyp="http://schemas.microsoft.com/office/drawing/2018/hyperlinkcolor" xmlns:a16="http://schemas.microsoft.com/office/drawing/2014/main" xmlns="">
      <p:transition spd="slow" advClick="0" advTm="68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1+#ppt_w/2"/>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750" fill="hold"/>
                                        <p:tgtEl>
                                          <p:spTgt spid="21"/>
                                        </p:tgtEl>
                                        <p:attrNameLst>
                                          <p:attrName>ppt_x</p:attrName>
                                        </p:attrNameLst>
                                      </p:cBhvr>
                                      <p:tavLst>
                                        <p:tav tm="0">
                                          <p:val>
                                            <p:strVal val="1+#ppt_w/2"/>
                                          </p:val>
                                        </p:tav>
                                        <p:tav tm="100000">
                                          <p:val>
                                            <p:strVal val="#ppt_x"/>
                                          </p:val>
                                        </p:tav>
                                      </p:tavLst>
                                    </p:anim>
                                    <p:anim calcmode="lin" valueType="num">
                                      <p:cBhvr additive="base">
                                        <p:cTn id="12" dur="75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50" fill="hold"/>
                                        <p:tgtEl>
                                          <p:spTgt spid="34"/>
                                        </p:tgtEl>
                                        <p:attrNameLst>
                                          <p:attrName>ppt_x</p:attrName>
                                        </p:attrNameLst>
                                      </p:cBhvr>
                                      <p:tavLst>
                                        <p:tav tm="0">
                                          <p:val>
                                            <p:strVal val="1+#ppt_w/2"/>
                                          </p:val>
                                        </p:tav>
                                        <p:tav tm="100000">
                                          <p:val>
                                            <p:strVal val="#ppt_x"/>
                                          </p:val>
                                        </p:tav>
                                      </p:tavLst>
                                    </p:anim>
                                    <p:anim calcmode="lin" valueType="num">
                                      <p:cBhvr additive="base">
                                        <p:cTn id="16" dur="750" fill="hold"/>
                                        <p:tgtEl>
                                          <p:spTgt spid="34"/>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1+#ppt_w/2"/>
                                          </p:val>
                                        </p:tav>
                                        <p:tav tm="100000">
                                          <p:val>
                                            <p:strVal val="#ppt_x"/>
                                          </p:val>
                                        </p:tav>
                                      </p:tavLst>
                                    </p:anim>
                                    <p:anim calcmode="lin" valueType="num">
                                      <p:cBhvr additive="base">
                                        <p:cTn id="20" dur="750" fill="hold"/>
                                        <p:tgtEl>
                                          <p:spTgt spid="35"/>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750" fill="hold"/>
                                        <p:tgtEl>
                                          <p:spTgt spid="37"/>
                                        </p:tgtEl>
                                        <p:attrNameLst>
                                          <p:attrName>ppt_x</p:attrName>
                                        </p:attrNameLst>
                                      </p:cBhvr>
                                      <p:tavLst>
                                        <p:tav tm="0">
                                          <p:val>
                                            <p:strVal val="1+#ppt_w/2"/>
                                          </p:val>
                                        </p:tav>
                                        <p:tav tm="100000">
                                          <p:val>
                                            <p:strVal val="#ppt_x"/>
                                          </p:val>
                                        </p:tav>
                                      </p:tavLst>
                                    </p:anim>
                                    <p:anim calcmode="lin" valueType="num">
                                      <p:cBhvr additive="base">
                                        <p:cTn id="24" dur="750" fill="hold"/>
                                        <p:tgtEl>
                                          <p:spTgt spid="37"/>
                                        </p:tgtEl>
                                        <p:attrNameLst>
                                          <p:attrName>ppt_y</p:attrName>
                                        </p:attrNameLst>
                                      </p:cBhvr>
                                      <p:tavLst>
                                        <p:tav tm="0">
                                          <p:val>
                                            <p:strVal val="0-#ppt_h/2"/>
                                          </p:val>
                                        </p:tav>
                                        <p:tav tm="100000">
                                          <p:val>
                                            <p:strVal val="#ppt_y"/>
                                          </p:val>
                                        </p:tav>
                                      </p:tavLst>
                                    </p:anim>
                                  </p:childTnLst>
                                </p:cTn>
                              </p:par>
                              <p:par>
                                <p:cTn id="25" presetID="2" presetClass="entr" presetSubtype="3" decel="10000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750" fill="hold"/>
                                        <p:tgtEl>
                                          <p:spTgt spid="38"/>
                                        </p:tgtEl>
                                        <p:attrNameLst>
                                          <p:attrName>ppt_x</p:attrName>
                                        </p:attrNameLst>
                                      </p:cBhvr>
                                      <p:tavLst>
                                        <p:tav tm="0">
                                          <p:val>
                                            <p:strVal val="1+#ppt_w/2"/>
                                          </p:val>
                                        </p:tav>
                                        <p:tav tm="100000">
                                          <p:val>
                                            <p:strVal val="#ppt_x"/>
                                          </p:val>
                                        </p:tav>
                                      </p:tavLst>
                                    </p:anim>
                                    <p:anim calcmode="lin" valueType="num">
                                      <p:cBhvr additive="base">
                                        <p:cTn id="28" dur="750" fill="hold"/>
                                        <p:tgtEl>
                                          <p:spTgt spid="38"/>
                                        </p:tgtEl>
                                        <p:attrNameLst>
                                          <p:attrName>ppt_y</p:attrName>
                                        </p:attrNameLst>
                                      </p:cBhvr>
                                      <p:tavLst>
                                        <p:tav tm="0">
                                          <p:val>
                                            <p:strVal val="0-#ppt_h/2"/>
                                          </p:val>
                                        </p:tav>
                                        <p:tav tm="100000">
                                          <p:val>
                                            <p:strVal val="#ppt_y"/>
                                          </p:val>
                                        </p:tav>
                                      </p:tavLst>
                                    </p:anim>
                                  </p:childTnLst>
                                </p:cTn>
                              </p:par>
                              <p:par>
                                <p:cTn id="29" presetID="2" presetClass="entr" presetSubtype="3" decel="10000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750" fill="hold"/>
                                        <p:tgtEl>
                                          <p:spTgt spid="39"/>
                                        </p:tgtEl>
                                        <p:attrNameLst>
                                          <p:attrName>ppt_x</p:attrName>
                                        </p:attrNameLst>
                                      </p:cBhvr>
                                      <p:tavLst>
                                        <p:tav tm="0">
                                          <p:val>
                                            <p:strVal val="1+#ppt_w/2"/>
                                          </p:val>
                                        </p:tav>
                                        <p:tav tm="100000">
                                          <p:val>
                                            <p:strVal val="#ppt_x"/>
                                          </p:val>
                                        </p:tav>
                                      </p:tavLst>
                                    </p:anim>
                                    <p:anim calcmode="lin" valueType="num">
                                      <p:cBhvr additive="base">
                                        <p:cTn id="32" dur="750" fill="hold"/>
                                        <p:tgtEl>
                                          <p:spTgt spid="39"/>
                                        </p:tgtEl>
                                        <p:attrNameLst>
                                          <p:attrName>ppt_y</p:attrName>
                                        </p:attrNameLst>
                                      </p:cBhvr>
                                      <p:tavLst>
                                        <p:tav tm="0">
                                          <p:val>
                                            <p:strVal val="0-#ppt_h/2"/>
                                          </p:val>
                                        </p:tav>
                                        <p:tav tm="100000">
                                          <p:val>
                                            <p:strVal val="#ppt_y"/>
                                          </p:val>
                                        </p:tav>
                                      </p:tavLst>
                                    </p:anim>
                                  </p:childTnLst>
                                </p:cTn>
                              </p:par>
                              <p:par>
                                <p:cTn id="33" presetID="2" presetClass="entr" presetSubtype="6" decel="10000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750" fill="hold"/>
                                        <p:tgtEl>
                                          <p:spTgt spid="40"/>
                                        </p:tgtEl>
                                        <p:attrNameLst>
                                          <p:attrName>ppt_x</p:attrName>
                                        </p:attrNameLst>
                                      </p:cBhvr>
                                      <p:tavLst>
                                        <p:tav tm="0">
                                          <p:val>
                                            <p:strVal val="1+#ppt_w/2"/>
                                          </p:val>
                                        </p:tav>
                                        <p:tav tm="100000">
                                          <p:val>
                                            <p:strVal val="#ppt_x"/>
                                          </p:val>
                                        </p:tav>
                                      </p:tavLst>
                                    </p:anim>
                                    <p:anim calcmode="lin" valueType="num">
                                      <p:cBhvr additive="base">
                                        <p:cTn id="36" dur="750" fill="hold"/>
                                        <p:tgtEl>
                                          <p:spTgt spid="40"/>
                                        </p:tgtEl>
                                        <p:attrNameLst>
                                          <p:attrName>ppt_y</p:attrName>
                                        </p:attrNameLst>
                                      </p:cBhvr>
                                      <p:tavLst>
                                        <p:tav tm="0">
                                          <p:val>
                                            <p:strVal val="1+#ppt_h/2"/>
                                          </p:val>
                                        </p:tav>
                                        <p:tav tm="100000">
                                          <p:val>
                                            <p:strVal val="#ppt_y"/>
                                          </p:val>
                                        </p:tav>
                                      </p:tavLst>
                                    </p:anim>
                                  </p:childTnLst>
                                </p:cTn>
                              </p:par>
                              <p:par>
                                <p:cTn id="37" presetID="2" presetClass="entr" presetSubtype="12" decel="10000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750" fill="hold"/>
                                        <p:tgtEl>
                                          <p:spTgt spid="43"/>
                                        </p:tgtEl>
                                        <p:attrNameLst>
                                          <p:attrName>ppt_x</p:attrName>
                                        </p:attrNameLst>
                                      </p:cBhvr>
                                      <p:tavLst>
                                        <p:tav tm="0">
                                          <p:val>
                                            <p:strVal val="0-#ppt_w/2"/>
                                          </p:val>
                                        </p:tav>
                                        <p:tav tm="100000">
                                          <p:val>
                                            <p:strVal val="#ppt_x"/>
                                          </p:val>
                                        </p:tav>
                                      </p:tavLst>
                                    </p:anim>
                                    <p:anim calcmode="lin" valueType="num">
                                      <p:cBhvr additive="base">
                                        <p:cTn id="40" dur="750" fill="hold"/>
                                        <p:tgtEl>
                                          <p:spTgt spid="43"/>
                                        </p:tgtEl>
                                        <p:attrNameLst>
                                          <p:attrName>ppt_y</p:attrName>
                                        </p:attrNameLst>
                                      </p:cBhvr>
                                      <p:tavLst>
                                        <p:tav tm="0">
                                          <p:val>
                                            <p:strVal val="1+#ppt_h/2"/>
                                          </p:val>
                                        </p:tav>
                                        <p:tav tm="100000">
                                          <p:val>
                                            <p:strVal val="#ppt_y"/>
                                          </p:val>
                                        </p:tav>
                                      </p:tavLst>
                                    </p:anim>
                                  </p:childTnLst>
                                </p:cTn>
                              </p:par>
                              <p:par>
                                <p:cTn id="41" presetID="2" presetClass="entr" presetSubtype="12" decel="10000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750" fill="hold"/>
                                        <p:tgtEl>
                                          <p:spTgt spid="44"/>
                                        </p:tgtEl>
                                        <p:attrNameLst>
                                          <p:attrName>ppt_x</p:attrName>
                                        </p:attrNameLst>
                                      </p:cBhvr>
                                      <p:tavLst>
                                        <p:tav tm="0">
                                          <p:val>
                                            <p:strVal val="0-#ppt_w/2"/>
                                          </p:val>
                                        </p:tav>
                                        <p:tav tm="100000">
                                          <p:val>
                                            <p:strVal val="#ppt_x"/>
                                          </p:val>
                                        </p:tav>
                                      </p:tavLst>
                                    </p:anim>
                                    <p:anim calcmode="lin" valueType="num">
                                      <p:cBhvr additive="base">
                                        <p:cTn id="44" dur="750" fill="hold"/>
                                        <p:tgtEl>
                                          <p:spTgt spid="44"/>
                                        </p:tgtEl>
                                        <p:attrNameLst>
                                          <p:attrName>ppt_y</p:attrName>
                                        </p:attrNameLst>
                                      </p:cBhvr>
                                      <p:tavLst>
                                        <p:tav tm="0">
                                          <p:val>
                                            <p:strVal val="1+#ppt_h/2"/>
                                          </p:val>
                                        </p:tav>
                                        <p:tav tm="100000">
                                          <p:val>
                                            <p:strVal val="#ppt_y"/>
                                          </p:val>
                                        </p:tav>
                                      </p:tavLst>
                                    </p:anim>
                                  </p:childTnLst>
                                </p:cTn>
                              </p:par>
                              <p:par>
                                <p:cTn id="45" presetID="22" presetClass="entr" presetSubtype="1" fill="hold" nodeType="withEffect">
                                  <p:stCondLst>
                                    <p:cond delay="500"/>
                                  </p:stCondLst>
                                  <p:childTnLst>
                                    <p:set>
                                      <p:cBhvr>
                                        <p:cTn id="46" dur="1" fill="hold">
                                          <p:stCondLst>
                                            <p:cond delay="0"/>
                                          </p:stCondLst>
                                        </p:cTn>
                                        <p:tgtEl>
                                          <p:spTgt spid="45"/>
                                        </p:tgtEl>
                                        <p:attrNameLst>
                                          <p:attrName>style.visibility</p:attrName>
                                        </p:attrNameLst>
                                      </p:cBhvr>
                                      <p:to>
                                        <p:strVal val="visible"/>
                                      </p:to>
                                    </p:set>
                                    <p:animEffect transition="in" filter="wipe(up)">
                                      <p:cBhvr>
                                        <p:cTn id="47" dur="500"/>
                                        <p:tgtEl>
                                          <p:spTgt spid="45"/>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35" presetClass="path" presetSubtype="0" accel="50000" decel="50000" fill="hold" grpId="1" nodeType="withEffect">
                                  <p:stCondLst>
                                    <p:cond delay="500"/>
                                  </p:stCondLst>
                                  <p:childTnLst>
                                    <p:animMotion origin="layout" path="M 0.26303 1.11111E-6 L 0.01303 1.11111E-6 " pathEditMode="relative" rAng="0" ptsTypes="AA">
                                      <p:cBhvr>
                                        <p:cTn id="52" dur="1250" fill="hold"/>
                                        <p:tgtEl>
                                          <p:spTgt spid="31"/>
                                        </p:tgtEl>
                                        <p:attrNameLst>
                                          <p:attrName>ppt_x</p:attrName>
                                          <p:attrName>ppt_y</p:attrName>
                                        </p:attrNameLst>
                                      </p:cBhvr>
                                      <p:rCtr x="-12500" y="0"/>
                                    </p:animMotion>
                                  </p:childTnLst>
                                </p:cTn>
                              </p:par>
                              <p:par>
                                <p:cTn id="53" presetID="10" presetClass="entr" presetSubtype="0" fill="hold" grpId="0" nodeType="withEffect">
                                  <p:stCondLst>
                                    <p:cond delay="100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31" grpId="0"/>
      <p:bldP spid="31" grpId="1"/>
      <p:bldP spid="34" grpId="0" animBg="1"/>
      <p:bldP spid="35" grpId="0" animBg="1"/>
      <p:bldP spid="37" grpId="0" animBg="1"/>
      <p:bldP spid="38" grpId="0" animBg="1"/>
      <p:bldP spid="39" grpId="0" animBg="1"/>
      <p:bldP spid="40" grpId="0" animBg="1"/>
      <p:bldP spid="43" grpId="0" animBg="1"/>
      <p:bldP spid="44"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等腰三角形 21"/>
          <p:cNvSpPr/>
          <p:nvPr/>
        </p:nvSpPr>
        <p:spPr>
          <a:xfrm rot="19016716">
            <a:off x="-852899" y="3929233"/>
            <a:ext cx="1998880" cy="119510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Lst>
            <a:ahLst/>
            <a:cxnLst>
              <a:cxn ang="0">
                <a:pos x="connsiteX0" y="connsiteY0"/>
              </a:cxn>
              <a:cxn ang="0">
                <a:pos x="connsiteX1" y="connsiteY1"/>
              </a:cxn>
              <a:cxn ang="0">
                <a:pos x="connsiteX2" y="connsiteY2"/>
              </a:cxn>
              <a:cxn ang="0">
                <a:pos x="connsiteX3" y="connsiteY3"/>
              </a:cxn>
            </a:cxnLst>
            <a:rect l="l" t="t" r="r" b="b"/>
            <a:pathLst>
              <a:path w="2970564" h="3027997">
                <a:moveTo>
                  <a:pt x="0" y="3027997"/>
                </a:moveTo>
                <a:lnTo>
                  <a:pt x="1714575" y="-1"/>
                </a:lnTo>
                <a:lnTo>
                  <a:pt x="2970564" y="1149568"/>
                </a:lnTo>
                <a:lnTo>
                  <a:pt x="0" y="3027997"/>
                </a:lnTo>
                <a:close/>
              </a:path>
            </a:pathLst>
          </a:custGeom>
          <a:gradFill>
            <a:gsLst>
              <a:gs pos="17000">
                <a:srgbClr val="FFFFFF">
                  <a:alpha val="0"/>
                </a:srgbClr>
              </a:gs>
              <a:gs pos="82000">
                <a:srgbClr val="92BFB5">
                  <a:alpha val="22000"/>
                </a:srgbClr>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等腰三角形 21"/>
          <p:cNvSpPr/>
          <p:nvPr/>
        </p:nvSpPr>
        <p:spPr>
          <a:xfrm rot="19016716">
            <a:off x="-311224" y="3993267"/>
            <a:ext cx="2436405" cy="2076611"/>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 name="connsiteX0" fmla="*/ 0 w 2356699"/>
              <a:gd name="connsiteY0" fmla="*/ 3027997 h 5261461"/>
              <a:gd name="connsiteX1" fmla="*/ 1714575 w 2356699"/>
              <a:gd name="connsiteY1" fmla="*/ -1 h 5261461"/>
              <a:gd name="connsiteX2" fmla="*/ 2356699 w 2356699"/>
              <a:gd name="connsiteY2" fmla="*/ 5261462 h 5261461"/>
              <a:gd name="connsiteX3" fmla="*/ 0 w 2356699"/>
              <a:gd name="connsiteY3" fmla="*/ 3027997 h 5261461"/>
              <a:gd name="connsiteX0" fmla="*/ 0 w 3620776"/>
              <a:gd name="connsiteY0" fmla="*/ 1807117 h 5261461"/>
              <a:gd name="connsiteX1" fmla="*/ 2978652 w 3620776"/>
              <a:gd name="connsiteY1" fmla="*/ -1 h 5261461"/>
              <a:gd name="connsiteX2" fmla="*/ 3620776 w 3620776"/>
              <a:gd name="connsiteY2" fmla="*/ 5261462 h 5261461"/>
              <a:gd name="connsiteX3" fmla="*/ 0 w 3620776"/>
              <a:gd name="connsiteY3" fmla="*/ 1807117 h 5261461"/>
            </a:gdLst>
            <a:ahLst/>
            <a:cxnLst>
              <a:cxn ang="0">
                <a:pos x="connsiteX0" y="connsiteY0"/>
              </a:cxn>
              <a:cxn ang="0">
                <a:pos x="connsiteX1" y="connsiteY1"/>
              </a:cxn>
              <a:cxn ang="0">
                <a:pos x="connsiteX2" y="connsiteY2"/>
              </a:cxn>
              <a:cxn ang="0">
                <a:pos x="connsiteX3" y="connsiteY3"/>
              </a:cxn>
            </a:cxnLst>
            <a:rect l="l" t="t" r="r" b="b"/>
            <a:pathLst>
              <a:path w="3620776" h="5261461">
                <a:moveTo>
                  <a:pt x="0" y="1807117"/>
                </a:moveTo>
                <a:lnTo>
                  <a:pt x="2978652" y="-1"/>
                </a:lnTo>
                <a:lnTo>
                  <a:pt x="3620776" y="5261462"/>
                </a:lnTo>
                <a:lnTo>
                  <a:pt x="0" y="1807117"/>
                </a:lnTo>
                <a:close/>
              </a:path>
            </a:pathLst>
          </a:custGeom>
          <a:gradFill>
            <a:gsLst>
              <a:gs pos="67000">
                <a:srgbClr val="FFFFFF">
                  <a:alpha val="0"/>
                </a:srgbClr>
              </a:gs>
              <a:gs pos="29000">
                <a:srgbClr val="E1EAEF"/>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等腰三角形 26"/>
          <p:cNvSpPr/>
          <p:nvPr/>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等腰三角形 21"/>
          <p:cNvSpPr/>
          <p:nvPr/>
        </p:nvSpPr>
        <p:spPr>
          <a:xfrm>
            <a:off x="7856801" y="613704"/>
            <a:ext cx="1251762" cy="1427194"/>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 name="connsiteX0" fmla="*/ 1217623 w 1217623"/>
              <a:gd name="connsiteY0" fmla="*/ 1390692 h 1409700"/>
              <a:gd name="connsiteX1" fmla="*/ 489374 w 1217623"/>
              <a:gd name="connsiteY1" fmla="*/ 1409700 h 1409700"/>
              <a:gd name="connsiteX2" fmla="*/ 0 w 1217623"/>
              <a:gd name="connsiteY2" fmla="*/ 0 h 1409700"/>
              <a:gd name="connsiteX3" fmla="*/ 1217623 w 1217623"/>
              <a:gd name="connsiteY3" fmla="*/ 1390692 h 1409700"/>
            </a:gdLst>
            <a:ahLst/>
            <a:cxnLst>
              <a:cxn ang="0">
                <a:pos x="connsiteX0" y="connsiteY0"/>
              </a:cxn>
              <a:cxn ang="0">
                <a:pos x="connsiteX1" y="connsiteY1"/>
              </a:cxn>
              <a:cxn ang="0">
                <a:pos x="connsiteX2" y="connsiteY2"/>
              </a:cxn>
              <a:cxn ang="0">
                <a:pos x="connsiteX3" y="connsiteY3"/>
              </a:cxn>
            </a:cxnLst>
            <a:rect l="l" t="t" r="r" b="b"/>
            <a:pathLst>
              <a:path w="1217623" h="1409700">
                <a:moveTo>
                  <a:pt x="1217623" y="1390692"/>
                </a:moveTo>
                <a:lnTo>
                  <a:pt x="489374" y="1409700"/>
                </a:lnTo>
                <a:lnTo>
                  <a:pt x="0" y="0"/>
                </a:lnTo>
                <a:lnTo>
                  <a:pt x="1217623" y="1390692"/>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等腰三角形 21"/>
          <p:cNvSpPr/>
          <p:nvPr/>
        </p:nvSpPr>
        <p:spPr>
          <a:xfrm>
            <a:off x="7857832" y="615454"/>
            <a:ext cx="588769" cy="1425444"/>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 name="connsiteX0" fmla="*/ 588769 w 588769"/>
              <a:gd name="connsiteY0" fmla="*/ 1418467 h 1425444"/>
              <a:gd name="connsiteX1" fmla="*/ 16930 w 588769"/>
              <a:gd name="connsiteY1" fmla="*/ 1425444 h 1425444"/>
              <a:gd name="connsiteX2" fmla="*/ 0 w 588769"/>
              <a:gd name="connsiteY2" fmla="*/ 0 h 1425444"/>
              <a:gd name="connsiteX3" fmla="*/ 588769 w 588769"/>
              <a:gd name="connsiteY3" fmla="*/ 1418467 h 1425444"/>
            </a:gdLst>
            <a:ahLst/>
            <a:cxnLst>
              <a:cxn ang="0">
                <a:pos x="connsiteX0" y="connsiteY0"/>
              </a:cxn>
              <a:cxn ang="0">
                <a:pos x="connsiteX1" y="connsiteY1"/>
              </a:cxn>
              <a:cxn ang="0">
                <a:pos x="connsiteX2" y="connsiteY2"/>
              </a:cxn>
              <a:cxn ang="0">
                <a:pos x="connsiteX3" y="connsiteY3"/>
              </a:cxn>
            </a:cxnLst>
            <a:rect l="l" t="t" r="r" b="b"/>
            <a:pathLst>
              <a:path w="588769" h="1425444">
                <a:moveTo>
                  <a:pt x="588769" y="1418467"/>
                </a:moveTo>
                <a:lnTo>
                  <a:pt x="16930" y="1425444"/>
                </a:lnTo>
                <a:lnTo>
                  <a:pt x="0" y="0"/>
                </a:lnTo>
                <a:lnTo>
                  <a:pt x="588769" y="1418467"/>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等腰三角形 29"/>
          <p:cNvSpPr/>
          <p:nvPr/>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11">
            <a:extLst>
              <a:ext uri="{FF2B5EF4-FFF2-40B4-BE49-F238E27FC236}">
                <a16:creationId xmlns:a16="http://schemas.microsoft.com/office/drawing/2014/main" id="{FAEF77BF-5D21-417E-94DD-954B6E616DDF}"/>
              </a:ext>
            </a:extLst>
          </p:cNvPr>
          <p:cNvGrpSpPr>
            <a:grpSpLocks/>
          </p:cNvGrpSpPr>
          <p:nvPr/>
        </p:nvGrpSpPr>
        <p:grpSpPr bwMode="auto">
          <a:xfrm>
            <a:off x="4789608" y="3503334"/>
            <a:ext cx="5550607" cy="1675469"/>
            <a:chOff x="737131" y="4486612"/>
            <a:chExt cx="5551573" cy="1676727"/>
          </a:xfrm>
        </p:grpSpPr>
        <p:sp>
          <p:nvSpPr>
            <p:cNvPr id="10" name="矩形 9">
              <a:extLst>
                <a:ext uri="{FF2B5EF4-FFF2-40B4-BE49-F238E27FC236}">
                  <a16:creationId xmlns:a16="http://schemas.microsoft.com/office/drawing/2014/main" id="{49B9E682-55FA-4EFE-B944-C574287A5FDE}"/>
                </a:ext>
              </a:extLst>
            </p:cNvPr>
            <p:cNvSpPr/>
            <p:nvPr/>
          </p:nvSpPr>
          <p:spPr bwMode="auto">
            <a:xfrm>
              <a:off x="807065" y="5716984"/>
              <a:ext cx="5481639" cy="446355"/>
            </a:xfrm>
            <a:prstGeom prst="rect">
              <a:avLst/>
            </a:prstGeom>
          </p:spPr>
          <p:txBody>
            <a:bodyPr wrap="square">
              <a:spAutoFit/>
              <a:scene3d>
                <a:camera prst="orthographicFront"/>
                <a:lightRig rig="threePt" dir="t"/>
              </a:scene3d>
              <a:sp3d contourW="12700"/>
            </a:bodyPr>
            <a:lstStyle/>
            <a:p>
              <a:pPr>
                <a:lnSpc>
                  <a:spcPct val="120000"/>
                </a:lnSpc>
              </a:pPr>
              <a:r>
                <a:rPr lang="en-US" altLang="zh-CN" sz="1000" dirty="0">
                  <a:solidFill>
                    <a:schemeClr val="tx1">
                      <a:lumMod val="50000"/>
                      <a:lumOff val="50000"/>
                    </a:schemeClr>
                  </a:solidFill>
                  <a:cs typeface="+mn-ea"/>
                  <a:sym typeface="+mn-lt"/>
                </a:rPr>
                <a:t>Brief introduction of new employee induction training enterprise and business process of business finance insurance bank</a:t>
              </a:r>
              <a:endParaRPr lang="zh-CN" altLang="en-US" sz="1000" dirty="0">
                <a:solidFill>
                  <a:schemeClr val="tx1">
                    <a:lumMod val="50000"/>
                    <a:lumOff val="50000"/>
                  </a:schemeClr>
                </a:solidFill>
                <a:cs typeface="+mn-ea"/>
                <a:sym typeface="+mn-lt"/>
              </a:endParaRPr>
            </a:p>
          </p:txBody>
        </p:sp>
        <p:sp>
          <p:nvSpPr>
            <p:cNvPr id="11" name="文本框 10">
              <a:extLst>
                <a:ext uri="{FF2B5EF4-FFF2-40B4-BE49-F238E27FC236}">
                  <a16:creationId xmlns:a16="http://schemas.microsoft.com/office/drawing/2014/main" id="{CB12293C-2570-4826-913E-F28EB67D7D3A}"/>
                </a:ext>
              </a:extLst>
            </p:cNvPr>
            <p:cNvSpPr txBox="1"/>
            <p:nvPr/>
          </p:nvSpPr>
          <p:spPr>
            <a:xfrm>
              <a:off x="737131" y="4969275"/>
              <a:ext cx="4875340" cy="708418"/>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sz="4000" b="0" spc="0" dirty="0">
                  <a:solidFill>
                    <a:srgbClr val="405E62"/>
                  </a:solidFill>
                  <a:effectLst>
                    <a:outerShdw blurRad="25400" dist="25400" dir="2700000" algn="tl">
                      <a:srgbClr val="000000">
                        <a:alpha val="25000"/>
                      </a:srgbClr>
                    </a:outerShdw>
                  </a:effectLst>
                  <a:latin typeface="+mn-lt"/>
                  <a:ea typeface="+mn-ea"/>
                  <a:cs typeface="+mn-ea"/>
                  <a:sym typeface="+mn-lt"/>
                </a:rPr>
                <a:t>Job overview</a:t>
              </a:r>
            </a:p>
          </p:txBody>
        </p:sp>
        <p:sp>
          <p:nvSpPr>
            <p:cNvPr id="12" name="文本框 11">
              <a:extLst>
                <a:ext uri="{FF2B5EF4-FFF2-40B4-BE49-F238E27FC236}">
                  <a16:creationId xmlns:a16="http://schemas.microsoft.com/office/drawing/2014/main" id="{1CA59E1E-852A-46AA-91A4-583BEE764F4C}"/>
                </a:ext>
              </a:extLst>
            </p:cNvPr>
            <p:cNvSpPr txBox="1"/>
            <p:nvPr/>
          </p:nvSpPr>
          <p:spPr>
            <a:xfrm>
              <a:off x="785008" y="4486612"/>
              <a:ext cx="3048530" cy="462012"/>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eaLnBrk="1" fontAlgn="auto" hangingPunct="1">
                <a:spcBef>
                  <a:spcPts val="0"/>
                </a:spcBef>
                <a:spcAft>
                  <a:spcPts val="0"/>
                </a:spcAft>
                <a:defRPr/>
              </a:pPr>
              <a:r>
                <a:rPr lang="en-US" altLang="zh-CN" sz="2400" b="0" spc="0" dirty="0">
                  <a:solidFill>
                    <a:srgbClr val="405E62"/>
                  </a:solidFill>
                  <a:latin typeface="+mn-lt"/>
                  <a:ea typeface="+mn-ea"/>
                  <a:cs typeface="+mn-ea"/>
                  <a:sym typeface="+mn-lt"/>
                </a:rPr>
                <a:t>PART ONE</a:t>
              </a:r>
              <a:endParaRPr lang="zh-CN" altLang="en-US" sz="2400" b="0" spc="0" dirty="0">
                <a:solidFill>
                  <a:srgbClr val="405E62"/>
                </a:solidFill>
                <a:latin typeface="+mn-lt"/>
                <a:ea typeface="+mn-ea"/>
                <a:cs typeface="+mn-ea"/>
                <a:sym typeface="+mn-lt"/>
              </a:endParaRPr>
            </a:p>
          </p:txBody>
        </p:sp>
      </p:grpSp>
      <p:grpSp>
        <p:nvGrpSpPr>
          <p:cNvPr id="2" name="组合 1">
            <a:extLst>
              <a:ext uri="{FF2B5EF4-FFF2-40B4-BE49-F238E27FC236}">
                <a16:creationId xmlns:a16="http://schemas.microsoft.com/office/drawing/2014/main" id="{C49FBB47-4223-4EAE-8FFA-F0C289624AD1}"/>
              </a:ext>
            </a:extLst>
          </p:cNvPr>
          <p:cNvGrpSpPr/>
          <p:nvPr/>
        </p:nvGrpSpPr>
        <p:grpSpPr>
          <a:xfrm>
            <a:off x="691700" y="1028694"/>
            <a:ext cx="3893974" cy="3893974"/>
            <a:chOff x="-630302" y="1714542"/>
            <a:chExt cx="4762837" cy="4762838"/>
          </a:xfrm>
        </p:grpSpPr>
        <p:sp>
          <p:nvSpPr>
            <p:cNvPr id="13" name="椭圆 12">
              <a:extLst>
                <a:ext uri="{FF2B5EF4-FFF2-40B4-BE49-F238E27FC236}">
                  <a16:creationId xmlns:a16="http://schemas.microsoft.com/office/drawing/2014/main" id="{C6AAF931-4AFB-44C8-B2B1-EED05478B0EA}"/>
                </a:ext>
              </a:extLst>
            </p:cNvPr>
            <p:cNvSpPr/>
            <p:nvPr/>
          </p:nvSpPr>
          <p:spPr>
            <a:xfrm>
              <a:off x="-630302" y="1714542"/>
              <a:ext cx="4762837" cy="4762838"/>
            </a:xfrm>
            <a:prstGeom prst="ellipse">
              <a:avLst/>
            </a:prstGeom>
            <a:gradFill>
              <a:gsLst>
                <a:gs pos="65000">
                  <a:srgbClr val="B6D3B7">
                    <a:alpha val="0"/>
                  </a:srgbClr>
                </a:gs>
                <a:gs pos="0">
                  <a:srgbClr val="52A4AE">
                    <a:alpha val="34000"/>
                  </a:srgbClr>
                </a:gs>
              </a:gsLst>
              <a:lin ang="5400000" scaled="1"/>
            </a:gradFill>
            <a:ln>
              <a:noFill/>
            </a:ln>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600" dirty="0">
                <a:solidFill>
                  <a:schemeClr val="tx1"/>
                </a:solidFill>
                <a:cs typeface="+mn-ea"/>
                <a:sym typeface="+mn-lt"/>
              </a:endParaRPr>
            </a:p>
          </p:txBody>
        </p:sp>
        <p:sp>
          <p:nvSpPr>
            <p:cNvPr id="14" name="文本框 13">
              <a:extLst>
                <a:ext uri="{FF2B5EF4-FFF2-40B4-BE49-F238E27FC236}">
                  <a16:creationId xmlns:a16="http://schemas.microsoft.com/office/drawing/2014/main" id="{5DA345DF-5950-4C10-9BEC-077238A2F985}"/>
                </a:ext>
              </a:extLst>
            </p:cNvPr>
            <p:cNvSpPr txBox="1"/>
            <p:nvPr/>
          </p:nvSpPr>
          <p:spPr>
            <a:xfrm>
              <a:off x="-171601" y="2394188"/>
              <a:ext cx="3790331" cy="2710446"/>
            </a:xfrm>
            <a:prstGeom prst="rect">
              <a:avLst/>
            </a:prstGeom>
            <a:noFill/>
          </p:spPr>
          <p:txBody>
            <a:bodyPr wrap="square" rtlCol="0">
              <a:spAutoFit/>
            </a:bodyPr>
            <a:lstStyle/>
            <a:p>
              <a:pPr algn="ctr"/>
              <a:r>
                <a:rPr lang="en-US" altLang="zh-CN"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rPr>
                <a:t>01</a:t>
              </a:r>
              <a:endParaRPr lang="zh-CN" altLang="en-US"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endParaRPr>
            </a:p>
          </p:txBody>
        </p:sp>
      </p:grpSp>
      <p:sp>
        <p:nvSpPr>
          <p:cNvPr id="31" name="等腰三角形 30"/>
          <p:cNvSpPr/>
          <p:nvPr/>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等腰三角形 21"/>
          <p:cNvSpPr/>
          <p:nvPr/>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等腰三角形 21"/>
          <p:cNvSpPr/>
          <p:nvPr/>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等腰三角形 21"/>
          <p:cNvSpPr/>
          <p:nvPr/>
        </p:nvSpPr>
        <p:spPr>
          <a:xfrm rot="19016716">
            <a:off x="7438188" y="1637027"/>
            <a:ext cx="686162"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等腰三角形 21"/>
          <p:cNvSpPr/>
          <p:nvPr/>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等腰三角形 21"/>
          <p:cNvSpPr/>
          <p:nvPr/>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等腰三角形 21"/>
          <p:cNvSpPr/>
          <p:nvPr/>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4264887992"/>
      </p:ext>
    </p:extLst>
  </p:cSld>
  <p:clrMapOvr>
    <a:masterClrMapping/>
  </p:clrMapOvr>
  <p:transition spd="slow" advClick="0" advTm="4000">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1+#ppt_w/2"/>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750" fill="hold"/>
                                            <p:tgtEl>
                                              <p:spTgt spid="34"/>
                                            </p:tgtEl>
                                            <p:attrNameLst>
                                              <p:attrName>ppt_x</p:attrName>
                                            </p:attrNameLst>
                                          </p:cBhvr>
                                          <p:tavLst>
                                            <p:tav tm="0">
                                              <p:val>
                                                <p:strVal val="1+#ppt_w/2"/>
                                              </p:val>
                                            </p:tav>
                                            <p:tav tm="100000">
                                              <p:val>
                                                <p:strVal val="#ppt_x"/>
                                              </p:val>
                                            </p:tav>
                                          </p:tavLst>
                                        </p:anim>
                                        <p:anim calcmode="lin" valueType="num">
                                          <p:cBhvr additive="base">
                                            <p:cTn id="12" dur="75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1+#ppt_w/2"/>
                                              </p:val>
                                            </p:tav>
                                            <p:tav tm="100000">
                                              <p:val>
                                                <p:strVal val="#ppt_x"/>
                                              </p:val>
                                            </p:tav>
                                          </p:tavLst>
                                        </p:anim>
                                        <p:anim calcmode="lin" valueType="num">
                                          <p:cBhvr additive="base">
                                            <p:cTn id="16" dur="75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750" fill="hold"/>
                                            <p:tgtEl>
                                              <p:spTgt spid="30"/>
                                            </p:tgtEl>
                                            <p:attrNameLst>
                                              <p:attrName>ppt_x</p:attrName>
                                            </p:attrNameLst>
                                          </p:cBhvr>
                                          <p:tavLst>
                                            <p:tav tm="0">
                                              <p:val>
                                                <p:strVal val="1+#ppt_w/2"/>
                                              </p:val>
                                            </p:tav>
                                            <p:tav tm="100000">
                                              <p:val>
                                                <p:strVal val="#ppt_x"/>
                                              </p:val>
                                            </p:tav>
                                          </p:tavLst>
                                        </p:anim>
                                        <p:anim calcmode="lin" valueType="num">
                                          <p:cBhvr additive="base">
                                            <p:cTn id="20" dur="75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1+#ppt_w/2"/>
                                              </p:val>
                                            </p:tav>
                                            <p:tav tm="100000">
                                              <p:val>
                                                <p:strVal val="#ppt_x"/>
                                              </p:val>
                                            </p:tav>
                                          </p:tavLst>
                                        </p:anim>
                                        <p:anim calcmode="lin" valueType="num">
                                          <p:cBhvr additive="base">
                                            <p:cTn id="24" dur="750" fill="hold"/>
                                            <p:tgtEl>
                                              <p:spTgt spid="31"/>
                                            </p:tgtEl>
                                            <p:attrNameLst>
                                              <p:attrName>ppt_y</p:attrName>
                                            </p:attrNameLst>
                                          </p:cBhvr>
                                          <p:tavLst>
                                            <p:tav tm="0">
                                              <p:val>
                                                <p:strVal val="0-#ppt_h/2"/>
                                              </p:val>
                                            </p:tav>
                                            <p:tav tm="100000">
                                              <p:val>
                                                <p:strVal val="#ppt_y"/>
                                              </p:val>
                                            </p:tav>
                                          </p:tavLst>
                                        </p:anim>
                                      </p:childTnLst>
                                    </p:cTn>
                                  </p:par>
                                  <p:par>
                                    <p:cTn id="25" presetID="2" presetClass="entr" presetSubtype="3" decel="10000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750" fill="hold"/>
                                            <p:tgtEl>
                                              <p:spTgt spid="32"/>
                                            </p:tgtEl>
                                            <p:attrNameLst>
                                              <p:attrName>ppt_x</p:attrName>
                                            </p:attrNameLst>
                                          </p:cBhvr>
                                          <p:tavLst>
                                            <p:tav tm="0">
                                              <p:val>
                                                <p:strVal val="1+#ppt_w/2"/>
                                              </p:val>
                                            </p:tav>
                                            <p:tav tm="100000">
                                              <p:val>
                                                <p:strVal val="#ppt_x"/>
                                              </p:val>
                                            </p:tav>
                                          </p:tavLst>
                                        </p:anim>
                                        <p:anim calcmode="lin" valueType="num">
                                          <p:cBhvr additive="base">
                                            <p:cTn id="28" dur="750" fill="hold"/>
                                            <p:tgtEl>
                                              <p:spTgt spid="32"/>
                                            </p:tgtEl>
                                            <p:attrNameLst>
                                              <p:attrName>ppt_y</p:attrName>
                                            </p:attrNameLst>
                                          </p:cBhvr>
                                          <p:tavLst>
                                            <p:tav tm="0">
                                              <p:val>
                                                <p:strVal val="0-#ppt_h/2"/>
                                              </p:val>
                                            </p:tav>
                                            <p:tav tm="100000">
                                              <p:val>
                                                <p:strVal val="#ppt_y"/>
                                              </p:val>
                                            </p:tav>
                                          </p:tavLst>
                                        </p:anim>
                                      </p:childTnLst>
                                    </p:cTn>
                                  </p:par>
                                  <p:par>
                                    <p:cTn id="29" presetID="2" presetClass="entr" presetSubtype="3" decel="10000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750" fill="hold"/>
                                            <p:tgtEl>
                                              <p:spTgt spid="33"/>
                                            </p:tgtEl>
                                            <p:attrNameLst>
                                              <p:attrName>ppt_x</p:attrName>
                                            </p:attrNameLst>
                                          </p:cBhvr>
                                          <p:tavLst>
                                            <p:tav tm="0">
                                              <p:val>
                                                <p:strVal val="1+#ppt_w/2"/>
                                              </p:val>
                                            </p:tav>
                                            <p:tav tm="100000">
                                              <p:val>
                                                <p:strVal val="#ppt_x"/>
                                              </p:val>
                                            </p:tav>
                                          </p:tavLst>
                                        </p:anim>
                                        <p:anim calcmode="lin" valueType="num">
                                          <p:cBhvr additive="base">
                                            <p:cTn id="32" dur="750" fill="hold"/>
                                            <p:tgtEl>
                                              <p:spTgt spid="33"/>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750" fill="hold"/>
                                            <p:tgtEl>
                                              <p:spTgt spid="36"/>
                                            </p:tgtEl>
                                            <p:attrNameLst>
                                              <p:attrName>ppt_x</p:attrName>
                                            </p:attrNameLst>
                                          </p:cBhvr>
                                          <p:tavLst>
                                            <p:tav tm="0">
                                              <p:val>
                                                <p:strVal val="1+#ppt_w/2"/>
                                              </p:val>
                                            </p:tav>
                                            <p:tav tm="100000">
                                              <p:val>
                                                <p:strVal val="#ppt_x"/>
                                              </p:val>
                                            </p:tav>
                                          </p:tavLst>
                                        </p:anim>
                                        <p:anim calcmode="lin" valueType="num">
                                          <p:cBhvr additive="base">
                                            <p:cTn id="36" dur="750" fill="hold"/>
                                            <p:tgtEl>
                                              <p:spTgt spid="36"/>
                                            </p:tgtEl>
                                            <p:attrNameLst>
                                              <p:attrName>ppt_y</p:attrName>
                                            </p:attrNameLst>
                                          </p:cBhvr>
                                          <p:tavLst>
                                            <p:tav tm="0">
                                              <p:val>
                                                <p:strVal val="0-#ppt_h/2"/>
                                              </p:val>
                                            </p:tav>
                                            <p:tav tm="100000">
                                              <p:val>
                                                <p:strVal val="#ppt_y"/>
                                              </p:val>
                                            </p:tav>
                                          </p:tavLst>
                                        </p:anim>
                                      </p:childTnLst>
                                    </p:cTn>
                                  </p:par>
                                  <p:par>
                                    <p:cTn id="37" presetID="2" presetClass="entr" presetSubtype="3" decel="10000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750" fill="hold"/>
                                            <p:tgtEl>
                                              <p:spTgt spid="37"/>
                                            </p:tgtEl>
                                            <p:attrNameLst>
                                              <p:attrName>ppt_x</p:attrName>
                                            </p:attrNameLst>
                                          </p:cBhvr>
                                          <p:tavLst>
                                            <p:tav tm="0">
                                              <p:val>
                                                <p:strVal val="1+#ppt_w/2"/>
                                              </p:val>
                                            </p:tav>
                                            <p:tav tm="100000">
                                              <p:val>
                                                <p:strVal val="#ppt_x"/>
                                              </p:val>
                                            </p:tav>
                                          </p:tavLst>
                                        </p:anim>
                                        <p:anim calcmode="lin" valueType="num">
                                          <p:cBhvr additive="base">
                                            <p:cTn id="40" dur="750" fill="hold"/>
                                            <p:tgtEl>
                                              <p:spTgt spid="37"/>
                                            </p:tgtEl>
                                            <p:attrNameLst>
                                              <p:attrName>ppt_y</p:attrName>
                                            </p:attrNameLst>
                                          </p:cBhvr>
                                          <p:tavLst>
                                            <p:tav tm="0">
                                              <p:val>
                                                <p:strVal val="0-#ppt_h/2"/>
                                              </p:val>
                                            </p:tav>
                                            <p:tav tm="100000">
                                              <p:val>
                                                <p:strVal val="#ppt_y"/>
                                              </p:val>
                                            </p:tav>
                                          </p:tavLst>
                                        </p:anim>
                                      </p:childTnLst>
                                    </p:cTn>
                                  </p:par>
                                  <p:par>
                                    <p:cTn id="41" presetID="2" presetClass="entr" presetSubtype="3" decel="10000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750" fill="hold"/>
                                            <p:tgtEl>
                                              <p:spTgt spid="38"/>
                                            </p:tgtEl>
                                            <p:attrNameLst>
                                              <p:attrName>ppt_x</p:attrName>
                                            </p:attrNameLst>
                                          </p:cBhvr>
                                          <p:tavLst>
                                            <p:tav tm="0">
                                              <p:val>
                                                <p:strVal val="1+#ppt_w/2"/>
                                              </p:val>
                                            </p:tav>
                                            <p:tav tm="100000">
                                              <p:val>
                                                <p:strVal val="#ppt_x"/>
                                              </p:val>
                                            </p:tav>
                                          </p:tavLst>
                                        </p:anim>
                                        <p:anim calcmode="lin" valueType="num">
                                          <p:cBhvr additive="base">
                                            <p:cTn id="44" dur="750" fill="hold"/>
                                            <p:tgtEl>
                                              <p:spTgt spid="38"/>
                                            </p:tgtEl>
                                            <p:attrNameLst>
                                              <p:attrName>ppt_y</p:attrName>
                                            </p:attrNameLst>
                                          </p:cBhvr>
                                          <p:tavLst>
                                            <p:tav tm="0">
                                              <p:val>
                                                <p:strVal val="0-#ppt_h/2"/>
                                              </p:val>
                                            </p:tav>
                                            <p:tav tm="100000">
                                              <p:val>
                                                <p:strVal val="#ppt_y"/>
                                              </p:val>
                                            </p:tav>
                                          </p:tavLst>
                                        </p:anim>
                                      </p:childTnLst>
                                    </p:cTn>
                                  </p:par>
                                  <p:par>
                                    <p:cTn id="45" presetID="2" presetClass="entr" presetSubtype="3" decel="10000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750" fill="hold"/>
                                            <p:tgtEl>
                                              <p:spTgt spid="39"/>
                                            </p:tgtEl>
                                            <p:attrNameLst>
                                              <p:attrName>ppt_x</p:attrName>
                                            </p:attrNameLst>
                                          </p:cBhvr>
                                          <p:tavLst>
                                            <p:tav tm="0">
                                              <p:val>
                                                <p:strVal val="1+#ppt_w/2"/>
                                              </p:val>
                                            </p:tav>
                                            <p:tav tm="100000">
                                              <p:val>
                                                <p:strVal val="#ppt_x"/>
                                              </p:val>
                                            </p:tav>
                                          </p:tavLst>
                                        </p:anim>
                                        <p:anim calcmode="lin" valueType="num">
                                          <p:cBhvr additive="base">
                                            <p:cTn id="48" dur="75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40000">
                                      <p:stCondLst>
                                        <p:cond delay="500"/>
                                      </p:stCondLst>
                                      <p:childTnLst>
                                        <p:set>
                                          <p:cBhvr>
                                            <p:cTn id="50" dur="1" fill="hold">
                                              <p:stCondLst>
                                                <p:cond delay="0"/>
                                              </p:stCondLst>
                                            </p:cTn>
                                            <p:tgtEl>
                                              <p:spTgt spid="2"/>
                                            </p:tgtEl>
                                            <p:attrNameLst>
                                              <p:attrName>style.visibility</p:attrName>
                                            </p:attrNameLst>
                                          </p:cBhvr>
                                          <p:to>
                                            <p:strVal val="visible"/>
                                          </p:to>
                                        </p:set>
                                        <p:anim calcmode="lin" valueType="num" p14:bounceEnd="40000">
                                          <p:cBhvr additive="base">
                                            <p:cTn id="51" dur="75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52" dur="750" fill="hold"/>
                                            <p:tgtEl>
                                              <p:spTgt spid="2"/>
                                            </p:tgtEl>
                                            <p:attrNameLst>
                                              <p:attrName>ppt_y</p:attrName>
                                            </p:attrNameLst>
                                          </p:cBhvr>
                                          <p:tavLst>
                                            <p:tav tm="0">
                                              <p:val>
                                                <p:strVal val="0-#ppt_h/2"/>
                                              </p:val>
                                            </p:tav>
                                            <p:tav tm="100000">
                                              <p:val>
                                                <p:strVal val="#ppt_y"/>
                                              </p:val>
                                            </p:tav>
                                          </p:tavLst>
                                        </p:anim>
                                      </p:childTnLst>
                                    </p:cTn>
                                  </p:par>
                                  <p:par>
                                    <p:cTn id="53" presetID="12" presetClass="entr" presetSubtype="8" fill="hold" nodeType="withEffect">
                                      <p:stCondLst>
                                        <p:cond delay="100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p:tgtEl>
                                              <p:spTgt spid="9"/>
                                            </p:tgtEl>
                                            <p:attrNameLst>
                                              <p:attrName>ppt_x</p:attrName>
                                            </p:attrNameLst>
                                          </p:cBhvr>
                                          <p:tavLst>
                                            <p:tav tm="0">
                                              <p:val>
                                                <p:strVal val="#ppt_x-#ppt_w*1.125000"/>
                                              </p:val>
                                            </p:tav>
                                            <p:tav tm="100000">
                                              <p:val>
                                                <p:strVal val="#ppt_x"/>
                                              </p:val>
                                            </p:tav>
                                          </p:tavLst>
                                        </p:anim>
                                        <p:animEffect transition="in" filter="wipe(right)">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35" grpId="0" animBg="1"/>
          <p:bldP spid="30" grpId="0" animBg="1"/>
          <p:bldP spid="31" grpId="0" animBg="1"/>
          <p:bldP spid="32" grpId="0" animBg="1"/>
          <p:bldP spid="33" grpId="0" animBg="1"/>
          <p:bldP spid="36" grpId="0" animBg="1"/>
          <p:bldP spid="37" grpId="0" animBg="1"/>
          <p:bldP spid="38" grpId="0" animBg="1"/>
          <p:bldP spid="39" grpId="0" animBg="1"/>
        </p:bldLst>
      </p:timing>
    </mc:Choice>
    <mc:Fallback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1+#ppt_w/2"/>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750" fill="hold"/>
                                            <p:tgtEl>
                                              <p:spTgt spid="34"/>
                                            </p:tgtEl>
                                            <p:attrNameLst>
                                              <p:attrName>ppt_x</p:attrName>
                                            </p:attrNameLst>
                                          </p:cBhvr>
                                          <p:tavLst>
                                            <p:tav tm="0">
                                              <p:val>
                                                <p:strVal val="1+#ppt_w/2"/>
                                              </p:val>
                                            </p:tav>
                                            <p:tav tm="100000">
                                              <p:val>
                                                <p:strVal val="#ppt_x"/>
                                              </p:val>
                                            </p:tav>
                                          </p:tavLst>
                                        </p:anim>
                                        <p:anim calcmode="lin" valueType="num">
                                          <p:cBhvr additive="base">
                                            <p:cTn id="12" dur="75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1+#ppt_w/2"/>
                                              </p:val>
                                            </p:tav>
                                            <p:tav tm="100000">
                                              <p:val>
                                                <p:strVal val="#ppt_x"/>
                                              </p:val>
                                            </p:tav>
                                          </p:tavLst>
                                        </p:anim>
                                        <p:anim calcmode="lin" valueType="num">
                                          <p:cBhvr additive="base">
                                            <p:cTn id="16" dur="75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750" fill="hold"/>
                                            <p:tgtEl>
                                              <p:spTgt spid="30"/>
                                            </p:tgtEl>
                                            <p:attrNameLst>
                                              <p:attrName>ppt_x</p:attrName>
                                            </p:attrNameLst>
                                          </p:cBhvr>
                                          <p:tavLst>
                                            <p:tav tm="0">
                                              <p:val>
                                                <p:strVal val="1+#ppt_w/2"/>
                                              </p:val>
                                            </p:tav>
                                            <p:tav tm="100000">
                                              <p:val>
                                                <p:strVal val="#ppt_x"/>
                                              </p:val>
                                            </p:tav>
                                          </p:tavLst>
                                        </p:anim>
                                        <p:anim calcmode="lin" valueType="num">
                                          <p:cBhvr additive="base">
                                            <p:cTn id="20" dur="75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1+#ppt_w/2"/>
                                              </p:val>
                                            </p:tav>
                                            <p:tav tm="100000">
                                              <p:val>
                                                <p:strVal val="#ppt_x"/>
                                              </p:val>
                                            </p:tav>
                                          </p:tavLst>
                                        </p:anim>
                                        <p:anim calcmode="lin" valueType="num">
                                          <p:cBhvr additive="base">
                                            <p:cTn id="24" dur="750" fill="hold"/>
                                            <p:tgtEl>
                                              <p:spTgt spid="31"/>
                                            </p:tgtEl>
                                            <p:attrNameLst>
                                              <p:attrName>ppt_y</p:attrName>
                                            </p:attrNameLst>
                                          </p:cBhvr>
                                          <p:tavLst>
                                            <p:tav tm="0">
                                              <p:val>
                                                <p:strVal val="0-#ppt_h/2"/>
                                              </p:val>
                                            </p:tav>
                                            <p:tav tm="100000">
                                              <p:val>
                                                <p:strVal val="#ppt_y"/>
                                              </p:val>
                                            </p:tav>
                                          </p:tavLst>
                                        </p:anim>
                                      </p:childTnLst>
                                    </p:cTn>
                                  </p:par>
                                  <p:par>
                                    <p:cTn id="25" presetID="2" presetClass="entr" presetSubtype="3" decel="10000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750" fill="hold"/>
                                            <p:tgtEl>
                                              <p:spTgt spid="32"/>
                                            </p:tgtEl>
                                            <p:attrNameLst>
                                              <p:attrName>ppt_x</p:attrName>
                                            </p:attrNameLst>
                                          </p:cBhvr>
                                          <p:tavLst>
                                            <p:tav tm="0">
                                              <p:val>
                                                <p:strVal val="1+#ppt_w/2"/>
                                              </p:val>
                                            </p:tav>
                                            <p:tav tm="100000">
                                              <p:val>
                                                <p:strVal val="#ppt_x"/>
                                              </p:val>
                                            </p:tav>
                                          </p:tavLst>
                                        </p:anim>
                                        <p:anim calcmode="lin" valueType="num">
                                          <p:cBhvr additive="base">
                                            <p:cTn id="28" dur="750" fill="hold"/>
                                            <p:tgtEl>
                                              <p:spTgt spid="32"/>
                                            </p:tgtEl>
                                            <p:attrNameLst>
                                              <p:attrName>ppt_y</p:attrName>
                                            </p:attrNameLst>
                                          </p:cBhvr>
                                          <p:tavLst>
                                            <p:tav tm="0">
                                              <p:val>
                                                <p:strVal val="0-#ppt_h/2"/>
                                              </p:val>
                                            </p:tav>
                                            <p:tav tm="100000">
                                              <p:val>
                                                <p:strVal val="#ppt_y"/>
                                              </p:val>
                                            </p:tav>
                                          </p:tavLst>
                                        </p:anim>
                                      </p:childTnLst>
                                    </p:cTn>
                                  </p:par>
                                  <p:par>
                                    <p:cTn id="29" presetID="2" presetClass="entr" presetSubtype="3" decel="10000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750" fill="hold"/>
                                            <p:tgtEl>
                                              <p:spTgt spid="33"/>
                                            </p:tgtEl>
                                            <p:attrNameLst>
                                              <p:attrName>ppt_x</p:attrName>
                                            </p:attrNameLst>
                                          </p:cBhvr>
                                          <p:tavLst>
                                            <p:tav tm="0">
                                              <p:val>
                                                <p:strVal val="1+#ppt_w/2"/>
                                              </p:val>
                                            </p:tav>
                                            <p:tav tm="100000">
                                              <p:val>
                                                <p:strVal val="#ppt_x"/>
                                              </p:val>
                                            </p:tav>
                                          </p:tavLst>
                                        </p:anim>
                                        <p:anim calcmode="lin" valueType="num">
                                          <p:cBhvr additive="base">
                                            <p:cTn id="32" dur="750" fill="hold"/>
                                            <p:tgtEl>
                                              <p:spTgt spid="33"/>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750" fill="hold"/>
                                            <p:tgtEl>
                                              <p:spTgt spid="36"/>
                                            </p:tgtEl>
                                            <p:attrNameLst>
                                              <p:attrName>ppt_x</p:attrName>
                                            </p:attrNameLst>
                                          </p:cBhvr>
                                          <p:tavLst>
                                            <p:tav tm="0">
                                              <p:val>
                                                <p:strVal val="1+#ppt_w/2"/>
                                              </p:val>
                                            </p:tav>
                                            <p:tav tm="100000">
                                              <p:val>
                                                <p:strVal val="#ppt_x"/>
                                              </p:val>
                                            </p:tav>
                                          </p:tavLst>
                                        </p:anim>
                                        <p:anim calcmode="lin" valueType="num">
                                          <p:cBhvr additive="base">
                                            <p:cTn id="36" dur="750" fill="hold"/>
                                            <p:tgtEl>
                                              <p:spTgt spid="36"/>
                                            </p:tgtEl>
                                            <p:attrNameLst>
                                              <p:attrName>ppt_y</p:attrName>
                                            </p:attrNameLst>
                                          </p:cBhvr>
                                          <p:tavLst>
                                            <p:tav tm="0">
                                              <p:val>
                                                <p:strVal val="0-#ppt_h/2"/>
                                              </p:val>
                                            </p:tav>
                                            <p:tav tm="100000">
                                              <p:val>
                                                <p:strVal val="#ppt_y"/>
                                              </p:val>
                                            </p:tav>
                                          </p:tavLst>
                                        </p:anim>
                                      </p:childTnLst>
                                    </p:cTn>
                                  </p:par>
                                  <p:par>
                                    <p:cTn id="37" presetID="2" presetClass="entr" presetSubtype="3" decel="10000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750" fill="hold"/>
                                            <p:tgtEl>
                                              <p:spTgt spid="37"/>
                                            </p:tgtEl>
                                            <p:attrNameLst>
                                              <p:attrName>ppt_x</p:attrName>
                                            </p:attrNameLst>
                                          </p:cBhvr>
                                          <p:tavLst>
                                            <p:tav tm="0">
                                              <p:val>
                                                <p:strVal val="1+#ppt_w/2"/>
                                              </p:val>
                                            </p:tav>
                                            <p:tav tm="100000">
                                              <p:val>
                                                <p:strVal val="#ppt_x"/>
                                              </p:val>
                                            </p:tav>
                                          </p:tavLst>
                                        </p:anim>
                                        <p:anim calcmode="lin" valueType="num">
                                          <p:cBhvr additive="base">
                                            <p:cTn id="40" dur="750" fill="hold"/>
                                            <p:tgtEl>
                                              <p:spTgt spid="37"/>
                                            </p:tgtEl>
                                            <p:attrNameLst>
                                              <p:attrName>ppt_y</p:attrName>
                                            </p:attrNameLst>
                                          </p:cBhvr>
                                          <p:tavLst>
                                            <p:tav tm="0">
                                              <p:val>
                                                <p:strVal val="0-#ppt_h/2"/>
                                              </p:val>
                                            </p:tav>
                                            <p:tav tm="100000">
                                              <p:val>
                                                <p:strVal val="#ppt_y"/>
                                              </p:val>
                                            </p:tav>
                                          </p:tavLst>
                                        </p:anim>
                                      </p:childTnLst>
                                    </p:cTn>
                                  </p:par>
                                  <p:par>
                                    <p:cTn id="41" presetID="2" presetClass="entr" presetSubtype="3" decel="10000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750" fill="hold"/>
                                            <p:tgtEl>
                                              <p:spTgt spid="38"/>
                                            </p:tgtEl>
                                            <p:attrNameLst>
                                              <p:attrName>ppt_x</p:attrName>
                                            </p:attrNameLst>
                                          </p:cBhvr>
                                          <p:tavLst>
                                            <p:tav tm="0">
                                              <p:val>
                                                <p:strVal val="1+#ppt_w/2"/>
                                              </p:val>
                                            </p:tav>
                                            <p:tav tm="100000">
                                              <p:val>
                                                <p:strVal val="#ppt_x"/>
                                              </p:val>
                                            </p:tav>
                                          </p:tavLst>
                                        </p:anim>
                                        <p:anim calcmode="lin" valueType="num">
                                          <p:cBhvr additive="base">
                                            <p:cTn id="44" dur="750" fill="hold"/>
                                            <p:tgtEl>
                                              <p:spTgt spid="38"/>
                                            </p:tgtEl>
                                            <p:attrNameLst>
                                              <p:attrName>ppt_y</p:attrName>
                                            </p:attrNameLst>
                                          </p:cBhvr>
                                          <p:tavLst>
                                            <p:tav tm="0">
                                              <p:val>
                                                <p:strVal val="0-#ppt_h/2"/>
                                              </p:val>
                                            </p:tav>
                                            <p:tav tm="100000">
                                              <p:val>
                                                <p:strVal val="#ppt_y"/>
                                              </p:val>
                                            </p:tav>
                                          </p:tavLst>
                                        </p:anim>
                                      </p:childTnLst>
                                    </p:cTn>
                                  </p:par>
                                  <p:par>
                                    <p:cTn id="45" presetID="2" presetClass="entr" presetSubtype="3" decel="10000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750" fill="hold"/>
                                            <p:tgtEl>
                                              <p:spTgt spid="39"/>
                                            </p:tgtEl>
                                            <p:attrNameLst>
                                              <p:attrName>ppt_x</p:attrName>
                                            </p:attrNameLst>
                                          </p:cBhvr>
                                          <p:tavLst>
                                            <p:tav tm="0">
                                              <p:val>
                                                <p:strVal val="1+#ppt_w/2"/>
                                              </p:val>
                                            </p:tav>
                                            <p:tav tm="100000">
                                              <p:val>
                                                <p:strVal val="#ppt_x"/>
                                              </p:val>
                                            </p:tav>
                                          </p:tavLst>
                                        </p:anim>
                                        <p:anim calcmode="lin" valueType="num">
                                          <p:cBhvr additive="base">
                                            <p:cTn id="48" dur="75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50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750" fill="hold"/>
                                            <p:tgtEl>
                                              <p:spTgt spid="2"/>
                                            </p:tgtEl>
                                            <p:attrNameLst>
                                              <p:attrName>ppt_x</p:attrName>
                                            </p:attrNameLst>
                                          </p:cBhvr>
                                          <p:tavLst>
                                            <p:tav tm="0">
                                              <p:val>
                                                <p:strVal val="#ppt_x"/>
                                              </p:val>
                                            </p:tav>
                                            <p:tav tm="100000">
                                              <p:val>
                                                <p:strVal val="#ppt_x"/>
                                              </p:val>
                                            </p:tav>
                                          </p:tavLst>
                                        </p:anim>
                                        <p:anim calcmode="lin" valueType="num">
                                          <p:cBhvr additive="base">
                                            <p:cTn id="52" dur="750" fill="hold"/>
                                            <p:tgtEl>
                                              <p:spTgt spid="2"/>
                                            </p:tgtEl>
                                            <p:attrNameLst>
                                              <p:attrName>ppt_y</p:attrName>
                                            </p:attrNameLst>
                                          </p:cBhvr>
                                          <p:tavLst>
                                            <p:tav tm="0">
                                              <p:val>
                                                <p:strVal val="0-#ppt_h/2"/>
                                              </p:val>
                                            </p:tav>
                                            <p:tav tm="100000">
                                              <p:val>
                                                <p:strVal val="#ppt_y"/>
                                              </p:val>
                                            </p:tav>
                                          </p:tavLst>
                                        </p:anim>
                                      </p:childTnLst>
                                    </p:cTn>
                                  </p:par>
                                  <p:par>
                                    <p:cTn id="53" presetID="12" presetClass="entr" presetSubtype="8" fill="hold" nodeType="withEffect">
                                      <p:stCondLst>
                                        <p:cond delay="100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p:tgtEl>
                                              <p:spTgt spid="9"/>
                                            </p:tgtEl>
                                            <p:attrNameLst>
                                              <p:attrName>ppt_x</p:attrName>
                                            </p:attrNameLst>
                                          </p:cBhvr>
                                          <p:tavLst>
                                            <p:tav tm="0">
                                              <p:val>
                                                <p:strVal val="#ppt_x-#ppt_w*1.125000"/>
                                              </p:val>
                                            </p:tav>
                                            <p:tav tm="100000">
                                              <p:val>
                                                <p:strVal val="#ppt_x"/>
                                              </p:val>
                                            </p:tav>
                                          </p:tavLst>
                                        </p:anim>
                                        <p:animEffect transition="in" filter="wipe(right)">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35" grpId="0" animBg="1"/>
          <p:bldP spid="30" grpId="0" animBg="1"/>
          <p:bldP spid="31" grpId="0" animBg="1"/>
          <p:bldP spid="32" grpId="0" animBg="1"/>
          <p:bldP spid="33" grpId="0" animBg="1"/>
          <p:bldP spid="36" grpId="0" animBg="1"/>
          <p:bldP spid="37" grpId="0" animBg="1"/>
          <p:bldP spid="38" grpId="0" animBg="1"/>
          <p:bldP spid="3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id="{621C470E-B5FC-4A55-84B0-E5CA3B68C7BA}"/>
              </a:ext>
            </a:extLst>
          </p:cNvPr>
          <p:cNvGrpSpPr/>
          <p:nvPr/>
        </p:nvGrpSpPr>
        <p:grpSpPr>
          <a:xfrm>
            <a:off x="199692" y="4979672"/>
            <a:ext cx="11792439" cy="87289"/>
            <a:chOff x="-1" y="4561840"/>
            <a:chExt cx="10485124" cy="101600"/>
          </a:xfrm>
          <a:gradFill>
            <a:gsLst>
              <a:gs pos="0">
                <a:srgbClr val="92BFB5"/>
              </a:gs>
              <a:gs pos="100000">
                <a:srgbClr val="52A4AE"/>
              </a:gs>
            </a:gsLst>
          </a:gradFill>
        </p:grpSpPr>
        <p:sp>
          <p:nvSpPr>
            <p:cNvPr id="54" name="矩形 53">
              <a:extLst>
                <a:ext uri="{FF2B5EF4-FFF2-40B4-BE49-F238E27FC236}">
                  <a16:creationId xmlns:a16="http://schemas.microsoft.com/office/drawing/2014/main" id="{43FFD6D5-4FFF-4A7B-B805-4E0F63E6E6ED}"/>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5" name="矩形 54">
              <a:extLst>
                <a:ext uri="{FF2B5EF4-FFF2-40B4-BE49-F238E27FC236}">
                  <a16:creationId xmlns:a16="http://schemas.microsoft.com/office/drawing/2014/main" id="{20A1879B-204B-42D8-A533-B3729E765BBC}"/>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6" name="矩形 55">
              <a:extLst>
                <a:ext uri="{FF2B5EF4-FFF2-40B4-BE49-F238E27FC236}">
                  <a16:creationId xmlns:a16="http://schemas.microsoft.com/office/drawing/2014/main" id="{1D7EBB7D-65BB-443D-9FAD-BD41B2DE405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7" name="矩形 56">
              <a:extLst>
                <a:ext uri="{FF2B5EF4-FFF2-40B4-BE49-F238E27FC236}">
                  <a16:creationId xmlns:a16="http://schemas.microsoft.com/office/drawing/2014/main" id="{5373D392-ED7A-4FE4-A149-210797C80A50}"/>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grpSp>
      <p:sp>
        <p:nvSpPr>
          <p:cNvPr id="60" name="TextBox 68">
            <a:extLst>
              <a:ext uri="{FF2B5EF4-FFF2-40B4-BE49-F238E27FC236}">
                <a16:creationId xmlns:a16="http://schemas.microsoft.com/office/drawing/2014/main" id="{38E9DA1F-AB27-4F69-9052-1B3BEB6A3137}"/>
              </a:ext>
            </a:extLst>
          </p:cNvPr>
          <p:cNvSpPr txBox="1"/>
          <p:nvPr/>
        </p:nvSpPr>
        <p:spPr>
          <a:xfrm>
            <a:off x="954683" y="5603188"/>
            <a:ext cx="2627448" cy="400110"/>
          </a:xfrm>
          <a:prstGeom prst="rect">
            <a:avLst/>
          </a:prstGeom>
          <a:noFill/>
        </p:spPr>
        <p:txBody>
          <a:bodyPr wrap="square" rtlCol="0">
            <a:spAutoFit/>
          </a:bodyPr>
          <a:lstStyle/>
          <a:p>
            <a:pPr marL="342900" indent="-342900">
              <a:buFont typeface="Wingdings" panose="05000000000000000000" pitchFamily="2" charset="2"/>
              <a:buChar char="ü"/>
            </a:pPr>
            <a:r>
              <a:rPr lang="zh-CN" altLang="en-US" sz="2000" b="1" dirty="0">
                <a:solidFill>
                  <a:schemeClr val="tx1">
                    <a:lumMod val="75000"/>
                    <a:lumOff val="25000"/>
                  </a:schemeClr>
                </a:solidFill>
                <a:cs typeface="+mn-ea"/>
                <a:sym typeface="+mn-lt"/>
              </a:rPr>
              <a:t>specialized</a:t>
            </a:r>
          </a:p>
        </p:txBody>
      </p:sp>
      <p:sp>
        <p:nvSpPr>
          <p:cNvPr id="61" name="TextBox 70">
            <a:extLst>
              <a:ext uri="{FF2B5EF4-FFF2-40B4-BE49-F238E27FC236}">
                <a16:creationId xmlns:a16="http://schemas.microsoft.com/office/drawing/2014/main" id="{0E603D73-99DC-4486-BECB-FACB45A2808E}"/>
              </a:ext>
            </a:extLst>
          </p:cNvPr>
          <p:cNvSpPr txBox="1"/>
          <p:nvPr/>
        </p:nvSpPr>
        <p:spPr>
          <a:xfrm>
            <a:off x="3699161" y="5603188"/>
            <a:ext cx="2627448" cy="400110"/>
          </a:xfrm>
          <a:prstGeom prst="rect">
            <a:avLst/>
          </a:prstGeom>
          <a:noFill/>
        </p:spPr>
        <p:txBody>
          <a:bodyPr wrap="square" rtlCol="0">
            <a:spAutoFit/>
          </a:bodyPr>
          <a:lstStyle/>
          <a:p>
            <a:pPr marL="342900" indent="-342900">
              <a:buFont typeface="Wingdings" panose="05000000000000000000" pitchFamily="2" charset="2"/>
              <a:buChar char="ü"/>
            </a:pPr>
            <a:r>
              <a:rPr lang="zh-CN" altLang="en-US" sz="2000" b="1" dirty="0">
                <a:solidFill>
                  <a:schemeClr val="tx1">
                    <a:lumMod val="75000"/>
                    <a:lumOff val="25000"/>
                  </a:schemeClr>
                </a:solidFill>
                <a:cs typeface="+mn-ea"/>
                <a:sym typeface="+mn-lt"/>
              </a:rPr>
              <a:t>project</a:t>
            </a:r>
          </a:p>
        </p:txBody>
      </p:sp>
      <p:sp>
        <p:nvSpPr>
          <p:cNvPr id="62" name="TextBox 71">
            <a:extLst>
              <a:ext uri="{FF2B5EF4-FFF2-40B4-BE49-F238E27FC236}">
                <a16:creationId xmlns:a16="http://schemas.microsoft.com/office/drawing/2014/main" id="{1EDD1F03-7191-4C6D-A365-C3C7A7932675}"/>
              </a:ext>
            </a:extLst>
          </p:cNvPr>
          <p:cNvSpPr txBox="1"/>
          <p:nvPr/>
        </p:nvSpPr>
        <p:spPr>
          <a:xfrm>
            <a:off x="6443639" y="5603188"/>
            <a:ext cx="2627448" cy="400110"/>
          </a:xfrm>
          <a:prstGeom prst="rect">
            <a:avLst/>
          </a:prstGeom>
          <a:noFill/>
        </p:spPr>
        <p:txBody>
          <a:bodyPr wrap="square" rtlCol="0">
            <a:spAutoFit/>
          </a:bodyPr>
          <a:lstStyle/>
          <a:p>
            <a:pPr marL="342900" indent="-342900">
              <a:buFont typeface="Wingdings" panose="05000000000000000000" pitchFamily="2" charset="2"/>
              <a:buChar char="ü"/>
            </a:pPr>
            <a:r>
              <a:rPr lang="zh-CN" altLang="en-US" sz="2000" b="1" dirty="0">
                <a:solidFill>
                  <a:schemeClr val="tx1">
                    <a:lumMod val="75000"/>
                    <a:lumOff val="25000"/>
                  </a:schemeClr>
                </a:solidFill>
                <a:cs typeface="+mn-ea"/>
                <a:sym typeface="+mn-lt"/>
              </a:rPr>
              <a:t>manage</a:t>
            </a:r>
          </a:p>
        </p:txBody>
      </p:sp>
      <p:sp>
        <p:nvSpPr>
          <p:cNvPr id="63" name="TextBox 72">
            <a:extLst>
              <a:ext uri="{FF2B5EF4-FFF2-40B4-BE49-F238E27FC236}">
                <a16:creationId xmlns:a16="http://schemas.microsoft.com/office/drawing/2014/main" id="{5254BD3D-40F5-4E64-B15B-1559556C1683}"/>
              </a:ext>
            </a:extLst>
          </p:cNvPr>
          <p:cNvSpPr txBox="1"/>
          <p:nvPr/>
        </p:nvSpPr>
        <p:spPr>
          <a:xfrm>
            <a:off x="9188118" y="5579069"/>
            <a:ext cx="2345146" cy="400110"/>
          </a:xfrm>
          <a:prstGeom prst="rect">
            <a:avLst/>
          </a:prstGeom>
          <a:noFill/>
        </p:spPr>
        <p:txBody>
          <a:bodyPr wrap="square" rtlCol="0">
            <a:spAutoFit/>
          </a:bodyPr>
          <a:lstStyle/>
          <a:p>
            <a:pPr marL="342900" indent="-342900">
              <a:buFont typeface="Wingdings" panose="05000000000000000000" pitchFamily="2" charset="2"/>
              <a:buChar char="ü"/>
            </a:pPr>
            <a:r>
              <a:rPr lang="zh-CN" altLang="en-US" sz="2000" b="1" dirty="0">
                <a:solidFill>
                  <a:schemeClr val="tx1">
                    <a:lumMod val="75000"/>
                    <a:lumOff val="25000"/>
                  </a:schemeClr>
                </a:solidFill>
                <a:cs typeface="+mn-ea"/>
                <a:sym typeface="+mn-lt"/>
              </a:rPr>
              <a:t>training</a:t>
            </a:r>
          </a:p>
        </p:txBody>
      </p:sp>
      <p:grpSp>
        <p:nvGrpSpPr>
          <p:cNvPr id="64" name="组合 63">
            <a:extLst>
              <a:ext uri="{FF2B5EF4-FFF2-40B4-BE49-F238E27FC236}">
                <a16:creationId xmlns:a16="http://schemas.microsoft.com/office/drawing/2014/main" id="{86B6586C-B211-4B58-A356-441EC4343353}"/>
              </a:ext>
            </a:extLst>
          </p:cNvPr>
          <p:cNvGrpSpPr/>
          <p:nvPr/>
        </p:nvGrpSpPr>
        <p:grpSpPr>
          <a:xfrm>
            <a:off x="199694" y="1769831"/>
            <a:ext cx="11792437" cy="116997"/>
            <a:chOff x="-1" y="4561840"/>
            <a:chExt cx="10485124" cy="101600"/>
          </a:xfrm>
          <a:gradFill>
            <a:gsLst>
              <a:gs pos="0">
                <a:srgbClr val="92BFB5"/>
              </a:gs>
              <a:gs pos="100000">
                <a:srgbClr val="52A4AE"/>
              </a:gs>
            </a:gsLst>
          </a:gradFill>
        </p:grpSpPr>
        <p:sp>
          <p:nvSpPr>
            <p:cNvPr id="65" name="矩形 64">
              <a:extLst>
                <a:ext uri="{FF2B5EF4-FFF2-40B4-BE49-F238E27FC236}">
                  <a16:creationId xmlns:a16="http://schemas.microsoft.com/office/drawing/2014/main" id="{9802CCCD-3FC0-41D7-B4E0-208BF4B12D84}"/>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6" name="矩形 65">
              <a:extLst>
                <a:ext uri="{FF2B5EF4-FFF2-40B4-BE49-F238E27FC236}">
                  <a16:creationId xmlns:a16="http://schemas.microsoft.com/office/drawing/2014/main" id="{3424FAB0-E395-4F07-B847-200C66C70DD1}"/>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矩形 66">
              <a:extLst>
                <a:ext uri="{FF2B5EF4-FFF2-40B4-BE49-F238E27FC236}">
                  <a16:creationId xmlns:a16="http://schemas.microsoft.com/office/drawing/2014/main" id="{B36DC379-FF37-43F7-89F3-430A7F8475B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8" name="矩形 67">
              <a:extLst>
                <a:ext uri="{FF2B5EF4-FFF2-40B4-BE49-F238E27FC236}">
                  <a16:creationId xmlns:a16="http://schemas.microsoft.com/office/drawing/2014/main" id="{049878A4-0713-4A1B-AD2A-27D9AA7E2B6A}"/>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pic>
        <p:nvPicPr>
          <p:cNvPr id="9" name="图片 8">
            <a:extLst>
              <a:ext uri="{FF2B5EF4-FFF2-40B4-BE49-F238E27FC236}">
                <a16:creationId xmlns:a16="http://schemas.microsoft.com/office/drawing/2014/main" id="{E62B1DB2-DC5A-4598-8487-9643F77FE6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199867" y="1836082"/>
            <a:ext cx="4518914" cy="3145857"/>
          </a:xfrm>
          <a:prstGeom prst="rect">
            <a:avLst/>
          </a:prstGeom>
          <a:ln>
            <a:noFill/>
          </a:ln>
        </p:spPr>
      </p:pic>
      <p:grpSp>
        <p:nvGrpSpPr>
          <p:cNvPr id="3" name="组合 2">
            <a:extLst>
              <a:ext uri="{FF2B5EF4-FFF2-40B4-BE49-F238E27FC236}">
                <a16:creationId xmlns:a16="http://schemas.microsoft.com/office/drawing/2014/main" id="{58CD568A-C8AC-41E9-BDEC-95EAE095B53C}"/>
              </a:ext>
            </a:extLst>
          </p:cNvPr>
          <p:cNvGrpSpPr/>
          <p:nvPr/>
        </p:nvGrpSpPr>
        <p:grpSpPr>
          <a:xfrm>
            <a:off x="4198095" y="1792172"/>
            <a:ext cx="7794036" cy="3230880"/>
            <a:chOff x="4198095" y="1635760"/>
            <a:chExt cx="7794036" cy="3230880"/>
          </a:xfrm>
        </p:grpSpPr>
        <p:sp>
          <p:nvSpPr>
            <p:cNvPr id="50" name="矩形 49">
              <a:extLst>
                <a:ext uri="{FF2B5EF4-FFF2-40B4-BE49-F238E27FC236}">
                  <a16:creationId xmlns:a16="http://schemas.microsoft.com/office/drawing/2014/main" id="{D4720E5F-E668-4CF2-B984-C485DBB2FD95}"/>
                </a:ext>
              </a:extLst>
            </p:cNvPr>
            <p:cNvSpPr/>
            <p:nvPr/>
          </p:nvSpPr>
          <p:spPr>
            <a:xfrm>
              <a:off x="4718784" y="1635760"/>
              <a:ext cx="7273347" cy="3230880"/>
            </a:xfrm>
            <a:prstGeom prst="rect">
              <a:avLst/>
            </a:prstGeom>
            <a:gradFill>
              <a:gsLst>
                <a:gs pos="0">
                  <a:srgbClr val="92BFB5"/>
                </a:gs>
                <a:gs pos="100000">
                  <a:srgbClr val="52A4AE"/>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 name="等腰三角形 1">
              <a:extLst>
                <a:ext uri="{FF2B5EF4-FFF2-40B4-BE49-F238E27FC236}">
                  <a16:creationId xmlns:a16="http://schemas.microsoft.com/office/drawing/2014/main" id="{A976914C-750F-4CA8-B18E-1B86A7BD53C8}"/>
                </a:ext>
              </a:extLst>
            </p:cNvPr>
            <p:cNvSpPr/>
            <p:nvPr/>
          </p:nvSpPr>
          <p:spPr>
            <a:xfrm rot="16200000" flipH="1">
              <a:off x="4156440" y="2952753"/>
              <a:ext cx="604000" cy="520690"/>
            </a:xfrm>
            <a:prstGeom prst="triangle">
              <a:avLst/>
            </a:prstGeom>
            <a:gradFill>
              <a:gsLst>
                <a:gs pos="0">
                  <a:srgbClr val="019CAA"/>
                </a:gs>
                <a:gs pos="100000">
                  <a:srgbClr val="306E7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6" name="TextBox 74">
            <a:extLst>
              <a:ext uri="{FF2B5EF4-FFF2-40B4-BE49-F238E27FC236}">
                <a16:creationId xmlns:a16="http://schemas.microsoft.com/office/drawing/2014/main" id="{4220BC86-951D-4C5C-B080-C3559765B902}"/>
              </a:ext>
            </a:extLst>
          </p:cNvPr>
          <p:cNvSpPr txBox="1"/>
          <p:nvPr/>
        </p:nvSpPr>
        <p:spPr>
          <a:xfrm>
            <a:off x="5279800" y="2685577"/>
            <a:ext cx="6481521" cy="2603790"/>
          </a:xfrm>
          <a:prstGeom prst="rect">
            <a:avLst/>
          </a:prstGeom>
          <a:noFill/>
        </p:spPr>
        <p:txBody>
          <a:bodyPr wrap="square" rtlCol="0">
            <a:spAutoFit/>
          </a:bodyPr>
          <a:lstStyle/>
          <a:p>
            <a:pPr marL="171450" indent="-171450" algn="just">
              <a:lnSpc>
                <a:spcPct val="170000"/>
              </a:lnSpc>
              <a:buFont typeface="Wingdings" panose="05000000000000000000" pitchFamily="2" charset="2"/>
              <a:buChar char="l"/>
            </a:pPr>
            <a:r>
              <a:rPr lang="zh-CN" altLang="en-US" sz="1200" dirty="0">
                <a:solidFill>
                  <a:schemeClr val="bg1"/>
                </a:solidFill>
                <a:cs typeface="+mn-ea"/>
                <a:sym typeface="+mn-lt"/>
              </a:rPr>
              <a:t>Click to enter a brief text content</a:t>
            </a:r>
            <a:endParaRPr lang="en-US" altLang="zh-CN" sz="1200" dirty="0">
              <a:solidFill>
                <a:schemeClr val="bg1"/>
              </a:solidFill>
              <a:cs typeface="+mn-ea"/>
              <a:sym typeface="+mn-lt"/>
            </a:endParaRPr>
          </a:p>
          <a:p>
            <a:pPr marL="171450" indent="-171450" algn="just">
              <a:lnSpc>
                <a:spcPct val="170000"/>
              </a:lnSpc>
              <a:buFont typeface="Wingdings" panose="05000000000000000000" pitchFamily="2" charset="2"/>
              <a:buChar char="l"/>
            </a:pPr>
            <a:r>
              <a:rPr lang="zh-CN" altLang="en-US" sz="1200" dirty="0">
                <a:solidFill>
                  <a:schemeClr val="bg1"/>
                </a:solidFill>
                <a:cs typeface="+mn-ea"/>
                <a:sym typeface="+mn-lt"/>
              </a:rPr>
              <a:t>The text content needs to be refined in general, without unnecessary text modification,</a:t>
            </a:r>
            <a:endParaRPr lang="en-US" altLang="zh-CN" sz="1200" dirty="0">
              <a:solidFill>
                <a:schemeClr val="bg1"/>
              </a:solidFill>
              <a:cs typeface="+mn-ea"/>
              <a:sym typeface="+mn-lt"/>
            </a:endParaRPr>
          </a:p>
          <a:p>
            <a:pPr marL="171450" indent="-171450" algn="just">
              <a:lnSpc>
                <a:spcPct val="170000"/>
              </a:lnSpc>
              <a:buFont typeface="Wingdings" panose="05000000000000000000" pitchFamily="2" charset="2"/>
              <a:buChar char="l"/>
            </a:pPr>
            <a:r>
              <a:rPr lang="zh-CN" altLang="en-US" sz="1200" dirty="0">
                <a:solidFill>
                  <a:schemeClr val="bg1"/>
                </a:solidFill>
                <a:cs typeface="+mn-ea"/>
                <a:sym typeface="+mn-lt"/>
              </a:rPr>
              <a:t>A brief description of the content. Click to enter the text content, the text content needs to be summarized</a:t>
            </a:r>
            <a:endParaRPr lang="en-US" altLang="zh-CN" sz="1200" dirty="0">
              <a:solidFill>
                <a:schemeClr val="bg1"/>
              </a:solidFill>
              <a:cs typeface="+mn-ea"/>
              <a:sym typeface="+mn-lt"/>
            </a:endParaRPr>
          </a:p>
          <a:p>
            <a:pPr marL="171450" indent="-171450" algn="just">
              <a:lnSpc>
                <a:spcPct val="170000"/>
              </a:lnSpc>
              <a:buFont typeface="Wingdings" panose="05000000000000000000" pitchFamily="2" charset="2"/>
              <a:buChar char="l"/>
            </a:pPr>
            <a:r>
              <a:rPr lang="zh-CN" altLang="en-US" sz="1200" dirty="0">
                <a:solidFill>
                  <a:schemeClr val="bg1"/>
                </a:solidFill>
                <a:cs typeface="+mn-ea"/>
                <a:sym typeface="+mn-lt"/>
              </a:rPr>
              <a:t>Refined, without unnecessary text modification, concise description of the content.</a:t>
            </a:r>
            <a:endParaRPr lang="en-US" altLang="zh-CN" sz="1200" dirty="0">
              <a:solidFill>
                <a:schemeClr val="bg1"/>
              </a:solidFill>
              <a:cs typeface="+mn-ea"/>
              <a:sym typeface="+mn-lt"/>
            </a:endParaRPr>
          </a:p>
          <a:p>
            <a:pPr algn="just">
              <a:lnSpc>
                <a:spcPct val="170000"/>
              </a:lnSpc>
            </a:pPr>
            <a:endParaRPr lang="zh-CN" altLang="en-US" sz="1200" dirty="0">
              <a:solidFill>
                <a:schemeClr val="bg1"/>
              </a:solidFill>
              <a:cs typeface="+mn-ea"/>
              <a:sym typeface="+mn-lt"/>
            </a:endParaRPr>
          </a:p>
          <a:p>
            <a:pPr marL="171450" indent="-171450" algn="just">
              <a:lnSpc>
                <a:spcPct val="170000"/>
              </a:lnSpc>
              <a:buFont typeface="Wingdings" panose="05000000000000000000" pitchFamily="2" charset="2"/>
              <a:buChar char="l"/>
            </a:pPr>
            <a:endParaRPr lang="zh-CN" altLang="en-US" sz="1200" dirty="0">
              <a:solidFill>
                <a:schemeClr val="bg1"/>
              </a:solidFill>
              <a:cs typeface="+mn-ea"/>
              <a:sym typeface="+mn-lt"/>
            </a:endParaRPr>
          </a:p>
        </p:txBody>
      </p:sp>
      <p:sp>
        <p:nvSpPr>
          <p:cNvPr id="47" name="TextBox 1">
            <a:extLst>
              <a:ext uri="{FF2B5EF4-FFF2-40B4-BE49-F238E27FC236}">
                <a16:creationId xmlns:a16="http://schemas.microsoft.com/office/drawing/2014/main" id="{D4A30C7B-ECC5-42C8-A442-1D1C2226B636}"/>
              </a:ext>
            </a:extLst>
          </p:cNvPr>
          <p:cNvSpPr txBox="1"/>
          <p:nvPr/>
        </p:nvSpPr>
        <p:spPr>
          <a:xfrm>
            <a:off x="5279921" y="2176531"/>
            <a:ext cx="5131176" cy="461665"/>
          </a:xfrm>
          <a:prstGeom prst="rect">
            <a:avLst/>
          </a:prstGeom>
          <a:noFill/>
        </p:spPr>
        <p:txBody>
          <a:bodyPr wrap="square" rtlCol="0">
            <a:spAutoFit/>
          </a:bodyPr>
          <a:lstStyle/>
          <a:p>
            <a:r>
              <a:rPr lang="zh-CN" altLang="en-US" sz="2400" b="1" dirty="0">
                <a:solidFill>
                  <a:schemeClr val="bg1"/>
                </a:solidFill>
                <a:cs typeface="+mn-ea"/>
                <a:sym typeface="+mn-lt"/>
              </a:rPr>
              <a:t>Phased debriefing reports</a:t>
            </a:r>
          </a:p>
        </p:txBody>
      </p:sp>
      <p:grpSp>
        <p:nvGrpSpPr>
          <p:cNvPr id="26" name="组合 25"/>
          <p:cNvGrpSpPr/>
          <p:nvPr/>
        </p:nvGrpSpPr>
        <p:grpSpPr>
          <a:xfrm>
            <a:off x="3320458" y="458741"/>
            <a:ext cx="5572519" cy="785143"/>
            <a:chOff x="1679798" y="438128"/>
            <a:chExt cx="5572519" cy="785143"/>
          </a:xfrm>
        </p:grpSpPr>
        <p:sp>
          <p:nvSpPr>
            <p:cNvPr id="27" name="文本框 26"/>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Job overview</a:t>
              </a:r>
            </a:p>
          </p:txBody>
        </p:sp>
        <p:sp>
          <p:nvSpPr>
            <p:cNvPr id="28" name="文本框 27"/>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418514035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2"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wipe(right)">
                                      <p:cBhvr>
                                        <p:cTn id="10" dur="500"/>
                                        <p:tgtEl>
                                          <p:spTgt spid="6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47"/>
                                        </p:tgtEl>
                                        <p:attrNameLst>
                                          <p:attrName>style.visibility</p:attrName>
                                        </p:attrNameLst>
                                      </p:cBhvr>
                                      <p:to>
                                        <p:strVal val="visible"/>
                                      </p:to>
                                    </p:set>
                                    <p:anim by="(-#ppt_w*2)" calcmode="lin" valueType="num">
                                      <p:cBhvr rctx="PPT">
                                        <p:cTn id="23" dur="250" autoRev="1" fill="hold">
                                          <p:stCondLst>
                                            <p:cond delay="0"/>
                                          </p:stCondLst>
                                        </p:cTn>
                                        <p:tgtEl>
                                          <p:spTgt spid="47"/>
                                        </p:tgtEl>
                                        <p:attrNameLst>
                                          <p:attrName>ppt_w</p:attrName>
                                        </p:attrNameLst>
                                      </p:cBhvr>
                                    </p:anim>
                                    <p:anim by="(#ppt_w*0.50)" calcmode="lin" valueType="num">
                                      <p:cBhvr>
                                        <p:cTn id="24" dur="250" decel="50000" autoRev="1" fill="hold">
                                          <p:stCondLst>
                                            <p:cond delay="0"/>
                                          </p:stCondLst>
                                        </p:cTn>
                                        <p:tgtEl>
                                          <p:spTgt spid="47"/>
                                        </p:tgtEl>
                                        <p:attrNameLst>
                                          <p:attrName>ppt_x</p:attrName>
                                        </p:attrNameLst>
                                      </p:cBhvr>
                                    </p:anim>
                                    <p:anim from="(-#ppt_h/2)" to="(#ppt_y)" calcmode="lin" valueType="num">
                                      <p:cBhvr>
                                        <p:cTn id="25" dur="500" fill="hold">
                                          <p:stCondLst>
                                            <p:cond delay="0"/>
                                          </p:stCondLst>
                                        </p:cTn>
                                        <p:tgtEl>
                                          <p:spTgt spid="47"/>
                                        </p:tgtEl>
                                        <p:attrNameLst>
                                          <p:attrName>ppt_y</p:attrName>
                                        </p:attrNameLst>
                                      </p:cBhvr>
                                    </p:anim>
                                    <p:animRot by="21600000">
                                      <p:cBhvr>
                                        <p:cTn id="26" dur="500" fill="hold">
                                          <p:stCondLst>
                                            <p:cond delay="0"/>
                                          </p:stCondLst>
                                        </p:cTn>
                                        <p:tgtEl>
                                          <p:spTgt spid="47"/>
                                        </p:tgtEl>
                                        <p:attrNameLst>
                                          <p:attrName>r</p:attrName>
                                        </p:attrNameLst>
                                      </p:cBhvr>
                                    </p:animRot>
                                  </p:childTnLst>
                                </p:cTn>
                              </p:par>
                            </p:childTnLst>
                          </p:cTn>
                        </p:par>
                        <p:par>
                          <p:cTn id="27" fill="hold">
                            <p:stCondLst>
                              <p:cond delay="18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750"/>
                                        <p:tgtEl>
                                          <p:spTgt spid="46"/>
                                        </p:tgtEl>
                                      </p:cBhvr>
                                    </p:animEffect>
                                    <p:anim calcmode="lin" valueType="num">
                                      <p:cBhvr>
                                        <p:cTn id="31" dur="750" fill="hold"/>
                                        <p:tgtEl>
                                          <p:spTgt spid="46"/>
                                        </p:tgtEl>
                                        <p:attrNameLst>
                                          <p:attrName>ppt_x</p:attrName>
                                        </p:attrNameLst>
                                      </p:cBhvr>
                                      <p:tavLst>
                                        <p:tav tm="0">
                                          <p:val>
                                            <p:strVal val="#ppt_x"/>
                                          </p:val>
                                        </p:tav>
                                        <p:tav tm="100000">
                                          <p:val>
                                            <p:strVal val="#ppt_x"/>
                                          </p:val>
                                        </p:tav>
                                      </p:tavLst>
                                    </p:anim>
                                    <p:anim calcmode="lin" valueType="num">
                                      <p:cBhvr>
                                        <p:cTn id="32" dur="75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2550"/>
                            </p:stCondLst>
                            <p:childTnLst>
                              <p:par>
                                <p:cTn id="34" presetID="23" presetClass="entr" presetSubtype="32" fill="hold" grpId="0"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500" fill="hold"/>
                                        <p:tgtEl>
                                          <p:spTgt spid="60"/>
                                        </p:tgtEl>
                                        <p:attrNameLst>
                                          <p:attrName>ppt_w</p:attrName>
                                        </p:attrNameLst>
                                      </p:cBhvr>
                                      <p:tavLst>
                                        <p:tav tm="0">
                                          <p:val>
                                            <p:strVal val="4*#ppt_w"/>
                                          </p:val>
                                        </p:tav>
                                        <p:tav tm="100000">
                                          <p:val>
                                            <p:strVal val="#ppt_w"/>
                                          </p:val>
                                        </p:tav>
                                      </p:tavLst>
                                    </p:anim>
                                    <p:anim calcmode="lin" valueType="num">
                                      <p:cBhvr>
                                        <p:cTn id="37" dur="500" fill="hold"/>
                                        <p:tgtEl>
                                          <p:spTgt spid="60"/>
                                        </p:tgtEl>
                                        <p:attrNameLst>
                                          <p:attrName>ppt_h</p:attrName>
                                        </p:attrNameLst>
                                      </p:cBhvr>
                                      <p:tavLst>
                                        <p:tav tm="0">
                                          <p:val>
                                            <p:strVal val="4*#ppt_h"/>
                                          </p:val>
                                        </p:tav>
                                        <p:tav tm="100000">
                                          <p:val>
                                            <p:strVal val="#ppt_h"/>
                                          </p:val>
                                        </p:tav>
                                      </p:tavLst>
                                    </p:anim>
                                  </p:childTnLst>
                                </p:cTn>
                              </p:par>
                            </p:childTnLst>
                          </p:cTn>
                        </p:par>
                        <p:par>
                          <p:cTn id="38" fill="hold">
                            <p:stCondLst>
                              <p:cond delay="3050"/>
                            </p:stCondLst>
                            <p:childTnLst>
                              <p:par>
                                <p:cTn id="39" presetID="23" presetClass="entr" presetSubtype="32" fill="hold" grpId="0"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strVal val="4*#ppt_w"/>
                                          </p:val>
                                        </p:tav>
                                        <p:tav tm="100000">
                                          <p:val>
                                            <p:strVal val="#ppt_w"/>
                                          </p:val>
                                        </p:tav>
                                      </p:tavLst>
                                    </p:anim>
                                    <p:anim calcmode="lin" valueType="num">
                                      <p:cBhvr>
                                        <p:cTn id="42" dur="500" fill="hold"/>
                                        <p:tgtEl>
                                          <p:spTgt spid="61"/>
                                        </p:tgtEl>
                                        <p:attrNameLst>
                                          <p:attrName>ppt_h</p:attrName>
                                        </p:attrNameLst>
                                      </p:cBhvr>
                                      <p:tavLst>
                                        <p:tav tm="0">
                                          <p:val>
                                            <p:strVal val="4*#ppt_h"/>
                                          </p:val>
                                        </p:tav>
                                        <p:tav tm="100000">
                                          <p:val>
                                            <p:strVal val="#ppt_h"/>
                                          </p:val>
                                        </p:tav>
                                      </p:tavLst>
                                    </p:anim>
                                  </p:childTnLst>
                                </p:cTn>
                              </p:par>
                            </p:childTnLst>
                          </p:cTn>
                        </p:par>
                        <p:par>
                          <p:cTn id="43" fill="hold">
                            <p:stCondLst>
                              <p:cond delay="3550"/>
                            </p:stCondLst>
                            <p:childTnLst>
                              <p:par>
                                <p:cTn id="44" presetID="23" presetClass="entr" presetSubtype="32" fill="hold" grpId="0" nodeType="afterEffect">
                                  <p:stCondLst>
                                    <p:cond delay="0"/>
                                  </p:stCondLst>
                                  <p:childTnLst>
                                    <p:set>
                                      <p:cBhvr>
                                        <p:cTn id="45" dur="1" fill="hold">
                                          <p:stCondLst>
                                            <p:cond delay="0"/>
                                          </p:stCondLst>
                                        </p:cTn>
                                        <p:tgtEl>
                                          <p:spTgt spid="62"/>
                                        </p:tgtEl>
                                        <p:attrNameLst>
                                          <p:attrName>style.visibility</p:attrName>
                                        </p:attrNameLst>
                                      </p:cBhvr>
                                      <p:to>
                                        <p:strVal val="visible"/>
                                      </p:to>
                                    </p:set>
                                    <p:anim calcmode="lin" valueType="num">
                                      <p:cBhvr>
                                        <p:cTn id="46" dur="500" fill="hold"/>
                                        <p:tgtEl>
                                          <p:spTgt spid="62"/>
                                        </p:tgtEl>
                                        <p:attrNameLst>
                                          <p:attrName>ppt_w</p:attrName>
                                        </p:attrNameLst>
                                      </p:cBhvr>
                                      <p:tavLst>
                                        <p:tav tm="0">
                                          <p:val>
                                            <p:strVal val="4*#ppt_w"/>
                                          </p:val>
                                        </p:tav>
                                        <p:tav tm="100000">
                                          <p:val>
                                            <p:strVal val="#ppt_w"/>
                                          </p:val>
                                        </p:tav>
                                      </p:tavLst>
                                    </p:anim>
                                    <p:anim calcmode="lin" valueType="num">
                                      <p:cBhvr>
                                        <p:cTn id="47" dur="500" fill="hold"/>
                                        <p:tgtEl>
                                          <p:spTgt spid="62"/>
                                        </p:tgtEl>
                                        <p:attrNameLst>
                                          <p:attrName>ppt_h</p:attrName>
                                        </p:attrNameLst>
                                      </p:cBhvr>
                                      <p:tavLst>
                                        <p:tav tm="0">
                                          <p:val>
                                            <p:strVal val="4*#ppt_h"/>
                                          </p:val>
                                        </p:tav>
                                        <p:tav tm="100000">
                                          <p:val>
                                            <p:strVal val="#ppt_h"/>
                                          </p:val>
                                        </p:tav>
                                      </p:tavLst>
                                    </p:anim>
                                  </p:childTnLst>
                                </p:cTn>
                              </p:par>
                            </p:childTnLst>
                          </p:cTn>
                        </p:par>
                        <p:par>
                          <p:cTn id="48" fill="hold">
                            <p:stCondLst>
                              <p:cond delay="4050"/>
                            </p:stCondLst>
                            <p:childTnLst>
                              <p:par>
                                <p:cTn id="49" presetID="23" presetClass="entr" presetSubtype="32"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500" fill="hold"/>
                                        <p:tgtEl>
                                          <p:spTgt spid="63"/>
                                        </p:tgtEl>
                                        <p:attrNameLst>
                                          <p:attrName>ppt_w</p:attrName>
                                        </p:attrNameLst>
                                      </p:cBhvr>
                                      <p:tavLst>
                                        <p:tav tm="0">
                                          <p:val>
                                            <p:strVal val="4*#ppt_w"/>
                                          </p:val>
                                        </p:tav>
                                        <p:tav tm="100000">
                                          <p:val>
                                            <p:strVal val="#ppt_w"/>
                                          </p:val>
                                        </p:tav>
                                      </p:tavLst>
                                    </p:anim>
                                    <p:anim calcmode="lin" valueType="num">
                                      <p:cBhvr>
                                        <p:cTn id="52" dur="500" fill="hold"/>
                                        <p:tgtEl>
                                          <p:spTgt spid="6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55386" y="3226526"/>
            <a:ext cx="1946456" cy="2481943"/>
            <a:chOff x="1055386" y="2468880"/>
            <a:chExt cx="1946456" cy="2481943"/>
          </a:xfrm>
          <a:effectLst>
            <a:outerShdw blurRad="101600" dist="38100" dir="2700000" algn="tl" rotWithShape="0">
              <a:prstClr val="black">
                <a:alpha val="25000"/>
              </a:prstClr>
            </a:outerShdw>
          </a:effectLst>
        </p:grpSpPr>
        <p:sp>
          <p:nvSpPr>
            <p:cNvPr id="2" name="矩形 1"/>
            <p:cNvSpPr/>
            <p:nvPr/>
          </p:nvSpPr>
          <p:spPr>
            <a:xfrm>
              <a:off x="1055386" y="2468880"/>
              <a:ext cx="1946456" cy="1711234"/>
            </a:xfrm>
            <a:prstGeom prst="rect">
              <a:avLst/>
            </a:prstGeom>
            <a:blipFill dpi="0" rotWithShape="1">
              <a:blip r:embed="rId2" cstate="print">
                <a:extLst>
                  <a:ext uri="{28A0092B-C50C-407E-A947-70E740481C1C}">
                    <a14:useLocalDpi xmlns:a14="http://schemas.microsoft.com/office/drawing/2010/main" val="0"/>
                  </a:ext>
                </a:extLst>
              </a:blip>
              <a:srcRect/>
              <a:stretch>
                <a:fillRect l="-15937" r="-159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055386" y="4317006"/>
              <a:ext cx="1946456" cy="633817"/>
            </a:xfrm>
            <a:prstGeom prst="rect">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zh-CN" altLang="en-US" dirty="0">
                  <a:solidFill>
                    <a:schemeClr val="bg1"/>
                  </a:solidFill>
                  <a:cs typeface="+mn-ea"/>
                  <a:sym typeface="+mn-lt"/>
                </a:rPr>
                <a:t>Pre-sales consultation</a:t>
              </a:r>
            </a:p>
          </p:txBody>
        </p:sp>
      </p:grpSp>
      <p:grpSp>
        <p:nvGrpSpPr>
          <p:cNvPr id="20" name="组合 19"/>
          <p:cNvGrpSpPr/>
          <p:nvPr/>
        </p:nvGrpSpPr>
        <p:grpSpPr>
          <a:xfrm>
            <a:off x="3811649" y="3226526"/>
            <a:ext cx="1946456" cy="2481943"/>
            <a:chOff x="1055386" y="2468880"/>
            <a:chExt cx="1946456" cy="2481943"/>
          </a:xfrm>
          <a:effectLst>
            <a:outerShdw blurRad="101600" dist="38100" dir="2700000" algn="tl" rotWithShape="0">
              <a:prstClr val="black">
                <a:alpha val="25000"/>
              </a:prstClr>
            </a:outerShdw>
          </a:effectLst>
        </p:grpSpPr>
        <p:sp>
          <p:nvSpPr>
            <p:cNvPr id="21" name="矩形 20"/>
            <p:cNvSpPr/>
            <p:nvPr/>
          </p:nvSpPr>
          <p:spPr>
            <a:xfrm>
              <a:off x="1055386" y="2468880"/>
              <a:ext cx="1946456" cy="1711234"/>
            </a:xfrm>
            <a:prstGeom prst="rect">
              <a:avLst/>
            </a:prstGeom>
            <a:blipFill dpi="0" rotWithShape="1">
              <a:blip r:embed="rId3" cstate="print">
                <a:extLst>
                  <a:ext uri="{28A0092B-C50C-407E-A947-70E740481C1C}">
                    <a14:useLocalDpi xmlns:a14="http://schemas.microsoft.com/office/drawing/2010/main" val="0"/>
                  </a:ext>
                </a:extLst>
              </a:blip>
              <a:srcRect/>
              <a:stretch>
                <a:fillRect l="-37915" r="-379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1055386" y="4317006"/>
              <a:ext cx="1946456" cy="633817"/>
            </a:xfrm>
            <a:prstGeom prst="rect">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zh-CN" altLang="en-US" dirty="0">
                  <a:solidFill>
                    <a:schemeClr val="bg1"/>
                  </a:solidFill>
                  <a:cs typeface="+mn-ea"/>
                  <a:sym typeface="+mn-lt"/>
                </a:rPr>
                <a:t>project management</a:t>
              </a:r>
            </a:p>
          </p:txBody>
        </p:sp>
      </p:grpSp>
      <p:grpSp>
        <p:nvGrpSpPr>
          <p:cNvPr id="23" name="组合 22"/>
          <p:cNvGrpSpPr/>
          <p:nvPr/>
        </p:nvGrpSpPr>
        <p:grpSpPr>
          <a:xfrm>
            <a:off x="6567912" y="3226526"/>
            <a:ext cx="1946456" cy="2481943"/>
            <a:chOff x="1055386" y="2468880"/>
            <a:chExt cx="1946456" cy="2481943"/>
          </a:xfrm>
          <a:effectLst>
            <a:outerShdw blurRad="101600" dist="38100" dir="2700000" algn="tl" rotWithShape="0">
              <a:prstClr val="black">
                <a:alpha val="25000"/>
              </a:prstClr>
            </a:outerShdw>
          </a:effectLst>
        </p:grpSpPr>
        <p:sp>
          <p:nvSpPr>
            <p:cNvPr id="24" name="矩形 23"/>
            <p:cNvSpPr/>
            <p:nvPr/>
          </p:nvSpPr>
          <p:spPr>
            <a:xfrm>
              <a:off x="1055386" y="2468880"/>
              <a:ext cx="1946456" cy="1711234"/>
            </a:xfrm>
            <a:prstGeom prst="rect">
              <a:avLst/>
            </a:prstGeom>
            <a:blipFill dpi="0" rotWithShape="1">
              <a:blip r:embed="rId4" cstate="print">
                <a:extLst>
                  <a:ext uri="{28A0092B-C50C-407E-A947-70E740481C1C}">
                    <a14:useLocalDpi xmlns:a14="http://schemas.microsoft.com/office/drawing/2010/main" val="0"/>
                  </a:ext>
                </a:extLst>
              </a:blip>
              <a:srcRect/>
              <a:stretch>
                <a:fillRect l="-15937" r="-159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1055386" y="4317006"/>
              <a:ext cx="1946456" cy="633817"/>
            </a:xfrm>
            <a:prstGeom prst="rect">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zh-CN" altLang="en-US" dirty="0">
                  <a:solidFill>
                    <a:schemeClr val="bg1"/>
                  </a:solidFill>
                  <a:cs typeface="+mn-ea"/>
                  <a:sym typeface="+mn-lt"/>
                </a:rPr>
                <a:t>Marketing</a:t>
              </a:r>
            </a:p>
          </p:txBody>
        </p:sp>
      </p:grpSp>
      <p:grpSp>
        <p:nvGrpSpPr>
          <p:cNvPr id="26" name="组合 25"/>
          <p:cNvGrpSpPr/>
          <p:nvPr/>
        </p:nvGrpSpPr>
        <p:grpSpPr>
          <a:xfrm>
            <a:off x="9324175" y="3226526"/>
            <a:ext cx="1946456" cy="2481943"/>
            <a:chOff x="1055386" y="2468880"/>
            <a:chExt cx="1946456" cy="2481943"/>
          </a:xfrm>
          <a:effectLst>
            <a:outerShdw blurRad="101600" dist="38100" dir="2700000" algn="tl" rotWithShape="0">
              <a:prstClr val="black">
                <a:alpha val="25000"/>
              </a:prstClr>
            </a:outerShdw>
          </a:effectLst>
        </p:grpSpPr>
        <p:sp>
          <p:nvSpPr>
            <p:cNvPr id="27" name="矩形 26"/>
            <p:cNvSpPr/>
            <p:nvPr/>
          </p:nvSpPr>
          <p:spPr>
            <a:xfrm>
              <a:off x="1055386" y="2468880"/>
              <a:ext cx="1946456" cy="1711234"/>
            </a:xfrm>
            <a:prstGeom prst="rect">
              <a:avLst/>
            </a:prstGeom>
            <a:blipFill dpi="0" rotWithShape="1">
              <a:blip r:embed="rId5" cstate="print">
                <a:extLst>
                  <a:ext uri="{28A0092B-C50C-407E-A947-70E740481C1C}">
                    <a14:useLocalDpi xmlns:a14="http://schemas.microsoft.com/office/drawing/2010/main" val="0"/>
                  </a:ext>
                </a:extLst>
              </a:blip>
              <a:srcRect/>
              <a:stretch>
                <a:fillRect l="-22507" r="-225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1055386" y="4317006"/>
              <a:ext cx="1946456" cy="633817"/>
            </a:xfrm>
            <a:prstGeom prst="rect">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zh-CN" altLang="en-US" dirty="0">
                  <a:solidFill>
                    <a:schemeClr val="bg1"/>
                  </a:solidFill>
                  <a:cs typeface="+mn-ea"/>
                  <a:sym typeface="+mn-lt"/>
                </a:rPr>
                <a:t>After-sales return visits</a:t>
              </a:r>
            </a:p>
          </p:txBody>
        </p:sp>
      </p:grpSp>
      <p:sp>
        <p:nvSpPr>
          <p:cNvPr id="29" name="矩形 28">
            <a:extLst>
              <a:ext uri="{FF2B5EF4-FFF2-40B4-BE49-F238E27FC236}">
                <a16:creationId xmlns:a16="http://schemas.microsoft.com/office/drawing/2014/main" id="{C4D6F3A9-2A45-42D5-8CF0-E1028620FD2C}"/>
              </a:ext>
            </a:extLst>
          </p:cNvPr>
          <p:cNvSpPr/>
          <p:nvPr/>
        </p:nvSpPr>
        <p:spPr>
          <a:xfrm>
            <a:off x="1080450" y="2237539"/>
            <a:ext cx="10244779" cy="613694"/>
          </a:xfrm>
          <a:prstGeom prst="rect">
            <a:avLst/>
          </a:prstGeom>
        </p:spPr>
        <p:txBody>
          <a:bodyPr wrap="square">
            <a:spAutoFit/>
          </a:bodyPr>
          <a:lstStyle/>
          <a:p>
            <a:pPr algn="just" fontAlgn="base">
              <a:lnSpc>
                <a:spcPct val="150000"/>
              </a:lnSpc>
              <a:spcBef>
                <a:spcPct val="0"/>
              </a:spcBef>
              <a:spcAft>
                <a:spcPct val="0"/>
              </a:spcAft>
            </a:pPr>
            <a:r>
              <a:rPr lang="zh-CN" altLang="en-US" sz="1200" dirty="0">
                <a:solidFill>
                  <a:schemeClr val="tx1">
                    <a:lumMod val="50000"/>
                    <a:lumOff val="50000"/>
                  </a:schemeClr>
                </a:solidFill>
                <a:cs typeface="+mn-ea"/>
                <a:sym typeface="+mn-lt"/>
              </a:rPr>
              <a:t>Smile is an international ritual and the only lingua franca that does not distinguish between nationalities. Can fully reflect a person's enthusiasm, cultivation and charm. Is the most able to give people a good feeling, increase friendliness and communication, happy mood of the expression.</a:t>
            </a:r>
          </a:p>
        </p:txBody>
      </p:sp>
      <p:grpSp>
        <p:nvGrpSpPr>
          <p:cNvPr id="16" name="组合 15"/>
          <p:cNvGrpSpPr/>
          <p:nvPr/>
        </p:nvGrpSpPr>
        <p:grpSpPr>
          <a:xfrm>
            <a:off x="3320458" y="458741"/>
            <a:ext cx="5572519" cy="785143"/>
            <a:chOff x="1679798" y="438128"/>
            <a:chExt cx="5572519" cy="785143"/>
          </a:xfrm>
        </p:grpSpPr>
        <p:sp>
          <p:nvSpPr>
            <p:cNvPr id="17" name="文本框 16"/>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Job overview</a:t>
              </a:r>
            </a:p>
          </p:txBody>
        </p:sp>
        <p:sp>
          <p:nvSpPr>
            <p:cNvPr id="18" name="文本框 17"/>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69558218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wd">
                                    <p:tmPct val="3146"/>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1208"/>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708"/>
                            </p:stCondLst>
                            <p:childTnLst>
                              <p:par>
                                <p:cTn id="16" presetID="2" presetClass="entr" presetSubtype="4"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par>
                          <p:cTn id="20" fill="hold">
                            <p:stCondLst>
                              <p:cond delay="2208"/>
                            </p:stCondLst>
                            <p:childTnLst>
                              <p:par>
                                <p:cTn id="21" presetID="2" presetClass="entr" presetSubtype="4"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par>
                          <p:cTn id="25" fill="hold">
                            <p:stCondLst>
                              <p:cond delay="2708"/>
                            </p:stCondLst>
                            <p:childTnLst>
                              <p:par>
                                <p:cTn id="26" presetID="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925053"/>
            <a:ext cx="12192000" cy="3753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1684419" y="2245895"/>
            <a:ext cx="2919663" cy="2919663"/>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1219199" y="3064042"/>
            <a:ext cx="1283369" cy="1283369"/>
          </a:xfrm>
          <a:prstGeom prst="ellipse">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5725550" y="2349427"/>
            <a:ext cx="2423839" cy="920655"/>
            <a:chOff x="8143731" y="1931262"/>
            <a:chExt cx="2423839" cy="920655"/>
          </a:xfrm>
        </p:grpSpPr>
        <p:cxnSp>
          <p:nvCxnSpPr>
            <p:cNvPr id="10" name="直接连接符 9"/>
            <p:cNvCxnSpPr/>
            <p:nvPr/>
          </p:nvCxnSpPr>
          <p:spPr>
            <a:xfrm>
              <a:off x="8251006" y="2346456"/>
              <a:ext cx="31244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503E0C68-DA60-417A-94AF-3E2A39D1D51A}"/>
                </a:ext>
              </a:extLst>
            </p:cNvPr>
            <p:cNvSpPr txBox="1"/>
            <p:nvPr/>
          </p:nvSpPr>
          <p:spPr>
            <a:xfrm>
              <a:off x="8143731" y="2378967"/>
              <a:ext cx="2423839" cy="472950"/>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Click to enter a brief text commentary, the commentary text as general and refined as possible,</a:t>
              </a:r>
            </a:p>
          </p:txBody>
        </p:sp>
        <p:sp>
          <p:nvSpPr>
            <p:cNvPr id="12" name="TextBox 7">
              <a:extLst>
                <a:ext uri="{FF2B5EF4-FFF2-40B4-BE49-F238E27FC236}">
                  <a16:creationId xmlns:a16="http://schemas.microsoft.com/office/drawing/2014/main" id="{8DE6CD62-A5CF-42EF-B6BB-0447C20B7252}"/>
                </a:ext>
              </a:extLst>
            </p:cNvPr>
            <p:cNvSpPr txBox="1"/>
            <p:nvPr/>
          </p:nvSpPr>
          <p:spPr>
            <a:xfrm>
              <a:off x="8143732" y="1931262"/>
              <a:ext cx="2423838" cy="345094"/>
            </a:xfrm>
            <a:prstGeom prst="rect">
              <a:avLst/>
            </a:prstGeom>
            <a:noFill/>
          </p:spPr>
          <p:txBody>
            <a:bodyPr wrap="square" rtlCol="0">
              <a:spAutoFit/>
            </a:bodyPr>
            <a:lstStyle/>
            <a:p>
              <a:pPr>
                <a:lnSpc>
                  <a:spcPct val="130000"/>
                </a:lnSpc>
              </a:pPr>
              <a:r>
                <a:rPr lang="zh-CN" altLang="en-US" sz="1400" dirty="0">
                  <a:solidFill>
                    <a:srgbClr val="4F4D50"/>
                  </a:solidFill>
                  <a:cs typeface="+mn-ea"/>
                  <a:sym typeface="+mn-lt"/>
                </a:rPr>
                <a:t>Demand category one</a:t>
              </a:r>
              <a:endParaRPr lang="en-US" altLang="zh-CN" sz="1400" dirty="0">
                <a:solidFill>
                  <a:srgbClr val="4F4D50"/>
                </a:solidFill>
                <a:cs typeface="+mn-ea"/>
                <a:sym typeface="+mn-lt"/>
              </a:endParaRPr>
            </a:p>
          </p:txBody>
        </p:sp>
      </p:grpSp>
      <p:grpSp>
        <p:nvGrpSpPr>
          <p:cNvPr id="13" name="组合 12"/>
          <p:cNvGrpSpPr/>
          <p:nvPr/>
        </p:nvGrpSpPr>
        <p:grpSpPr>
          <a:xfrm>
            <a:off x="5725550" y="4092910"/>
            <a:ext cx="2423839" cy="920655"/>
            <a:chOff x="8143731" y="1931262"/>
            <a:chExt cx="2423839" cy="920655"/>
          </a:xfrm>
        </p:grpSpPr>
        <p:cxnSp>
          <p:nvCxnSpPr>
            <p:cNvPr id="14" name="直接连接符 13"/>
            <p:cNvCxnSpPr/>
            <p:nvPr/>
          </p:nvCxnSpPr>
          <p:spPr>
            <a:xfrm>
              <a:off x="8251006" y="2346456"/>
              <a:ext cx="31244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503E0C68-DA60-417A-94AF-3E2A39D1D51A}"/>
                </a:ext>
              </a:extLst>
            </p:cNvPr>
            <p:cNvSpPr txBox="1"/>
            <p:nvPr/>
          </p:nvSpPr>
          <p:spPr>
            <a:xfrm>
              <a:off x="8143731" y="2378967"/>
              <a:ext cx="2423839" cy="472950"/>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Click to enter a brief text commentary, the commentary text as general and refined as possible,</a:t>
              </a:r>
            </a:p>
          </p:txBody>
        </p:sp>
        <p:sp>
          <p:nvSpPr>
            <p:cNvPr id="16" name="TextBox 7">
              <a:extLst>
                <a:ext uri="{FF2B5EF4-FFF2-40B4-BE49-F238E27FC236}">
                  <a16:creationId xmlns:a16="http://schemas.microsoft.com/office/drawing/2014/main" id="{8DE6CD62-A5CF-42EF-B6BB-0447C20B7252}"/>
                </a:ext>
              </a:extLst>
            </p:cNvPr>
            <p:cNvSpPr txBox="1"/>
            <p:nvPr/>
          </p:nvSpPr>
          <p:spPr>
            <a:xfrm>
              <a:off x="8143732" y="1931262"/>
              <a:ext cx="2423838" cy="345094"/>
            </a:xfrm>
            <a:prstGeom prst="rect">
              <a:avLst/>
            </a:prstGeom>
            <a:noFill/>
          </p:spPr>
          <p:txBody>
            <a:bodyPr wrap="square" rtlCol="0">
              <a:spAutoFit/>
            </a:bodyPr>
            <a:lstStyle/>
            <a:p>
              <a:pPr>
                <a:lnSpc>
                  <a:spcPct val="130000"/>
                </a:lnSpc>
              </a:pPr>
              <a:r>
                <a:rPr lang="zh-CN" altLang="en-US" sz="1400" dirty="0">
                  <a:solidFill>
                    <a:srgbClr val="4F4D50"/>
                  </a:solidFill>
                  <a:cs typeface="+mn-ea"/>
                  <a:sym typeface="+mn-lt"/>
                </a:rPr>
                <a:t>Demand category one</a:t>
              </a:r>
              <a:endParaRPr lang="en-US" altLang="zh-CN" sz="1400" dirty="0">
                <a:solidFill>
                  <a:srgbClr val="4F4D50"/>
                </a:solidFill>
                <a:cs typeface="+mn-ea"/>
                <a:sym typeface="+mn-lt"/>
              </a:endParaRPr>
            </a:p>
          </p:txBody>
        </p:sp>
      </p:grpSp>
      <p:grpSp>
        <p:nvGrpSpPr>
          <p:cNvPr id="17" name="组合 16"/>
          <p:cNvGrpSpPr/>
          <p:nvPr/>
        </p:nvGrpSpPr>
        <p:grpSpPr>
          <a:xfrm>
            <a:off x="8820936" y="2349427"/>
            <a:ext cx="2423839" cy="920655"/>
            <a:chOff x="8143731" y="1931262"/>
            <a:chExt cx="2423839" cy="920655"/>
          </a:xfrm>
        </p:grpSpPr>
        <p:cxnSp>
          <p:nvCxnSpPr>
            <p:cNvPr id="18" name="直接连接符 17"/>
            <p:cNvCxnSpPr/>
            <p:nvPr/>
          </p:nvCxnSpPr>
          <p:spPr>
            <a:xfrm>
              <a:off x="8251006" y="2346456"/>
              <a:ext cx="31244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503E0C68-DA60-417A-94AF-3E2A39D1D51A}"/>
                </a:ext>
              </a:extLst>
            </p:cNvPr>
            <p:cNvSpPr txBox="1"/>
            <p:nvPr/>
          </p:nvSpPr>
          <p:spPr>
            <a:xfrm>
              <a:off x="8143731" y="2378967"/>
              <a:ext cx="2423839" cy="472950"/>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Click to enter a brief text commentary, the commentary text as general and refined as possible,</a:t>
              </a:r>
            </a:p>
          </p:txBody>
        </p:sp>
        <p:sp>
          <p:nvSpPr>
            <p:cNvPr id="20" name="TextBox 7">
              <a:extLst>
                <a:ext uri="{FF2B5EF4-FFF2-40B4-BE49-F238E27FC236}">
                  <a16:creationId xmlns:a16="http://schemas.microsoft.com/office/drawing/2014/main" id="{8DE6CD62-A5CF-42EF-B6BB-0447C20B7252}"/>
                </a:ext>
              </a:extLst>
            </p:cNvPr>
            <p:cNvSpPr txBox="1"/>
            <p:nvPr/>
          </p:nvSpPr>
          <p:spPr>
            <a:xfrm>
              <a:off x="8143732" y="1931262"/>
              <a:ext cx="2423838" cy="345094"/>
            </a:xfrm>
            <a:prstGeom prst="rect">
              <a:avLst/>
            </a:prstGeom>
            <a:noFill/>
          </p:spPr>
          <p:txBody>
            <a:bodyPr wrap="square" rtlCol="0">
              <a:spAutoFit/>
            </a:bodyPr>
            <a:lstStyle/>
            <a:p>
              <a:pPr>
                <a:lnSpc>
                  <a:spcPct val="130000"/>
                </a:lnSpc>
              </a:pPr>
              <a:r>
                <a:rPr lang="zh-CN" altLang="en-US" sz="1400" dirty="0">
                  <a:solidFill>
                    <a:srgbClr val="4F4D50"/>
                  </a:solidFill>
                  <a:cs typeface="+mn-ea"/>
                  <a:sym typeface="+mn-lt"/>
                </a:rPr>
                <a:t>Demand category one</a:t>
              </a:r>
              <a:endParaRPr lang="en-US" altLang="zh-CN" sz="1400" dirty="0">
                <a:solidFill>
                  <a:srgbClr val="4F4D50"/>
                </a:solidFill>
                <a:cs typeface="+mn-ea"/>
                <a:sym typeface="+mn-lt"/>
              </a:endParaRPr>
            </a:p>
          </p:txBody>
        </p:sp>
      </p:grpSp>
      <p:grpSp>
        <p:nvGrpSpPr>
          <p:cNvPr id="21" name="组合 20"/>
          <p:cNvGrpSpPr/>
          <p:nvPr/>
        </p:nvGrpSpPr>
        <p:grpSpPr>
          <a:xfrm>
            <a:off x="8820936" y="4092910"/>
            <a:ext cx="2602029" cy="920655"/>
            <a:chOff x="8143731" y="1931262"/>
            <a:chExt cx="2602029" cy="920655"/>
          </a:xfrm>
        </p:grpSpPr>
        <p:cxnSp>
          <p:nvCxnSpPr>
            <p:cNvPr id="22" name="直接连接符 21"/>
            <p:cNvCxnSpPr/>
            <p:nvPr/>
          </p:nvCxnSpPr>
          <p:spPr>
            <a:xfrm>
              <a:off x="8251006" y="2346456"/>
              <a:ext cx="31244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503E0C68-DA60-417A-94AF-3E2A39D1D51A}"/>
                </a:ext>
              </a:extLst>
            </p:cNvPr>
            <p:cNvSpPr txBox="1"/>
            <p:nvPr/>
          </p:nvSpPr>
          <p:spPr>
            <a:xfrm>
              <a:off x="8143731" y="2378967"/>
              <a:ext cx="2423839" cy="472950"/>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Click to enter a brief text commentary, the commentary text as general and refined as possible,</a:t>
              </a:r>
            </a:p>
          </p:txBody>
        </p:sp>
        <p:sp>
          <p:nvSpPr>
            <p:cNvPr id="24" name="TextBox 7">
              <a:extLst>
                <a:ext uri="{FF2B5EF4-FFF2-40B4-BE49-F238E27FC236}">
                  <a16:creationId xmlns:a16="http://schemas.microsoft.com/office/drawing/2014/main" id="{8DE6CD62-A5CF-42EF-B6BB-0447C20B7252}"/>
                </a:ext>
              </a:extLst>
            </p:cNvPr>
            <p:cNvSpPr txBox="1"/>
            <p:nvPr/>
          </p:nvSpPr>
          <p:spPr>
            <a:xfrm>
              <a:off x="8143731" y="1931262"/>
              <a:ext cx="2602029" cy="345094"/>
            </a:xfrm>
            <a:prstGeom prst="rect">
              <a:avLst/>
            </a:prstGeom>
            <a:noFill/>
          </p:spPr>
          <p:txBody>
            <a:bodyPr wrap="square" rtlCol="0">
              <a:spAutoFit/>
            </a:bodyPr>
            <a:lstStyle/>
            <a:p>
              <a:pPr>
                <a:lnSpc>
                  <a:spcPct val="130000"/>
                </a:lnSpc>
              </a:pPr>
              <a:r>
                <a:rPr lang="zh-CN" altLang="en-US" sz="1400" dirty="0">
                  <a:solidFill>
                    <a:srgbClr val="4F4D50"/>
                  </a:solidFill>
                  <a:cs typeface="+mn-ea"/>
                  <a:sym typeface="+mn-lt"/>
                </a:rPr>
                <a:t>Demand category one</a:t>
              </a:r>
              <a:endParaRPr lang="en-US" altLang="zh-CN" sz="1400" dirty="0">
                <a:solidFill>
                  <a:srgbClr val="4F4D50"/>
                </a:solidFill>
                <a:cs typeface="+mn-ea"/>
                <a:sym typeface="+mn-lt"/>
              </a:endParaRPr>
            </a:p>
          </p:txBody>
        </p:sp>
      </p:grpSp>
      <p:sp>
        <p:nvSpPr>
          <p:cNvPr id="25" name="文本框 24"/>
          <p:cNvSpPr txBox="1"/>
          <p:nvPr/>
        </p:nvSpPr>
        <p:spPr>
          <a:xfrm>
            <a:off x="2754407" y="3399874"/>
            <a:ext cx="829073" cy="830997"/>
          </a:xfrm>
          <a:prstGeom prst="rect">
            <a:avLst/>
          </a:prstGeom>
          <a:noFill/>
        </p:spPr>
        <p:txBody>
          <a:bodyPr wrap="none" rtlCol="0">
            <a:spAutoFit/>
          </a:bodyPr>
          <a:lstStyle/>
          <a:p>
            <a:pPr algn="ctr"/>
            <a:r>
              <a:rPr lang="zh-CN" altLang="en-US" sz="2400" b="1" dirty="0">
                <a:solidFill>
                  <a:schemeClr val="tx1">
                    <a:lumMod val="85000"/>
                    <a:lumOff val="15000"/>
                  </a:schemeClr>
                </a:solidFill>
                <a:cs typeface="+mn-ea"/>
                <a:sym typeface="+mn-lt"/>
              </a:rPr>
              <a:t>Four</a:t>
            </a:r>
            <a:endParaRPr lang="en-US" altLang="zh-CN" sz="2400" b="1" dirty="0">
              <a:solidFill>
                <a:schemeClr val="tx1">
                  <a:lumMod val="85000"/>
                  <a:lumOff val="15000"/>
                </a:schemeClr>
              </a:solidFill>
              <a:cs typeface="+mn-ea"/>
              <a:sym typeface="+mn-lt"/>
            </a:endParaRPr>
          </a:p>
          <a:p>
            <a:pPr algn="ctr"/>
            <a:r>
              <a:rPr lang="zh-CN" altLang="en-US" sz="2400" b="1" dirty="0">
                <a:solidFill>
                  <a:schemeClr val="tx1">
                    <a:lumMod val="85000"/>
                    <a:lumOff val="15000"/>
                  </a:schemeClr>
                </a:solidFill>
                <a:cs typeface="+mn-ea"/>
                <a:sym typeface="+mn-lt"/>
              </a:rPr>
              <a:t>project</a:t>
            </a:r>
          </a:p>
        </p:txBody>
      </p:sp>
      <p:sp>
        <p:nvSpPr>
          <p:cNvPr id="50" name="AutoShape 112"/>
          <p:cNvSpPr/>
          <p:nvPr/>
        </p:nvSpPr>
        <p:spPr bwMode="auto">
          <a:xfrm>
            <a:off x="1613367" y="3357809"/>
            <a:ext cx="408787" cy="40698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solidFill>
              <a:schemeClr val="bg1"/>
            </a:solidFill>
          </a:ln>
          <a:effectLst/>
        </p:spPr>
        <p:txBody>
          <a:bodyPr lIns="19050" tIns="19050" rIns="19050" bIns="19050" anchor="ctr"/>
          <a:lstStyle/>
          <a:p>
            <a:pPr marL="0" marR="0" lvl="0" indent="0" algn="ctr" defTabSz="22860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nvGrpSpPr>
          <p:cNvPr id="56" name="组合 55"/>
          <p:cNvGrpSpPr/>
          <p:nvPr/>
        </p:nvGrpSpPr>
        <p:grpSpPr>
          <a:xfrm>
            <a:off x="2502566" y="1764631"/>
            <a:ext cx="1283369" cy="1283369"/>
            <a:chOff x="2502566" y="1764631"/>
            <a:chExt cx="1283369" cy="1283369"/>
          </a:xfrm>
          <a:effectLst>
            <a:outerShdw blurRad="101600" dist="38100" dir="2700000" algn="tl" rotWithShape="0">
              <a:prstClr val="black">
                <a:alpha val="25000"/>
              </a:prstClr>
            </a:outerShdw>
          </a:effectLst>
        </p:grpSpPr>
        <p:sp>
          <p:nvSpPr>
            <p:cNvPr id="4" name="椭圆 3"/>
            <p:cNvSpPr/>
            <p:nvPr/>
          </p:nvSpPr>
          <p:spPr>
            <a:xfrm>
              <a:off x="2502566" y="1764631"/>
              <a:ext cx="1283369" cy="1283369"/>
            </a:xfrm>
            <a:prstGeom prst="ellipse">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Freeform 158"/>
            <p:cNvSpPr>
              <a:spLocks noEditPoints="1"/>
            </p:cNvSpPr>
            <p:nvPr/>
          </p:nvSpPr>
          <p:spPr bwMode="auto">
            <a:xfrm>
              <a:off x="2932136" y="2037291"/>
              <a:ext cx="379364" cy="392700"/>
            </a:xfrm>
            <a:custGeom>
              <a:avLst/>
              <a:gdLst>
                <a:gd name="T0" fmla="*/ 107 w 108"/>
                <a:gd name="T1" fmla="*/ 7 h 112"/>
                <a:gd name="T2" fmla="*/ 108 w 108"/>
                <a:gd name="T3" fmla="*/ 4 h 112"/>
                <a:gd name="T4" fmla="*/ 105 w 108"/>
                <a:gd name="T5" fmla="*/ 0 h 112"/>
                <a:gd name="T6" fmla="*/ 104 w 108"/>
                <a:gd name="T7" fmla="*/ 0 h 112"/>
                <a:gd name="T8" fmla="*/ 4 w 108"/>
                <a:gd name="T9" fmla="*/ 0 h 112"/>
                <a:gd name="T10" fmla="*/ 1 w 108"/>
                <a:gd name="T11" fmla="*/ 1 h 112"/>
                <a:gd name="T12" fmla="*/ 1 w 108"/>
                <a:gd name="T13" fmla="*/ 7 h 112"/>
                <a:gd name="T14" fmla="*/ 52 w 108"/>
                <a:gd name="T15" fmla="*/ 70 h 112"/>
                <a:gd name="T16" fmla="*/ 52 w 108"/>
                <a:gd name="T17" fmla="*/ 104 h 112"/>
                <a:gd name="T18" fmla="*/ 36 w 108"/>
                <a:gd name="T19" fmla="*/ 104 h 112"/>
                <a:gd name="T20" fmla="*/ 32 w 108"/>
                <a:gd name="T21" fmla="*/ 108 h 112"/>
                <a:gd name="T22" fmla="*/ 36 w 108"/>
                <a:gd name="T23" fmla="*/ 112 h 112"/>
                <a:gd name="T24" fmla="*/ 76 w 108"/>
                <a:gd name="T25" fmla="*/ 112 h 112"/>
                <a:gd name="T26" fmla="*/ 80 w 108"/>
                <a:gd name="T27" fmla="*/ 108 h 112"/>
                <a:gd name="T28" fmla="*/ 76 w 108"/>
                <a:gd name="T29" fmla="*/ 104 h 112"/>
                <a:gd name="T30" fmla="*/ 60 w 108"/>
                <a:gd name="T31" fmla="*/ 104 h 112"/>
                <a:gd name="T32" fmla="*/ 60 w 108"/>
                <a:gd name="T33" fmla="*/ 69 h 112"/>
                <a:gd name="T34" fmla="*/ 107 w 108"/>
                <a:gd name="T35" fmla="*/ 7 h 112"/>
                <a:gd name="T36" fmla="*/ 56 w 108"/>
                <a:gd name="T37" fmla="*/ 62 h 112"/>
                <a:gd name="T38" fmla="*/ 12 w 108"/>
                <a:gd name="T39" fmla="*/ 8 h 112"/>
                <a:gd name="T40" fmla="*/ 96 w 108"/>
                <a:gd name="T41" fmla="*/ 8 h 112"/>
                <a:gd name="T42" fmla="*/ 56 w 108"/>
                <a:gd name="T43" fmla="*/ 6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2">
                  <a:moveTo>
                    <a:pt x="107" y="7"/>
                  </a:moveTo>
                  <a:cubicBezTo>
                    <a:pt x="107" y="6"/>
                    <a:pt x="108" y="5"/>
                    <a:pt x="108" y="4"/>
                  </a:cubicBezTo>
                  <a:cubicBezTo>
                    <a:pt x="108" y="2"/>
                    <a:pt x="107" y="1"/>
                    <a:pt x="105" y="0"/>
                  </a:cubicBezTo>
                  <a:cubicBezTo>
                    <a:pt x="105" y="0"/>
                    <a:pt x="104" y="0"/>
                    <a:pt x="104" y="0"/>
                  </a:cubicBezTo>
                  <a:cubicBezTo>
                    <a:pt x="4" y="0"/>
                    <a:pt x="4" y="0"/>
                    <a:pt x="4" y="0"/>
                  </a:cubicBezTo>
                  <a:cubicBezTo>
                    <a:pt x="3" y="0"/>
                    <a:pt x="2" y="0"/>
                    <a:pt x="1" y="1"/>
                  </a:cubicBezTo>
                  <a:cubicBezTo>
                    <a:pt x="0" y="3"/>
                    <a:pt x="0" y="5"/>
                    <a:pt x="1" y="7"/>
                  </a:cubicBezTo>
                  <a:cubicBezTo>
                    <a:pt x="52" y="70"/>
                    <a:pt x="52" y="70"/>
                    <a:pt x="52" y="70"/>
                  </a:cubicBezTo>
                  <a:cubicBezTo>
                    <a:pt x="52" y="104"/>
                    <a:pt x="52" y="104"/>
                    <a:pt x="52" y="104"/>
                  </a:cubicBezTo>
                  <a:cubicBezTo>
                    <a:pt x="36" y="104"/>
                    <a:pt x="36" y="104"/>
                    <a:pt x="36" y="104"/>
                  </a:cubicBezTo>
                  <a:cubicBezTo>
                    <a:pt x="34" y="104"/>
                    <a:pt x="32" y="106"/>
                    <a:pt x="32" y="108"/>
                  </a:cubicBezTo>
                  <a:cubicBezTo>
                    <a:pt x="32" y="110"/>
                    <a:pt x="34" y="112"/>
                    <a:pt x="36" y="112"/>
                  </a:cubicBezTo>
                  <a:cubicBezTo>
                    <a:pt x="76" y="112"/>
                    <a:pt x="76" y="112"/>
                    <a:pt x="76" y="112"/>
                  </a:cubicBezTo>
                  <a:cubicBezTo>
                    <a:pt x="78" y="112"/>
                    <a:pt x="80" y="110"/>
                    <a:pt x="80" y="108"/>
                  </a:cubicBezTo>
                  <a:cubicBezTo>
                    <a:pt x="80" y="106"/>
                    <a:pt x="78" y="104"/>
                    <a:pt x="76" y="104"/>
                  </a:cubicBezTo>
                  <a:cubicBezTo>
                    <a:pt x="60" y="104"/>
                    <a:pt x="60" y="104"/>
                    <a:pt x="60" y="104"/>
                  </a:cubicBezTo>
                  <a:cubicBezTo>
                    <a:pt x="60" y="69"/>
                    <a:pt x="60" y="69"/>
                    <a:pt x="60" y="69"/>
                  </a:cubicBezTo>
                  <a:lnTo>
                    <a:pt x="107" y="7"/>
                  </a:lnTo>
                  <a:close/>
                  <a:moveTo>
                    <a:pt x="56" y="62"/>
                  </a:moveTo>
                  <a:cubicBezTo>
                    <a:pt x="12" y="8"/>
                    <a:pt x="12" y="8"/>
                    <a:pt x="12" y="8"/>
                  </a:cubicBezTo>
                  <a:cubicBezTo>
                    <a:pt x="96" y="8"/>
                    <a:pt x="96" y="8"/>
                    <a:pt x="96" y="8"/>
                  </a:cubicBezTo>
                  <a:lnTo>
                    <a:pt x="56" y="62"/>
                  </a:lnTo>
                  <a:close/>
                </a:path>
              </a:pathLst>
            </a:custGeom>
            <a:solidFill>
              <a:schemeClr val="bg1"/>
            </a:solidFill>
            <a:ln>
              <a:solidFill>
                <a:schemeClr val="bg1"/>
              </a:solidFill>
            </a:ln>
          </p:spPr>
          <p:txBody>
            <a:bodyPr vert="horz" wrap="square" lIns="68580" tIns="34290" rIns="68580" bIns="34290" numCol="1" anchor="t" anchorCtr="0" compatLnSpc="1">
              <a:prstTxWarp prst="textNoShape">
                <a:avLst/>
              </a:prstTxWarp>
            </a:bodyPr>
            <a:lstStyle/>
            <a:p>
              <a:pPr>
                <a:lnSpc>
                  <a:spcPct val="130000"/>
                </a:lnSpc>
              </a:pPr>
              <a:endParaRPr lang="zh-CN" altLang="en-US" dirty="0">
                <a:solidFill>
                  <a:prstClr val="black">
                    <a:lumMod val="75000"/>
                    <a:lumOff val="25000"/>
                  </a:prstClr>
                </a:solidFill>
                <a:cs typeface="+mn-ea"/>
                <a:sym typeface="+mn-lt"/>
              </a:endParaRPr>
            </a:p>
          </p:txBody>
        </p:sp>
        <p:sp>
          <p:nvSpPr>
            <p:cNvPr id="51" name="文本框 50"/>
            <p:cNvSpPr txBox="1"/>
            <p:nvPr/>
          </p:nvSpPr>
          <p:spPr>
            <a:xfrm>
              <a:off x="2782057" y="2535632"/>
              <a:ext cx="697627" cy="246221"/>
            </a:xfrm>
            <a:prstGeom prst="rect">
              <a:avLst/>
            </a:prstGeom>
            <a:noFill/>
          </p:spPr>
          <p:txBody>
            <a:bodyPr wrap="none" rtlCol="0">
              <a:spAutoFit/>
            </a:bodyPr>
            <a:lstStyle/>
            <a:p>
              <a:pPr algn="ctr"/>
              <a:r>
                <a:rPr lang="zh-CN" altLang="en-US" sz="1000" dirty="0">
                  <a:solidFill>
                    <a:schemeClr val="bg1"/>
                  </a:solidFill>
                  <a:cs typeface="+mn-ea"/>
                  <a:sym typeface="+mn-lt"/>
                </a:rPr>
                <a:t>Refer to the index</a:t>
              </a:r>
            </a:p>
          </p:txBody>
        </p:sp>
      </p:grpSp>
      <p:grpSp>
        <p:nvGrpSpPr>
          <p:cNvPr id="58" name="组合 57"/>
          <p:cNvGrpSpPr/>
          <p:nvPr/>
        </p:nvGrpSpPr>
        <p:grpSpPr>
          <a:xfrm>
            <a:off x="3850102" y="3064042"/>
            <a:ext cx="1283369" cy="1283369"/>
            <a:chOff x="3850102" y="3064042"/>
            <a:chExt cx="1283369" cy="1283369"/>
          </a:xfrm>
          <a:effectLst>
            <a:outerShdw blurRad="101600" dist="38100" dir="2700000" algn="tl" rotWithShape="0">
              <a:prstClr val="black">
                <a:alpha val="25000"/>
              </a:prstClr>
            </a:outerShdw>
          </a:effectLst>
        </p:grpSpPr>
        <p:sp>
          <p:nvSpPr>
            <p:cNvPr id="8" name="椭圆 7"/>
            <p:cNvSpPr/>
            <p:nvPr/>
          </p:nvSpPr>
          <p:spPr>
            <a:xfrm>
              <a:off x="3850102" y="3064042"/>
              <a:ext cx="1283369" cy="1283369"/>
            </a:xfrm>
            <a:prstGeom prst="ellipse">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AutoShape 126"/>
            <p:cNvSpPr/>
            <p:nvPr/>
          </p:nvSpPr>
          <p:spPr bwMode="auto">
            <a:xfrm>
              <a:off x="4308928" y="3348604"/>
              <a:ext cx="407425" cy="4074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solidFill>
                <a:schemeClr val="bg1"/>
              </a:solidFill>
            </a:ln>
            <a:effectLst/>
          </p:spPr>
          <p:txBody>
            <a:bodyPr lIns="19050" tIns="19050" rIns="19050" bIns="19050" anchor="ctr"/>
            <a:lstStyle/>
            <a:p>
              <a:pPr marL="0" marR="0" lvl="0" indent="0" algn="ctr" defTabSz="22860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52" name="文本框 51"/>
            <p:cNvSpPr txBox="1"/>
            <p:nvPr/>
          </p:nvSpPr>
          <p:spPr>
            <a:xfrm>
              <a:off x="4161078" y="3877736"/>
              <a:ext cx="697627" cy="246221"/>
            </a:xfrm>
            <a:prstGeom prst="rect">
              <a:avLst/>
            </a:prstGeom>
            <a:noFill/>
          </p:spPr>
          <p:txBody>
            <a:bodyPr wrap="none" rtlCol="0">
              <a:spAutoFit/>
            </a:bodyPr>
            <a:lstStyle/>
            <a:p>
              <a:pPr algn="ctr"/>
              <a:r>
                <a:rPr lang="zh-CN" altLang="en-US" sz="1000" dirty="0">
                  <a:solidFill>
                    <a:schemeClr val="bg1"/>
                  </a:solidFill>
                  <a:cs typeface="+mn-ea"/>
                  <a:sym typeface="+mn-lt"/>
                </a:rPr>
                <a:t>Refer to the index</a:t>
              </a:r>
            </a:p>
          </p:txBody>
        </p:sp>
      </p:grpSp>
      <p:sp>
        <p:nvSpPr>
          <p:cNvPr id="53" name="文本框 52"/>
          <p:cNvSpPr txBox="1"/>
          <p:nvPr/>
        </p:nvSpPr>
        <p:spPr>
          <a:xfrm>
            <a:off x="1506346" y="3877736"/>
            <a:ext cx="697627" cy="246221"/>
          </a:xfrm>
          <a:prstGeom prst="rect">
            <a:avLst/>
          </a:prstGeom>
          <a:noFill/>
        </p:spPr>
        <p:txBody>
          <a:bodyPr wrap="none" rtlCol="0">
            <a:spAutoFit/>
          </a:bodyPr>
          <a:lstStyle/>
          <a:p>
            <a:pPr algn="ctr"/>
            <a:r>
              <a:rPr lang="zh-CN" altLang="en-US" sz="1000" dirty="0">
                <a:solidFill>
                  <a:schemeClr val="bg1"/>
                </a:solidFill>
                <a:cs typeface="+mn-ea"/>
                <a:sym typeface="+mn-lt"/>
              </a:rPr>
              <a:t>Refer to the index</a:t>
            </a:r>
          </a:p>
        </p:txBody>
      </p:sp>
      <p:grpSp>
        <p:nvGrpSpPr>
          <p:cNvPr id="57" name="组合 56"/>
          <p:cNvGrpSpPr/>
          <p:nvPr/>
        </p:nvGrpSpPr>
        <p:grpSpPr>
          <a:xfrm>
            <a:off x="2502566" y="4523873"/>
            <a:ext cx="1283369" cy="1283369"/>
            <a:chOff x="2502566" y="4523873"/>
            <a:chExt cx="1283369" cy="1283369"/>
          </a:xfrm>
          <a:effectLst>
            <a:outerShdw blurRad="101600" dist="38100" dir="2700000" algn="tl" rotWithShape="0">
              <a:prstClr val="black">
                <a:alpha val="25000"/>
              </a:prstClr>
            </a:outerShdw>
          </a:effectLst>
        </p:grpSpPr>
        <p:sp>
          <p:nvSpPr>
            <p:cNvPr id="6" name="椭圆 5"/>
            <p:cNvSpPr/>
            <p:nvPr/>
          </p:nvSpPr>
          <p:spPr>
            <a:xfrm>
              <a:off x="2502566" y="4523873"/>
              <a:ext cx="1283369" cy="1283369"/>
            </a:xfrm>
            <a:prstGeom prst="ellipse">
              <a:avLst/>
            </a:prstGeom>
            <a:gradFill>
              <a:gsLst>
                <a:gs pos="0">
                  <a:srgbClr val="92BFB5"/>
                </a:gs>
                <a:gs pos="100000">
                  <a:srgbClr val="52A4A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AutoShape 59"/>
            <p:cNvSpPr/>
            <p:nvPr/>
          </p:nvSpPr>
          <p:spPr bwMode="auto">
            <a:xfrm>
              <a:off x="2897239" y="4816764"/>
              <a:ext cx="408787" cy="40698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solidFill>
                <a:schemeClr val="bg1"/>
              </a:solidFill>
            </a:ln>
            <a:effectLst/>
          </p:spPr>
          <p:txBody>
            <a:bodyPr lIns="19050" tIns="19050" rIns="19050" bIns="19050" anchor="ctr"/>
            <a:lstStyle/>
            <a:p>
              <a:pPr marL="0" marR="0" lvl="0" indent="0" algn="ctr" defTabSz="22860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55" name="文本框 54"/>
            <p:cNvSpPr txBox="1"/>
            <p:nvPr/>
          </p:nvSpPr>
          <p:spPr>
            <a:xfrm>
              <a:off x="2782057" y="5350586"/>
              <a:ext cx="697627" cy="246221"/>
            </a:xfrm>
            <a:prstGeom prst="rect">
              <a:avLst/>
            </a:prstGeom>
            <a:noFill/>
          </p:spPr>
          <p:txBody>
            <a:bodyPr wrap="none" rtlCol="0">
              <a:spAutoFit/>
            </a:bodyPr>
            <a:lstStyle/>
            <a:p>
              <a:pPr algn="ctr"/>
              <a:r>
                <a:rPr lang="zh-CN" altLang="en-US" sz="1000" dirty="0">
                  <a:solidFill>
                    <a:schemeClr val="bg1"/>
                  </a:solidFill>
                  <a:cs typeface="+mn-ea"/>
                  <a:sym typeface="+mn-lt"/>
                </a:rPr>
                <a:t>Refer to the index</a:t>
              </a:r>
            </a:p>
          </p:txBody>
        </p:sp>
      </p:grpSp>
      <p:grpSp>
        <p:nvGrpSpPr>
          <p:cNvPr id="42" name="组合 41"/>
          <p:cNvGrpSpPr/>
          <p:nvPr/>
        </p:nvGrpSpPr>
        <p:grpSpPr>
          <a:xfrm>
            <a:off x="3320458" y="458741"/>
            <a:ext cx="5572519" cy="785143"/>
            <a:chOff x="1679798" y="438128"/>
            <a:chExt cx="5572519" cy="785143"/>
          </a:xfrm>
        </p:grpSpPr>
        <p:sp>
          <p:nvSpPr>
            <p:cNvPr id="43" name="文本框 42"/>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Job overview</a:t>
              </a:r>
            </a:p>
          </p:txBody>
        </p:sp>
        <p:sp>
          <p:nvSpPr>
            <p:cNvPr id="44" name="文本框 43"/>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152987645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p:cTn id="11" dur="500" fill="hold"/>
                                        <p:tgtEl>
                                          <p:spTgt spid="50"/>
                                        </p:tgtEl>
                                        <p:attrNameLst>
                                          <p:attrName>ppt_w</p:attrName>
                                        </p:attrNameLst>
                                      </p:cBhvr>
                                      <p:tavLst>
                                        <p:tav tm="0">
                                          <p:val>
                                            <p:fltVal val="0"/>
                                          </p:val>
                                        </p:tav>
                                        <p:tav tm="100000">
                                          <p:val>
                                            <p:strVal val="#ppt_w"/>
                                          </p:val>
                                        </p:tav>
                                      </p:tavLst>
                                    </p:anim>
                                    <p:anim calcmode="lin" valueType="num">
                                      <p:cBhvr>
                                        <p:cTn id="12" dur="500" fill="hold"/>
                                        <p:tgtEl>
                                          <p:spTgt spid="50"/>
                                        </p:tgtEl>
                                        <p:attrNameLst>
                                          <p:attrName>ppt_h</p:attrName>
                                        </p:attrNameLst>
                                      </p:cBhvr>
                                      <p:tavLst>
                                        <p:tav tm="0">
                                          <p:val>
                                            <p:fltVal val="0"/>
                                          </p:val>
                                        </p:tav>
                                        <p:tav tm="100000">
                                          <p:val>
                                            <p:strVal val="#ppt_h"/>
                                          </p:val>
                                        </p:tav>
                                      </p:tavLst>
                                    </p:anim>
                                    <p:animEffect transition="in" filter="fade">
                                      <p:cBhvr>
                                        <p:cTn id="13" dur="500"/>
                                        <p:tgtEl>
                                          <p:spTgt spid="5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p:cTn id="31" dur="500" fill="hold"/>
                                        <p:tgtEl>
                                          <p:spTgt spid="56"/>
                                        </p:tgtEl>
                                        <p:attrNameLst>
                                          <p:attrName>ppt_w</p:attrName>
                                        </p:attrNameLst>
                                      </p:cBhvr>
                                      <p:tavLst>
                                        <p:tav tm="0">
                                          <p:val>
                                            <p:fltVal val="0"/>
                                          </p:val>
                                        </p:tav>
                                        <p:tav tm="100000">
                                          <p:val>
                                            <p:strVal val="#ppt_w"/>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Effect transition="in" filter="fade">
                                      <p:cBhvr>
                                        <p:cTn id="33" dur="500"/>
                                        <p:tgtEl>
                                          <p:spTgt spid="56"/>
                                        </p:tgtEl>
                                      </p:cBhvr>
                                    </p:animEffect>
                                  </p:childTnLst>
                                </p:cTn>
                              </p:par>
                              <p:par>
                                <p:cTn id="34" presetID="53" presetClass="entr" presetSubtype="16"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p:cTn id="36" dur="500" fill="hold"/>
                                        <p:tgtEl>
                                          <p:spTgt spid="58"/>
                                        </p:tgtEl>
                                        <p:attrNameLst>
                                          <p:attrName>ppt_w</p:attrName>
                                        </p:attrNameLst>
                                      </p:cBhvr>
                                      <p:tavLst>
                                        <p:tav tm="0">
                                          <p:val>
                                            <p:fltVal val="0"/>
                                          </p:val>
                                        </p:tav>
                                        <p:tav tm="100000">
                                          <p:val>
                                            <p:strVal val="#ppt_w"/>
                                          </p:val>
                                        </p:tav>
                                      </p:tavLst>
                                    </p:anim>
                                    <p:anim calcmode="lin" valueType="num">
                                      <p:cBhvr>
                                        <p:cTn id="37" dur="500" fill="hold"/>
                                        <p:tgtEl>
                                          <p:spTgt spid="58"/>
                                        </p:tgtEl>
                                        <p:attrNameLst>
                                          <p:attrName>ppt_h</p:attrName>
                                        </p:attrNameLst>
                                      </p:cBhvr>
                                      <p:tavLst>
                                        <p:tav tm="0">
                                          <p:val>
                                            <p:fltVal val="0"/>
                                          </p:val>
                                        </p:tav>
                                        <p:tav tm="100000">
                                          <p:val>
                                            <p:strVal val="#ppt_h"/>
                                          </p:val>
                                        </p:tav>
                                      </p:tavLst>
                                    </p:anim>
                                    <p:animEffect transition="in" filter="fade">
                                      <p:cBhvr>
                                        <p:cTn id="38" dur="500"/>
                                        <p:tgtEl>
                                          <p:spTgt spid="5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par>
                                <p:cTn id="44" presetID="53" presetClass="entr" presetSubtype="16"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p:cTn id="46" dur="500" fill="hold"/>
                                        <p:tgtEl>
                                          <p:spTgt spid="57"/>
                                        </p:tgtEl>
                                        <p:attrNameLst>
                                          <p:attrName>ppt_w</p:attrName>
                                        </p:attrNameLst>
                                      </p:cBhvr>
                                      <p:tavLst>
                                        <p:tav tm="0">
                                          <p:val>
                                            <p:fltVal val="0"/>
                                          </p:val>
                                        </p:tav>
                                        <p:tav tm="100000">
                                          <p:val>
                                            <p:strVal val="#ppt_w"/>
                                          </p:val>
                                        </p:tav>
                                      </p:tavLst>
                                    </p:anim>
                                    <p:anim calcmode="lin" valueType="num">
                                      <p:cBhvr>
                                        <p:cTn id="47" dur="500" fill="hold"/>
                                        <p:tgtEl>
                                          <p:spTgt spid="57"/>
                                        </p:tgtEl>
                                        <p:attrNameLst>
                                          <p:attrName>ppt_h</p:attrName>
                                        </p:attrNameLst>
                                      </p:cBhvr>
                                      <p:tavLst>
                                        <p:tav tm="0">
                                          <p:val>
                                            <p:fltVal val="0"/>
                                          </p:val>
                                        </p:tav>
                                        <p:tav tm="100000">
                                          <p:val>
                                            <p:strVal val="#ppt_h"/>
                                          </p:val>
                                        </p:tav>
                                      </p:tavLst>
                                    </p:anim>
                                    <p:animEffect transition="in" filter="fade">
                                      <p:cBhvr>
                                        <p:cTn id="48" dur="500"/>
                                        <p:tgtEl>
                                          <p:spTgt spid="57"/>
                                        </p:tgtEl>
                                      </p:cBhvr>
                                    </p:animEffect>
                                  </p:childTnLst>
                                </p:cTn>
                              </p:par>
                            </p:childTnLst>
                          </p:cTn>
                        </p:par>
                        <p:par>
                          <p:cTn id="49" fill="hold">
                            <p:stCondLst>
                              <p:cond delay="1000"/>
                            </p:stCondLst>
                            <p:childTnLst>
                              <p:par>
                                <p:cTn id="50" presetID="2" presetClass="entr" presetSubtype="2"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1+#ppt_w/2"/>
                                          </p:val>
                                        </p:tav>
                                        <p:tav tm="100000">
                                          <p:val>
                                            <p:strVal val="#ppt_x"/>
                                          </p:val>
                                        </p:tav>
                                      </p:tavLst>
                                    </p:anim>
                                    <p:anim calcmode="lin" valueType="num">
                                      <p:cBhvr additive="base">
                                        <p:cTn id="53" dur="500" fill="hold"/>
                                        <p:tgtEl>
                                          <p:spTgt spid="9"/>
                                        </p:tgtEl>
                                        <p:attrNameLst>
                                          <p:attrName>ppt_y</p:attrName>
                                        </p:attrNameLst>
                                      </p:cBhvr>
                                      <p:tavLst>
                                        <p:tav tm="0">
                                          <p:val>
                                            <p:strVal val="#ppt_y"/>
                                          </p:val>
                                        </p:tav>
                                        <p:tav tm="100000">
                                          <p:val>
                                            <p:strVal val="#ppt_y"/>
                                          </p:val>
                                        </p:tav>
                                      </p:tavLst>
                                    </p:anim>
                                  </p:childTnLst>
                                </p:cTn>
                              </p:par>
                            </p:childTnLst>
                          </p:cTn>
                        </p:par>
                        <p:par>
                          <p:cTn id="54" fill="hold">
                            <p:stCondLst>
                              <p:cond delay="1500"/>
                            </p:stCondLst>
                            <p:childTnLst>
                              <p:par>
                                <p:cTn id="55" presetID="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2000"/>
                            </p:stCondLst>
                            <p:childTnLst>
                              <p:par>
                                <p:cTn id="60" presetID="2" presetClass="entr" presetSubtype="2"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1+#ppt_w/2"/>
                                          </p:val>
                                        </p:tav>
                                        <p:tav tm="100000">
                                          <p:val>
                                            <p:strVal val="#ppt_x"/>
                                          </p:val>
                                        </p:tav>
                                      </p:tavLst>
                                    </p:anim>
                                    <p:anim calcmode="lin" valueType="num">
                                      <p:cBhvr additive="base">
                                        <p:cTn id="63" dur="500" fill="hold"/>
                                        <p:tgtEl>
                                          <p:spTgt spid="17"/>
                                        </p:tgtEl>
                                        <p:attrNameLst>
                                          <p:attrName>ppt_y</p:attrName>
                                        </p:attrNameLst>
                                      </p:cBhvr>
                                      <p:tavLst>
                                        <p:tav tm="0">
                                          <p:val>
                                            <p:strVal val="#ppt_y"/>
                                          </p:val>
                                        </p:tav>
                                        <p:tav tm="100000">
                                          <p:val>
                                            <p:strVal val="#ppt_y"/>
                                          </p:val>
                                        </p:tav>
                                      </p:tavLst>
                                    </p:anim>
                                  </p:childTnLst>
                                </p:cTn>
                              </p:par>
                            </p:childTnLst>
                          </p:cTn>
                        </p:par>
                        <p:par>
                          <p:cTn id="64" fill="hold">
                            <p:stCondLst>
                              <p:cond delay="2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25" grpId="0"/>
      <p:bldP spid="50"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左弧形箭头 19">
            <a:extLst>
              <a:ext uri="{FF2B5EF4-FFF2-40B4-BE49-F238E27FC236}">
                <a16:creationId xmlns:a16="http://schemas.microsoft.com/office/drawing/2014/main" id="{AC78963A-F832-43A8-A306-BF622CD7BFC1}"/>
              </a:ext>
            </a:extLst>
          </p:cNvPr>
          <p:cNvSpPr/>
          <p:nvPr/>
        </p:nvSpPr>
        <p:spPr>
          <a:xfrm>
            <a:off x="4302930" y="1987270"/>
            <a:ext cx="1199214" cy="3193325"/>
          </a:xfrm>
          <a:prstGeom prst="curvedRightArrow">
            <a:avLst>
              <a:gd name="adj1" fmla="val 17641"/>
              <a:gd name="adj2" fmla="val 50000"/>
              <a:gd name="adj3" fmla="val 25000"/>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 name="左弧形箭头 20">
            <a:extLst>
              <a:ext uri="{FF2B5EF4-FFF2-40B4-BE49-F238E27FC236}">
                <a16:creationId xmlns:a16="http://schemas.microsoft.com/office/drawing/2014/main" id="{3A8259A9-EAE1-4FB4-8271-7A89A447557C}"/>
              </a:ext>
            </a:extLst>
          </p:cNvPr>
          <p:cNvSpPr/>
          <p:nvPr/>
        </p:nvSpPr>
        <p:spPr>
          <a:xfrm flipH="1" flipV="1">
            <a:off x="6259982" y="1745446"/>
            <a:ext cx="1199214" cy="3193325"/>
          </a:xfrm>
          <a:prstGeom prst="curvedRightArrow">
            <a:avLst>
              <a:gd name="adj1" fmla="val 17641"/>
              <a:gd name="adj2" fmla="val 50000"/>
              <a:gd name="adj3" fmla="val 25000"/>
            </a:avLst>
          </a:prstGeom>
          <a:gradFill>
            <a:gsLst>
              <a:gs pos="0">
                <a:srgbClr val="92BFB5"/>
              </a:gs>
              <a:gs pos="100000">
                <a:srgbClr val="52A4AE"/>
              </a:gs>
            </a:gsLst>
            <a:lin ang="5400000" scaled="1"/>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6" name="椭圆 5">
            <a:extLst>
              <a:ext uri="{FF2B5EF4-FFF2-40B4-BE49-F238E27FC236}">
                <a16:creationId xmlns:a16="http://schemas.microsoft.com/office/drawing/2014/main" id="{58714B90-F4F9-4866-981F-0BE0255B207E}"/>
              </a:ext>
            </a:extLst>
          </p:cNvPr>
          <p:cNvSpPr/>
          <p:nvPr/>
        </p:nvSpPr>
        <p:spPr>
          <a:xfrm>
            <a:off x="4686738" y="2274756"/>
            <a:ext cx="2360806" cy="2360806"/>
          </a:xfrm>
          <a:prstGeom prst="ellipse">
            <a:avLst/>
          </a:prstGeom>
          <a:blipFill dpi="0" rotWithShape="1">
            <a:blip r:embed="rId3" cstate="print">
              <a:extLst>
                <a:ext uri="{28A0092B-C50C-407E-A947-70E740481C1C}">
                  <a14:useLocalDpi xmlns:a14="http://schemas.microsoft.com/office/drawing/2010/main" val="0"/>
                </a:ext>
              </a:extLst>
            </a:blip>
            <a:srcRect/>
            <a:stretch>
              <a:fillRect l="-25000" r="-25000"/>
            </a:stretch>
          </a:blipFill>
          <a:ln w="57150">
            <a:solidFill>
              <a:schemeClr val="bg1"/>
            </a:solid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7" name="TextBox 22">
            <a:extLst>
              <a:ext uri="{FF2B5EF4-FFF2-40B4-BE49-F238E27FC236}">
                <a16:creationId xmlns:a16="http://schemas.microsoft.com/office/drawing/2014/main" id="{ABAB3F42-899F-4F37-8612-4BE45C02B3F2}"/>
              </a:ext>
            </a:extLst>
          </p:cNvPr>
          <p:cNvSpPr txBox="1"/>
          <p:nvPr/>
        </p:nvSpPr>
        <p:spPr>
          <a:xfrm>
            <a:off x="1199458" y="3290571"/>
            <a:ext cx="2419236" cy="812530"/>
          </a:xfrm>
          <a:prstGeom prst="rect">
            <a:avLst/>
          </a:prstGeom>
          <a:noFill/>
        </p:spPr>
        <p:txBody>
          <a:bodyPr wrap="square" rtlCol="0">
            <a:spAutoFit/>
          </a:bodyPr>
          <a:lstStyle/>
          <a:p>
            <a:pPr marL="285750" indent="-285750">
              <a:lnSpc>
                <a:spcPct val="130000"/>
              </a:lnSpc>
              <a:buFont typeface="Wingdings" panose="05000000000000000000" pitchFamily="2" charset="2"/>
              <a:buChar char="Ø"/>
            </a:pPr>
            <a:r>
              <a:rPr lang="zh-CN" altLang="en-US" sz="1200" dirty="0">
                <a:solidFill>
                  <a:schemeClr val="tx1">
                    <a:lumMod val="65000"/>
                    <a:lumOff val="35000"/>
                  </a:schemeClr>
                </a:solidFill>
                <a:cs typeface="+mn-ea"/>
                <a:sym typeface="+mn-lt"/>
              </a:rPr>
              <a:t>Strengthen cooperation between schools and enterprises</a:t>
            </a:r>
          </a:p>
          <a:p>
            <a:pPr marL="285750" indent="-285750">
              <a:lnSpc>
                <a:spcPct val="130000"/>
              </a:lnSpc>
              <a:buFont typeface="Wingdings" panose="05000000000000000000" pitchFamily="2" charset="2"/>
              <a:buChar char="Ø"/>
            </a:pPr>
            <a:r>
              <a:rPr lang="zh-CN" altLang="en-US" sz="1200" dirty="0">
                <a:solidFill>
                  <a:schemeClr val="tx1">
                    <a:lumMod val="65000"/>
                    <a:lumOff val="35000"/>
                  </a:schemeClr>
                </a:solidFill>
                <a:cs typeface="+mn-ea"/>
                <a:sym typeface="+mn-lt"/>
              </a:rPr>
              <a:t>Increase recruitment publicity and strive for government resources</a:t>
            </a:r>
          </a:p>
        </p:txBody>
      </p:sp>
      <p:sp>
        <p:nvSpPr>
          <p:cNvPr id="9" name="TextBox 24">
            <a:extLst>
              <a:ext uri="{FF2B5EF4-FFF2-40B4-BE49-F238E27FC236}">
                <a16:creationId xmlns:a16="http://schemas.microsoft.com/office/drawing/2014/main" id="{B034D072-A14F-4625-A0C4-1AAA12E9539F}"/>
              </a:ext>
            </a:extLst>
          </p:cNvPr>
          <p:cNvSpPr txBox="1"/>
          <p:nvPr/>
        </p:nvSpPr>
        <p:spPr>
          <a:xfrm>
            <a:off x="8098627" y="3321257"/>
            <a:ext cx="3133089" cy="789127"/>
          </a:xfrm>
          <a:prstGeom prst="rect">
            <a:avLst/>
          </a:prstGeom>
          <a:noFill/>
        </p:spPr>
        <p:txBody>
          <a:bodyPr wrap="square" rtlCol="0">
            <a:spAutoFit/>
          </a:bodyPr>
          <a:lstStyle/>
          <a:p>
            <a:pPr marL="285750" indent="-285750">
              <a:lnSpc>
                <a:spcPct val="130000"/>
              </a:lnSpc>
              <a:buFont typeface="Wingdings" panose="05000000000000000000" pitchFamily="2" charset="2"/>
              <a:buChar char="Ø"/>
            </a:pPr>
            <a:r>
              <a:rPr lang="zh-CN" altLang="en-US" sz="1200" dirty="0">
                <a:solidFill>
                  <a:schemeClr val="tx1">
                    <a:lumMod val="65000"/>
                    <a:lumOff val="35000"/>
                  </a:schemeClr>
                </a:solidFill>
                <a:cs typeface="+mn-ea"/>
                <a:sym typeface="+mn-lt"/>
              </a:rPr>
              <a:t>Establish and improve the system of human resources management system, draw up</a:t>
            </a:r>
            <a:r>
              <a:rPr lang="en-US" altLang="zh-CN" sz="1200" dirty="0">
                <a:solidFill>
                  <a:schemeClr val="tx1">
                    <a:lumMod val="65000"/>
                    <a:lumOff val="35000"/>
                  </a:schemeClr>
                </a:solidFill>
                <a:cs typeface="+mn-ea"/>
                <a:sym typeface="+mn-lt"/>
              </a:rPr>
              <a:t>《</a:t>
            </a:r>
            <a:r>
              <a:rPr lang="zh-CN" altLang="en-US" sz="1200" dirty="0">
                <a:solidFill>
                  <a:schemeClr val="tx1">
                    <a:lumMod val="65000"/>
                    <a:lumOff val="35000"/>
                  </a:schemeClr>
                </a:solidFill>
                <a:cs typeface="+mn-ea"/>
                <a:sym typeface="+mn-lt"/>
              </a:rPr>
              <a:t>Personnel management system</a:t>
            </a:r>
            <a:r>
              <a:rPr lang="en-US" altLang="zh-CN" sz="1200" dirty="0">
                <a:solidFill>
                  <a:schemeClr val="tx1">
                    <a:lumMod val="65000"/>
                    <a:lumOff val="35000"/>
                  </a:schemeClr>
                </a:solidFill>
                <a:cs typeface="+mn-ea"/>
                <a:sym typeface="+mn-lt"/>
              </a:rPr>
              <a:t>》</a:t>
            </a:r>
          </a:p>
          <a:p>
            <a:pPr marL="285750" indent="-285750">
              <a:lnSpc>
                <a:spcPct val="130000"/>
              </a:lnSpc>
              <a:buFont typeface="Wingdings" panose="05000000000000000000" pitchFamily="2" charset="2"/>
              <a:buChar char="Ø"/>
            </a:pPr>
            <a:r>
              <a:rPr lang="zh-CN" altLang="en-US" sz="1200" dirty="0">
                <a:solidFill>
                  <a:schemeClr val="tx1">
                    <a:lumMod val="65000"/>
                    <a:lumOff val="35000"/>
                  </a:schemeClr>
                </a:solidFill>
                <a:cs typeface="+mn-ea"/>
                <a:sym typeface="+mn-lt"/>
              </a:rPr>
              <a:t>Improve employee benefits, employee incentives and other three systems</a:t>
            </a:r>
          </a:p>
        </p:txBody>
      </p:sp>
      <p:grpSp>
        <p:nvGrpSpPr>
          <p:cNvPr id="42" name="组合 41">
            <a:extLst>
              <a:ext uri="{FF2B5EF4-FFF2-40B4-BE49-F238E27FC236}">
                <a16:creationId xmlns:a16="http://schemas.microsoft.com/office/drawing/2014/main" id="{12E043BF-F796-4F80-88BD-44A44D5C7F2E}"/>
              </a:ext>
            </a:extLst>
          </p:cNvPr>
          <p:cNvGrpSpPr/>
          <p:nvPr/>
        </p:nvGrpSpPr>
        <p:grpSpPr>
          <a:xfrm>
            <a:off x="1176439" y="2569890"/>
            <a:ext cx="2487060" cy="482177"/>
            <a:chOff x="964740" y="2157253"/>
            <a:chExt cx="2487060" cy="482177"/>
          </a:xfrm>
        </p:grpSpPr>
        <p:sp>
          <p:nvSpPr>
            <p:cNvPr id="43" name="矩形: 圆角 42">
              <a:extLst>
                <a:ext uri="{FF2B5EF4-FFF2-40B4-BE49-F238E27FC236}">
                  <a16:creationId xmlns:a16="http://schemas.microsoft.com/office/drawing/2014/main" id="{2A00A6A0-4B11-4B05-A9FD-8B2F6CD2B602}"/>
                </a:ext>
              </a:extLst>
            </p:cNvPr>
            <p:cNvSpPr/>
            <p:nvPr/>
          </p:nvSpPr>
          <p:spPr>
            <a:xfrm>
              <a:off x="964740" y="2157253"/>
              <a:ext cx="2487060" cy="482177"/>
            </a:xfrm>
            <a:prstGeom prst="roundRect">
              <a:avLst>
                <a:gd name="adj" fmla="val 50000"/>
              </a:avLst>
            </a:prstGeom>
            <a:gradFill flip="none" rotWithShape="1">
              <a:gsLst>
                <a:gs pos="0">
                  <a:srgbClr val="92BFB5"/>
                </a:gs>
                <a:gs pos="100000">
                  <a:srgbClr val="52A4AE"/>
                </a:gs>
              </a:gsLst>
              <a:lin ang="2700000" scaled="1"/>
              <a:tileRect/>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矩形 43">
              <a:extLst>
                <a:ext uri="{FF2B5EF4-FFF2-40B4-BE49-F238E27FC236}">
                  <a16:creationId xmlns:a16="http://schemas.microsoft.com/office/drawing/2014/main" id="{9459A8A0-2AE1-47AE-B88A-455A92FDEDFB}"/>
                </a:ext>
              </a:extLst>
            </p:cNvPr>
            <p:cNvSpPr/>
            <p:nvPr/>
          </p:nvSpPr>
          <p:spPr>
            <a:xfrm>
              <a:off x="1619721" y="2208378"/>
              <a:ext cx="1107996" cy="369332"/>
            </a:xfrm>
            <a:prstGeom prst="rect">
              <a:avLst/>
            </a:prstGeom>
          </p:spPr>
          <p:txBody>
            <a:bodyPr wrap="none">
              <a:spAutoFit/>
            </a:bodyPr>
            <a:lstStyle/>
            <a:p>
              <a:pPr algn="ctr"/>
              <a:r>
                <a:rPr lang="zh-CN" altLang="en-US" dirty="0">
                  <a:solidFill>
                    <a:schemeClr val="bg1"/>
                  </a:solidFill>
                  <a:cs typeface="+mn-ea"/>
                  <a:sym typeface="+mn-lt"/>
                </a:rPr>
                <a:t>project management</a:t>
              </a:r>
            </a:p>
          </p:txBody>
        </p:sp>
      </p:grpSp>
      <p:grpSp>
        <p:nvGrpSpPr>
          <p:cNvPr id="45" name="组合 44">
            <a:extLst>
              <a:ext uri="{FF2B5EF4-FFF2-40B4-BE49-F238E27FC236}">
                <a16:creationId xmlns:a16="http://schemas.microsoft.com/office/drawing/2014/main" id="{809D5B6D-D4EE-4BBD-B770-B273179E5E8A}"/>
              </a:ext>
            </a:extLst>
          </p:cNvPr>
          <p:cNvGrpSpPr/>
          <p:nvPr/>
        </p:nvGrpSpPr>
        <p:grpSpPr>
          <a:xfrm>
            <a:off x="8217034" y="2569890"/>
            <a:ext cx="2487060" cy="482177"/>
            <a:chOff x="964740" y="2157253"/>
            <a:chExt cx="2487060" cy="482177"/>
          </a:xfrm>
        </p:grpSpPr>
        <p:sp>
          <p:nvSpPr>
            <p:cNvPr id="46" name="矩形: 圆角 45">
              <a:extLst>
                <a:ext uri="{FF2B5EF4-FFF2-40B4-BE49-F238E27FC236}">
                  <a16:creationId xmlns:a16="http://schemas.microsoft.com/office/drawing/2014/main" id="{6EF2FCA6-E94D-4D51-886B-F494B8310F05}"/>
                </a:ext>
              </a:extLst>
            </p:cNvPr>
            <p:cNvSpPr/>
            <p:nvPr/>
          </p:nvSpPr>
          <p:spPr>
            <a:xfrm>
              <a:off x="964740" y="2157253"/>
              <a:ext cx="2487060" cy="482177"/>
            </a:xfrm>
            <a:prstGeom prst="roundRect">
              <a:avLst>
                <a:gd name="adj" fmla="val 50000"/>
              </a:avLst>
            </a:prstGeom>
            <a:gradFill flip="none" rotWithShape="1">
              <a:gsLst>
                <a:gs pos="0">
                  <a:srgbClr val="92BFB5"/>
                </a:gs>
                <a:gs pos="100000">
                  <a:srgbClr val="52A4AE"/>
                </a:gs>
              </a:gsLst>
              <a:lin ang="2700000" scaled="1"/>
              <a:tileRect/>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7" name="矩形 46">
              <a:extLst>
                <a:ext uri="{FF2B5EF4-FFF2-40B4-BE49-F238E27FC236}">
                  <a16:creationId xmlns:a16="http://schemas.microsoft.com/office/drawing/2014/main" id="{BE731233-6F22-49F3-A8CF-015D1BD2EB70}"/>
                </a:ext>
              </a:extLst>
            </p:cNvPr>
            <p:cNvSpPr/>
            <p:nvPr/>
          </p:nvSpPr>
          <p:spPr>
            <a:xfrm>
              <a:off x="1619721" y="2208378"/>
              <a:ext cx="1107996" cy="369332"/>
            </a:xfrm>
            <a:prstGeom prst="rect">
              <a:avLst/>
            </a:prstGeom>
          </p:spPr>
          <p:txBody>
            <a:bodyPr wrap="none">
              <a:spAutoFit/>
            </a:bodyPr>
            <a:lstStyle/>
            <a:p>
              <a:pPr algn="ctr"/>
              <a:r>
                <a:rPr lang="zh-CN" altLang="en-US" dirty="0">
                  <a:solidFill>
                    <a:schemeClr val="bg1"/>
                  </a:solidFill>
                  <a:cs typeface="+mn-ea"/>
                  <a:sym typeface="+mn-lt"/>
                </a:rPr>
                <a:t>Project training</a:t>
              </a:r>
            </a:p>
          </p:txBody>
        </p:sp>
      </p:grpSp>
      <p:grpSp>
        <p:nvGrpSpPr>
          <p:cNvPr id="48" name="组合 47">
            <a:extLst>
              <a:ext uri="{FF2B5EF4-FFF2-40B4-BE49-F238E27FC236}">
                <a16:creationId xmlns:a16="http://schemas.microsoft.com/office/drawing/2014/main" id="{06AA976D-3022-425E-8CEB-7B41E3B132E9}"/>
              </a:ext>
            </a:extLst>
          </p:cNvPr>
          <p:cNvGrpSpPr/>
          <p:nvPr/>
        </p:nvGrpSpPr>
        <p:grpSpPr>
          <a:xfrm>
            <a:off x="7225150" y="5361445"/>
            <a:ext cx="652760" cy="652760"/>
            <a:chOff x="7408724" y="3267600"/>
            <a:chExt cx="652760" cy="652760"/>
          </a:xfrm>
        </p:grpSpPr>
        <p:grpSp>
          <p:nvGrpSpPr>
            <p:cNvPr id="49" name="组合 48">
              <a:extLst>
                <a:ext uri="{FF2B5EF4-FFF2-40B4-BE49-F238E27FC236}">
                  <a16:creationId xmlns:a16="http://schemas.microsoft.com/office/drawing/2014/main" id="{7F4C8868-A8C0-4F00-ADAE-6EFF92485E13}"/>
                </a:ext>
              </a:extLst>
            </p:cNvPr>
            <p:cNvGrpSpPr/>
            <p:nvPr/>
          </p:nvGrpSpPr>
          <p:grpSpPr>
            <a:xfrm>
              <a:off x="7408724" y="3267600"/>
              <a:ext cx="652760" cy="652760"/>
              <a:chOff x="3237545" y="4561747"/>
              <a:chExt cx="1146960" cy="1146960"/>
            </a:xfrm>
          </p:grpSpPr>
          <p:sp>
            <p:nvSpPr>
              <p:cNvPr id="51" name="圆角矩形 26">
                <a:extLst>
                  <a:ext uri="{FF2B5EF4-FFF2-40B4-BE49-F238E27FC236}">
                    <a16:creationId xmlns:a16="http://schemas.microsoft.com/office/drawing/2014/main" id="{10DFC9A7-CE87-4129-86C0-0D143E7F2FD1}"/>
                  </a:ext>
                </a:extLst>
              </p:cNvPr>
              <p:cNvSpPr/>
              <p:nvPr/>
            </p:nvSpPr>
            <p:spPr>
              <a:xfrm>
                <a:off x="3237545" y="4561747"/>
                <a:ext cx="1146960" cy="1146960"/>
              </a:xfrm>
              <a:prstGeom prst="roundRect">
                <a:avLst>
                  <a:gd name="adj" fmla="val 50000"/>
                </a:avLst>
              </a:prstGeom>
              <a:gradFill>
                <a:gsLst>
                  <a:gs pos="0">
                    <a:srgbClr val="92BFB5"/>
                  </a:gs>
                  <a:gs pos="100000">
                    <a:srgbClr val="52A4AE"/>
                  </a:gs>
                </a:gsLst>
              </a:gra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rgbClr val="FFFFFF"/>
                  </a:solidFill>
                  <a:cs typeface="+mn-ea"/>
                  <a:sym typeface="+mn-lt"/>
                </a:endParaRPr>
              </a:p>
            </p:txBody>
          </p:sp>
          <p:sp>
            <p:nvSpPr>
              <p:cNvPr id="52" name="圆角矩形 27">
                <a:extLst>
                  <a:ext uri="{FF2B5EF4-FFF2-40B4-BE49-F238E27FC236}">
                    <a16:creationId xmlns:a16="http://schemas.microsoft.com/office/drawing/2014/main" id="{DB0B54E5-DEE9-4E89-AE77-75D9F799E52A}"/>
                  </a:ext>
                </a:extLst>
              </p:cNvPr>
              <p:cNvSpPr/>
              <p:nvPr/>
            </p:nvSpPr>
            <p:spPr>
              <a:xfrm>
                <a:off x="3351014" y="4675216"/>
                <a:ext cx="920023" cy="920023"/>
              </a:xfrm>
              <a:prstGeom prst="roundRect">
                <a:avLst>
                  <a:gd name="adj" fmla="val 50000"/>
                </a:avLst>
              </a:prstGeom>
              <a:solidFill>
                <a:schemeClr val="bg1">
                  <a:lumMod val="95000"/>
                </a:schemeClr>
              </a:solidFill>
              <a:ln w="50800">
                <a:no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rgbClr val="FFFFFF"/>
                  </a:solidFill>
                  <a:cs typeface="+mn-ea"/>
                  <a:sym typeface="+mn-lt"/>
                </a:endParaRPr>
              </a:p>
            </p:txBody>
          </p:sp>
        </p:grpSp>
        <p:sp>
          <p:nvSpPr>
            <p:cNvPr id="50" name="矩形-8">
              <a:extLst>
                <a:ext uri="{FF2B5EF4-FFF2-40B4-BE49-F238E27FC236}">
                  <a16:creationId xmlns:a16="http://schemas.microsoft.com/office/drawing/2014/main" id="{287F93F5-EF2A-4B40-AC16-7BF16B71BB72}"/>
                </a:ext>
              </a:extLst>
            </p:cNvPr>
            <p:cNvSpPr>
              <a:spLocks noEditPoints="1"/>
            </p:cNvSpPr>
            <p:nvPr/>
          </p:nvSpPr>
          <p:spPr bwMode="auto">
            <a:xfrm>
              <a:off x="7641713" y="3438525"/>
              <a:ext cx="236408" cy="236408"/>
            </a:xfrm>
            <a:custGeom>
              <a:avLst/>
              <a:gdLst/>
              <a:ahLst/>
              <a:cxnLst>
                <a:cxn ang="0">
                  <a:pos x="49" y="49"/>
                </a:cxn>
                <a:cxn ang="0">
                  <a:pos x="48" y="50"/>
                </a:cxn>
                <a:cxn ang="0">
                  <a:pos x="43" y="50"/>
                </a:cxn>
                <a:cxn ang="0">
                  <a:pos x="40" y="48"/>
                </a:cxn>
                <a:cxn ang="0">
                  <a:pos x="2" y="10"/>
                </a:cxn>
                <a:cxn ang="0">
                  <a:pos x="0" y="7"/>
                </a:cxn>
                <a:cxn ang="0">
                  <a:pos x="0" y="2"/>
                </a:cxn>
                <a:cxn ang="0">
                  <a:pos x="0" y="1"/>
                </a:cxn>
                <a:cxn ang="0">
                  <a:pos x="2" y="0"/>
                </a:cxn>
                <a:cxn ang="0">
                  <a:pos x="2" y="0"/>
                </a:cxn>
                <a:cxn ang="0">
                  <a:pos x="35" y="15"/>
                </a:cxn>
                <a:cxn ang="0">
                  <a:pos x="50" y="48"/>
                </a:cxn>
                <a:cxn ang="0">
                  <a:pos x="49" y="49"/>
                </a:cxn>
                <a:cxn ang="0">
                  <a:pos x="31" y="49"/>
                </a:cxn>
                <a:cxn ang="0">
                  <a:pos x="29" y="50"/>
                </a:cxn>
                <a:cxn ang="0">
                  <a:pos x="25" y="50"/>
                </a:cxn>
                <a:cxn ang="0">
                  <a:pos x="22" y="48"/>
                </a:cxn>
                <a:cxn ang="0">
                  <a:pos x="2" y="28"/>
                </a:cxn>
                <a:cxn ang="0">
                  <a:pos x="0" y="25"/>
                </a:cxn>
                <a:cxn ang="0">
                  <a:pos x="0" y="20"/>
                </a:cxn>
                <a:cxn ang="0">
                  <a:pos x="1" y="19"/>
                </a:cxn>
                <a:cxn ang="0">
                  <a:pos x="2" y="18"/>
                </a:cxn>
                <a:cxn ang="0">
                  <a:pos x="2" y="18"/>
                </a:cxn>
                <a:cxn ang="0">
                  <a:pos x="22" y="28"/>
                </a:cxn>
                <a:cxn ang="0">
                  <a:pos x="32" y="48"/>
                </a:cxn>
                <a:cxn ang="0">
                  <a:pos x="31" y="49"/>
                </a:cxn>
                <a:cxn ang="0">
                  <a:pos x="7" y="50"/>
                </a:cxn>
                <a:cxn ang="0">
                  <a:pos x="0" y="43"/>
                </a:cxn>
                <a:cxn ang="0">
                  <a:pos x="7" y="36"/>
                </a:cxn>
                <a:cxn ang="0">
                  <a:pos x="13" y="43"/>
                </a:cxn>
                <a:cxn ang="0">
                  <a:pos x="7" y="50"/>
                </a:cxn>
              </a:cxnLst>
              <a:rect l="0" t="0" r="r" b="b"/>
              <a:pathLst>
                <a:path w="50" h="50">
                  <a:moveTo>
                    <a:pt x="49" y="49"/>
                  </a:moveTo>
                  <a:cubicBezTo>
                    <a:pt x="49" y="50"/>
                    <a:pt x="48" y="50"/>
                    <a:pt x="48" y="50"/>
                  </a:cubicBezTo>
                  <a:cubicBezTo>
                    <a:pt x="43" y="50"/>
                    <a:pt x="43" y="50"/>
                    <a:pt x="43" y="50"/>
                  </a:cubicBezTo>
                  <a:cubicBezTo>
                    <a:pt x="41" y="50"/>
                    <a:pt x="40" y="49"/>
                    <a:pt x="40" y="48"/>
                  </a:cubicBezTo>
                  <a:cubicBezTo>
                    <a:pt x="39" y="27"/>
                    <a:pt x="23" y="11"/>
                    <a:pt x="2" y="10"/>
                  </a:cubicBezTo>
                  <a:cubicBezTo>
                    <a:pt x="1" y="9"/>
                    <a:pt x="0" y="8"/>
                    <a:pt x="0" y="7"/>
                  </a:cubicBezTo>
                  <a:cubicBezTo>
                    <a:pt x="0" y="2"/>
                    <a:pt x="0" y="2"/>
                    <a:pt x="0" y="2"/>
                  </a:cubicBezTo>
                  <a:cubicBezTo>
                    <a:pt x="0" y="2"/>
                    <a:pt x="0" y="1"/>
                    <a:pt x="0" y="1"/>
                  </a:cubicBezTo>
                  <a:cubicBezTo>
                    <a:pt x="1" y="0"/>
                    <a:pt x="1" y="0"/>
                    <a:pt x="2" y="0"/>
                  </a:cubicBezTo>
                  <a:cubicBezTo>
                    <a:pt x="2" y="0"/>
                    <a:pt x="2" y="0"/>
                    <a:pt x="2" y="0"/>
                  </a:cubicBezTo>
                  <a:cubicBezTo>
                    <a:pt x="15" y="1"/>
                    <a:pt x="26" y="6"/>
                    <a:pt x="35" y="15"/>
                  </a:cubicBezTo>
                  <a:cubicBezTo>
                    <a:pt x="44" y="24"/>
                    <a:pt x="49" y="35"/>
                    <a:pt x="50" y="48"/>
                  </a:cubicBezTo>
                  <a:cubicBezTo>
                    <a:pt x="50" y="48"/>
                    <a:pt x="50" y="49"/>
                    <a:pt x="49" y="49"/>
                  </a:cubicBezTo>
                  <a:close/>
                  <a:moveTo>
                    <a:pt x="31" y="49"/>
                  </a:moveTo>
                  <a:cubicBezTo>
                    <a:pt x="31" y="50"/>
                    <a:pt x="30" y="50"/>
                    <a:pt x="29" y="50"/>
                  </a:cubicBezTo>
                  <a:cubicBezTo>
                    <a:pt x="25" y="50"/>
                    <a:pt x="25" y="50"/>
                    <a:pt x="25" y="50"/>
                  </a:cubicBezTo>
                  <a:cubicBezTo>
                    <a:pt x="23" y="50"/>
                    <a:pt x="23" y="49"/>
                    <a:pt x="22" y="48"/>
                  </a:cubicBezTo>
                  <a:cubicBezTo>
                    <a:pt x="21" y="37"/>
                    <a:pt x="13" y="29"/>
                    <a:pt x="2" y="28"/>
                  </a:cubicBezTo>
                  <a:cubicBezTo>
                    <a:pt x="1" y="27"/>
                    <a:pt x="0" y="26"/>
                    <a:pt x="0" y="25"/>
                  </a:cubicBezTo>
                  <a:cubicBezTo>
                    <a:pt x="0" y="20"/>
                    <a:pt x="0" y="20"/>
                    <a:pt x="0" y="20"/>
                  </a:cubicBezTo>
                  <a:cubicBezTo>
                    <a:pt x="0" y="20"/>
                    <a:pt x="0" y="19"/>
                    <a:pt x="1" y="19"/>
                  </a:cubicBezTo>
                  <a:cubicBezTo>
                    <a:pt x="1" y="18"/>
                    <a:pt x="1" y="18"/>
                    <a:pt x="2" y="18"/>
                  </a:cubicBezTo>
                  <a:cubicBezTo>
                    <a:pt x="2" y="18"/>
                    <a:pt x="2" y="18"/>
                    <a:pt x="2" y="18"/>
                  </a:cubicBezTo>
                  <a:cubicBezTo>
                    <a:pt x="10" y="19"/>
                    <a:pt x="17" y="22"/>
                    <a:pt x="22" y="28"/>
                  </a:cubicBezTo>
                  <a:cubicBezTo>
                    <a:pt x="28" y="33"/>
                    <a:pt x="31" y="40"/>
                    <a:pt x="32" y="48"/>
                  </a:cubicBezTo>
                  <a:cubicBezTo>
                    <a:pt x="32" y="48"/>
                    <a:pt x="32" y="49"/>
                    <a:pt x="31" y="49"/>
                  </a:cubicBezTo>
                  <a:close/>
                  <a:moveTo>
                    <a:pt x="7" y="50"/>
                  </a:moveTo>
                  <a:cubicBezTo>
                    <a:pt x="3" y="50"/>
                    <a:pt x="0" y="47"/>
                    <a:pt x="0" y="43"/>
                  </a:cubicBezTo>
                  <a:cubicBezTo>
                    <a:pt x="0" y="40"/>
                    <a:pt x="3" y="36"/>
                    <a:pt x="7" y="36"/>
                  </a:cubicBezTo>
                  <a:cubicBezTo>
                    <a:pt x="10" y="36"/>
                    <a:pt x="13" y="40"/>
                    <a:pt x="13" y="43"/>
                  </a:cubicBezTo>
                  <a:cubicBezTo>
                    <a:pt x="13" y="47"/>
                    <a:pt x="10" y="50"/>
                    <a:pt x="7" y="50"/>
                  </a:cubicBezTo>
                  <a:close/>
                </a:path>
              </a:pathLst>
            </a:custGeom>
            <a:gradFill>
              <a:gsLst>
                <a:gs pos="0">
                  <a:srgbClr val="92BFB5"/>
                </a:gs>
                <a:gs pos="100000">
                  <a:srgbClr val="52A4AE"/>
                </a:gs>
              </a:gsLst>
            </a:gradFill>
            <a:ln>
              <a:noFill/>
            </a:ln>
            <a:effectLst>
              <a:outerShdw blurRad="635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000" dirty="0">
                <a:solidFill>
                  <a:srgbClr val="000000"/>
                </a:solidFill>
                <a:cs typeface="+mn-ea"/>
                <a:sym typeface="+mn-lt"/>
              </a:endParaRPr>
            </a:p>
          </p:txBody>
        </p:sp>
      </p:grpSp>
      <p:grpSp>
        <p:nvGrpSpPr>
          <p:cNvPr id="53" name="组合 52">
            <a:extLst>
              <a:ext uri="{FF2B5EF4-FFF2-40B4-BE49-F238E27FC236}">
                <a16:creationId xmlns:a16="http://schemas.microsoft.com/office/drawing/2014/main" id="{830086A9-098E-43D6-91AB-5B1CD3EEB9BC}"/>
              </a:ext>
            </a:extLst>
          </p:cNvPr>
          <p:cNvGrpSpPr/>
          <p:nvPr/>
        </p:nvGrpSpPr>
        <p:grpSpPr>
          <a:xfrm>
            <a:off x="3897144" y="5361445"/>
            <a:ext cx="652760" cy="652760"/>
            <a:chOff x="5706443" y="3267600"/>
            <a:chExt cx="652760" cy="652760"/>
          </a:xfrm>
        </p:grpSpPr>
        <p:grpSp>
          <p:nvGrpSpPr>
            <p:cNvPr id="54" name="组合 53">
              <a:extLst>
                <a:ext uri="{FF2B5EF4-FFF2-40B4-BE49-F238E27FC236}">
                  <a16:creationId xmlns:a16="http://schemas.microsoft.com/office/drawing/2014/main" id="{2D4B4C9E-6C55-4279-9301-23F2908821B5}"/>
                </a:ext>
              </a:extLst>
            </p:cNvPr>
            <p:cNvGrpSpPr/>
            <p:nvPr/>
          </p:nvGrpSpPr>
          <p:grpSpPr>
            <a:xfrm>
              <a:off x="5706443" y="3267600"/>
              <a:ext cx="652760" cy="652760"/>
              <a:chOff x="3237545" y="4561747"/>
              <a:chExt cx="1146960" cy="1146960"/>
            </a:xfrm>
          </p:grpSpPr>
          <p:sp>
            <p:nvSpPr>
              <p:cNvPr id="56" name="圆角矩形 26">
                <a:extLst>
                  <a:ext uri="{FF2B5EF4-FFF2-40B4-BE49-F238E27FC236}">
                    <a16:creationId xmlns:a16="http://schemas.microsoft.com/office/drawing/2014/main" id="{F0DBB612-8CBC-465D-8A6A-11A94CB89555}"/>
                  </a:ext>
                </a:extLst>
              </p:cNvPr>
              <p:cNvSpPr/>
              <p:nvPr/>
            </p:nvSpPr>
            <p:spPr>
              <a:xfrm>
                <a:off x="3237545" y="4561747"/>
                <a:ext cx="1146960" cy="1146960"/>
              </a:xfrm>
              <a:prstGeom prst="roundRect">
                <a:avLst>
                  <a:gd name="adj" fmla="val 50000"/>
                </a:avLst>
              </a:prstGeom>
              <a:gradFill>
                <a:gsLst>
                  <a:gs pos="0">
                    <a:srgbClr val="92BFB5"/>
                  </a:gs>
                  <a:gs pos="100000">
                    <a:srgbClr val="52A4AE"/>
                  </a:gs>
                </a:gsLst>
              </a:gra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rgbClr val="FFFFFF"/>
                  </a:solidFill>
                  <a:cs typeface="+mn-ea"/>
                  <a:sym typeface="+mn-lt"/>
                </a:endParaRPr>
              </a:p>
            </p:txBody>
          </p:sp>
          <p:sp>
            <p:nvSpPr>
              <p:cNvPr id="57" name="圆角矩形 27">
                <a:extLst>
                  <a:ext uri="{FF2B5EF4-FFF2-40B4-BE49-F238E27FC236}">
                    <a16:creationId xmlns:a16="http://schemas.microsoft.com/office/drawing/2014/main" id="{8527EFE2-B5A3-4A1F-AA50-B19E6A7E3802}"/>
                  </a:ext>
                </a:extLst>
              </p:cNvPr>
              <p:cNvSpPr/>
              <p:nvPr/>
            </p:nvSpPr>
            <p:spPr>
              <a:xfrm>
                <a:off x="3351014" y="4675216"/>
                <a:ext cx="920023" cy="920023"/>
              </a:xfrm>
              <a:prstGeom prst="roundRect">
                <a:avLst>
                  <a:gd name="adj" fmla="val 50000"/>
                </a:avLst>
              </a:prstGeom>
              <a:solidFill>
                <a:schemeClr val="bg1">
                  <a:lumMod val="95000"/>
                </a:schemeClr>
              </a:solidFill>
              <a:ln w="50800">
                <a:no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rgbClr val="FFFFFF"/>
                  </a:solidFill>
                  <a:cs typeface="+mn-ea"/>
                  <a:sym typeface="+mn-lt"/>
                </a:endParaRPr>
              </a:p>
            </p:txBody>
          </p:sp>
        </p:grpSp>
        <p:sp>
          <p:nvSpPr>
            <p:cNvPr id="55" name="矩形-9">
              <a:extLst>
                <a:ext uri="{FF2B5EF4-FFF2-40B4-BE49-F238E27FC236}">
                  <a16:creationId xmlns:a16="http://schemas.microsoft.com/office/drawing/2014/main" id="{9F6364C1-39B9-4AC6-B056-DA009103AA75}"/>
                </a:ext>
              </a:extLst>
            </p:cNvPr>
            <p:cNvSpPr>
              <a:spLocks noEditPoints="1"/>
            </p:cNvSpPr>
            <p:nvPr/>
          </p:nvSpPr>
          <p:spPr bwMode="auto">
            <a:xfrm>
              <a:off x="5877361" y="3458348"/>
              <a:ext cx="280187" cy="277999"/>
            </a:xfrm>
            <a:custGeom>
              <a:avLst/>
              <a:gdLst/>
              <a:ahLst/>
              <a:cxnLst>
                <a:cxn ang="0">
                  <a:pos x="55" y="59"/>
                </a:cxn>
                <a:cxn ang="0">
                  <a:pos x="51" y="58"/>
                </a:cxn>
                <a:cxn ang="0">
                  <a:pos x="39" y="46"/>
                </a:cxn>
                <a:cxn ang="0">
                  <a:pos x="25" y="50"/>
                </a:cxn>
                <a:cxn ang="0">
                  <a:pos x="0" y="25"/>
                </a:cxn>
                <a:cxn ang="0">
                  <a:pos x="25" y="0"/>
                </a:cxn>
                <a:cxn ang="0">
                  <a:pos x="50" y="25"/>
                </a:cxn>
                <a:cxn ang="0">
                  <a:pos x="46" y="39"/>
                </a:cxn>
                <a:cxn ang="0">
                  <a:pos x="58" y="52"/>
                </a:cxn>
                <a:cxn ang="0">
                  <a:pos x="59" y="55"/>
                </a:cxn>
                <a:cxn ang="0">
                  <a:pos x="55" y="59"/>
                </a:cxn>
                <a:cxn ang="0">
                  <a:pos x="25" y="9"/>
                </a:cxn>
                <a:cxn ang="0">
                  <a:pos x="9" y="25"/>
                </a:cxn>
                <a:cxn ang="0">
                  <a:pos x="25" y="41"/>
                </a:cxn>
                <a:cxn ang="0">
                  <a:pos x="41" y="25"/>
                </a:cxn>
                <a:cxn ang="0">
                  <a:pos x="25" y="9"/>
                </a:cxn>
                <a:cxn ang="0">
                  <a:pos x="36" y="26"/>
                </a:cxn>
                <a:cxn ang="0">
                  <a:pos x="35" y="27"/>
                </a:cxn>
                <a:cxn ang="0">
                  <a:pos x="15" y="27"/>
                </a:cxn>
                <a:cxn ang="0">
                  <a:pos x="13" y="26"/>
                </a:cxn>
                <a:cxn ang="0">
                  <a:pos x="13" y="24"/>
                </a:cxn>
                <a:cxn ang="0">
                  <a:pos x="15" y="23"/>
                </a:cxn>
                <a:cxn ang="0">
                  <a:pos x="35" y="23"/>
                </a:cxn>
                <a:cxn ang="0">
                  <a:pos x="36" y="24"/>
                </a:cxn>
                <a:cxn ang="0">
                  <a:pos x="36" y="26"/>
                </a:cxn>
              </a:cxnLst>
              <a:rect l="0" t="0" r="r" b="b"/>
              <a:pathLst>
                <a:path w="59" h="59">
                  <a:moveTo>
                    <a:pt x="55" y="59"/>
                  </a:moveTo>
                  <a:cubicBezTo>
                    <a:pt x="53" y="59"/>
                    <a:pt x="52" y="59"/>
                    <a:pt x="51" y="58"/>
                  </a:cubicBezTo>
                  <a:cubicBezTo>
                    <a:pt x="39" y="46"/>
                    <a:pt x="39" y="46"/>
                    <a:pt x="39" y="46"/>
                  </a:cubicBezTo>
                  <a:cubicBezTo>
                    <a:pt x="35" y="49"/>
                    <a:pt x="30" y="50"/>
                    <a:pt x="25" y="50"/>
                  </a:cubicBezTo>
                  <a:cubicBezTo>
                    <a:pt x="11" y="50"/>
                    <a:pt x="0" y="39"/>
                    <a:pt x="0" y="25"/>
                  </a:cubicBezTo>
                  <a:cubicBezTo>
                    <a:pt x="0" y="11"/>
                    <a:pt x="11" y="0"/>
                    <a:pt x="25" y="0"/>
                  </a:cubicBezTo>
                  <a:cubicBezTo>
                    <a:pt x="39" y="0"/>
                    <a:pt x="50" y="11"/>
                    <a:pt x="50" y="25"/>
                  </a:cubicBezTo>
                  <a:cubicBezTo>
                    <a:pt x="50" y="30"/>
                    <a:pt x="48" y="35"/>
                    <a:pt x="46" y="39"/>
                  </a:cubicBezTo>
                  <a:cubicBezTo>
                    <a:pt x="58" y="52"/>
                    <a:pt x="58" y="52"/>
                    <a:pt x="58" y="52"/>
                  </a:cubicBezTo>
                  <a:cubicBezTo>
                    <a:pt x="59" y="52"/>
                    <a:pt x="59" y="54"/>
                    <a:pt x="59" y="55"/>
                  </a:cubicBezTo>
                  <a:cubicBezTo>
                    <a:pt x="59" y="57"/>
                    <a:pt x="57" y="59"/>
                    <a:pt x="55" y="59"/>
                  </a:cubicBezTo>
                  <a:close/>
                  <a:moveTo>
                    <a:pt x="25" y="9"/>
                  </a:moveTo>
                  <a:cubicBezTo>
                    <a:pt x="16" y="9"/>
                    <a:pt x="9" y="16"/>
                    <a:pt x="9" y="25"/>
                  </a:cubicBezTo>
                  <a:cubicBezTo>
                    <a:pt x="9" y="34"/>
                    <a:pt x="16" y="41"/>
                    <a:pt x="25" y="41"/>
                  </a:cubicBezTo>
                  <a:cubicBezTo>
                    <a:pt x="34" y="41"/>
                    <a:pt x="41" y="34"/>
                    <a:pt x="41" y="25"/>
                  </a:cubicBezTo>
                  <a:cubicBezTo>
                    <a:pt x="41" y="16"/>
                    <a:pt x="34" y="9"/>
                    <a:pt x="25" y="9"/>
                  </a:cubicBezTo>
                  <a:close/>
                  <a:moveTo>
                    <a:pt x="36" y="26"/>
                  </a:moveTo>
                  <a:cubicBezTo>
                    <a:pt x="36" y="27"/>
                    <a:pt x="36" y="27"/>
                    <a:pt x="35" y="27"/>
                  </a:cubicBezTo>
                  <a:cubicBezTo>
                    <a:pt x="15" y="27"/>
                    <a:pt x="15" y="27"/>
                    <a:pt x="15" y="27"/>
                  </a:cubicBezTo>
                  <a:cubicBezTo>
                    <a:pt x="14" y="27"/>
                    <a:pt x="13" y="27"/>
                    <a:pt x="13" y="26"/>
                  </a:cubicBezTo>
                  <a:cubicBezTo>
                    <a:pt x="13" y="24"/>
                    <a:pt x="13" y="24"/>
                    <a:pt x="13" y="24"/>
                  </a:cubicBezTo>
                  <a:cubicBezTo>
                    <a:pt x="13" y="23"/>
                    <a:pt x="14" y="23"/>
                    <a:pt x="15" y="23"/>
                  </a:cubicBezTo>
                  <a:cubicBezTo>
                    <a:pt x="35" y="23"/>
                    <a:pt x="35" y="23"/>
                    <a:pt x="35" y="23"/>
                  </a:cubicBezTo>
                  <a:cubicBezTo>
                    <a:pt x="36" y="23"/>
                    <a:pt x="36" y="23"/>
                    <a:pt x="36" y="24"/>
                  </a:cubicBezTo>
                  <a:lnTo>
                    <a:pt x="36" y="26"/>
                  </a:lnTo>
                  <a:close/>
                </a:path>
              </a:pathLst>
            </a:custGeom>
            <a:gradFill>
              <a:gsLst>
                <a:gs pos="0">
                  <a:srgbClr val="92BFB5"/>
                </a:gs>
                <a:gs pos="100000">
                  <a:srgbClr val="52A4AE"/>
                </a:gs>
              </a:gsLst>
            </a:gradFill>
            <a:ln>
              <a:noFill/>
            </a:ln>
            <a:effectLst>
              <a:outerShdw blurRad="635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000" dirty="0">
                <a:solidFill>
                  <a:srgbClr val="000000"/>
                </a:solidFill>
                <a:cs typeface="+mn-ea"/>
                <a:sym typeface="+mn-lt"/>
              </a:endParaRPr>
            </a:p>
          </p:txBody>
        </p:sp>
      </p:grpSp>
      <p:grpSp>
        <p:nvGrpSpPr>
          <p:cNvPr id="58" name="组合 57">
            <a:extLst>
              <a:ext uri="{FF2B5EF4-FFF2-40B4-BE49-F238E27FC236}">
                <a16:creationId xmlns:a16="http://schemas.microsoft.com/office/drawing/2014/main" id="{A88C2662-5433-4A9E-B30A-F8C23A5A2209}"/>
              </a:ext>
            </a:extLst>
          </p:cNvPr>
          <p:cNvGrpSpPr/>
          <p:nvPr/>
        </p:nvGrpSpPr>
        <p:grpSpPr>
          <a:xfrm>
            <a:off x="9041956" y="5361445"/>
            <a:ext cx="652760" cy="652760"/>
            <a:chOff x="9111005" y="3267600"/>
            <a:chExt cx="652760" cy="652760"/>
          </a:xfrm>
        </p:grpSpPr>
        <p:grpSp>
          <p:nvGrpSpPr>
            <p:cNvPr id="59" name="组合 58">
              <a:extLst>
                <a:ext uri="{FF2B5EF4-FFF2-40B4-BE49-F238E27FC236}">
                  <a16:creationId xmlns:a16="http://schemas.microsoft.com/office/drawing/2014/main" id="{64B866FB-760A-4FBA-9852-8303F8947DD8}"/>
                </a:ext>
              </a:extLst>
            </p:cNvPr>
            <p:cNvGrpSpPr/>
            <p:nvPr/>
          </p:nvGrpSpPr>
          <p:grpSpPr>
            <a:xfrm>
              <a:off x="9111005" y="3267600"/>
              <a:ext cx="652760" cy="652760"/>
              <a:chOff x="3237545" y="4561747"/>
              <a:chExt cx="1146960" cy="1146960"/>
            </a:xfrm>
          </p:grpSpPr>
          <p:sp>
            <p:nvSpPr>
              <p:cNvPr id="61" name="圆角矩形 26">
                <a:extLst>
                  <a:ext uri="{FF2B5EF4-FFF2-40B4-BE49-F238E27FC236}">
                    <a16:creationId xmlns:a16="http://schemas.microsoft.com/office/drawing/2014/main" id="{F15CA3C4-C54E-4782-81C9-62AB24678A32}"/>
                  </a:ext>
                </a:extLst>
              </p:cNvPr>
              <p:cNvSpPr/>
              <p:nvPr/>
            </p:nvSpPr>
            <p:spPr>
              <a:xfrm>
                <a:off x="3237545" y="4561747"/>
                <a:ext cx="1146960" cy="1146960"/>
              </a:xfrm>
              <a:prstGeom prst="roundRect">
                <a:avLst>
                  <a:gd name="adj" fmla="val 50000"/>
                </a:avLst>
              </a:prstGeom>
              <a:gradFill>
                <a:gsLst>
                  <a:gs pos="0">
                    <a:srgbClr val="92BFB5"/>
                  </a:gs>
                  <a:gs pos="100000">
                    <a:srgbClr val="52A4AE"/>
                  </a:gs>
                </a:gsLst>
              </a:gra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rgbClr val="FFFFFF"/>
                  </a:solidFill>
                  <a:cs typeface="+mn-ea"/>
                  <a:sym typeface="+mn-lt"/>
                </a:endParaRPr>
              </a:p>
            </p:txBody>
          </p:sp>
          <p:sp>
            <p:nvSpPr>
              <p:cNvPr id="62" name="圆角矩形 27">
                <a:extLst>
                  <a:ext uri="{FF2B5EF4-FFF2-40B4-BE49-F238E27FC236}">
                    <a16:creationId xmlns:a16="http://schemas.microsoft.com/office/drawing/2014/main" id="{524662EA-D395-4EA1-958F-D1A90839479E}"/>
                  </a:ext>
                </a:extLst>
              </p:cNvPr>
              <p:cNvSpPr/>
              <p:nvPr/>
            </p:nvSpPr>
            <p:spPr>
              <a:xfrm>
                <a:off x="3351014" y="4675216"/>
                <a:ext cx="920023" cy="920023"/>
              </a:xfrm>
              <a:prstGeom prst="roundRect">
                <a:avLst>
                  <a:gd name="adj" fmla="val 50000"/>
                </a:avLst>
              </a:prstGeom>
              <a:solidFill>
                <a:schemeClr val="bg1">
                  <a:lumMod val="95000"/>
                </a:schemeClr>
              </a:solidFill>
              <a:ln w="50800">
                <a:no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rgbClr val="FFFFFF"/>
                  </a:solidFill>
                  <a:cs typeface="+mn-ea"/>
                  <a:sym typeface="+mn-lt"/>
                </a:endParaRPr>
              </a:p>
            </p:txBody>
          </p:sp>
        </p:grpSp>
        <p:sp>
          <p:nvSpPr>
            <p:cNvPr id="60" name="矩形-7">
              <a:extLst>
                <a:ext uri="{FF2B5EF4-FFF2-40B4-BE49-F238E27FC236}">
                  <a16:creationId xmlns:a16="http://schemas.microsoft.com/office/drawing/2014/main" id="{76BEB015-E539-42F4-BB17-E5CA8D034FC7}"/>
                </a:ext>
              </a:extLst>
            </p:cNvPr>
            <p:cNvSpPr>
              <a:spLocks noEditPoints="1"/>
            </p:cNvSpPr>
            <p:nvPr/>
          </p:nvSpPr>
          <p:spPr bwMode="auto">
            <a:xfrm>
              <a:off x="9264457" y="3478120"/>
              <a:ext cx="345856" cy="238598"/>
            </a:xfrm>
            <a:custGeom>
              <a:avLst/>
              <a:gdLst/>
              <a:ahLst/>
              <a:cxnLst>
                <a:cxn ang="0">
                  <a:pos x="73" y="36"/>
                </a:cxn>
                <a:cxn ang="0">
                  <a:pos x="58" y="50"/>
                </a:cxn>
                <a:cxn ang="0">
                  <a:pos x="58" y="50"/>
                </a:cxn>
                <a:cxn ang="0">
                  <a:pos x="15" y="50"/>
                </a:cxn>
                <a:cxn ang="0">
                  <a:pos x="15" y="50"/>
                </a:cxn>
                <a:cxn ang="0">
                  <a:pos x="14" y="50"/>
                </a:cxn>
                <a:cxn ang="0">
                  <a:pos x="14" y="50"/>
                </a:cxn>
                <a:cxn ang="0">
                  <a:pos x="0" y="35"/>
                </a:cxn>
                <a:cxn ang="0">
                  <a:pos x="7" y="23"/>
                </a:cxn>
                <a:cxn ang="0">
                  <a:pos x="7" y="20"/>
                </a:cxn>
                <a:cxn ang="0">
                  <a:pos x="17" y="10"/>
                </a:cxn>
                <a:cxn ang="0">
                  <a:pos x="23" y="12"/>
                </a:cxn>
                <a:cxn ang="0">
                  <a:pos x="42" y="0"/>
                </a:cxn>
                <a:cxn ang="0">
                  <a:pos x="64" y="21"/>
                </a:cxn>
                <a:cxn ang="0">
                  <a:pos x="64" y="23"/>
                </a:cxn>
                <a:cxn ang="0">
                  <a:pos x="73" y="36"/>
                </a:cxn>
                <a:cxn ang="0">
                  <a:pos x="27" y="42"/>
                </a:cxn>
                <a:cxn ang="0">
                  <a:pos x="35" y="38"/>
                </a:cxn>
                <a:cxn ang="0">
                  <a:pos x="32" y="34"/>
                </a:cxn>
                <a:cxn ang="0">
                  <a:pos x="27" y="37"/>
                </a:cxn>
                <a:cxn ang="0">
                  <a:pos x="22" y="32"/>
                </a:cxn>
                <a:cxn ang="0">
                  <a:pos x="27" y="28"/>
                </a:cxn>
                <a:cxn ang="0">
                  <a:pos x="48" y="42"/>
                </a:cxn>
                <a:cxn ang="0">
                  <a:pos x="58" y="32"/>
                </a:cxn>
                <a:cxn ang="0">
                  <a:pos x="48" y="23"/>
                </a:cxn>
                <a:cxn ang="0">
                  <a:pos x="39" y="26"/>
                </a:cxn>
                <a:cxn ang="0">
                  <a:pos x="43" y="30"/>
                </a:cxn>
                <a:cxn ang="0">
                  <a:pos x="48" y="28"/>
                </a:cxn>
                <a:cxn ang="0">
                  <a:pos x="52" y="32"/>
                </a:cxn>
                <a:cxn ang="0">
                  <a:pos x="48" y="37"/>
                </a:cxn>
                <a:cxn ang="0">
                  <a:pos x="27" y="23"/>
                </a:cxn>
                <a:cxn ang="0">
                  <a:pos x="16" y="32"/>
                </a:cxn>
                <a:cxn ang="0">
                  <a:pos x="27" y="42"/>
                </a:cxn>
              </a:cxnLst>
              <a:rect l="0" t="0" r="r" b="b"/>
              <a:pathLst>
                <a:path w="73" h="50">
                  <a:moveTo>
                    <a:pt x="73" y="36"/>
                  </a:moveTo>
                  <a:cubicBezTo>
                    <a:pt x="73" y="44"/>
                    <a:pt x="66" y="50"/>
                    <a:pt x="58" y="50"/>
                  </a:cubicBezTo>
                  <a:cubicBezTo>
                    <a:pt x="58" y="50"/>
                    <a:pt x="58" y="50"/>
                    <a:pt x="58" y="50"/>
                  </a:cubicBezTo>
                  <a:cubicBezTo>
                    <a:pt x="15" y="50"/>
                    <a:pt x="15" y="50"/>
                    <a:pt x="15" y="50"/>
                  </a:cubicBezTo>
                  <a:cubicBezTo>
                    <a:pt x="15" y="50"/>
                    <a:pt x="15" y="50"/>
                    <a:pt x="15" y="50"/>
                  </a:cubicBezTo>
                  <a:cubicBezTo>
                    <a:pt x="14" y="50"/>
                    <a:pt x="14" y="50"/>
                    <a:pt x="14" y="50"/>
                  </a:cubicBezTo>
                  <a:cubicBezTo>
                    <a:pt x="14" y="50"/>
                    <a:pt x="14" y="50"/>
                    <a:pt x="14" y="50"/>
                  </a:cubicBezTo>
                  <a:cubicBezTo>
                    <a:pt x="6" y="50"/>
                    <a:pt x="0" y="43"/>
                    <a:pt x="0" y="35"/>
                  </a:cubicBezTo>
                  <a:cubicBezTo>
                    <a:pt x="0" y="30"/>
                    <a:pt x="3" y="26"/>
                    <a:pt x="7" y="23"/>
                  </a:cubicBezTo>
                  <a:cubicBezTo>
                    <a:pt x="7" y="22"/>
                    <a:pt x="7" y="21"/>
                    <a:pt x="7" y="20"/>
                  </a:cubicBezTo>
                  <a:cubicBezTo>
                    <a:pt x="7" y="15"/>
                    <a:pt x="11" y="10"/>
                    <a:pt x="17" y="10"/>
                  </a:cubicBezTo>
                  <a:cubicBezTo>
                    <a:pt x="19" y="10"/>
                    <a:pt x="21" y="11"/>
                    <a:pt x="23" y="12"/>
                  </a:cubicBezTo>
                  <a:cubicBezTo>
                    <a:pt x="26" y="5"/>
                    <a:pt x="34" y="0"/>
                    <a:pt x="42" y="0"/>
                  </a:cubicBezTo>
                  <a:cubicBezTo>
                    <a:pt x="54" y="0"/>
                    <a:pt x="64" y="10"/>
                    <a:pt x="64" y="21"/>
                  </a:cubicBezTo>
                  <a:cubicBezTo>
                    <a:pt x="64" y="22"/>
                    <a:pt x="64" y="22"/>
                    <a:pt x="64" y="23"/>
                  </a:cubicBezTo>
                  <a:cubicBezTo>
                    <a:pt x="69" y="25"/>
                    <a:pt x="73" y="30"/>
                    <a:pt x="73" y="36"/>
                  </a:cubicBezTo>
                  <a:close/>
                  <a:moveTo>
                    <a:pt x="27" y="42"/>
                  </a:moveTo>
                  <a:cubicBezTo>
                    <a:pt x="30" y="42"/>
                    <a:pt x="33" y="41"/>
                    <a:pt x="35" y="38"/>
                  </a:cubicBezTo>
                  <a:cubicBezTo>
                    <a:pt x="34" y="37"/>
                    <a:pt x="33" y="36"/>
                    <a:pt x="32" y="34"/>
                  </a:cubicBezTo>
                  <a:cubicBezTo>
                    <a:pt x="31" y="36"/>
                    <a:pt x="29" y="37"/>
                    <a:pt x="27" y="37"/>
                  </a:cubicBezTo>
                  <a:cubicBezTo>
                    <a:pt x="25" y="37"/>
                    <a:pt x="22" y="35"/>
                    <a:pt x="22" y="32"/>
                  </a:cubicBezTo>
                  <a:cubicBezTo>
                    <a:pt x="22" y="30"/>
                    <a:pt x="25" y="28"/>
                    <a:pt x="27" y="28"/>
                  </a:cubicBezTo>
                  <a:cubicBezTo>
                    <a:pt x="35" y="28"/>
                    <a:pt x="37" y="42"/>
                    <a:pt x="48" y="42"/>
                  </a:cubicBezTo>
                  <a:cubicBezTo>
                    <a:pt x="54" y="42"/>
                    <a:pt x="58" y="38"/>
                    <a:pt x="58" y="32"/>
                  </a:cubicBezTo>
                  <a:cubicBezTo>
                    <a:pt x="58" y="26"/>
                    <a:pt x="53" y="23"/>
                    <a:pt x="48" y="23"/>
                  </a:cubicBezTo>
                  <a:cubicBezTo>
                    <a:pt x="44" y="23"/>
                    <a:pt x="42" y="24"/>
                    <a:pt x="39" y="26"/>
                  </a:cubicBezTo>
                  <a:cubicBezTo>
                    <a:pt x="40" y="28"/>
                    <a:pt x="41" y="29"/>
                    <a:pt x="43" y="30"/>
                  </a:cubicBezTo>
                  <a:cubicBezTo>
                    <a:pt x="44" y="29"/>
                    <a:pt x="46" y="28"/>
                    <a:pt x="48" y="28"/>
                  </a:cubicBezTo>
                  <a:cubicBezTo>
                    <a:pt x="50" y="28"/>
                    <a:pt x="52" y="30"/>
                    <a:pt x="52" y="32"/>
                  </a:cubicBezTo>
                  <a:cubicBezTo>
                    <a:pt x="52" y="35"/>
                    <a:pt x="50" y="37"/>
                    <a:pt x="48" y="37"/>
                  </a:cubicBezTo>
                  <a:cubicBezTo>
                    <a:pt x="40" y="37"/>
                    <a:pt x="38" y="23"/>
                    <a:pt x="27" y="23"/>
                  </a:cubicBezTo>
                  <a:cubicBezTo>
                    <a:pt x="21" y="23"/>
                    <a:pt x="16" y="26"/>
                    <a:pt x="16" y="32"/>
                  </a:cubicBezTo>
                  <a:cubicBezTo>
                    <a:pt x="16" y="38"/>
                    <a:pt x="21" y="42"/>
                    <a:pt x="27" y="42"/>
                  </a:cubicBezTo>
                  <a:close/>
                </a:path>
              </a:pathLst>
            </a:custGeom>
            <a:gradFill>
              <a:gsLst>
                <a:gs pos="0">
                  <a:srgbClr val="92BFB5"/>
                </a:gs>
                <a:gs pos="100000">
                  <a:srgbClr val="52A4AE"/>
                </a:gs>
              </a:gsLst>
            </a:gradFill>
            <a:ln>
              <a:noFill/>
            </a:ln>
            <a:effectLst>
              <a:outerShdw blurRad="635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000" dirty="0">
                <a:solidFill>
                  <a:srgbClr val="000000"/>
                </a:solidFill>
                <a:cs typeface="+mn-ea"/>
                <a:sym typeface="+mn-lt"/>
              </a:endParaRPr>
            </a:p>
          </p:txBody>
        </p:sp>
      </p:grpSp>
      <p:grpSp>
        <p:nvGrpSpPr>
          <p:cNvPr id="63" name="组合 62">
            <a:extLst>
              <a:ext uri="{FF2B5EF4-FFF2-40B4-BE49-F238E27FC236}">
                <a16:creationId xmlns:a16="http://schemas.microsoft.com/office/drawing/2014/main" id="{906650CF-6F2A-4C04-8F83-CC66684BE49D}"/>
              </a:ext>
            </a:extLst>
          </p:cNvPr>
          <p:cNvGrpSpPr/>
          <p:nvPr/>
        </p:nvGrpSpPr>
        <p:grpSpPr>
          <a:xfrm>
            <a:off x="2074074" y="5361445"/>
            <a:ext cx="652760" cy="652760"/>
            <a:chOff x="2301881" y="3267600"/>
            <a:chExt cx="652760" cy="652760"/>
          </a:xfrm>
          <a:effectLst/>
        </p:grpSpPr>
        <p:grpSp>
          <p:nvGrpSpPr>
            <p:cNvPr id="64" name="组合 63">
              <a:extLst>
                <a:ext uri="{FF2B5EF4-FFF2-40B4-BE49-F238E27FC236}">
                  <a16:creationId xmlns:a16="http://schemas.microsoft.com/office/drawing/2014/main" id="{56A8AA1F-1FFF-4C0E-AE1E-60C382F0CC64}"/>
                </a:ext>
              </a:extLst>
            </p:cNvPr>
            <p:cNvGrpSpPr/>
            <p:nvPr/>
          </p:nvGrpSpPr>
          <p:grpSpPr>
            <a:xfrm>
              <a:off x="2301881" y="3267600"/>
              <a:ext cx="652760" cy="652760"/>
              <a:chOff x="3237545" y="4561747"/>
              <a:chExt cx="1146960" cy="1146960"/>
            </a:xfrm>
          </p:grpSpPr>
          <p:sp>
            <p:nvSpPr>
              <p:cNvPr id="66" name="圆角矩形 26">
                <a:extLst>
                  <a:ext uri="{FF2B5EF4-FFF2-40B4-BE49-F238E27FC236}">
                    <a16:creationId xmlns:a16="http://schemas.microsoft.com/office/drawing/2014/main" id="{093FF885-F08A-4322-AD4E-07057F2D1EC0}"/>
                  </a:ext>
                </a:extLst>
              </p:cNvPr>
              <p:cNvSpPr/>
              <p:nvPr/>
            </p:nvSpPr>
            <p:spPr>
              <a:xfrm>
                <a:off x="3237545" y="4561747"/>
                <a:ext cx="1146960" cy="1146960"/>
              </a:xfrm>
              <a:prstGeom prst="roundRect">
                <a:avLst>
                  <a:gd name="adj" fmla="val 50000"/>
                </a:avLst>
              </a:prstGeom>
              <a:gradFill>
                <a:gsLst>
                  <a:gs pos="0">
                    <a:srgbClr val="92BFB5"/>
                  </a:gs>
                  <a:gs pos="100000">
                    <a:srgbClr val="52A4AE"/>
                  </a:gs>
                </a:gsLst>
              </a:gra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rgbClr val="FFFFFF"/>
                  </a:solidFill>
                  <a:cs typeface="+mn-ea"/>
                  <a:sym typeface="+mn-lt"/>
                </a:endParaRPr>
              </a:p>
            </p:txBody>
          </p:sp>
          <p:sp>
            <p:nvSpPr>
              <p:cNvPr id="67" name="圆角矩形 27">
                <a:extLst>
                  <a:ext uri="{FF2B5EF4-FFF2-40B4-BE49-F238E27FC236}">
                    <a16:creationId xmlns:a16="http://schemas.microsoft.com/office/drawing/2014/main" id="{FE258BBB-1E55-4C51-B8C3-2834D409D88B}"/>
                  </a:ext>
                </a:extLst>
              </p:cNvPr>
              <p:cNvSpPr/>
              <p:nvPr/>
            </p:nvSpPr>
            <p:spPr>
              <a:xfrm>
                <a:off x="3351015" y="4675217"/>
                <a:ext cx="920023" cy="920023"/>
              </a:xfrm>
              <a:prstGeom prst="roundRect">
                <a:avLst>
                  <a:gd name="adj" fmla="val 50000"/>
                </a:avLst>
              </a:prstGeom>
              <a:solidFill>
                <a:schemeClr val="bg1">
                  <a:lumMod val="95000"/>
                </a:schemeClr>
              </a:solidFill>
              <a:ln w="50800">
                <a:no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rgbClr val="FFFFFF"/>
                  </a:solidFill>
                  <a:cs typeface="+mn-ea"/>
                  <a:sym typeface="+mn-lt"/>
                </a:endParaRPr>
              </a:p>
            </p:txBody>
          </p:sp>
        </p:grpSp>
        <p:sp>
          <p:nvSpPr>
            <p:cNvPr id="65" name="矩形-32">
              <a:extLst>
                <a:ext uri="{FF2B5EF4-FFF2-40B4-BE49-F238E27FC236}">
                  <a16:creationId xmlns:a16="http://schemas.microsoft.com/office/drawing/2014/main" id="{28885101-EB78-4552-961B-6E9EF11E75D7}"/>
                </a:ext>
              </a:extLst>
            </p:cNvPr>
            <p:cNvSpPr>
              <a:spLocks noEditPoints="1"/>
            </p:cNvSpPr>
            <p:nvPr/>
          </p:nvSpPr>
          <p:spPr bwMode="auto">
            <a:xfrm>
              <a:off x="2480634" y="3438525"/>
              <a:ext cx="300829" cy="297822"/>
            </a:xfrm>
            <a:custGeom>
              <a:avLst/>
              <a:gdLst>
                <a:gd name="T0" fmla="*/ 172 w 344"/>
                <a:gd name="T1" fmla="*/ 0 h 344"/>
                <a:gd name="T2" fmla="*/ 0 w 344"/>
                <a:gd name="T3" fmla="*/ 172 h 344"/>
                <a:gd name="T4" fmla="*/ 172 w 344"/>
                <a:gd name="T5" fmla="*/ 344 h 344"/>
                <a:gd name="T6" fmla="*/ 344 w 344"/>
                <a:gd name="T7" fmla="*/ 172 h 344"/>
                <a:gd name="T8" fmla="*/ 172 w 344"/>
                <a:gd name="T9" fmla="*/ 0 h 344"/>
                <a:gd name="T10" fmla="*/ 186 w 344"/>
                <a:gd name="T11" fmla="*/ 311 h 344"/>
                <a:gd name="T12" fmla="*/ 186 w 344"/>
                <a:gd name="T13" fmla="*/ 234 h 344"/>
                <a:gd name="T14" fmla="*/ 158 w 344"/>
                <a:gd name="T15" fmla="*/ 234 h 344"/>
                <a:gd name="T16" fmla="*/ 158 w 344"/>
                <a:gd name="T17" fmla="*/ 311 h 344"/>
                <a:gd name="T18" fmla="*/ 32 w 344"/>
                <a:gd name="T19" fmla="*/ 186 h 344"/>
                <a:gd name="T20" fmla="*/ 110 w 344"/>
                <a:gd name="T21" fmla="*/ 186 h 344"/>
                <a:gd name="T22" fmla="*/ 110 w 344"/>
                <a:gd name="T23" fmla="*/ 158 h 344"/>
                <a:gd name="T24" fmla="*/ 32 w 344"/>
                <a:gd name="T25" fmla="*/ 158 h 344"/>
                <a:gd name="T26" fmla="*/ 158 w 344"/>
                <a:gd name="T27" fmla="*/ 33 h 344"/>
                <a:gd name="T28" fmla="*/ 158 w 344"/>
                <a:gd name="T29" fmla="*/ 110 h 344"/>
                <a:gd name="T30" fmla="*/ 186 w 344"/>
                <a:gd name="T31" fmla="*/ 110 h 344"/>
                <a:gd name="T32" fmla="*/ 186 w 344"/>
                <a:gd name="T33" fmla="*/ 33 h 344"/>
                <a:gd name="T34" fmla="*/ 311 w 344"/>
                <a:gd name="T35" fmla="*/ 158 h 344"/>
                <a:gd name="T36" fmla="*/ 234 w 344"/>
                <a:gd name="T37" fmla="*/ 158 h 344"/>
                <a:gd name="T38" fmla="*/ 234 w 344"/>
                <a:gd name="T39" fmla="*/ 186 h 344"/>
                <a:gd name="T40" fmla="*/ 311 w 344"/>
                <a:gd name="T41" fmla="*/ 186 h 344"/>
                <a:gd name="T42" fmla="*/ 186 w 344"/>
                <a:gd name="T43" fmla="*/ 31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4" h="344">
                  <a:moveTo>
                    <a:pt x="172" y="0"/>
                  </a:moveTo>
                  <a:cubicBezTo>
                    <a:pt x="77" y="0"/>
                    <a:pt x="0" y="77"/>
                    <a:pt x="0" y="172"/>
                  </a:cubicBezTo>
                  <a:cubicBezTo>
                    <a:pt x="0" y="267"/>
                    <a:pt x="77" y="344"/>
                    <a:pt x="172" y="344"/>
                  </a:cubicBezTo>
                  <a:cubicBezTo>
                    <a:pt x="267" y="344"/>
                    <a:pt x="344" y="267"/>
                    <a:pt x="344" y="172"/>
                  </a:cubicBezTo>
                  <a:cubicBezTo>
                    <a:pt x="344" y="77"/>
                    <a:pt x="267" y="0"/>
                    <a:pt x="172" y="0"/>
                  </a:cubicBezTo>
                  <a:close/>
                  <a:moveTo>
                    <a:pt x="186" y="311"/>
                  </a:moveTo>
                  <a:cubicBezTo>
                    <a:pt x="186" y="234"/>
                    <a:pt x="186" y="234"/>
                    <a:pt x="186" y="234"/>
                  </a:cubicBezTo>
                  <a:cubicBezTo>
                    <a:pt x="158" y="234"/>
                    <a:pt x="158" y="234"/>
                    <a:pt x="158" y="234"/>
                  </a:cubicBezTo>
                  <a:cubicBezTo>
                    <a:pt x="158" y="311"/>
                    <a:pt x="158" y="311"/>
                    <a:pt x="158" y="311"/>
                  </a:cubicBezTo>
                  <a:cubicBezTo>
                    <a:pt x="92" y="305"/>
                    <a:pt x="39" y="252"/>
                    <a:pt x="32" y="186"/>
                  </a:cubicBezTo>
                  <a:cubicBezTo>
                    <a:pt x="110" y="186"/>
                    <a:pt x="110" y="186"/>
                    <a:pt x="110" y="186"/>
                  </a:cubicBezTo>
                  <a:cubicBezTo>
                    <a:pt x="110" y="158"/>
                    <a:pt x="110" y="158"/>
                    <a:pt x="110" y="158"/>
                  </a:cubicBezTo>
                  <a:cubicBezTo>
                    <a:pt x="32" y="158"/>
                    <a:pt x="32" y="158"/>
                    <a:pt x="32" y="158"/>
                  </a:cubicBezTo>
                  <a:cubicBezTo>
                    <a:pt x="39" y="92"/>
                    <a:pt x="92" y="39"/>
                    <a:pt x="158" y="33"/>
                  </a:cubicBezTo>
                  <a:cubicBezTo>
                    <a:pt x="158" y="110"/>
                    <a:pt x="158" y="110"/>
                    <a:pt x="158" y="110"/>
                  </a:cubicBezTo>
                  <a:cubicBezTo>
                    <a:pt x="186" y="110"/>
                    <a:pt x="186" y="110"/>
                    <a:pt x="186" y="110"/>
                  </a:cubicBezTo>
                  <a:cubicBezTo>
                    <a:pt x="186" y="33"/>
                    <a:pt x="186" y="33"/>
                    <a:pt x="186" y="33"/>
                  </a:cubicBezTo>
                  <a:cubicBezTo>
                    <a:pt x="252" y="39"/>
                    <a:pt x="305" y="92"/>
                    <a:pt x="311" y="158"/>
                  </a:cubicBezTo>
                  <a:cubicBezTo>
                    <a:pt x="234" y="158"/>
                    <a:pt x="234" y="158"/>
                    <a:pt x="234" y="158"/>
                  </a:cubicBezTo>
                  <a:cubicBezTo>
                    <a:pt x="234" y="186"/>
                    <a:pt x="234" y="186"/>
                    <a:pt x="234" y="186"/>
                  </a:cubicBezTo>
                  <a:cubicBezTo>
                    <a:pt x="311" y="186"/>
                    <a:pt x="311" y="186"/>
                    <a:pt x="311" y="186"/>
                  </a:cubicBezTo>
                  <a:cubicBezTo>
                    <a:pt x="305" y="252"/>
                    <a:pt x="252" y="305"/>
                    <a:pt x="186" y="311"/>
                  </a:cubicBezTo>
                  <a:close/>
                </a:path>
              </a:pathLst>
            </a:custGeom>
            <a:gradFill>
              <a:gsLst>
                <a:gs pos="0">
                  <a:srgbClr val="92BFB5"/>
                </a:gs>
                <a:gs pos="100000">
                  <a:srgbClr val="52A4AE"/>
                </a:gs>
              </a:gsLst>
            </a:gradFill>
            <a:ln>
              <a:noFill/>
            </a:ln>
            <a:effectLst>
              <a:outerShdw blurRad="635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AU" sz="2000" dirty="0">
                <a:solidFill>
                  <a:srgbClr val="000000"/>
                </a:solidFill>
                <a:cs typeface="+mn-ea"/>
                <a:sym typeface="+mn-lt"/>
              </a:endParaRPr>
            </a:p>
          </p:txBody>
        </p:sp>
      </p:grpSp>
      <p:grpSp>
        <p:nvGrpSpPr>
          <p:cNvPr id="38" name="组合 37"/>
          <p:cNvGrpSpPr/>
          <p:nvPr/>
        </p:nvGrpSpPr>
        <p:grpSpPr>
          <a:xfrm>
            <a:off x="3320458" y="458741"/>
            <a:ext cx="5572519" cy="785143"/>
            <a:chOff x="1679798" y="438128"/>
            <a:chExt cx="5572519" cy="785143"/>
          </a:xfrm>
        </p:grpSpPr>
        <p:sp>
          <p:nvSpPr>
            <p:cNvPr id="39" name="文本框 38"/>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Job overview</a:t>
              </a:r>
            </a:p>
          </p:txBody>
        </p:sp>
        <p:sp>
          <p:nvSpPr>
            <p:cNvPr id="40" name="文本框 39"/>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1195768664"/>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1+#ppt_w/2"/>
                                          </p:val>
                                        </p:tav>
                                        <p:tav tm="100000">
                                          <p:val>
                                            <p:strVal val="#ppt_x"/>
                                          </p:val>
                                        </p:tav>
                                      </p:tavLst>
                                    </p:anim>
                                    <p:anim calcmode="lin" valueType="num">
                                      <p:cBhvr additive="base">
                                        <p:cTn id="24" dur="500" fill="hold"/>
                                        <p:tgtEl>
                                          <p:spTgt spid="4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0-#ppt_w/2"/>
                                          </p:val>
                                        </p:tav>
                                        <p:tav tm="100000">
                                          <p:val>
                                            <p:strVal val="#ppt_x"/>
                                          </p:val>
                                        </p:tav>
                                      </p:tavLst>
                                    </p:anim>
                                    <p:anim calcmode="lin" valueType="num">
                                      <p:cBhvr additive="base">
                                        <p:cTn id="29" dur="500" fill="hold"/>
                                        <p:tgtEl>
                                          <p:spTgt spid="42"/>
                                        </p:tgtEl>
                                        <p:attrNameLst>
                                          <p:attrName>ppt_y</p:attrName>
                                        </p:attrNameLst>
                                      </p:cBhvr>
                                      <p:tavLst>
                                        <p:tav tm="0">
                                          <p:val>
                                            <p:strVal val="#ppt_y"/>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par>
                          <p:cTn id="38" fill="hold">
                            <p:stCondLst>
                              <p:cond delay="1500"/>
                            </p:stCondLst>
                            <p:childTnLst>
                              <p:par>
                                <p:cTn id="39" presetID="53" presetClass="entr" presetSubtype="16"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p:cTn id="41" dur="500" fill="hold"/>
                                        <p:tgtEl>
                                          <p:spTgt spid="63"/>
                                        </p:tgtEl>
                                        <p:attrNameLst>
                                          <p:attrName>ppt_w</p:attrName>
                                        </p:attrNameLst>
                                      </p:cBhvr>
                                      <p:tavLst>
                                        <p:tav tm="0">
                                          <p:val>
                                            <p:fltVal val="0"/>
                                          </p:val>
                                        </p:tav>
                                        <p:tav tm="100000">
                                          <p:val>
                                            <p:strVal val="#ppt_w"/>
                                          </p:val>
                                        </p:tav>
                                      </p:tavLst>
                                    </p:anim>
                                    <p:anim calcmode="lin" valueType="num">
                                      <p:cBhvr>
                                        <p:cTn id="42" dur="500" fill="hold"/>
                                        <p:tgtEl>
                                          <p:spTgt spid="63"/>
                                        </p:tgtEl>
                                        <p:attrNameLst>
                                          <p:attrName>ppt_h</p:attrName>
                                        </p:attrNameLst>
                                      </p:cBhvr>
                                      <p:tavLst>
                                        <p:tav tm="0">
                                          <p:val>
                                            <p:fltVal val="0"/>
                                          </p:val>
                                        </p:tav>
                                        <p:tav tm="100000">
                                          <p:val>
                                            <p:strVal val="#ppt_h"/>
                                          </p:val>
                                        </p:tav>
                                      </p:tavLst>
                                    </p:anim>
                                    <p:animEffect transition="in" filter="fade">
                                      <p:cBhvr>
                                        <p:cTn id="43" dur="500"/>
                                        <p:tgtEl>
                                          <p:spTgt spid="63"/>
                                        </p:tgtEl>
                                      </p:cBhvr>
                                    </p:animEffect>
                                  </p:childTnLst>
                                </p:cTn>
                              </p:par>
                            </p:childTnLst>
                          </p:cTn>
                        </p:par>
                        <p:par>
                          <p:cTn id="44" fill="hold">
                            <p:stCondLst>
                              <p:cond delay="2000"/>
                            </p:stCondLst>
                            <p:childTnLst>
                              <p:par>
                                <p:cTn id="45" presetID="53" presetClass="entr" presetSubtype="16"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childTnLst>
                          </p:cTn>
                        </p:par>
                        <p:par>
                          <p:cTn id="50" fill="hold">
                            <p:stCondLst>
                              <p:cond delay="2500"/>
                            </p:stCondLst>
                            <p:childTnLst>
                              <p:par>
                                <p:cTn id="51" presetID="53" presetClass="entr" presetSubtype="16"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p:cTn id="53" dur="500" fill="hold"/>
                                        <p:tgtEl>
                                          <p:spTgt spid="48"/>
                                        </p:tgtEl>
                                        <p:attrNameLst>
                                          <p:attrName>ppt_w</p:attrName>
                                        </p:attrNameLst>
                                      </p:cBhvr>
                                      <p:tavLst>
                                        <p:tav tm="0">
                                          <p:val>
                                            <p:fltVal val="0"/>
                                          </p:val>
                                        </p:tav>
                                        <p:tav tm="100000">
                                          <p:val>
                                            <p:strVal val="#ppt_w"/>
                                          </p:val>
                                        </p:tav>
                                      </p:tavLst>
                                    </p:anim>
                                    <p:anim calcmode="lin" valueType="num">
                                      <p:cBhvr>
                                        <p:cTn id="54" dur="500" fill="hold"/>
                                        <p:tgtEl>
                                          <p:spTgt spid="48"/>
                                        </p:tgtEl>
                                        <p:attrNameLst>
                                          <p:attrName>ppt_h</p:attrName>
                                        </p:attrNameLst>
                                      </p:cBhvr>
                                      <p:tavLst>
                                        <p:tav tm="0">
                                          <p:val>
                                            <p:fltVal val="0"/>
                                          </p:val>
                                        </p:tav>
                                        <p:tav tm="100000">
                                          <p:val>
                                            <p:strVal val="#ppt_h"/>
                                          </p:val>
                                        </p:tav>
                                      </p:tavLst>
                                    </p:anim>
                                    <p:animEffect transition="in" filter="fade">
                                      <p:cBhvr>
                                        <p:cTn id="55" dur="500"/>
                                        <p:tgtEl>
                                          <p:spTgt spid="48"/>
                                        </p:tgtEl>
                                      </p:cBhvr>
                                    </p:animEffect>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p:cTn id="59" dur="500" fill="hold"/>
                                        <p:tgtEl>
                                          <p:spTgt spid="58"/>
                                        </p:tgtEl>
                                        <p:attrNameLst>
                                          <p:attrName>ppt_w</p:attrName>
                                        </p:attrNameLst>
                                      </p:cBhvr>
                                      <p:tavLst>
                                        <p:tav tm="0">
                                          <p:val>
                                            <p:fltVal val="0"/>
                                          </p:val>
                                        </p:tav>
                                        <p:tav tm="100000">
                                          <p:val>
                                            <p:strVal val="#ppt_w"/>
                                          </p:val>
                                        </p:tav>
                                      </p:tavLst>
                                    </p:anim>
                                    <p:anim calcmode="lin" valueType="num">
                                      <p:cBhvr>
                                        <p:cTn id="60" dur="500" fill="hold"/>
                                        <p:tgtEl>
                                          <p:spTgt spid="58"/>
                                        </p:tgtEl>
                                        <p:attrNameLst>
                                          <p:attrName>ppt_h</p:attrName>
                                        </p:attrNameLst>
                                      </p:cBhvr>
                                      <p:tavLst>
                                        <p:tav tm="0">
                                          <p:val>
                                            <p:fltVal val="0"/>
                                          </p:val>
                                        </p:tav>
                                        <p:tav tm="100000">
                                          <p:val>
                                            <p:strVal val="#ppt_h"/>
                                          </p:val>
                                        </p:tav>
                                      </p:tavLst>
                                    </p:anim>
                                    <p:animEffect transition="in" filter="fade">
                                      <p:cBhvr>
                                        <p:cTn id="6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5493885" y="2452990"/>
            <a:ext cx="1208933" cy="91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91414" tIns="45709" rIns="91414" bIns="45709">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defTabSz="1218804" fontAlgn="auto">
              <a:spcBef>
                <a:spcPts val="0"/>
              </a:spcBef>
              <a:spcAft>
                <a:spcPts val="0"/>
              </a:spcAft>
              <a:defRPr/>
            </a:pPr>
            <a:r>
              <a:rPr lang="zh-CN" altLang="en-US" sz="2666" b="1" kern="0" dirty="0">
                <a:solidFill>
                  <a:schemeClr val="bg1"/>
                </a:solidFill>
                <a:latin typeface="+mn-lt"/>
                <a:ea typeface="+mn-ea"/>
                <a:cs typeface="+mn-ea"/>
                <a:sym typeface="+mn-lt"/>
              </a:rPr>
              <a:t>manners</a:t>
            </a:r>
            <a:endParaRPr lang="en-US" altLang="zh-CN" sz="2666" b="1" kern="0" dirty="0">
              <a:solidFill>
                <a:schemeClr val="bg1"/>
              </a:solidFill>
              <a:latin typeface="+mn-lt"/>
              <a:ea typeface="+mn-ea"/>
              <a:cs typeface="+mn-ea"/>
              <a:sym typeface="+mn-lt"/>
            </a:endParaRPr>
          </a:p>
          <a:p>
            <a:pPr algn="ctr" defTabSz="1218804" fontAlgn="auto">
              <a:spcBef>
                <a:spcPts val="0"/>
              </a:spcBef>
              <a:spcAft>
                <a:spcPts val="0"/>
              </a:spcAft>
              <a:defRPr/>
            </a:pPr>
            <a:r>
              <a:rPr lang="zh-CN" altLang="en-US" sz="2666" b="1" kern="0" dirty="0">
                <a:solidFill>
                  <a:schemeClr val="bg1"/>
                </a:solidFill>
                <a:latin typeface="+mn-lt"/>
                <a:ea typeface="+mn-ea"/>
                <a:cs typeface="+mn-ea"/>
                <a:sym typeface="+mn-lt"/>
              </a:rPr>
              <a:t>Objectivity</a:t>
            </a:r>
          </a:p>
        </p:txBody>
      </p:sp>
      <p:sp>
        <p:nvSpPr>
          <p:cNvPr id="12" name="TextBox 55"/>
          <p:cNvSpPr txBox="1"/>
          <p:nvPr/>
        </p:nvSpPr>
        <p:spPr>
          <a:xfrm>
            <a:off x="6167362" y="2487505"/>
            <a:ext cx="3961177"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91414" tIns="45709" rIns="91414" bIns="45709">
            <a:spAutoFit/>
          </a:bodyPr>
          <a:lstStyle>
            <a:defPPr>
              <a:defRPr lang="en-US"/>
            </a:defPPr>
            <a:lvl1pPr marR="0" lvl="0" indent="0" defTabSz="914400" fontAlgn="auto">
              <a:lnSpc>
                <a:spcPct val="100000"/>
              </a:lnSpc>
              <a:spcBef>
                <a:spcPts val="0"/>
              </a:spcBef>
              <a:spcAft>
                <a:spcPts val="0"/>
              </a:spcAft>
              <a:buClrTx/>
              <a:buSzTx/>
              <a:buFontTx/>
              <a:buNone/>
              <a:tabLst/>
              <a:defRPr sz="4000" kern="0">
                <a:solidFill>
                  <a:srgbClr val="0070C0"/>
                </a:solidFill>
                <a:latin typeface="Impact" pitchFamily="34" charset="0"/>
                <a:ea typeface="微软雅黑" pitchFamily="34" charset="-122"/>
              </a:defRPr>
            </a:lvl1pPr>
            <a:lvl2pPr marL="457200" fontAlgn="base">
              <a:spcBef>
                <a:spcPct val="0"/>
              </a:spcBef>
              <a:spcAft>
                <a:spcPct val="0"/>
              </a:spcAft>
              <a:defRPr>
                <a:latin typeface="Calibri" pitchFamily="34" charset="0"/>
                <a:ea typeface="宋体" charset="-122"/>
              </a:defRPr>
            </a:lvl2pPr>
            <a:lvl3pPr marL="914400" fontAlgn="base">
              <a:spcBef>
                <a:spcPct val="0"/>
              </a:spcBef>
              <a:spcAft>
                <a:spcPct val="0"/>
              </a:spcAft>
              <a:defRPr>
                <a:latin typeface="Calibri" pitchFamily="34" charset="0"/>
                <a:ea typeface="宋体" charset="-122"/>
              </a:defRPr>
            </a:lvl3pPr>
            <a:lvl4pPr marL="1371600" fontAlgn="base">
              <a:spcBef>
                <a:spcPct val="0"/>
              </a:spcBef>
              <a:spcAft>
                <a:spcPct val="0"/>
              </a:spcAft>
              <a:defRPr>
                <a:latin typeface="Calibri" pitchFamily="34" charset="0"/>
                <a:ea typeface="宋体" charset="-122"/>
              </a:defRPr>
            </a:lvl4pPr>
            <a:lvl5pPr marL="1828800" fontAlgn="base">
              <a:spcBef>
                <a:spcPct val="0"/>
              </a:spcBef>
              <a:spcAft>
                <a:spcPct val="0"/>
              </a:spcAft>
              <a:defRPr>
                <a:latin typeface="Calibri" pitchFamily="34" charset="0"/>
                <a:ea typeface="宋体" charset="-122"/>
              </a:defRPr>
            </a:lvl5pPr>
            <a:lvl6pPr marL="2286000" defTabSz="914400">
              <a:defRPr>
                <a:latin typeface="Calibri" pitchFamily="34" charset="0"/>
                <a:ea typeface="宋体" charset="-122"/>
              </a:defRPr>
            </a:lvl6pPr>
            <a:lvl7pPr marL="2743200" defTabSz="914400">
              <a:defRPr>
                <a:latin typeface="Calibri" pitchFamily="34" charset="0"/>
                <a:ea typeface="宋体" charset="-122"/>
              </a:defRPr>
            </a:lvl7pPr>
            <a:lvl8pPr marL="3200400" defTabSz="914400">
              <a:defRPr>
                <a:latin typeface="Calibri" pitchFamily="34" charset="0"/>
                <a:ea typeface="宋体" charset="-122"/>
              </a:defRPr>
            </a:lvl8pPr>
            <a:lvl9pPr marL="3657600" defTabSz="914400">
              <a:defRPr>
                <a:latin typeface="Calibri" pitchFamily="34" charset="0"/>
                <a:ea typeface="宋体" charset="-122"/>
              </a:defRPr>
            </a:lvl9pPr>
          </a:lstStyle>
          <a:p>
            <a:pPr>
              <a:lnSpc>
                <a:spcPct val="130000"/>
              </a:lnSpc>
              <a:spcBef>
                <a:spcPct val="0"/>
              </a:spcBef>
            </a:pPr>
            <a:r>
              <a:rPr lang="zh-CN" altLang="en-US" sz="1200" dirty="0">
                <a:solidFill>
                  <a:schemeClr val="bg1"/>
                </a:solidFill>
                <a:latin typeface="+mn-lt"/>
                <a:ea typeface="+mn-ea"/>
                <a:cs typeface="+mn-ea"/>
                <a:sym typeface="+mn-lt"/>
              </a:rPr>
              <a:t>Click here to enter the comprehensive description of the chart above and enter the comprehensive description description of the chart above here. Enter the comprehensive description of the chart above here, and enter the comprehensive description description of the chart above here.</a:t>
            </a:r>
          </a:p>
        </p:txBody>
      </p:sp>
      <p:grpSp>
        <p:nvGrpSpPr>
          <p:cNvPr id="29" name="组合 28"/>
          <p:cNvGrpSpPr/>
          <p:nvPr/>
        </p:nvGrpSpPr>
        <p:grpSpPr>
          <a:xfrm>
            <a:off x="5630598" y="2070682"/>
            <a:ext cx="4700619" cy="1021786"/>
            <a:chOff x="824130" y="2225116"/>
            <a:chExt cx="4700619" cy="1021786"/>
          </a:xfrm>
          <a:effectLst>
            <a:outerShdw blurRad="190500" dist="38100" dir="2700000" algn="tl" rotWithShape="0">
              <a:prstClr val="black">
                <a:alpha val="20000"/>
              </a:prstClr>
            </a:outerShdw>
          </a:effectLst>
        </p:grpSpPr>
        <p:sp>
          <p:nvSpPr>
            <p:cNvPr id="30" name="矩形 29"/>
            <p:cNvSpPr/>
            <p:nvPr/>
          </p:nvSpPr>
          <p:spPr>
            <a:xfrm>
              <a:off x="1198029" y="2225116"/>
              <a:ext cx="4326720" cy="1021786"/>
            </a:xfrm>
            <a:prstGeom prst="rect">
              <a:avLst/>
            </a:prstGeom>
            <a:noFill/>
            <a:ln w="19050">
              <a:solidFill>
                <a:schemeClr val="bg1">
                  <a:lumMod val="65000"/>
                </a:schemeClr>
              </a:solidFill>
              <a:round/>
              <a:headEnd type="none" w="med" len="med"/>
              <a:tailEnd type="oval"/>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31" name="菱形 30"/>
            <p:cNvSpPr/>
            <p:nvPr/>
          </p:nvSpPr>
          <p:spPr>
            <a:xfrm>
              <a:off x="824130" y="2371637"/>
              <a:ext cx="747798" cy="747798"/>
            </a:xfrm>
            <a:prstGeom prst="diamond">
              <a:avLst/>
            </a:prstGeom>
            <a:gradFill>
              <a:gsLst>
                <a:gs pos="0">
                  <a:srgbClr val="92BFB5"/>
                </a:gs>
                <a:gs pos="100000">
                  <a:srgbClr val="52A4AE"/>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i="0" u="none" strike="noStrike" kern="0" cap="none" spc="0" normalizeH="0" baseline="0" noProof="0" dirty="0">
                  <a:ln>
                    <a:noFill/>
                  </a:ln>
                  <a:solidFill>
                    <a:schemeClr val="bg1"/>
                  </a:solidFill>
                  <a:effectLst/>
                  <a:uLnTx/>
                  <a:uFillTx/>
                  <a:cs typeface="+mn-ea"/>
                  <a:sym typeface="+mn-lt"/>
                </a:rPr>
                <a:t>A</a:t>
              </a:r>
              <a:endParaRPr kumimoji="0" lang="zh-CN" altLang="en-US" sz="2800" i="0" u="none" strike="noStrike" kern="0" cap="none" spc="0" normalizeH="0" baseline="0" noProof="0" dirty="0">
                <a:ln>
                  <a:noFill/>
                </a:ln>
                <a:solidFill>
                  <a:schemeClr val="bg1"/>
                </a:solidFill>
                <a:effectLst/>
                <a:uLnTx/>
                <a:uFillTx/>
                <a:cs typeface="+mn-ea"/>
                <a:sym typeface="+mn-lt"/>
              </a:endParaRPr>
            </a:p>
          </p:txBody>
        </p:sp>
        <p:sp>
          <p:nvSpPr>
            <p:cNvPr id="34" name="文本框 33"/>
            <p:cNvSpPr txBox="1"/>
            <p:nvPr/>
          </p:nvSpPr>
          <p:spPr>
            <a:xfrm>
              <a:off x="1796211" y="2389654"/>
              <a:ext cx="3513902" cy="613694"/>
            </a:xfrm>
            <a:prstGeom prst="rect">
              <a:avLst/>
            </a:prstGeom>
            <a:noFill/>
            <a:effectLst/>
          </p:spPr>
          <p:txBody>
            <a:bodyPr wrap="square" rtlCol="0">
              <a:spAutoFit/>
            </a:bodyPr>
            <a:lstStyle/>
            <a:p>
              <a:pPr>
                <a:lnSpc>
                  <a:spcPct val="150000"/>
                </a:lnSpc>
              </a:pPr>
              <a:r>
                <a:rPr lang="en-US" altLang="zh-CN" sz="1200" dirty="0">
                  <a:solidFill>
                    <a:schemeClr val="tx1">
                      <a:lumMod val="50000"/>
                      <a:lumOff val="50000"/>
                    </a:schemeClr>
                  </a:solidFill>
                  <a:cs typeface="+mn-ea"/>
                  <a:sym typeface="+mn-lt"/>
                </a:rPr>
                <a:t>Click here to add content that matches the title.</a:t>
              </a:r>
            </a:p>
          </p:txBody>
        </p:sp>
      </p:grpSp>
      <p:grpSp>
        <p:nvGrpSpPr>
          <p:cNvPr id="44" name="组合 43"/>
          <p:cNvGrpSpPr/>
          <p:nvPr/>
        </p:nvGrpSpPr>
        <p:grpSpPr>
          <a:xfrm>
            <a:off x="6500141" y="3529599"/>
            <a:ext cx="4700619" cy="1021786"/>
            <a:chOff x="824130" y="2225116"/>
            <a:chExt cx="4700619" cy="1021786"/>
          </a:xfrm>
          <a:effectLst>
            <a:outerShdw blurRad="190500" dist="38100" dir="2700000" algn="tl" rotWithShape="0">
              <a:prstClr val="black">
                <a:alpha val="20000"/>
              </a:prstClr>
            </a:outerShdw>
          </a:effectLst>
        </p:grpSpPr>
        <p:sp>
          <p:nvSpPr>
            <p:cNvPr id="45" name="矩形 44"/>
            <p:cNvSpPr/>
            <p:nvPr/>
          </p:nvSpPr>
          <p:spPr>
            <a:xfrm>
              <a:off x="1198029" y="2225116"/>
              <a:ext cx="4326720" cy="1021786"/>
            </a:xfrm>
            <a:prstGeom prst="rect">
              <a:avLst/>
            </a:prstGeom>
            <a:noFill/>
            <a:ln w="19050">
              <a:solidFill>
                <a:schemeClr val="bg1">
                  <a:lumMod val="65000"/>
                </a:schemeClr>
              </a:solidFill>
              <a:round/>
              <a:headEnd type="none" w="med" len="med"/>
              <a:tailEnd type="oval"/>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46" name="菱形 45"/>
            <p:cNvSpPr/>
            <p:nvPr/>
          </p:nvSpPr>
          <p:spPr>
            <a:xfrm>
              <a:off x="824130" y="2371637"/>
              <a:ext cx="747798" cy="747798"/>
            </a:xfrm>
            <a:prstGeom prst="diamond">
              <a:avLst/>
            </a:prstGeom>
            <a:gradFill>
              <a:gsLst>
                <a:gs pos="0">
                  <a:srgbClr val="92BFB5"/>
                </a:gs>
                <a:gs pos="100000">
                  <a:srgbClr val="52A4AE"/>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800" kern="0" noProof="0" dirty="0">
                  <a:solidFill>
                    <a:schemeClr val="bg1"/>
                  </a:solidFill>
                  <a:cs typeface="+mn-ea"/>
                  <a:sym typeface="+mn-lt"/>
                </a:rPr>
                <a:t>B</a:t>
              </a:r>
              <a:endParaRPr kumimoji="0" lang="zh-CN" altLang="en-US" sz="2800" i="0" u="none" strike="noStrike" kern="0" cap="none" spc="0" normalizeH="0" baseline="0" noProof="0" dirty="0">
                <a:ln>
                  <a:noFill/>
                </a:ln>
                <a:solidFill>
                  <a:schemeClr val="bg1"/>
                </a:solidFill>
                <a:effectLst/>
                <a:uLnTx/>
                <a:uFillTx/>
                <a:cs typeface="+mn-ea"/>
                <a:sym typeface="+mn-lt"/>
              </a:endParaRPr>
            </a:p>
          </p:txBody>
        </p:sp>
        <p:sp>
          <p:nvSpPr>
            <p:cNvPr id="47" name="文本框 46"/>
            <p:cNvSpPr txBox="1"/>
            <p:nvPr/>
          </p:nvSpPr>
          <p:spPr>
            <a:xfrm>
              <a:off x="1752321" y="2460037"/>
              <a:ext cx="3607836" cy="613694"/>
            </a:xfrm>
            <a:prstGeom prst="rect">
              <a:avLst/>
            </a:prstGeom>
            <a:noFill/>
            <a:effectLst/>
          </p:spPr>
          <p:txBody>
            <a:bodyPr wrap="square" rtlCol="0">
              <a:spAutoFit/>
            </a:bodyPr>
            <a:lstStyle/>
            <a:p>
              <a:pPr>
                <a:lnSpc>
                  <a:spcPct val="150000"/>
                </a:lnSpc>
              </a:pPr>
              <a:r>
                <a:rPr lang="en-US" altLang="zh-CN" sz="1200" dirty="0">
                  <a:solidFill>
                    <a:schemeClr val="tx1">
                      <a:lumMod val="50000"/>
                      <a:lumOff val="50000"/>
                    </a:schemeClr>
                  </a:solidFill>
                  <a:cs typeface="+mn-ea"/>
                  <a:sym typeface="+mn-lt"/>
                </a:rPr>
                <a:t>Click here to add content that matches the title.</a:t>
              </a:r>
            </a:p>
          </p:txBody>
        </p:sp>
      </p:grpSp>
      <p:grpSp>
        <p:nvGrpSpPr>
          <p:cNvPr id="48" name="组合 47"/>
          <p:cNvGrpSpPr/>
          <p:nvPr/>
        </p:nvGrpSpPr>
        <p:grpSpPr>
          <a:xfrm>
            <a:off x="5630598" y="4988516"/>
            <a:ext cx="4700619" cy="1021786"/>
            <a:chOff x="824130" y="2225116"/>
            <a:chExt cx="4700619" cy="1021786"/>
          </a:xfrm>
          <a:effectLst>
            <a:outerShdw blurRad="190500" dist="38100" dir="2700000" algn="tl" rotWithShape="0">
              <a:prstClr val="black">
                <a:alpha val="20000"/>
              </a:prstClr>
            </a:outerShdw>
          </a:effectLst>
        </p:grpSpPr>
        <p:sp>
          <p:nvSpPr>
            <p:cNvPr id="49" name="矩形 48"/>
            <p:cNvSpPr/>
            <p:nvPr/>
          </p:nvSpPr>
          <p:spPr>
            <a:xfrm>
              <a:off x="1198029" y="2225116"/>
              <a:ext cx="4326720" cy="1021786"/>
            </a:xfrm>
            <a:prstGeom prst="rect">
              <a:avLst/>
            </a:prstGeom>
            <a:noFill/>
            <a:ln w="19050">
              <a:solidFill>
                <a:schemeClr val="bg1">
                  <a:lumMod val="65000"/>
                </a:schemeClr>
              </a:solidFill>
              <a:round/>
              <a:headEnd type="none" w="med" len="med"/>
              <a:tailEnd type="oval"/>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50" name="菱形 49"/>
            <p:cNvSpPr/>
            <p:nvPr/>
          </p:nvSpPr>
          <p:spPr>
            <a:xfrm>
              <a:off x="824130" y="2371637"/>
              <a:ext cx="747798" cy="747798"/>
            </a:xfrm>
            <a:prstGeom prst="diamond">
              <a:avLst/>
            </a:prstGeom>
            <a:gradFill>
              <a:gsLst>
                <a:gs pos="0">
                  <a:srgbClr val="92BFB5"/>
                </a:gs>
                <a:gs pos="100000">
                  <a:srgbClr val="52A4AE"/>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i="0" u="none" strike="noStrike" kern="0" cap="none" spc="0" normalizeH="0" baseline="0" noProof="0" dirty="0">
                  <a:ln>
                    <a:noFill/>
                  </a:ln>
                  <a:solidFill>
                    <a:schemeClr val="bg1"/>
                  </a:solidFill>
                  <a:effectLst/>
                  <a:uLnTx/>
                  <a:uFillTx/>
                  <a:cs typeface="+mn-ea"/>
                  <a:sym typeface="+mn-lt"/>
                </a:rPr>
                <a:t>C</a:t>
              </a:r>
              <a:endParaRPr kumimoji="0" lang="zh-CN" altLang="en-US" sz="2800" i="0" u="none" strike="noStrike" kern="0" cap="none" spc="0" normalizeH="0" baseline="0" noProof="0" dirty="0">
                <a:ln>
                  <a:noFill/>
                </a:ln>
                <a:solidFill>
                  <a:schemeClr val="bg1"/>
                </a:solidFill>
                <a:effectLst/>
                <a:uLnTx/>
                <a:uFillTx/>
                <a:cs typeface="+mn-ea"/>
                <a:sym typeface="+mn-lt"/>
              </a:endParaRPr>
            </a:p>
          </p:txBody>
        </p:sp>
        <p:sp>
          <p:nvSpPr>
            <p:cNvPr id="51" name="文本框 50"/>
            <p:cNvSpPr txBox="1"/>
            <p:nvPr/>
          </p:nvSpPr>
          <p:spPr>
            <a:xfrm>
              <a:off x="1752321" y="2460037"/>
              <a:ext cx="3607836" cy="613694"/>
            </a:xfrm>
            <a:prstGeom prst="rect">
              <a:avLst/>
            </a:prstGeom>
            <a:noFill/>
            <a:effectLst/>
          </p:spPr>
          <p:txBody>
            <a:bodyPr wrap="square" rtlCol="0">
              <a:spAutoFit/>
            </a:bodyPr>
            <a:lstStyle/>
            <a:p>
              <a:pPr>
                <a:lnSpc>
                  <a:spcPct val="150000"/>
                </a:lnSpc>
              </a:pPr>
              <a:r>
                <a:rPr lang="en-US" altLang="zh-CN" sz="1200" dirty="0">
                  <a:solidFill>
                    <a:schemeClr val="tx1">
                      <a:lumMod val="50000"/>
                      <a:lumOff val="50000"/>
                    </a:schemeClr>
                  </a:solidFill>
                  <a:cs typeface="+mn-ea"/>
                  <a:sym typeface="+mn-lt"/>
                </a:rPr>
                <a:t>Click here to add content that matches the title.</a:t>
              </a:r>
            </a:p>
          </p:txBody>
        </p:sp>
      </p:grpSp>
      <p:grpSp>
        <p:nvGrpSpPr>
          <p:cNvPr id="14" name="组合 13"/>
          <p:cNvGrpSpPr/>
          <p:nvPr/>
        </p:nvGrpSpPr>
        <p:grpSpPr>
          <a:xfrm>
            <a:off x="1122660" y="2159612"/>
            <a:ext cx="3863753" cy="3863753"/>
            <a:chOff x="1122660" y="2159612"/>
            <a:chExt cx="3863753" cy="3863753"/>
          </a:xfrm>
        </p:grpSpPr>
        <p:sp>
          <p:nvSpPr>
            <p:cNvPr id="13" name="椭圆 12"/>
            <p:cNvSpPr/>
            <p:nvPr/>
          </p:nvSpPr>
          <p:spPr>
            <a:xfrm>
              <a:off x="1122660" y="2159612"/>
              <a:ext cx="3863753" cy="3863753"/>
            </a:xfrm>
            <a:prstGeom prst="ellipse">
              <a:avLst/>
            </a:prstGeom>
            <a:blipFill dpi="0" rotWithShape="1">
              <a:blip r:embed="rId3">
                <a:extLst>
                  <a:ext uri="{28A0092B-C50C-407E-A947-70E740481C1C}">
                    <a14:useLocalDpi xmlns:a14="http://schemas.microsoft.com/office/drawing/2010/main" val="0"/>
                  </a:ext>
                </a:extLst>
              </a:blip>
              <a:srcRect/>
              <a:stretch>
                <a:fillRect l="-24745" r="-24745"/>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p:cNvSpPr/>
            <p:nvPr/>
          </p:nvSpPr>
          <p:spPr>
            <a:xfrm>
              <a:off x="1701306" y="2743201"/>
              <a:ext cx="2696578" cy="2696576"/>
            </a:xfrm>
            <a:prstGeom prst="ellipse">
              <a:avLst/>
            </a:prstGeom>
            <a:gradFill>
              <a:gsLst>
                <a:gs pos="0">
                  <a:srgbClr val="92BFB5">
                    <a:alpha val="70000"/>
                  </a:srgbClr>
                </a:gs>
                <a:gs pos="100000">
                  <a:srgbClr val="52A4AE">
                    <a:alpha val="73000"/>
                  </a:srgb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矩形 52"/>
            <p:cNvSpPr>
              <a:spLocks noChangeArrowheads="1"/>
            </p:cNvSpPr>
            <p:nvPr/>
          </p:nvSpPr>
          <p:spPr bwMode="auto">
            <a:xfrm>
              <a:off x="2526952" y="3352175"/>
              <a:ext cx="1056647" cy="13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91414" tIns="45709" rIns="91414" bIns="45709">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defTabSz="1218804" fontAlgn="auto">
                <a:lnSpc>
                  <a:spcPct val="150000"/>
                </a:lnSpc>
                <a:spcBef>
                  <a:spcPts val="0"/>
                </a:spcBef>
                <a:spcAft>
                  <a:spcPts val="0"/>
                </a:spcAft>
                <a:defRPr/>
              </a:pPr>
              <a:r>
                <a:rPr lang="zh-CN" altLang="en-US" sz="2800" b="1" kern="0" spc="600" dirty="0">
                  <a:solidFill>
                    <a:schemeClr val="bg1"/>
                  </a:solidFill>
                  <a:latin typeface="+mn-lt"/>
                  <a:ea typeface="+mn-ea"/>
                  <a:cs typeface="+mn-ea"/>
                  <a:sym typeface="+mn-lt"/>
                </a:rPr>
                <a:t>Job</a:t>
              </a:r>
              <a:endParaRPr lang="en-US" altLang="zh-CN" sz="2800" b="1" kern="0" spc="600" dirty="0">
                <a:solidFill>
                  <a:schemeClr val="bg1"/>
                </a:solidFill>
                <a:latin typeface="+mn-lt"/>
                <a:ea typeface="+mn-ea"/>
                <a:cs typeface="+mn-ea"/>
                <a:sym typeface="+mn-lt"/>
              </a:endParaRPr>
            </a:p>
            <a:p>
              <a:pPr algn="ctr" defTabSz="1218804" fontAlgn="auto">
                <a:lnSpc>
                  <a:spcPct val="150000"/>
                </a:lnSpc>
                <a:spcBef>
                  <a:spcPts val="0"/>
                </a:spcBef>
                <a:spcAft>
                  <a:spcPts val="0"/>
                </a:spcAft>
                <a:defRPr/>
              </a:pPr>
              <a:r>
                <a:rPr lang="zh-CN" altLang="en-US" sz="2800" b="1" kern="0" spc="600" dirty="0">
                  <a:solidFill>
                    <a:schemeClr val="bg1"/>
                  </a:solidFill>
                  <a:latin typeface="+mn-lt"/>
                  <a:ea typeface="+mn-ea"/>
                  <a:cs typeface="+mn-ea"/>
                  <a:sym typeface="+mn-lt"/>
                </a:rPr>
                <a:t>focus</a:t>
              </a:r>
            </a:p>
          </p:txBody>
        </p:sp>
      </p:grpSp>
      <p:grpSp>
        <p:nvGrpSpPr>
          <p:cNvPr id="21" name="组合 20"/>
          <p:cNvGrpSpPr/>
          <p:nvPr/>
        </p:nvGrpSpPr>
        <p:grpSpPr>
          <a:xfrm>
            <a:off x="3320458" y="458741"/>
            <a:ext cx="5572519" cy="785143"/>
            <a:chOff x="1679798" y="438128"/>
            <a:chExt cx="5572519" cy="785143"/>
          </a:xfrm>
        </p:grpSpPr>
        <p:sp>
          <p:nvSpPr>
            <p:cNvPr id="22" name="文本框 21"/>
            <p:cNvSpPr txBox="1"/>
            <p:nvPr/>
          </p:nvSpPr>
          <p:spPr>
            <a:xfrm>
              <a:off x="3142618" y="438128"/>
              <a:ext cx="2646878" cy="584775"/>
            </a:xfrm>
            <a:prstGeom prst="rect">
              <a:avLst/>
            </a:prstGeom>
            <a:noFill/>
          </p:spPr>
          <p:txBody>
            <a:bodyPr wrap="none" rtlCol="0">
              <a:spAutoFit/>
              <a:scene3d>
                <a:camera prst="orthographicFront"/>
                <a:lightRig rig="threePt" dir="t"/>
              </a:scene3d>
              <a:sp3d contourW="12700"/>
            </a:bodyPr>
            <a:lstStyle/>
            <a:p>
              <a:pPr lvl="0" algn="ctr">
                <a:defRPr/>
              </a:pPr>
              <a:r>
                <a:rPr lang="zh-CN" altLang="en-US" sz="3200" b="1" dirty="0">
                  <a:solidFill>
                    <a:schemeClr val="tx1">
                      <a:lumMod val="85000"/>
                      <a:lumOff val="15000"/>
                    </a:schemeClr>
                  </a:solidFill>
                  <a:cs typeface="+mn-ea"/>
                  <a:sym typeface="+mn-lt"/>
                </a:rPr>
                <a:t>Job overview</a:t>
              </a:r>
            </a:p>
          </p:txBody>
        </p:sp>
        <p:sp>
          <p:nvSpPr>
            <p:cNvPr id="23" name="文本框 22"/>
            <p:cNvSpPr txBox="1"/>
            <p:nvPr/>
          </p:nvSpPr>
          <p:spPr>
            <a:xfrm>
              <a:off x="1679798" y="977050"/>
              <a:ext cx="5572519" cy="246221"/>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000" dirty="0">
                  <a:solidFill>
                    <a:schemeClr val="bg1">
                      <a:lumMod val="50000"/>
                    </a:schemeClr>
                  </a:solidFill>
                  <a:cs typeface="+mn-ea"/>
                  <a:sym typeface="+mn-lt"/>
                </a:rPr>
                <a:t>Financial industry investment return analysis marketing report</a:t>
              </a:r>
              <a:endParaRPr lang="zh-CN" altLang="en-US"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403718435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75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2" presetClass="entr" presetSubtype="8" fill="hold" grpId="0" nodeType="withEffect">
                                  <p:stCondLst>
                                    <p:cond delay="75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 presetClass="entr" presetSubtype="2"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1+#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1+#ppt_w/2"/>
                                          </p:val>
                                        </p:tav>
                                        <p:tav tm="100000">
                                          <p:val>
                                            <p:strVal val="#ppt_x"/>
                                          </p:val>
                                        </p:tav>
                                      </p:tavLst>
                                    </p:anim>
                                    <p:anim calcmode="lin" valueType="num">
                                      <p:cBhvr additive="base">
                                        <p:cTn id="27" dur="500" fill="hold"/>
                                        <p:tgtEl>
                                          <p:spTgt spid="4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2" presetClass="entr" presetSubtype="2"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1+#ppt_w/2"/>
                                          </p:val>
                                        </p:tav>
                                        <p:tav tm="100000">
                                          <p:val>
                                            <p:strVal val="#ppt_x"/>
                                          </p:val>
                                        </p:tav>
                                      </p:tavLst>
                                    </p:anim>
                                    <p:anim calcmode="lin" valueType="num">
                                      <p:cBhvr additive="base">
                                        <p:cTn id="32"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等腰三角形 21"/>
          <p:cNvSpPr/>
          <p:nvPr/>
        </p:nvSpPr>
        <p:spPr>
          <a:xfrm rot="19016716">
            <a:off x="-852899" y="3929233"/>
            <a:ext cx="1998880" cy="119510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Lst>
            <a:ahLst/>
            <a:cxnLst>
              <a:cxn ang="0">
                <a:pos x="connsiteX0" y="connsiteY0"/>
              </a:cxn>
              <a:cxn ang="0">
                <a:pos x="connsiteX1" y="connsiteY1"/>
              </a:cxn>
              <a:cxn ang="0">
                <a:pos x="connsiteX2" y="connsiteY2"/>
              </a:cxn>
              <a:cxn ang="0">
                <a:pos x="connsiteX3" y="connsiteY3"/>
              </a:cxn>
            </a:cxnLst>
            <a:rect l="l" t="t" r="r" b="b"/>
            <a:pathLst>
              <a:path w="2970564" h="3027997">
                <a:moveTo>
                  <a:pt x="0" y="3027997"/>
                </a:moveTo>
                <a:lnTo>
                  <a:pt x="1714575" y="-1"/>
                </a:lnTo>
                <a:lnTo>
                  <a:pt x="2970564" y="1149568"/>
                </a:lnTo>
                <a:lnTo>
                  <a:pt x="0" y="3027997"/>
                </a:lnTo>
                <a:close/>
              </a:path>
            </a:pathLst>
          </a:custGeom>
          <a:gradFill>
            <a:gsLst>
              <a:gs pos="17000">
                <a:srgbClr val="FFFFFF">
                  <a:alpha val="0"/>
                </a:srgbClr>
              </a:gs>
              <a:gs pos="82000">
                <a:srgbClr val="92BFB5">
                  <a:alpha val="22000"/>
                </a:srgbClr>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等腰三角形 21"/>
          <p:cNvSpPr/>
          <p:nvPr/>
        </p:nvSpPr>
        <p:spPr>
          <a:xfrm rot="19016716">
            <a:off x="-311224" y="3993267"/>
            <a:ext cx="2436405" cy="2076611"/>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 name="connsiteX0" fmla="*/ 0 w 2356699"/>
              <a:gd name="connsiteY0" fmla="*/ 3027997 h 5261461"/>
              <a:gd name="connsiteX1" fmla="*/ 1714575 w 2356699"/>
              <a:gd name="connsiteY1" fmla="*/ -1 h 5261461"/>
              <a:gd name="connsiteX2" fmla="*/ 2356699 w 2356699"/>
              <a:gd name="connsiteY2" fmla="*/ 5261462 h 5261461"/>
              <a:gd name="connsiteX3" fmla="*/ 0 w 2356699"/>
              <a:gd name="connsiteY3" fmla="*/ 3027997 h 5261461"/>
              <a:gd name="connsiteX0" fmla="*/ 0 w 3620776"/>
              <a:gd name="connsiteY0" fmla="*/ 1807117 h 5261461"/>
              <a:gd name="connsiteX1" fmla="*/ 2978652 w 3620776"/>
              <a:gd name="connsiteY1" fmla="*/ -1 h 5261461"/>
              <a:gd name="connsiteX2" fmla="*/ 3620776 w 3620776"/>
              <a:gd name="connsiteY2" fmla="*/ 5261462 h 5261461"/>
              <a:gd name="connsiteX3" fmla="*/ 0 w 3620776"/>
              <a:gd name="connsiteY3" fmla="*/ 1807117 h 5261461"/>
            </a:gdLst>
            <a:ahLst/>
            <a:cxnLst>
              <a:cxn ang="0">
                <a:pos x="connsiteX0" y="connsiteY0"/>
              </a:cxn>
              <a:cxn ang="0">
                <a:pos x="connsiteX1" y="connsiteY1"/>
              </a:cxn>
              <a:cxn ang="0">
                <a:pos x="connsiteX2" y="connsiteY2"/>
              </a:cxn>
              <a:cxn ang="0">
                <a:pos x="connsiteX3" y="connsiteY3"/>
              </a:cxn>
            </a:cxnLst>
            <a:rect l="l" t="t" r="r" b="b"/>
            <a:pathLst>
              <a:path w="3620776" h="5261461">
                <a:moveTo>
                  <a:pt x="0" y="1807117"/>
                </a:moveTo>
                <a:lnTo>
                  <a:pt x="2978652" y="-1"/>
                </a:lnTo>
                <a:lnTo>
                  <a:pt x="3620776" y="5261462"/>
                </a:lnTo>
                <a:lnTo>
                  <a:pt x="0" y="1807117"/>
                </a:lnTo>
                <a:close/>
              </a:path>
            </a:pathLst>
          </a:custGeom>
          <a:gradFill>
            <a:gsLst>
              <a:gs pos="67000">
                <a:srgbClr val="FFFFFF">
                  <a:alpha val="0"/>
                </a:srgbClr>
              </a:gs>
              <a:gs pos="29000">
                <a:srgbClr val="E1EAEF"/>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等腰三角形 23"/>
          <p:cNvSpPr/>
          <p:nvPr/>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等腰三角形 21"/>
          <p:cNvSpPr/>
          <p:nvPr/>
        </p:nvSpPr>
        <p:spPr>
          <a:xfrm>
            <a:off x="7899257" y="581046"/>
            <a:ext cx="1175168" cy="1442358"/>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Lst>
            <a:ahLst/>
            <a:cxnLst>
              <a:cxn ang="0">
                <a:pos x="connsiteX0" y="connsiteY0"/>
              </a:cxn>
              <a:cxn ang="0">
                <a:pos x="connsiteX1" y="connsiteY1"/>
              </a:cxn>
              <a:cxn ang="0">
                <a:pos x="connsiteX2" y="connsiteY2"/>
              </a:cxn>
              <a:cxn ang="0">
                <a:pos x="connsiteX3" y="connsiteY3"/>
              </a:cxn>
            </a:cxnLst>
            <a:rect l="l" t="t" r="r" b="b"/>
            <a:pathLst>
              <a:path w="1175168" h="1442358">
                <a:moveTo>
                  <a:pt x="1175168" y="1423350"/>
                </a:moveTo>
                <a:lnTo>
                  <a:pt x="446919" y="1442358"/>
                </a:lnTo>
                <a:lnTo>
                  <a:pt x="0" y="0"/>
                </a:lnTo>
                <a:lnTo>
                  <a:pt x="1175168" y="142335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等腰三角形 21"/>
          <p:cNvSpPr/>
          <p:nvPr/>
        </p:nvSpPr>
        <p:spPr>
          <a:xfrm>
            <a:off x="7881294" y="664439"/>
            <a:ext cx="571839" cy="13764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Lst>
            <a:ahLst/>
            <a:cxnLst>
              <a:cxn ang="0">
                <a:pos x="connsiteX0" y="connsiteY0"/>
              </a:cxn>
              <a:cxn ang="0">
                <a:pos x="connsiteX1" y="connsiteY1"/>
              </a:cxn>
              <a:cxn ang="0">
                <a:pos x="connsiteX2" y="connsiteY2"/>
              </a:cxn>
              <a:cxn ang="0">
                <a:pos x="connsiteX3" y="connsiteY3"/>
              </a:cxn>
            </a:cxnLst>
            <a:rect l="l" t="t" r="r" b="b"/>
            <a:pathLst>
              <a:path w="571839" h="1376459">
                <a:moveTo>
                  <a:pt x="571839" y="1369482"/>
                </a:moveTo>
                <a:lnTo>
                  <a:pt x="0" y="1376459"/>
                </a:lnTo>
                <a:lnTo>
                  <a:pt x="67979" y="0"/>
                </a:lnTo>
                <a:lnTo>
                  <a:pt x="571839" y="136948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等腰三角形 26"/>
          <p:cNvSpPr/>
          <p:nvPr/>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11">
            <a:extLst>
              <a:ext uri="{FF2B5EF4-FFF2-40B4-BE49-F238E27FC236}">
                <a16:creationId xmlns:a16="http://schemas.microsoft.com/office/drawing/2014/main" id="{FAEF77BF-5D21-417E-94DD-954B6E616DDF}"/>
              </a:ext>
            </a:extLst>
          </p:cNvPr>
          <p:cNvGrpSpPr>
            <a:grpSpLocks/>
          </p:cNvGrpSpPr>
          <p:nvPr/>
        </p:nvGrpSpPr>
        <p:grpSpPr bwMode="auto">
          <a:xfrm>
            <a:off x="4789607" y="3503334"/>
            <a:ext cx="6223717" cy="1675469"/>
            <a:chOff x="737130" y="4486612"/>
            <a:chExt cx="6224800" cy="1676727"/>
          </a:xfrm>
        </p:grpSpPr>
        <p:sp>
          <p:nvSpPr>
            <p:cNvPr id="46" name="矩形 45">
              <a:extLst>
                <a:ext uri="{FF2B5EF4-FFF2-40B4-BE49-F238E27FC236}">
                  <a16:creationId xmlns:a16="http://schemas.microsoft.com/office/drawing/2014/main" id="{49B9E682-55FA-4EFE-B944-C574287A5FDE}"/>
                </a:ext>
              </a:extLst>
            </p:cNvPr>
            <p:cNvSpPr/>
            <p:nvPr/>
          </p:nvSpPr>
          <p:spPr bwMode="auto">
            <a:xfrm>
              <a:off x="807065" y="5716984"/>
              <a:ext cx="5481639" cy="446355"/>
            </a:xfrm>
            <a:prstGeom prst="rect">
              <a:avLst/>
            </a:prstGeom>
          </p:spPr>
          <p:txBody>
            <a:bodyPr wrap="square">
              <a:spAutoFit/>
              <a:scene3d>
                <a:camera prst="orthographicFront"/>
                <a:lightRig rig="threePt" dir="t"/>
              </a:scene3d>
              <a:sp3d contourW="12700"/>
            </a:bodyPr>
            <a:lstStyle/>
            <a:p>
              <a:pPr>
                <a:lnSpc>
                  <a:spcPct val="120000"/>
                </a:lnSpc>
              </a:pPr>
              <a:r>
                <a:rPr lang="en-US" altLang="zh-CN" sz="1000" dirty="0">
                  <a:solidFill>
                    <a:schemeClr val="tx1">
                      <a:lumMod val="50000"/>
                      <a:lumOff val="50000"/>
                    </a:schemeClr>
                  </a:solidFill>
                  <a:cs typeface="+mn-ea"/>
                  <a:sym typeface="+mn-lt"/>
                </a:rPr>
                <a:t>Brief introduction of new employee induction training enterprise and business process of business finance insurance bank</a:t>
              </a:r>
              <a:endParaRPr lang="zh-CN" altLang="en-US" sz="1000" dirty="0">
                <a:solidFill>
                  <a:schemeClr val="tx1">
                    <a:lumMod val="50000"/>
                    <a:lumOff val="50000"/>
                  </a:schemeClr>
                </a:solidFill>
                <a:cs typeface="+mn-ea"/>
                <a:sym typeface="+mn-lt"/>
              </a:endParaRPr>
            </a:p>
          </p:txBody>
        </p:sp>
        <p:sp>
          <p:nvSpPr>
            <p:cNvPr id="47" name="文本框 46">
              <a:extLst>
                <a:ext uri="{FF2B5EF4-FFF2-40B4-BE49-F238E27FC236}">
                  <a16:creationId xmlns:a16="http://schemas.microsoft.com/office/drawing/2014/main" id="{CB12293C-2570-4826-913E-F28EB67D7D3A}"/>
                </a:ext>
              </a:extLst>
            </p:cNvPr>
            <p:cNvSpPr txBox="1"/>
            <p:nvPr/>
          </p:nvSpPr>
          <p:spPr>
            <a:xfrm>
              <a:off x="737130" y="4969275"/>
              <a:ext cx="6224800" cy="585214"/>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sz="3200" b="0" spc="0" dirty="0">
                  <a:solidFill>
                    <a:srgbClr val="405E62"/>
                  </a:solidFill>
                  <a:effectLst>
                    <a:outerShdw blurRad="25400" dist="25400" dir="2700000" algn="tl">
                      <a:srgbClr val="000000">
                        <a:alpha val="25000"/>
                      </a:srgbClr>
                    </a:outerShdw>
                  </a:effectLst>
                  <a:latin typeface="+mn-lt"/>
                  <a:ea typeface="+mn-ea"/>
                  <a:cs typeface="+mn-ea"/>
                  <a:sym typeface="+mn-lt"/>
                </a:rPr>
                <a:t>The completion of the work</a:t>
              </a:r>
            </a:p>
          </p:txBody>
        </p:sp>
        <p:sp>
          <p:nvSpPr>
            <p:cNvPr id="48" name="文本框 47">
              <a:extLst>
                <a:ext uri="{FF2B5EF4-FFF2-40B4-BE49-F238E27FC236}">
                  <a16:creationId xmlns:a16="http://schemas.microsoft.com/office/drawing/2014/main" id="{1CA59E1E-852A-46AA-91A4-583BEE764F4C}"/>
                </a:ext>
              </a:extLst>
            </p:cNvPr>
            <p:cNvSpPr txBox="1"/>
            <p:nvPr/>
          </p:nvSpPr>
          <p:spPr>
            <a:xfrm>
              <a:off x="785008" y="4486612"/>
              <a:ext cx="3048530" cy="462012"/>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eaLnBrk="1" fontAlgn="auto" hangingPunct="1">
                <a:spcBef>
                  <a:spcPts val="0"/>
                </a:spcBef>
                <a:spcAft>
                  <a:spcPts val="0"/>
                </a:spcAft>
                <a:defRPr/>
              </a:pPr>
              <a:r>
                <a:rPr lang="en-US" altLang="zh-CN" sz="2400" b="0" spc="0" dirty="0">
                  <a:solidFill>
                    <a:srgbClr val="405E62"/>
                  </a:solidFill>
                  <a:latin typeface="+mn-lt"/>
                  <a:ea typeface="+mn-ea"/>
                  <a:cs typeface="+mn-ea"/>
                  <a:sym typeface="+mn-lt"/>
                </a:rPr>
                <a:t>PART FOUR</a:t>
              </a:r>
              <a:endParaRPr lang="zh-CN" altLang="en-US" sz="2400" b="0" spc="0" dirty="0">
                <a:solidFill>
                  <a:srgbClr val="405E62"/>
                </a:solidFill>
                <a:latin typeface="+mn-lt"/>
                <a:ea typeface="+mn-ea"/>
                <a:cs typeface="+mn-ea"/>
                <a:sym typeface="+mn-lt"/>
              </a:endParaRPr>
            </a:p>
          </p:txBody>
        </p:sp>
      </p:grpSp>
      <p:grpSp>
        <p:nvGrpSpPr>
          <p:cNvPr id="49" name="组合 48">
            <a:extLst>
              <a:ext uri="{FF2B5EF4-FFF2-40B4-BE49-F238E27FC236}">
                <a16:creationId xmlns:a16="http://schemas.microsoft.com/office/drawing/2014/main" id="{C49FBB47-4223-4EAE-8FFA-F0C289624AD1}"/>
              </a:ext>
            </a:extLst>
          </p:cNvPr>
          <p:cNvGrpSpPr/>
          <p:nvPr/>
        </p:nvGrpSpPr>
        <p:grpSpPr>
          <a:xfrm>
            <a:off x="691700" y="1028694"/>
            <a:ext cx="3893974" cy="3893974"/>
            <a:chOff x="-630302" y="1714542"/>
            <a:chExt cx="4762837" cy="4762838"/>
          </a:xfrm>
        </p:grpSpPr>
        <p:sp>
          <p:nvSpPr>
            <p:cNvPr id="50" name="椭圆 49">
              <a:extLst>
                <a:ext uri="{FF2B5EF4-FFF2-40B4-BE49-F238E27FC236}">
                  <a16:creationId xmlns:a16="http://schemas.microsoft.com/office/drawing/2014/main" id="{C6AAF931-4AFB-44C8-B2B1-EED05478B0EA}"/>
                </a:ext>
              </a:extLst>
            </p:cNvPr>
            <p:cNvSpPr/>
            <p:nvPr/>
          </p:nvSpPr>
          <p:spPr>
            <a:xfrm>
              <a:off x="-630302" y="1714542"/>
              <a:ext cx="4762837" cy="4762838"/>
            </a:xfrm>
            <a:prstGeom prst="ellipse">
              <a:avLst/>
            </a:prstGeom>
            <a:gradFill>
              <a:gsLst>
                <a:gs pos="65000">
                  <a:srgbClr val="B6D3B7">
                    <a:alpha val="0"/>
                  </a:srgbClr>
                </a:gs>
                <a:gs pos="0">
                  <a:srgbClr val="52A4AE">
                    <a:alpha val="34000"/>
                  </a:srgbClr>
                </a:gs>
              </a:gsLst>
              <a:lin ang="5400000" scaled="1"/>
            </a:gradFill>
            <a:ln>
              <a:noFill/>
            </a:ln>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600" dirty="0">
                <a:solidFill>
                  <a:schemeClr val="tx1"/>
                </a:solidFill>
                <a:cs typeface="+mn-ea"/>
                <a:sym typeface="+mn-lt"/>
              </a:endParaRPr>
            </a:p>
          </p:txBody>
        </p:sp>
        <p:sp>
          <p:nvSpPr>
            <p:cNvPr id="51" name="文本框 50">
              <a:extLst>
                <a:ext uri="{FF2B5EF4-FFF2-40B4-BE49-F238E27FC236}">
                  <a16:creationId xmlns:a16="http://schemas.microsoft.com/office/drawing/2014/main" id="{5DA345DF-5950-4C10-9BEC-077238A2F985}"/>
                </a:ext>
              </a:extLst>
            </p:cNvPr>
            <p:cNvSpPr txBox="1"/>
            <p:nvPr/>
          </p:nvSpPr>
          <p:spPr>
            <a:xfrm>
              <a:off x="-201830" y="2394188"/>
              <a:ext cx="3790331" cy="2710446"/>
            </a:xfrm>
            <a:prstGeom prst="rect">
              <a:avLst/>
            </a:prstGeom>
            <a:noFill/>
          </p:spPr>
          <p:txBody>
            <a:bodyPr wrap="square" rtlCol="0">
              <a:spAutoFit/>
            </a:bodyPr>
            <a:lstStyle/>
            <a:p>
              <a:pPr algn="ctr"/>
              <a:r>
                <a:rPr lang="en-US" altLang="zh-CN"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rPr>
                <a:t>02</a:t>
              </a:r>
              <a:endParaRPr lang="zh-CN" altLang="en-US"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endParaRPr>
            </a:p>
          </p:txBody>
        </p:sp>
      </p:grpSp>
      <p:sp>
        <p:nvSpPr>
          <p:cNvPr id="52" name="等腰三角形 51"/>
          <p:cNvSpPr/>
          <p:nvPr/>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等腰三角形 21"/>
          <p:cNvSpPr/>
          <p:nvPr/>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等腰三角形 21"/>
          <p:cNvSpPr/>
          <p:nvPr/>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等腰三角形 21"/>
          <p:cNvSpPr/>
          <p:nvPr/>
        </p:nvSpPr>
        <p:spPr>
          <a:xfrm rot="19016716">
            <a:off x="7429689" y="1625281"/>
            <a:ext cx="749276"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等腰三角形 21"/>
          <p:cNvSpPr/>
          <p:nvPr/>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等腰三角形 21"/>
          <p:cNvSpPr/>
          <p:nvPr/>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等腰三角形 21"/>
          <p:cNvSpPr/>
          <p:nvPr/>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558783264"/>
      </p:ext>
    </p:extLst>
  </p:cSld>
  <p:clrMapOvr>
    <a:masterClrMapping/>
  </p:clrMapOvr>
  <p:transition spd="slow" advClick="0" advTm="4000">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1+#ppt_w/2"/>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1+#ppt_w/2"/>
                                              </p:val>
                                            </p:tav>
                                            <p:tav tm="100000">
                                              <p:val>
                                                <p:strVal val="#ppt_x"/>
                                              </p:val>
                                            </p:tav>
                                          </p:tavLst>
                                        </p:anim>
                                        <p:anim calcmode="lin" valueType="num">
                                          <p:cBhvr additive="base">
                                            <p:cTn id="12" dur="75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1+#ppt_w/2"/>
                                              </p:val>
                                            </p:tav>
                                            <p:tav tm="100000">
                                              <p:val>
                                                <p:strVal val="#ppt_x"/>
                                              </p:val>
                                            </p:tav>
                                          </p:tavLst>
                                        </p:anim>
                                        <p:anim calcmode="lin" valueType="num">
                                          <p:cBhvr additive="base">
                                            <p:cTn id="16" dur="75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1+#ppt_w/2"/>
                                              </p:val>
                                            </p:tav>
                                            <p:tav tm="100000">
                                              <p:val>
                                                <p:strVal val="#ppt_x"/>
                                              </p:val>
                                            </p:tav>
                                          </p:tavLst>
                                        </p:anim>
                                        <p:anim calcmode="lin" valueType="num">
                                          <p:cBhvr additive="base">
                                            <p:cTn id="20" dur="75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750" fill="hold"/>
                                            <p:tgtEl>
                                              <p:spTgt spid="52"/>
                                            </p:tgtEl>
                                            <p:attrNameLst>
                                              <p:attrName>ppt_x</p:attrName>
                                            </p:attrNameLst>
                                          </p:cBhvr>
                                          <p:tavLst>
                                            <p:tav tm="0">
                                              <p:val>
                                                <p:strVal val="1+#ppt_w/2"/>
                                              </p:val>
                                            </p:tav>
                                            <p:tav tm="100000">
                                              <p:val>
                                                <p:strVal val="#ppt_x"/>
                                              </p:val>
                                            </p:tav>
                                          </p:tavLst>
                                        </p:anim>
                                        <p:anim calcmode="lin" valueType="num">
                                          <p:cBhvr additive="base">
                                            <p:cTn id="24" dur="750" fill="hold"/>
                                            <p:tgtEl>
                                              <p:spTgt spid="52"/>
                                            </p:tgtEl>
                                            <p:attrNameLst>
                                              <p:attrName>ppt_y</p:attrName>
                                            </p:attrNameLst>
                                          </p:cBhvr>
                                          <p:tavLst>
                                            <p:tav tm="0">
                                              <p:val>
                                                <p:strVal val="0-#ppt_h/2"/>
                                              </p:val>
                                            </p:tav>
                                            <p:tav tm="100000">
                                              <p:val>
                                                <p:strVal val="#ppt_y"/>
                                              </p:val>
                                            </p:tav>
                                          </p:tavLst>
                                        </p:anim>
                                      </p:childTnLst>
                                    </p:cTn>
                                  </p:par>
                                  <p:par>
                                    <p:cTn id="25" presetID="2" presetClass="entr" presetSubtype="3" decel="10000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750" fill="hold"/>
                                            <p:tgtEl>
                                              <p:spTgt spid="53"/>
                                            </p:tgtEl>
                                            <p:attrNameLst>
                                              <p:attrName>ppt_x</p:attrName>
                                            </p:attrNameLst>
                                          </p:cBhvr>
                                          <p:tavLst>
                                            <p:tav tm="0">
                                              <p:val>
                                                <p:strVal val="1+#ppt_w/2"/>
                                              </p:val>
                                            </p:tav>
                                            <p:tav tm="100000">
                                              <p:val>
                                                <p:strVal val="#ppt_x"/>
                                              </p:val>
                                            </p:tav>
                                          </p:tavLst>
                                        </p:anim>
                                        <p:anim calcmode="lin" valueType="num">
                                          <p:cBhvr additive="base">
                                            <p:cTn id="28" dur="750" fill="hold"/>
                                            <p:tgtEl>
                                              <p:spTgt spid="53"/>
                                            </p:tgtEl>
                                            <p:attrNameLst>
                                              <p:attrName>ppt_y</p:attrName>
                                            </p:attrNameLst>
                                          </p:cBhvr>
                                          <p:tavLst>
                                            <p:tav tm="0">
                                              <p:val>
                                                <p:strVal val="0-#ppt_h/2"/>
                                              </p:val>
                                            </p:tav>
                                            <p:tav tm="100000">
                                              <p:val>
                                                <p:strVal val="#ppt_y"/>
                                              </p:val>
                                            </p:tav>
                                          </p:tavLst>
                                        </p:anim>
                                      </p:childTnLst>
                                    </p:cTn>
                                  </p:par>
                                  <p:par>
                                    <p:cTn id="29" presetID="2" presetClass="entr" presetSubtype="3" decel="10000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750" fill="hold"/>
                                            <p:tgtEl>
                                              <p:spTgt spid="54"/>
                                            </p:tgtEl>
                                            <p:attrNameLst>
                                              <p:attrName>ppt_x</p:attrName>
                                            </p:attrNameLst>
                                          </p:cBhvr>
                                          <p:tavLst>
                                            <p:tav tm="0">
                                              <p:val>
                                                <p:strVal val="1+#ppt_w/2"/>
                                              </p:val>
                                            </p:tav>
                                            <p:tav tm="100000">
                                              <p:val>
                                                <p:strVal val="#ppt_x"/>
                                              </p:val>
                                            </p:tav>
                                          </p:tavLst>
                                        </p:anim>
                                        <p:anim calcmode="lin" valueType="num">
                                          <p:cBhvr additive="base">
                                            <p:cTn id="32" dur="750" fill="hold"/>
                                            <p:tgtEl>
                                              <p:spTgt spid="54"/>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750" fill="hold"/>
                                            <p:tgtEl>
                                              <p:spTgt spid="55"/>
                                            </p:tgtEl>
                                            <p:attrNameLst>
                                              <p:attrName>ppt_x</p:attrName>
                                            </p:attrNameLst>
                                          </p:cBhvr>
                                          <p:tavLst>
                                            <p:tav tm="0">
                                              <p:val>
                                                <p:strVal val="1+#ppt_w/2"/>
                                              </p:val>
                                            </p:tav>
                                            <p:tav tm="100000">
                                              <p:val>
                                                <p:strVal val="#ppt_x"/>
                                              </p:val>
                                            </p:tav>
                                          </p:tavLst>
                                        </p:anim>
                                        <p:anim calcmode="lin" valueType="num">
                                          <p:cBhvr additive="base">
                                            <p:cTn id="36" dur="750" fill="hold"/>
                                            <p:tgtEl>
                                              <p:spTgt spid="55"/>
                                            </p:tgtEl>
                                            <p:attrNameLst>
                                              <p:attrName>ppt_y</p:attrName>
                                            </p:attrNameLst>
                                          </p:cBhvr>
                                          <p:tavLst>
                                            <p:tav tm="0">
                                              <p:val>
                                                <p:strVal val="0-#ppt_h/2"/>
                                              </p:val>
                                            </p:tav>
                                            <p:tav tm="100000">
                                              <p:val>
                                                <p:strVal val="#ppt_y"/>
                                              </p:val>
                                            </p:tav>
                                          </p:tavLst>
                                        </p:anim>
                                      </p:childTnLst>
                                    </p:cTn>
                                  </p:par>
                                  <p:par>
                                    <p:cTn id="37" presetID="2" presetClass="entr" presetSubtype="3" decel="10000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750" fill="hold"/>
                                            <p:tgtEl>
                                              <p:spTgt spid="56"/>
                                            </p:tgtEl>
                                            <p:attrNameLst>
                                              <p:attrName>ppt_x</p:attrName>
                                            </p:attrNameLst>
                                          </p:cBhvr>
                                          <p:tavLst>
                                            <p:tav tm="0">
                                              <p:val>
                                                <p:strVal val="1+#ppt_w/2"/>
                                              </p:val>
                                            </p:tav>
                                            <p:tav tm="100000">
                                              <p:val>
                                                <p:strVal val="#ppt_x"/>
                                              </p:val>
                                            </p:tav>
                                          </p:tavLst>
                                        </p:anim>
                                        <p:anim calcmode="lin" valueType="num">
                                          <p:cBhvr additive="base">
                                            <p:cTn id="40" dur="750" fill="hold"/>
                                            <p:tgtEl>
                                              <p:spTgt spid="56"/>
                                            </p:tgtEl>
                                            <p:attrNameLst>
                                              <p:attrName>ppt_y</p:attrName>
                                            </p:attrNameLst>
                                          </p:cBhvr>
                                          <p:tavLst>
                                            <p:tav tm="0">
                                              <p:val>
                                                <p:strVal val="0-#ppt_h/2"/>
                                              </p:val>
                                            </p:tav>
                                            <p:tav tm="100000">
                                              <p:val>
                                                <p:strVal val="#ppt_y"/>
                                              </p:val>
                                            </p:tav>
                                          </p:tavLst>
                                        </p:anim>
                                      </p:childTnLst>
                                    </p:cTn>
                                  </p:par>
                                  <p:par>
                                    <p:cTn id="41" presetID="2" presetClass="entr" presetSubtype="3" decel="10000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750" fill="hold"/>
                                            <p:tgtEl>
                                              <p:spTgt spid="57"/>
                                            </p:tgtEl>
                                            <p:attrNameLst>
                                              <p:attrName>ppt_x</p:attrName>
                                            </p:attrNameLst>
                                          </p:cBhvr>
                                          <p:tavLst>
                                            <p:tav tm="0">
                                              <p:val>
                                                <p:strVal val="1+#ppt_w/2"/>
                                              </p:val>
                                            </p:tav>
                                            <p:tav tm="100000">
                                              <p:val>
                                                <p:strVal val="#ppt_x"/>
                                              </p:val>
                                            </p:tav>
                                          </p:tavLst>
                                        </p:anim>
                                        <p:anim calcmode="lin" valueType="num">
                                          <p:cBhvr additive="base">
                                            <p:cTn id="44" dur="750" fill="hold"/>
                                            <p:tgtEl>
                                              <p:spTgt spid="57"/>
                                            </p:tgtEl>
                                            <p:attrNameLst>
                                              <p:attrName>ppt_y</p:attrName>
                                            </p:attrNameLst>
                                          </p:cBhvr>
                                          <p:tavLst>
                                            <p:tav tm="0">
                                              <p:val>
                                                <p:strVal val="0-#ppt_h/2"/>
                                              </p:val>
                                            </p:tav>
                                            <p:tav tm="100000">
                                              <p:val>
                                                <p:strVal val="#ppt_y"/>
                                              </p:val>
                                            </p:tav>
                                          </p:tavLst>
                                        </p:anim>
                                      </p:childTnLst>
                                    </p:cTn>
                                  </p:par>
                                  <p:par>
                                    <p:cTn id="45" presetID="2" presetClass="entr" presetSubtype="3" decel="10000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750" fill="hold"/>
                                            <p:tgtEl>
                                              <p:spTgt spid="58"/>
                                            </p:tgtEl>
                                            <p:attrNameLst>
                                              <p:attrName>ppt_x</p:attrName>
                                            </p:attrNameLst>
                                          </p:cBhvr>
                                          <p:tavLst>
                                            <p:tav tm="0">
                                              <p:val>
                                                <p:strVal val="1+#ppt_w/2"/>
                                              </p:val>
                                            </p:tav>
                                            <p:tav tm="100000">
                                              <p:val>
                                                <p:strVal val="#ppt_x"/>
                                              </p:val>
                                            </p:tav>
                                          </p:tavLst>
                                        </p:anim>
                                        <p:anim calcmode="lin" valueType="num">
                                          <p:cBhvr additive="base">
                                            <p:cTn id="48" dur="750" fill="hold"/>
                                            <p:tgtEl>
                                              <p:spTgt spid="58"/>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40000">
                                      <p:stCondLst>
                                        <p:cond delay="500"/>
                                      </p:stCondLst>
                                      <p:childTnLst>
                                        <p:set>
                                          <p:cBhvr>
                                            <p:cTn id="50" dur="1" fill="hold">
                                              <p:stCondLst>
                                                <p:cond delay="0"/>
                                              </p:stCondLst>
                                            </p:cTn>
                                            <p:tgtEl>
                                              <p:spTgt spid="49"/>
                                            </p:tgtEl>
                                            <p:attrNameLst>
                                              <p:attrName>style.visibility</p:attrName>
                                            </p:attrNameLst>
                                          </p:cBhvr>
                                          <p:to>
                                            <p:strVal val="visible"/>
                                          </p:to>
                                        </p:set>
                                        <p:anim calcmode="lin" valueType="num" p14:bounceEnd="40000">
                                          <p:cBhvr additive="base">
                                            <p:cTn id="51" dur="750" fill="hold"/>
                                            <p:tgtEl>
                                              <p:spTgt spid="49"/>
                                            </p:tgtEl>
                                            <p:attrNameLst>
                                              <p:attrName>ppt_x</p:attrName>
                                            </p:attrNameLst>
                                          </p:cBhvr>
                                          <p:tavLst>
                                            <p:tav tm="0">
                                              <p:val>
                                                <p:strVal val="#ppt_x"/>
                                              </p:val>
                                            </p:tav>
                                            <p:tav tm="100000">
                                              <p:val>
                                                <p:strVal val="#ppt_x"/>
                                              </p:val>
                                            </p:tav>
                                          </p:tavLst>
                                        </p:anim>
                                        <p:anim calcmode="lin" valueType="num" p14:bounceEnd="40000">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12" presetClass="entr" presetSubtype="8" fill="hold" nodeType="withEffect">
                                      <p:stCondLst>
                                        <p:cond delay="10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p:tgtEl>
                                              <p:spTgt spid="45"/>
                                            </p:tgtEl>
                                            <p:attrNameLst>
                                              <p:attrName>ppt_x</p:attrName>
                                            </p:attrNameLst>
                                          </p:cBhvr>
                                          <p:tavLst>
                                            <p:tav tm="0">
                                              <p:val>
                                                <p:strVal val="#ppt_x-#ppt_w*1.125000"/>
                                              </p:val>
                                            </p:tav>
                                            <p:tav tm="100000">
                                              <p:val>
                                                <p:strVal val="#ppt_x"/>
                                              </p:val>
                                            </p:tav>
                                          </p:tavLst>
                                        </p:anim>
                                        <p:animEffect transition="in" filter="wipe(right)">
                                          <p:cBhvr>
                                            <p:cTn id="5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52" grpId="0" animBg="1"/>
          <p:bldP spid="53" grpId="0" animBg="1"/>
          <p:bldP spid="54" grpId="0" animBg="1"/>
          <p:bldP spid="55" grpId="0" animBg="1"/>
          <p:bldP spid="56" grpId="0" animBg="1"/>
          <p:bldP spid="57" grpId="0" animBg="1"/>
          <p:bldP spid="58" grpId="0" animBg="1"/>
        </p:bldLst>
      </p:timing>
    </mc:Choice>
    <mc:Fallback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1+#ppt_w/2"/>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1+#ppt_w/2"/>
                                              </p:val>
                                            </p:tav>
                                            <p:tav tm="100000">
                                              <p:val>
                                                <p:strVal val="#ppt_x"/>
                                              </p:val>
                                            </p:tav>
                                          </p:tavLst>
                                        </p:anim>
                                        <p:anim calcmode="lin" valueType="num">
                                          <p:cBhvr additive="base">
                                            <p:cTn id="12" dur="75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1+#ppt_w/2"/>
                                              </p:val>
                                            </p:tav>
                                            <p:tav tm="100000">
                                              <p:val>
                                                <p:strVal val="#ppt_x"/>
                                              </p:val>
                                            </p:tav>
                                          </p:tavLst>
                                        </p:anim>
                                        <p:anim calcmode="lin" valueType="num">
                                          <p:cBhvr additive="base">
                                            <p:cTn id="16" dur="75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1+#ppt_w/2"/>
                                              </p:val>
                                            </p:tav>
                                            <p:tav tm="100000">
                                              <p:val>
                                                <p:strVal val="#ppt_x"/>
                                              </p:val>
                                            </p:tav>
                                          </p:tavLst>
                                        </p:anim>
                                        <p:anim calcmode="lin" valueType="num">
                                          <p:cBhvr additive="base">
                                            <p:cTn id="20" dur="75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3" decel="10000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750" fill="hold"/>
                                            <p:tgtEl>
                                              <p:spTgt spid="52"/>
                                            </p:tgtEl>
                                            <p:attrNameLst>
                                              <p:attrName>ppt_x</p:attrName>
                                            </p:attrNameLst>
                                          </p:cBhvr>
                                          <p:tavLst>
                                            <p:tav tm="0">
                                              <p:val>
                                                <p:strVal val="1+#ppt_w/2"/>
                                              </p:val>
                                            </p:tav>
                                            <p:tav tm="100000">
                                              <p:val>
                                                <p:strVal val="#ppt_x"/>
                                              </p:val>
                                            </p:tav>
                                          </p:tavLst>
                                        </p:anim>
                                        <p:anim calcmode="lin" valueType="num">
                                          <p:cBhvr additive="base">
                                            <p:cTn id="24" dur="750" fill="hold"/>
                                            <p:tgtEl>
                                              <p:spTgt spid="52"/>
                                            </p:tgtEl>
                                            <p:attrNameLst>
                                              <p:attrName>ppt_y</p:attrName>
                                            </p:attrNameLst>
                                          </p:cBhvr>
                                          <p:tavLst>
                                            <p:tav tm="0">
                                              <p:val>
                                                <p:strVal val="0-#ppt_h/2"/>
                                              </p:val>
                                            </p:tav>
                                            <p:tav tm="100000">
                                              <p:val>
                                                <p:strVal val="#ppt_y"/>
                                              </p:val>
                                            </p:tav>
                                          </p:tavLst>
                                        </p:anim>
                                      </p:childTnLst>
                                    </p:cTn>
                                  </p:par>
                                  <p:par>
                                    <p:cTn id="25" presetID="2" presetClass="entr" presetSubtype="3" decel="10000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750" fill="hold"/>
                                            <p:tgtEl>
                                              <p:spTgt spid="53"/>
                                            </p:tgtEl>
                                            <p:attrNameLst>
                                              <p:attrName>ppt_x</p:attrName>
                                            </p:attrNameLst>
                                          </p:cBhvr>
                                          <p:tavLst>
                                            <p:tav tm="0">
                                              <p:val>
                                                <p:strVal val="1+#ppt_w/2"/>
                                              </p:val>
                                            </p:tav>
                                            <p:tav tm="100000">
                                              <p:val>
                                                <p:strVal val="#ppt_x"/>
                                              </p:val>
                                            </p:tav>
                                          </p:tavLst>
                                        </p:anim>
                                        <p:anim calcmode="lin" valueType="num">
                                          <p:cBhvr additive="base">
                                            <p:cTn id="28" dur="750" fill="hold"/>
                                            <p:tgtEl>
                                              <p:spTgt spid="53"/>
                                            </p:tgtEl>
                                            <p:attrNameLst>
                                              <p:attrName>ppt_y</p:attrName>
                                            </p:attrNameLst>
                                          </p:cBhvr>
                                          <p:tavLst>
                                            <p:tav tm="0">
                                              <p:val>
                                                <p:strVal val="0-#ppt_h/2"/>
                                              </p:val>
                                            </p:tav>
                                            <p:tav tm="100000">
                                              <p:val>
                                                <p:strVal val="#ppt_y"/>
                                              </p:val>
                                            </p:tav>
                                          </p:tavLst>
                                        </p:anim>
                                      </p:childTnLst>
                                    </p:cTn>
                                  </p:par>
                                  <p:par>
                                    <p:cTn id="29" presetID="2" presetClass="entr" presetSubtype="3" decel="10000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750" fill="hold"/>
                                            <p:tgtEl>
                                              <p:spTgt spid="54"/>
                                            </p:tgtEl>
                                            <p:attrNameLst>
                                              <p:attrName>ppt_x</p:attrName>
                                            </p:attrNameLst>
                                          </p:cBhvr>
                                          <p:tavLst>
                                            <p:tav tm="0">
                                              <p:val>
                                                <p:strVal val="1+#ppt_w/2"/>
                                              </p:val>
                                            </p:tav>
                                            <p:tav tm="100000">
                                              <p:val>
                                                <p:strVal val="#ppt_x"/>
                                              </p:val>
                                            </p:tav>
                                          </p:tavLst>
                                        </p:anim>
                                        <p:anim calcmode="lin" valueType="num">
                                          <p:cBhvr additive="base">
                                            <p:cTn id="32" dur="750" fill="hold"/>
                                            <p:tgtEl>
                                              <p:spTgt spid="54"/>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750" fill="hold"/>
                                            <p:tgtEl>
                                              <p:spTgt spid="55"/>
                                            </p:tgtEl>
                                            <p:attrNameLst>
                                              <p:attrName>ppt_x</p:attrName>
                                            </p:attrNameLst>
                                          </p:cBhvr>
                                          <p:tavLst>
                                            <p:tav tm="0">
                                              <p:val>
                                                <p:strVal val="1+#ppt_w/2"/>
                                              </p:val>
                                            </p:tav>
                                            <p:tav tm="100000">
                                              <p:val>
                                                <p:strVal val="#ppt_x"/>
                                              </p:val>
                                            </p:tav>
                                          </p:tavLst>
                                        </p:anim>
                                        <p:anim calcmode="lin" valueType="num">
                                          <p:cBhvr additive="base">
                                            <p:cTn id="36" dur="750" fill="hold"/>
                                            <p:tgtEl>
                                              <p:spTgt spid="55"/>
                                            </p:tgtEl>
                                            <p:attrNameLst>
                                              <p:attrName>ppt_y</p:attrName>
                                            </p:attrNameLst>
                                          </p:cBhvr>
                                          <p:tavLst>
                                            <p:tav tm="0">
                                              <p:val>
                                                <p:strVal val="0-#ppt_h/2"/>
                                              </p:val>
                                            </p:tav>
                                            <p:tav tm="100000">
                                              <p:val>
                                                <p:strVal val="#ppt_y"/>
                                              </p:val>
                                            </p:tav>
                                          </p:tavLst>
                                        </p:anim>
                                      </p:childTnLst>
                                    </p:cTn>
                                  </p:par>
                                  <p:par>
                                    <p:cTn id="37" presetID="2" presetClass="entr" presetSubtype="3" decel="10000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750" fill="hold"/>
                                            <p:tgtEl>
                                              <p:spTgt spid="56"/>
                                            </p:tgtEl>
                                            <p:attrNameLst>
                                              <p:attrName>ppt_x</p:attrName>
                                            </p:attrNameLst>
                                          </p:cBhvr>
                                          <p:tavLst>
                                            <p:tav tm="0">
                                              <p:val>
                                                <p:strVal val="1+#ppt_w/2"/>
                                              </p:val>
                                            </p:tav>
                                            <p:tav tm="100000">
                                              <p:val>
                                                <p:strVal val="#ppt_x"/>
                                              </p:val>
                                            </p:tav>
                                          </p:tavLst>
                                        </p:anim>
                                        <p:anim calcmode="lin" valueType="num">
                                          <p:cBhvr additive="base">
                                            <p:cTn id="40" dur="750" fill="hold"/>
                                            <p:tgtEl>
                                              <p:spTgt spid="56"/>
                                            </p:tgtEl>
                                            <p:attrNameLst>
                                              <p:attrName>ppt_y</p:attrName>
                                            </p:attrNameLst>
                                          </p:cBhvr>
                                          <p:tavLst>
                                            <p:tav tm="0">
                                              <p:val>
                                                <p:strVal val="0-#ppt_h/2"/>
                                              </p:val>
                                            </p:tav>
                                            <p:tav tm="100000">
                                              <p:val>
                                                <p:strVal val="#ppt_y"/>
                                              </p:val>
                                            </p:tav>
                                          </p:tavLst>
                                        </p:anim>
                                      </p:childTnLst>
                                    </p:cTn>
                                  </p:par>
                                  <p:par>
                                    <p:cTn id="41" presetID="2" presetClass="entr" presetSubtype="3" decel="10000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750" fill="hold"/>
                                            <p:tgtEl>
                                              <p:spTgt spid="57"/>
                                            </p:tgtEl>
                                            <p:attrNameLst>
                                              <p:attrName>ppt_x</p:attrName>
                                            </p:attrNameLst>
                                          </p:cBhvr>
                                          <p:tavLst>
                                            <p:tav tm="0">
                                              <p:val>
                                                <p:strVal val="1+#ppt_w/2"/>
                                              </p:val>
                                            </p:tav>
                                            <p:tav tm="100000">
                                              <p:val>
                                                <p:strVal val="#ppt_x"/>
                                              </p:val>
                                            </p:tav>
                                          </p:tavLst>
                                        </p:anim>
                                        <p:anim calcmode="lin" valueType="num">
                                          <p:cBhvr additive="base">
                                            <p:cTn id="44" dur="750" fill="hold"/>
                                            <p:tgtEl>
                                              <p:spTgt spid="57"/>
                                            </p:tgtEl>
                                            <p:attrNameLst>
                                              <p:attrName>ppt_y</p:attrName>
                                            </p:attrNameLst>
                                          </p:cBhvr>
                                          <p:tavLst>
                                            <p:tav tm="0">
                                              <p:val>
                                                <p:strVal val="0-#ppt_h/2"/>
                                              </p:val>
                                            </p:tav>
                                            <p:tav tm="100000">
                                              <p:val>
                                                <p:strVal val="#ppt_y"/>
                                              </p:val>
                                            </p:tav>
                                          </p:tavLst>
                                        </p:anim>
                                      </p:childTnLst>
                                    </p:cTn>
                                  </p:par>
                                  <p:par>
                                    <p:cTn id="45" presetID="2" presetClass="entr" presetSubtype="3" decel="10000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750" fill="hold"/>
                                            <p:tgtEl>
                                              <p:spTgt spid="58"/>
                                            </p:tgtEl>
                                            <p:attrNameLst>
                                              <p:attrName>ppt_x</p:attrName>
                                            </p:attrNameLst>
                                          </p:cBhvr>
                                          <p:tavLst>
                                            <p:tav tm="0">
                                              <p:val>
                                                <p:strVal val="1+#ppt_w/2"/>
                                              </p:val>
                                            </p:tav>
                                            <p:tav tm="100000">
                                              <p:val>
                                                <p:strVal val="#ppt_x"/>
                                              </p:val>
                                            </p:tav>
                                          </p:tavLst>
                                        </p:anim>
                                        <p:anim calcmode="lin" valueType="num">
                                          <p:cBhvr additive="base">
                                            <p:cTn id="48" dur="750" fill="hold"/>
                                            <p:tgtEl>
                                              <p:spTgt spid="58"/>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50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12" presetClass="entr" presetSubtype="8" fill="hold" nodeType="withEffect">
                                      <p:stCondLst>
                                        <p:cond delay="10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p:tgtEl>
                                              <p:spTgt spid="45"/>
                                            </p:tgtEl>
                                            <p:attrNameLst>
                                              <p:attrName>ppt_x</p:attrName>
                                            </p:attrNameLst>
                                          </p:cBhvr>
                                          <p:tavLst>
                                            <p:tav tm="0">
                                              <p:val>
                                                <p:strVal val="#ppt_x-#ppt_w*1.125000"/>
                                              </p:val>
                                            </p:tav>
                                            <p:tav tm="100000">
                                              <p:val>
                                                <p:strVal val="#ppt_x"/>
                                              </p:val>
                                            </p:tav>
                                          </p:tavLst>
                                        </p:anim>
                                        <p:animEffect transition="in" filter="wipe(right)">
                                          <p:cBhvr>
                                            <p:cTn id="5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52" grpId="0" animBg="1"/>
          <p:bldP spid="53" grpId="0" animBg="1"/>
          <p:bldP spid="54" grpId="0" animBg="1"/>
          <p:bldP spid="55" grpId="0" animBg="1"/>
          <p:bldP spid="56" grpId="0" animBg="1"/>
          <p:bldP spid="57" grpId="0" animBg="1"/>
          <p:bldP spid="58" grpId="0" animBg="1"/>
        </p:bldLst>
      </p:timing>
    </mc:Fallback>
  </mc:AlternateContent>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w0svw4v">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1017</TotalTime>
  <Words>1973</Words>
  <Application>Microsoft Office PowerPoint</Application>
  <PresentationFormat>宽屏</PresentationFormat>
  <Paragraphs>300</Paragraphs>
  <Slides>26</Slides>
  <Notes>16</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26</vt:i4>
      </vt:variant>
    </vt:vector>
  </HeadingPairs>
  <TitlesOfParts>
    <vt:vector size="32" baseType="lpstr">
      <vt:lpstr>微软雅黑</vt:lpstr>
      <vt:lpstr>Arial</vt:lpstr>
      <vt:lpstr>Calibri</vt:lpstr>
      <vt:lpstr>Wingdings</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264</cp:revision>
  <dcterms:created xsi:type="dcterms:W3CDTF">2021-04-15T07:04:59Z</dcterms:created>
  <dcterms:modified xsi:type="dcterms:W3CDTF">2021-10-16T15:17:55Z</dcterms:modified>
</cp:coreProperties>
</file>