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712" r:id="rId3"/>
    <p:sldMasterId id="2147483722" r:id="rId4"/>
  </p:sldMasterIdLst>
  <p:notesMasterIdLst>
    <p:notesMasterId r:id="rId33"/>
  </p:notesMasterIdLst>
  <p:sldIdLst>
    <p:sldId id="261" r:id="rId5"/>
    <p:sldId id="314" r:id="rId6"/>
    <p:sldId id="263" r:id="rId7"/>
    <p:sldId id="327" r:id="rId8"/>
    <p:sldId id="262" r:id="rId9"/>
    <p:sldId id="319" r:id="rId10"/>
    <p:sldId id="309" r:id="rId11"/>
    <p:sldId id="334" r:id="rId12"/>
    <p:sldId id="313" r:id="rId13"/>
    <p:sldId id="323" r:id="rId14"/>
    <p:sldId id="298" r:id="rId15"/>
    <p:sldId id="324" r:id="rId16"/>
    <p:sldId id="335" r:id="rId17"/>
    <p:sldId id="328" r:id="rId18"/>
    <p:sldId id="317" r:id="rId19"/>
    <p:sldId id="322" r:id="rId20"/>
    <p:sldId id="329" r:id="rId21"/>
    <p:sldId id="336" r:id="rId22"/>
    <p:sldId id="330" r:id="rId23"/>
    <p:sldId id="332" r:id="rId24"/>
    <p:sldId id="316" r:id="rId25"/>
    <p:sldId id="326" r:id="rId26"/>
    <p:sldId id="337" r:id="rId27"/>
    <p:sldId id="333" r:id="rId28"/>
    <p:sldId id="1773" r:id="rId29"/>
    <p:sldId id="304" r:id="rId30"/>
    <p:sldId id="305" r:id="rId31"/>
    <p:sldId id="306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5B"/>
    <a:srgbClr val="E4CBCB"/>
    <a:srgbClr val="A88755"/>
    <a:srgbClr val="1F2020"/>
    <a:srgbClr val="263B45"/>
    <a:srgbClr val="193B3C"/>
    <a:srgbClr val="4E6C57"/>
    <a:srgbClr val="F6EEDC"/>
    <a:srgbClr val="AA8C5B"/>
    <a:srgbClr val="E86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8.8358699999999998E-2"/>
          <c:w val="0.95079499999999995"/>
          <c:h val="0.773001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63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7B-4792-BA28-B9D693DE915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7C7C5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80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7B-4792-BA28-B9D693DE9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70825088"/>
        <c:axId val="70826624"/>
      </c:barChart>
      <c:catAx>
        <c:axId val="7082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70826624"/>
        <c:crosses val="autoZero"/>
        <c:auto val="1"/>
        <c:lblAlgn val="ctr"/>
        <c:lblOffset val="100"/>
        <c:noMultiLvlLbl val="1"/>
      </c:catAx>
      <c:valAx>
        <c:axId val="708266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70825088"/>
        <c:crosses val="autoZero"/>
        <c:crossBetween val="between"/>
        <c:majorUnit val="50"/>
        <c:minorUnit val="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4.4204599999999997E-2"/>
          <c:y val="8.8358699999999998E-2"/>
          <c:w val="0.95079499999999995"/>
          <c:h val="0.773001999999999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8EAE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25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0-43F4-93D5-E7CE643394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7C7C5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50</c:v>
                </c:pt>
                <c:pt idx="1">
                  <c:v>60</c:v>
                </c:pt>
                <c:pt idx="2">
                  <c:v>70</c:v>
                </c:pt>
                <c:pt idx="3">
                  <c:v>80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80</c:v>
                </c:pt>
                <c:pt idx="1">
                  <c:v>70</c:v>
                </c:pt>
                <c:pt idx="2">
                  <c:v>45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10-43F4-93D5-E7CE64339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overlap val="100"/>
        <c:axId val="71110016"/>
        <c:axId val="71120000"/>
      </c:barChart>
      <c:catAx>
        <c:axId val="71110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71120000"/>
        <c:crosses val="autoZero"/>
        <c:auto val="1"/>
        <c:lblAlgn val="ctr"/>
        <c:lblOffset val="100"/>
        <c:noMultiLvlLbl val="1"/>
      </c:catAx>
      <c:valAx>
        <c:axId val="71120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noFill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71110016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7C7C5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B456-430A-BD1B-993988D5A184}"/>
              </c:ext>
            </c:extLst>
          </c:dPt>
          <c:dPt>
            <c:idx val="1"/>
            <c:bubble3D val="0"/>
            <c:spPr>
              <a:solidFill>
                <a:srgbClr val="222328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56-430A-BD1B-993988D5A184}"/>
              </c:ext>
            </c:extLst>
          </c:dPt>
          <c:dPt>
            <c:idx val="2"/>
            <c:bubble3D val="0"/>
            <c:spPr>
              <a:solidFill>
                <a:srgbClr val="E4CBC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56-430A-BD1B-993988D5A184}"/>
              </c:ext>
            </c:extLst>
          </c:dPt>
          <c:dPt>
            <c:idx val="3"/>
            <c:bubble3D val="0"/>
            <c:spPr>
              <a:solidFill>
                <a:srgbClr val="EBEDF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B456-430A-BD1B-993988D5A184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456-430A-BD1B-993988D5A184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B456-430A-BD1B-993988D5A184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B456-430A-BD1B-993988D5A184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/>
                  </a:pPr>
                  <a:endParaRPr lang="zh-C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B456-430A-BD1B-993988D5A184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July</c:v>
                </c:pt>
                <c:pt idx="3">
                  <c:v>August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60</c:v>
                </c:pt>
                <c:pt idx="2">
                  <c:v>26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456-430A-BD1B-993988D5A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>
                <a:satOff val="-3355"/>
                <a:lumOff val="26614"/>
              </a:schemeClr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7C7C5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5AD-482D-888D-DDC975D268ED}"/>
              </c:ext>
            </c:extLst>
          </c:dPt>
          <c:dPt>
            <c:idx val="1"/>
            <c:bubble3D val="0"/>
            <c:spPr>
              <a:solidFill>
                <a:srgbClr val="FAF9FB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5AD-482D-888D-DDC975D268ED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AD-482D-888D-DDC975D26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3.03732E-2"/>
          <c:y val="8.2641800000000001E-2"/>
          <c:w val="0.92588999999999999"/>
          <c:h val="0.7826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ln w="76200" cap="flat">
              <a:solidFill>
                <a:srgbClr val="E4CBCB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E4CBCB"/>
              </a:solidFill>
              <a:ln w="76200" cap="flat">
                <a:solidFill>
                  <a:srgbClr val="E4CBCB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</c:v>
                </c:pt>
                <c:pt idx="1">
                  <c:v>30</c:v>
                </c:pt>
                <c:pt idx="2">
                  <c:v>53</c:v>
                </c:pt>
                <c:pt idx="3">
                  <c:v>20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B0-487F-B58D-6BF9C895445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ln w="76200" cap="flat">
              <a:solidFill>
                <a:schemeClr val="bg1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chemeClr val="bg1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Sheet1!$B$1:$F$1</c:f>
              <c:strCache>
                <c:ptCount val="5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39</c:v>
                </c:pt>
                <c:pt idx="2">
                  <c:v>20</c:v>
                </c:pt>
                <c:pt idx="3">
                  <c:v>58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B0-487F-B58D-6BF9C8954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422592"/>
        <c:axId val="505424512"/>
      </c:lineChart>
      <c:catAx>
        <c:axId val="505422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38100" cap="flat">
            <a:solidFill>
              <a:schemeClr val="bg1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505424512"/>
        <c:crosses val="autoZero"/>
        <c:auto val="1"/>
        <c:lblAlgn val="ctr"/>
        <c:lblOffset val="100"/>
        <c:noMultiLvlLbl val="1"/>
      </c:catAx>
      <c:valAx>
        <c:axId val="505424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381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505422592"/>
        <c:crosses val="autoZero"/>
        <c:crossBetween val="midCat"/>
        <c:majorUnit val="15"/>
        <c:minorUnit val="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8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0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47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5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00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moban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 hasCustomPrompt="1"/>
          </p:nvPr>
        </p:nvSpPr>
        <p:spPr>
          <a:xfrm>
            <a:off x="5581649" y="663588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5837" y="502970"/>
            <a:ext cx="3388702" cy="114490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22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(2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1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75" y="0"/>
            <a:ext cx="12192000" cy="6858000"/>
          </a:xfrm>
          <a:noFill/>
        </p:spPr>
        <p:txBody>
          <a:bodyPr/>
          <a:lstStyle/>
          <a:p>
            <a:pPr lvl="1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5065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88"/>
          <p:cNvSpPr/>
          <p:nvPr userDrawn="1"/>
        </p:nvSpPr>
        <p:spPr>
          <a:xfrm>
            <a:off x="8741575" y="-819179"/>
            <a:ext cx="8496359" cy="849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1C1D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" name="Shape 89"/>
          <p:cNvSpPr/>
          <p:nvPr userDrawn="1"/>
        </p:nvSpPr>
        <p:spPr>
          <a:xfrm>
            <a:off x="4366297" y="-5189947"/>
            <a:ext cx="8496359" cy="849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1C1D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Shape 90"/>
          <p:cNvSpPr/>
          <p:nvPr userDrawn="1"/>
        </p:nvSpPr>
        <p:spPr>
          <a:xfrm>
            <a:off x="4367885" y="3553935"/>
            <a:ext cx="8496359" cy="84963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1C1D2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367120" y="-5191722"/>
            <a:ext cx="8494352" cy="8501643"/>
          </a:xfrm>
          <a:custGeom>
            <a:avLst/>
            <a:gdLst>
              <a:gd name="connsiteX0" fmla="*/ 0 w 10140950"/>
              <a:gd name="connsiteY0" fmla="*/ 0 h 9434513"/>
              <a:gd name="connsiteX1" fmla="*/ 10140950 w 10140950"/>
              <a:gd name="connsiteY1" fmla="*/ 0 h 9434513"/>
              <a:gd name="connsiteX2" fmla="*/ 10140950 w 10140950"/>
              <a:gd name="connsiteY2" fmla="*/ 9434513 h 9434513"/>
              <a:gd name="connsiteX3" fmla="*/ 0 w 10140950"/>
              <a:gd name="connsiteY3" fmla="*/ 9434513 h 9434513"/>
              <a:gd name="connsiteX4" fmla="*/ 0 w 10140950"/>
              <a:gd name="connsiteY4" fmla="*/ 0 h 9434513"/>
              <a:gd name="connsiteX0" fmla="*/ 3505200 w 13646150"/>
              <a:gd name="connsiteY0" fmla="*/ 0 h 9434513"/>
              <a:gd name="connsiteX1" fmla="*/ 13646150 w 13646150"/>
              <a:gd name="connsiteY1" fmla="*/ 0 h 9434513"/>
              <a:gd name="connsiteX2" fmla="*/ 13646150 w 13646150"/>
              <a:gd name="connsiteY2" fmla="*/ 9434513 h 9434513"/>
              <a:gd name="connsiteX3" fmla="*/ 0 w 13646150"/>
              <a:gd name="connsiteY3" fmla="*/ 8482013 h 9434513"/>
              <a:gd name="connsiteX4" fmla="*/ 3505200 w 13646150"/>
              <a:gd name="connsiteY4" fmla="*/ 0 h 9434513"/>
              <a:gd name="connsiteX0" fmla="*/ 3474464 w 13615414"/>
              <a:gd name="connsiteY0" fmla="*/ 0 h 9434513"/>
              <a:gd name="connsiteX1" fmla="*/ 13615414 w 13615414"/>
              <a:gd name="connsiteY1" fmla="*/ 0 h 9434513"/>
              <a:gd name="connsiteX2" fmla="*/ 13615414 w 13615414"/>
              <a:gd name="connsiteY2" fmla="*/ 9434513 h 9434513"/>
              <a:gd name="connsiteX3" fmla="*/ 0 w 13615414"/>
              <a:gd name="connsiteY3" fmla="*/ 8482013 h 9434513"/>
              <a:gd name="connsiteX4" fmla="*/ 3474464 w 13615414"/>
              <a:gd name="connsiteY4" fmla="*/ 0 h 9434513"/>
              <a:gd name="connsiteX0" fmla="*/ 8522874 w 13615414"/>
              <a:gd name="connsiteY0" fmla="*/ 0 h 9457565"/>
              <a:gd name="connsiteX1" fmla="*/ 13615414 w 13615414"/>
              <a:gd name="connsiteY1" fmla="*/ 23052 h 9457565"/>
              <a:gd name="connsiteX2" fmla="*/ 13615414 w 13615414"/>
              <a:gd name="connsiteY2" fmla="*/ 9457565 h 9457565"/>
              <a:gd name="connsiteX3" fmla="*/ 0 w 13615414"/>
              <a:gd name="connsiteY3" fmla="*/ 8505065 h 9457565"/>
              <a:gd name="connsiteX4" fmla="*/ 8522874 w 13615414"/>
              <a:gd name="connsiteY4" fmla="*/ 0 h 9457565"/>
              <a:gd name="connsiteX0" fmla="*/ 8499822 w 13592362"/>
              <a:gd name="connsiteY0" fmla="*/ 0 h 9457565"/>
              <a:gd name="connsiteX1" fmla="*/ 13592362 w 13592362"/>
              <a:gd name="connsiteY1" fmla="*/ 23052 h 9457565"/>
              <a:gd name="connsiteX2" fmla="*/ 13592362 w 13592362"/>
              <a:gd name="connsiteY2" fmla="*/ 9457565 h 9457565"/>
              <a:gd name="connsiteX3" fmla="*/ 0 w 13592362"/>
              <a:gd name="connsiteY3" fmla="*/ 8497381 h 9457565"/>
              <a:gd name="connsiteX4" fmla="*/ 8499822 w 13592362"/>
              <a:gd name="connsiteY4" fmla="*/ 0 h 9457565"/>
              <a:gd name="connsiteX0" fmla="*/ 8499822 w 13592362"/>
              <a:gd name="connsiteY0" fmla="*/ 0 h 10848375"/>
              <a:gd name="connsiteX1" fmla="*/ 13592362 w 13592362"/>
              <a:gd name="connsiteY1" fmla="*/ 23052 h 10848375"/>
              <a:gd name="connsiteX2" fmla="*/ 12401337 w 13592362"/>
              <a:gd name="connsiteY2" fmla="*/ 10848375 h 10848375"/>
              <a:gd name="connsiteX3" fmla="*/ 0 w 13592362"/>
              <a:gd name="connsiteY3" fmla="*/ 8497381 h 10848375"/>
              <a:gd name="connsiteX4" fmla="*/ 8499822 w 13592362"/>
              <a:gd name="connsiteY4" fmla="*/ 0 h 10848375"/>
              <a:gd name="connsiteX0" fmla="*/ 8499822 w 13592362"/>
              <a:gd name="connsiteY0" fmla="*/ 0 h 13491683"/>
              <a:gd name="connsiteX1" fmla="*/ 13592362 w 13592362"/>
              <a:gd name="connsiteY1" fmla="*/ 23052 h 13491683"/>
              <a:gd name="connsiteX2" fmla="*/ 11148840 w 13592362"/>
              <a:gd name="connsiteY2" fmla="*/ 13491683 h 13491683"/>
              <a:gd name="connsiteX3" fmla="*/ 0 w 13592362"/>
              <a:gd name="connsiteY3" fmla="*/ 8497381 h 13491683"/>
              <a:gd name="connsiteX4" fmla="*/ 8499822 w 13592362"/>
              <a:gd name="connsiteY4" fmla="*/ 0 h 13491683"/>
              <a:gd name="connsiteX0" fmla="*/ 8499822 w 13592362"/>
              <a:gd name="connsiteY0" fmla="*/ 0 h 16450036"/>
              <a:gd name="connsiteX1" fmla="*/ 13592362 w 13592362"/>
              <a:gd name="connsiteY1" fmla="*/ 23052 h 16450036"/>
              <a:gd name="connsiteX2" fmla="*/ 8605425 w 13592362"/>
              <a:gd name="connsiteY2" fmla="*/ 16450036 h 16450036"/>
              <a:gd name="connsiteX3" fmla="*/ 0 w 13592362"/>
              <a:gd name="connsiteY3" fmla="*/ 8497381 h 16450036"/>
              <a:gd name="connsiteX4" fmla="*/ 8499822 w 13592362"/>
              <a:gd name="connsiteY4" fmla="*/ 0 h 16450036"/>
              <a:gd name="connsiteX0" fmla="*/ 8499822 w 13592362"/>
              <a:gd name="connsiteY0" fmla="*/ 0 h 17003286"/>
              <a:gd name="connsiteX1" fmla="*/ 13592362 w 13592362"/>
              <a:gd name="connsiteY1" fmla="*/ 23052 h 17003286"/>
              <a:gd name="connsiteX2" fmla="*/ 8505532 w 13592362"/>
              <a:gd name="connsiteY2" fmla="*/ 17003286 h 17003286"/>
              <a:gd name="connsiteX3" fmla="*/ 0 w 13592362"/>
              <a:gd name="connsiteY3" fmla="*/ 8497381 h 17003286"/>
              <a:gd name="connsiteX4" fmla="*/ 8499822 w 13592362"/>
              <a:gd name="connsiteY4" fmla="*/ 0 h 17003286"/>
              <a:gd name="connsiteX0" fmla="*/ 8499822 w 13907407"/>
              <a:gd name="connsiteY0" fmla="*/ 0 h 17003286"/>
              <a:gd name="connsiteX1" fmla="*/ 13907407 w 13907407"/>
              <a:gd name="connsiteY1" fmla="*/ 4233902 h 17003286"/>
              <a:gd name="connsiteX2" fmla="*/ 8505532 w 13907407"/>
              <a:gd name="connsiteY2" fmla="*/ 17003286 h 17003286"/>
              <a:gd name="connsiteX3" fmla="*/ 0 w 13907407"/>
              <a:gd name="connsiteY3" fmla="*/ 8497381 h 17003286"/>
              <a:gd name="connsiteX4" fmla="*/ 8499822 w 13907407"/>
              <a:gd name="connsiteY4" fmla="*/ 0 h 17003286"/>
              <a:gd name="connsiteX0" fmla="*/ 8499822 w 16051252"/>
              <a:gd name="connsiteY0" fmla="*/ 0 h 17003286"/>
              <a:gd name="connsiteX1" fmla="*/ 16051252 w 16051252"/>
              <a:gd name="connsiteY1" fmla="*/ 8045183 h 17003286"/>
              <a:gd name="connsiteX2" fmla="*/ 8505532 w 16051252"/>
              <a:gd name="connsiteY2" fmla="*/ 17003286 h 17003286"/>
              <a:gd name="connsiteX3" fmla="*/ 0 w 16051252"/>
              <a:gd name="connsiteY3" fmla="*/ 8497381 h 17003286"/>
              <a:gd name="connsiteX4" fmla="*/ 8499822 w 16051252"/>
              <a:gd name="connsiteY4" fmla="*/ 0 h 17003286"/>
              <a:gd name="connsiteX0" fmla="*/ 8499822 w 16988704"/>
              <a:gd name="connsiteY0" fmla="*/ 0 h 17003286"/>
              <a:gd name="connsiteX1" fmla="*/ 16988704 w 16988704"/>
              <a:gd name="connsiteY1" fmla="*/ 8498541 h 17003286"/>
              <a:gd name="connsiteX2" fmla="*/ 8505532 w 16988704"/>
              <a:gd name="connsiteY2" fmla="*/ 17003286 h 17003286"/>
              <a:gd name="connsiteX3" fmla="*/ 0 w 16988704"/>
              <a:gd name="connsiteY3" fmla="*/ 8497381 h 17003286"/>
              <a:gd name="connsiteX4" fmla="*/ 8499822 w 16988704"/>
              <a:gd name="connsiteY4" fmla="*/ 0 h 1700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8704" h="17003286">
                <a:moveTo>
                  <a:pt x="8499822" y="0"/>
                </a:moveTo>
                <a:lnTo>
                  <a:pt x="16988704" y="8498541"/>
                </a:lnTo>
                <a:lnTo>
                  <a:pt x="8505532" y="17003286"/>
                </a:lnTo>
                <a:lnTo>
                  <a:pt x="0" y="8497381"/>
                </a:lnTo>
                <a:lnTo>
                  <a:pt x="8499822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66297" y="3557445"/>
            <a:ext cx="8494352" cy="8501643"/>
          </a:xfrm>
          <a:custGeom>
            <a:avLst/>
            <a:gdLst>
              <a:gd name="connsiteX0" fmla="*/ 0 w 10140950"/>
              <a:gd name="connsiteY0" fmla="*/ 0 h 9434513"/>
              <a:gd name="connsiteX1" fmla="*/ 10140950 w 10140950"/>
              <a:gd name="connsiteY1" fmla="*/ 0 h 9434513"/>
              <a:gd name="connsiteX2" fmla="*/ 10140950 w 10140950"/>
              <a:gd name="connsiteY2" fmla="*/ 9434513 h 9434513"/>
              <a:gd name="connsiteX3" fmla="*/ 0 w 10140950"/>
              <a:gd name="connsiteY3" fmla="*/ 9434513 h 9434513"/>
              <a:gd name="connsiteX4" fmla="*/ 0 w 10140950"/>
              <a:gd name="connsiteY4" fmla="*/ 0 h 9434513"/>
              <a:gd name="connsiteX0" fmla="*/ 3505200 w 13646150"/>
              <a:gd name="connsiteY0" fmla="*/ 0 h 9434513"/>
              <a:gd name="connsiteX1" fmla="*/ 13646150 w 13646150"/>
              <a:gd name="connsiteY1" fmla="*/ 0 h 9434513"/>
              <a:gd name="connsiteX2" fmla="*/ 13646150 w 13646150"/>
              <a:gd name="connsiteY2" fmla="*/ 9434513 h 9434513"/>
              <a:gd name="connsiteX3" fmla="*/ 0 w 13646150"/>
              <a:gd name="connsiteY3" fmla="*/ 8482013 h 9434513"/>
              <a:gd name="connsiteX4" fmla="*/ 3505200 w 13646150"/>
              <a:gd name="connsiteY4" fmla="*/ 0 h 9434513"/>
              <a:gd name="connsiteX0" fmla="*/ 3474464 w 13615414"/>
              <a:gd name="connsiteY0" fmla="*/ 0 h 9434513"/>
              <a:gd name="connsiteX1" fmla="*/ 13615414 w 13615414"/>
              <a:gd name="connsiteY1" fmla="*/ 0 h 9434513"/>
              <a:gd name="connsiteX2" fmla="*/ 13615414 w 13615414"/>
              <a:gd name="connsiteY2" fmla="*/ 9434513 h 9434513"/>
              <a:gd name="connsiteX3" fmla="*/ 0 w 13615414"/>
              <a:gd name="connsiteY3" fmla="*/ 8482013 h 9434513"/>
              <a:gd name="connsiteX4" fmla="*/ 3474464 w 13615414"/>
              <a:gd name="connsiteY4" fmla="*/ 0 h 9434513"/>
              <a:gd name="connsiteX0" fmla="*/ 8522874 w 13615414"/>
              <a:gd name="connsiteY0" fmla="*/ 0 h 9457565"/>
              <a:gd name="connsiteX1" fmla="*/ 13615414 w 13615414"/>
              <a:gd name="connsiteY1" fmla="*/ 23052 h 9457565"/>
              <a:gd name="connsiteX2" fmla="*/ 13615414 w 13615414"/>
              <a:gd name="connsiteY2" fmla="*/ 9457565 h 9457565"/>
              <a:gd name="connsiteX3" fmla="*/ 0 w 13615414"/>
              <a:gd name="connsiteY3" fmla="*/ 8505065 h 9457565"/>
              <a:gd name="connsiteX4" fmla="*/ 8522874 w 13615414"/>
              <a:gd name="connsiteY4" fmla="*/ 0 h 9457565"/>
              <a:gd name="connsiteX0" fmla="*/ 8499822 w 13592362"/>
              <a:gd name="connsiteY0" fmla="*/ 0 h 9457565"/>
              <a:gd name="connsiteX1" fmla="*/ 13592362 w 13592362"/>
              <a:gd name="connsiteY1" fmla="*/ 23052 h 9457565"/>
              <a:gd name="connsiteX2" fmla="*/ 13592362 w 13592362"/>
              <a:gd name="connsiteY2" fmla="*/ 9457565 h 9457565"/>
              <a:gd name="connsiteX3" fmla="*/ 0 w 13592362"/>
              <a:gd name="connsiteY3" fmla="*/ 8497381 h 9457565"/>
              <a:gd name="connsiteX4" fmla="*/ 8499822 w 13592362"/>
              <a:gd name="connsiteY4" fmla="*/ 0 h 9457565"/>
              <a:gd name="connsiteX0" fmla="*/ 8499822 w 13592362"/>
              <a:gd name="connsiteY0" fmla="*/ 0 h 10848375"/>
              <a:gd name="connsiteX1" fmla="*/ 13592362 w 13592362"/>
              <a:gd name="connsiteY1" fmla="*/ 23052 h 10848375"/>
              <a:gd name="connsiteX2" fmla="*/ 12401337 w 13592362"/>
              <a:gd name="connsiteY2" fmla="*/ 10848375 h 10848375"/>
              <a:gd name="connsiteX3" fmla="*/ 0 w 13592362"/>
              <a:gd name="connsiteY3" fmla="*/ 8497381 h 10848375"/>
              <a:gd name="connsiteX4" fmla="*/ 8499822 w 13592362"/>
              <a:gd name="connsiteY4" fmla="*/ 0 h 10848375"/>
              <a:gd name="connsiteX0" fmla="*/ 8499822 w 13592362"/>
              <a:gd name="connsiteY0" fmla="*/ 0 h 13491683"/>
              <a:gd name="connsiteX1" fmla="*/ 13592362 w 13592362"/>
              <a:gd name="connsiteY1" fmla="*/ 23052 h 13491683"/>
              <a:gd name="connsiteX2" fmla="*/ 11148840 w 13592362"/>
              <a:gd name="connsiteY2" fmla="*/ 13491683 h 13491683"/>
              <a:gd name="connsiteX3" fmla="*/ 0 w 13592362"/>
              <a:gd name="connsiteY3" fmla="*/ 8497381 h 13491683"/>
              <a:gd name="connsiteX4" fmla="*/ 8499822 w 13592362"/>
              <a:gd name="connsiteY4" fmla="*/ 0 h 13491683"/>
              <a:gd name="connsiteX0" fmla="*/ 8499822 w 13592362"/>
              <a:gd name="connsiteY0" fmla="*/ 0 h 16450036"/>
              <a:gd name="connsiteX1" fmla="*/ 13592362 w 13592362"/>
              <a:gd name="connsiteY1" fmla="*/ 23052 h 16450036"/>
              <a:gd name="connsiteX2" fmla="*/ 8605425 w 13592362"/>
              <a:gd name="connsiteY2" fmla="*/ 16450036 h 16450036"/>
              <a:gd name="connsiteX3" fmla="*/ 0 w 13592362"/>
              <a:gd name="connsiteY3" fmla="*/ 8497381 h 16450036"/>
              <a:gd name="connsiteX4" fmla="*/ 8499822 w 13592362"/>
              <a:gd name="connsiteY4" fmla="*/ 0 h 16450036"/>
              <a:gd name="connsiteX0" fmla="*/ 8499822 w 13592362"/>
              <a:gd name="connsiteY0" fmla="*/ 0 h 17003286"/>
              <a:gd name="connsiteX1" fmla="*/ 13592362 w 13592362"/>
              <a:gd name="connsiteY1" fmla="*/ 23052 h 17003286"/>
              <a:gd name="connsiteX2" fmla="*/ 8505532 w 13592362"/>
              <a:gd name="connsiteY2" fmla="*/ 17003286 h 17003286"/>
              <a:gd name="connsiteX3" fmla="*/ 0 w 13592362"/>
              <a:gd name="connsiteY3" fmla="*/ 8497381 h 17003286"/>
              <a:gd name="connsiteX4" fmla="*/ 8499822 w 13592362"/>
              <a:gd name="connsiteY4" fmla="*/ 0 h 17003286"/>
              <a:gd name="connsiteX0" fmla="*/ 8499822 w 13907407"/>
              <a:gd name="connsiteY0" fmla="*/ 0 h 17003286"/>
              <a:gd name="connsiteX1" fmla="*/ 13907407 w 13907407"/>
              <a:gd name="connsiteY1" fmla="*/ 4233902 h 17003286"/>
              <a:gd name="connsiteX2" fmla="*/ 8505532 w 13907407"/>
              <a:gd name="connsiteY2" fmla="*/ 17003286 h 17003286"/>
              <a:gd name="connsiteX3" fmla="*/ 0 w 13907407"/>
              <a:gd name="connsiteY3" fmla="*/ 8497381 h 17003286"/>
              <a:gd name="connsiteX4" fmla="*/ 8499822 w 13907407"/>
              <a:gd name="connsiteY4" fmla="*/ 0 h 17003286"/>
              <a:gd name="connsiteX0" fmla="*/ 8499822 w 16051252"/>
              <a:gd name="connsiteY0" fmla="*/ 0 h 17003286"/>
              <a:gd name="connsiteX1" fmla="*/ 16051252 w 16051252"/>
              <a:gd name="connsiteY1" fmla="*/ 8045183 h 17003286"/>
              <a:gd name="connsiteX2" fmla="*/ 8505532 w 16051252"/>
              <a:gd name="connsiteY2" fmla="*/ 17003286 h 17003286"/>
              <a:gd name="connsiteX3" fmla="*/ 0 w 16051252"/>
              <a:gd name="connsiteY3" fmla="*/ 8497381 h 17003286"/>
              <a:gd name="connsiteX4" fmla="*/ 8499822 w 16051252"/>
              <a:gd name="connsiteY4" fmla="*/ 0 h 17003286"/>
              <a:gd name="connsiteX0" fmla="*/ 8499822 w 16988704"/>
              <a:gd name="connsiteY0" fmla="*/ 0 h 17003286"/>
              <a:gd name="connsiteX1" fmla="*/ 16988704 w 16988704"/>
              <a:gd name="connsiteY1" fmla="*/ 8498541 h 17003286"/>
              <a:gd name="connsiteX2" fmla="*/ 8505532 w 16988704"/>
              <a:gd name="connsiteY2" fmla="*/ 17003286 h 17003286"/>
              <a:gd name="connsiteX3" fmla="*/ 0 w 16988704"/>
              <a:gd name="connsiteY3" fmla="*/ 8497381 h 17003286"/>
              <a:gd name="connsiteX4" fmla="*/ 8499822 w 16988704"/>
              <a:gd name="connsiteY4" fmla="*/ 0 h 1700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8704" h="17003286">
                <a:moveTo>
                  <a:pt x="8499822" y="0"/>
                </a:moveTo>
                <a:lnTo>
                  <a:pt x="16988704" y="8498541"/>
                </a:lnTo>
                <a:lnTo>
                  <a:pt x="8505532" y="17003286"/>
                </a:lnTo>
                <a:lnTo>
                  <a:pt x="0" y="8497381"/>
                </a:lnTo>
                <a:lnTo>
                  <a:pt x="8499822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743581" y="-827975"/>
            <a:ext cx="8494352" cy="8501643"/>
          </a:xfrm>
          <a:custGeom>
            <a:avLst/>
            <a:gdLst>
              <a:gd name="connsiteX0" fmla="*/ 0 w 10140950"/>
              <a:gd name="connsiteY0" fmla="*/ 0 h 9434513"/>
              <a:gd name="connsiteX1" fmla="*/ 10140950 w 10140950"/>
              <a:gd name="connsiteY1" fmla="*/ 0 h 9434513"/>
              <a:gd name="connsiteX2" fmla="*/ 10140950 w 10140950"/>
              <a:gd name="connsiteY2" fmla="*/ 9434513 h 9434513"/>
              <a:gd name="connsiteX3" fmla="*/ 0 w 10140950"/>
              <a:gd name="connsiteY3" fmla="*/ 9434513 h 9434513"/>
              <a:gd name="connsiteX4" fmla="*/ 0 w 10140950"/>
              <a:gd name="connsiteY4" fmla="*/ 0 h 9434513"/>
              <a:gd name="connsiteX0" fmla="*/ 3505200 w 13646150"/>
              <a:gd name="connsiteY0" fmla="*/ 0 h 9434513"/>
              <a:gd name="connsiteX1" fmla="*/ 13646150 w 13646150"/>
              <a:gd name="connsiteY1" fmla="*/ 0 h 9434513"/>
              <a:gd name="connsiteX2" fmla="*/ 13646150 w 13646150"/>
              <a:gd name="connsiteY2" fmla="*/ 9434513 h 9434513"/>
              <a:gd name="connsiteX3" fmla="*/ 0 w 13646150"/>
              <a:gd name="connsiteY3" fmla="*/ 8482013 h 9434513"/>
              <a:gd name="connsiteX4" fmla="*/ 3505200 w 13646150"/>
              <a:gd name="connsiteY4" fmla="*/ 0 h 9434513"/>
              <a:gd name="connsiteX0" fmla="*/ 3474464 w 13615414"/>
              <a:gd name="connsiteY0" fmla="*/ 0 h 9434513"/>
              <a:gd name="connsiteX1" fmla="*/ 13615414 w 13615414"/>
              <a:gd name="connsiteY1" fmla="*/ 0 h 9434513"/>
              <a:gd name="connsiteX2" fmla="*/ 13615414 w 13615414"/>
              <a:gd name="connsiteY2" fmla="*/ 9434513 h 9434513"/>
              <a:gd name="connsiteX3" fmla="*/ 0 w 13615414"/>
              <a:gd name="connsiteY3" fmla="*/ 8482013 h 9434513"/>
              <a:gd name="connsiteX4" fmla="*/ 3474464 w 13615414"/>
              <a:gd name="connsiteY4" fmla="*/ 0 h 9434513"/>
              <a:gd name="connsiteX0" fmla="*/ 8522874 w 13615414"/>
              <a:gd name="connsiteY0" fmla="*/ 0 h 9457565"/>
              <a:gd name="connsiteX1" fmla="*/ 13615414 w 13615414"/>
              <a:gd name="connsiteY1" fmla="*/ 23052 h 9457565"/>
              <a:gd name="connsiteX2" fmla="*/ 13615414 w 13615414"/>
              <a:gd name="connsiteY2" fmla="*/ 9457565 h 9457565"/>
              <a:gd name="connsiteX3" fmla="*/ 0 w 13615414"/>
              <a:gd name="connsiteY3" fmla="*/ 8505065 h 9457565"/>
              <a:gd name="connsiteX4" fmla="*/ 8522874 w 13615414"/>
              <a:gd name="connsiteY4" fmla="*/ 0 h 9457565"/>
              <a:gd name="connsiteX0" fmla="*/ 8499822 w 13592362"/>
              <a:gd name="connsiteY0" fmla="*/ 0 h 9457565"/>
              <a:gd name="connsiteX1" fmla="*/ 13592362 w 13592362"/>
              <a:gd name="connsiteY1" fmla="*/ 23052 h 9457565"/>
              <a:gd name="connsiteX2" fmla="*/ 13592362 w 13592362"/>
              <a:gd name="connsiteY2" fmla="*/ 9457565 h 9457565"/>
              <a:gd name="connsiteX3" fmla="*/ 0 w 13592362"/>
              <a:gd name="connsiteY3" fmla="*/ 8497381 h 9457565"/>
              <a:gd name="connsiteX4" fmla="*/ 8499822 w 13592362"/>
              <a:gd name="connsiteY4" fmla="*/ 0 h 9457565"/>
              <a:gd name="connsiteX0" fmla="*/ 8499822 w 13592362"/>
              <a:gd name="connsiteY0" fmla="*/ 0 h 10848375"/>
              <a:gd name="connsiteX1" fmla="*/ 13592362 w 13592362"/>
              <a:gd name="connsiteY1" fmla="*/ 23052 h 10848375"/>
              <a:gd name="connsiteX2" fmla="*/ 12401337 w 13592362"/>
              <a:gd name="connsiteY2" fmla="*/ 10848375 h 10848375"/>
              <a:gd name="connsiteX3" fmla="*/ 0 w 13592362"/>
              <a:gd name="connsiteY3" fmla="*/ 8497381 h 10848375"/>
              <a:gd name="connsiteX4" fmla="*/ 8499822 w 13592362"/>
              <a:gd name="connsiteY4" fmla="*/ 0 h 10848375"/>
              <a:gd name="connsiteX0" fmla="*/ 8499822 w 13592362"/>
              <a:gd name="connsiteY0" fmla="*/ 0 h 13491683"/>
              <a:gd name="connsiteX1" fmla="*/ 13592362 w 13592362"/>
              <a:gd name="connsiteY1" fmla="*/ 23052 h 13491683"/>
              <a:gd name="connsiteX2" fmla="*/ 11148840 w 13592362"/>
              <a:gd name="connsiteY2" fmla="*/ 13491683 h 13491683"/>
              <a:gd name="connsiteX3" fmla="*/ 0 w 13592362"/>
              <a:gd name="connsiteY3" fmla="*/ 8497381 h 13491683"/>
              <a:gd name="connsiteX4" fmla="*/ 8499822 w 13592362"/>
              <a:gd name="connsiteY4" fmla="*/ 0 h 13491683"/>
              <a:gd name="connsiteX0" fmla="*/ 8499822 w 13592362"/>
              <a:gd name="connsiteY0" fmla="*/ 0 h 16450036"/>
              <a:gd name="connsiteX1" fmla="*/ 13592362 w 13592362"/>
              <a:gd name="connsiteY1" fmla="*/ 23052 h 16450036"/>
              <a:gd name="connsiteX2" fmla="*/ 8605425 w 13592362"/>
              <a:gd name="connsiteY2" fmla="*/ 16450036 h 16450036"/>
              <a:gd name="connsiteX3" fmla="*/ 0 w 13592362"/>
              <a:gd name="connsiteY3" fmla="*/ 8497381 h 16450036"/>
              <a:gd name="connsiteX4" fmla="*/ 8499822 w 13592362"/>
              <a:gd name="connsiteY4" fmla="*/ 0 h 16450036"/>
              <a:gd name="connsiteX0" fmla="*/ 8499822 w 13592362"/>
              <a:gd name="connsiteY0" fmla="*/ 0 h 17003286"/>
              <a:gd name="connsiteX1" fmla="*/ 13592362 w 13592362"/>
              <a:gd name="connsiteY1" fmla="*/ 23052 h 17003286"/>
              <a:gd name="connsiteX2" fmla="*/ 8505532 w 13592362"/>
              <a:gd name="connsiteY2" fmla="*/ 17003286 h 17003286"/>
              <a:gd name="connsiteX3" fmla="*/ 0 w 13592362"/>
              <a:gd name="connsiteY3" fmla="*/ 8497381 h 17003286"/>
              <a:gd name="connsiteX4" fmla="*/ 8499822 w 13592362"/>
              <a:gd name="connsiteY4" fmla="*/ 0 h 17003286"/>
              <a:gd name="connsiteX0" fmla="*/ 8499822 w 13907407"/>
              <a:gd name="connsiteY0" fmla="*/ 0 h 17003286"/>
              <a:gd name="connsiteX1" fmla="*/ 13907407 w 13907407"/>
              <a:gd name="connsiteY1" fmla="*/ 4233902 h 17003286"/>
              <a:gd name="connsiteX2" fmla="*/ 8505532 w 13907407"/>
              <a:gd name="connsiteY2" fmla="*/ 17003286 h 17003286"/>
              <a:gd name="connsiteX3" fmla="*/ 0 w 13907407"/>
              <a:gd name="connsiteY3" fmla="*/ 8497381 h 17003286"/>
              <a:gd name="connsiteX4" fmla="*/ 8499822 w 13907407"/>
              <a:gd name="connsiteY4" fmla="*/ 0 h 17003286"/>
              <a:gd name="connsiteX0" fmla="*/ 8499822 w 16051252"/>
              <a:gd name="connsiteY0" fmla="*/ 0 h 17003286"/>
              <a:gd name="connsiteX1" fmla="*/ 16051252 w 16051252"/>
              <a:gd name="connsiteY1" fmla="*/ 8045183 h 17003286"/>
              <a:gd name="connsiteX2" fmla="*/ 8505532 w 16051252"/>
              <a:gd name="connsiteY2" fmla="*/ 17003286 h 17003286"/>
              <a:gd name="connsiteX3" fmla="*/ 0 w 16051252"/>
              <a:gd name="connsiteY3" fmla="*/ 8497381 h 17003286"/>
              <a:gd name="connsiteX4" fmla="*/ 8499822 w 16051252"/>
              <a:gd name="connsiteY4" fmla="*/ 0 h 17003286"/>
              <a:gd name="connsiteX0" fmla="*/ 8499822 w 16988704"/>
              <a:gd name="connsiteY0" fmla="*/ 0 h 17003286"/>
              <a:gd name="connsiteX1" fmla="*/ 16988704 w 16988704"/>
              <a:gd name="connsiteY1" fmla="*/ 8498541 h 17003286"/>
              <a:gd name="connsiteX2" fmla="*/ 8505532 w 16988704"/>
              <a:gd name="connsiteY2" fmla="*/ 17003286 h 17003286"/>
              <a:gd name="connsiteX3" fmla="*/ 0 w 16988704"/>
              <a:gd name="connsiteY3" fmla="*/ 8497381 h 17003286"/>
              <a:gd name="connsiteX4" fmla="*/ 8499822 w 16988704"/>
              <a:gd name="connsiteY4" fmla="*/ 0 h 1700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8704" h="17003286">
                <a:moveTo>
                  <a:pt x="8499822" y="0"/>
                </a:moveTo>
                <a:lnTo>
                  <a:pt x="16988704" y="8498541"/>
                </a:lnTo>
                <a:lnTo>
                  <a:pt x="8505532" y="17003286"/>
                </a:lnTo>
                <a:lnTo>
                  <a:pt x="0" y="8497381"/>
                </a:lnTo>
                <a:lnTo>
                  <a:pt x="8499822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9"/>
          <p:cNvSpPr/>
          <p:nvPr userDrawn="1"/>
        </p:nvSpPr>
        <p:spPr>
          <a:xfrm>
            <a:off x="7114991" y="-12488"/>
            <a:ext cx="5080001" cy="6882976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14991" y="-12488"/>
            <a:ext cx="5077010" cy="6882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7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Shape 123"/>
          <p:cNvSpPr/>
          <p:nvPr userDrawn="1"/>
        </p:nvSpPr>
        <p:spPr>
          <a:xfrm>
            <a:off x="-4533" y="907"/>
            <a:ext cx="12201065" cy="4188618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4533" y="0"/>
            <a:ext cx="12196533" cy="4189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2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Oval 3"/>
          <p:cNvSpPr/>
          <p:nvPr userDrawn="1"/>
        </p:nvSpPr>
        <p:spPr>
          <a:xfrm>
            <a:off x="5296503" y="2656501"/>
            <a:ext cx="1598608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282698" y="2061928"/>
            <a:ext cx="1623731" cy="160658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5291499" y="5113682"/>
            <a:ext cx="1598608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5279069" y="4519218"/>
            <a:ext cx="1623731" cy="160658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481655" y="2625159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1932" y="2041441"/>
            <a:ext cx="1608931" cy="1585997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5290532" y="3939289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290808" y="3355571"/>
            <a:ext cx="1608931" cy="1585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9099401" y="2624962"/>
            <a:ext cx="16092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099677" y="2041245"/>
            <a:ext cx="1608931" cy="1585997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2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Oval 8"/>
          <p:cNvSpPr/>
          <p:nvPr userDrawn="1"/>
        </p:nvSpPr>
        <p:spPr>
          <a:xfrm>
            <a:off x="5392693" y="1183135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392693" y="5290045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287335" y="3235780"/>
            <a:ext cx="1609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82930" y="683318"/>
            <a:ext cx="1418022" cy="14173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269694" y="2641362"/>
            <a:ext cx="1636603" cy="161188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381912" y="4790039"/>
            <a:ext cx="1418022" cy="1417395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1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7" name="Shape 216"/>
          <p:cNvSpPr/>
          <p:nvPr userDrawn="1"/>
        </p:nvSpPr>
        <p:spPr>
          <a:xfrm>
            <a:off x="-4553" y="1638"/>
            <a:ext cx="12192983" cy="3526876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5329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Shape 229"/>
          <p:cNvSpPr/>
          <p:nvPr userDrawn="1"/>
        </p:nvSpPr>
        <p:spPr>
          <a:xfrm>
            <a:off x="1565" y="-3806"/>
            <a:ext cx="3370633" cy="6865613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3969"/>
            <a:ext cx="3371850" cy="68659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3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 hasCustomPrompt="1"/>
          </p:nvPr>
        </p:nvSpPr>
        <p:spPr>
          <a:xfrm>
            <a:off x="5581649" y="663588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5837" y="502970"/>
            <a:ext cx="3388702" cy="114490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ounded Rectangle 1"/>
          <p:cNvSpPr/>
          <p:nvPr userDrawn="1"/>
        </p:nvSpPr>
        <p:spPr>
          <a:xfrm>
            <a:off x="798463" y="3558500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95298" y="2807481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550516" y="3559512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7352" y="2808493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515607" y="3560851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12442" y="2809832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9480698" y="3560851"/>
            <a:ext cx="1905001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477534" y="2809832"/>
            <a:ext cx="1915895" cy="1810679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6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(2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2"/>
            <a:ext cx="4974996" cy="3142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ounded Rectangle 8"/>
          <p:cNvSpPr/>
          <p:nvPr userDrawn="1"/>
        </p:nvSpPr>
        <p:spPr>
          <a:xfrm>
            <a:off x="720831" y="2808259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5912" y="2147094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725749" y="5110188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20831" y="4449023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099911" y="2816636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94165" y="2155472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091773" y="5118565"/>
            <a:ext cx="1715400" cy="309027"/>
          </a:xfrm>
          <a:prstGeom prst="roundRect">
            <a:avLst>
              <a:gd name="adj" fmla="val 7576"/>
            </a:avLst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88227" y="4457401"/>
            <a:ext cx="1727085" cy="1633863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Shape 287"/>
          <p:cNvSpPr/>
          <p:nvPr userDrawn="1"/>
        </p:nvSpPr>
        <p:spPr>
          <a:xfrm>
            <a:off x="65" y="-7507"/>
            <a:ext cx="2540001" cy="6873014"/>
          </a:xfrm>
          <a:prstGeom prst="rect">
            <a:avLst/>
          </a:prstGeom>
          <a:solidFill>
            <a:srgbClr val="3C3E4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5" name="Shape 288"/>
          <p:cNvSpPr/>
          <p:nvPr userDrawn="1"/>
        </p:nvSpPr>
        <p:spPr>
          <a:xfrm>
            <a:off x="7114172" y="-7507"/>
            <a:ext cx="2540001" cy="6873014"/>
          </a:xfrm>
          <a:prstGeom prst="rect">
            <a:avLst/>
          </a:prstGeom>
          <a:solidFill>
            <a:srgbClr val="3C3E44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6" name="Shape 289"/>
          <p:cNvSpPr/>
          <p:nvPr userDrawn="1"/>
        </p:nvSpPr>
        <p:spPr>
          <a:xfrm>
            <a:off x="9652422" y="-7507"/>
            <a:ext cx="2540001" cy="6873014"/>
          </a:xfrm>
          <a:prstGeom prst="rect">
            <a:avLst/>
          </a:prstGeom>
          <a:solidFill>
            <a:srgbClr val="32343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7507"/>
            <a:ext cx="2540000" cy="687301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13200" y="-7507"/>
            <a:ext cx="2544108" cy="68730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657308" y="-7507"/>
            <a:ext cx="2540000" cy="68715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3890121" y="1534659"/>
            <a:ext cx="1906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875658" y="782114"/>
            <a:ext cx="1931400" cy="192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75" y="0"/>
            <a:ext cx="12192000" cy="6858000"/>
          </a:xfrm>
          <a:noFill/>
        </p:spPr>
        <p:txBody>
          <a:bodyPr/>
          <a:lstStyle/>
          <a:p>
            <a:pPr lvl="1"/>
            <a:r>
              <a:rPr lang="en-US" dirty="0"/>
              <a:t>Drag picture to placeholder or click icon to add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4821678" y="1724988"/>
            <a:ext cx="25416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01101" y="652170"/>
            <a:ext cx="2577265" cy="256928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"/>
          <p:cNvSpPr txBox="1">
            <a:spLocks/>
          </p:cNvSpPr>
          <p:nvPr userDrawn="1"/>
        </p:nvSpPr>
        <p:spPr>
          <a:xfrm>
            <a:off x="5970195" y="6535738"/>
            <a:ext cx="24526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300" b="0" i="0" u="none" strike="noStrike" cap="all" spc="0" normalizeH="0" baseline="0">
                <a:ln>
                  <a:noFill/>
                </a:ln>
                <a:solidFill>
                  <a:srgbClr val="515252"/>
                </a:solidFill>
                <a:effectLst/>
                <a:uFillTx/>
                <a:latin typeface="Lato Bold"/>
                <a:ea typeface="Lato Bold"/>
                <a:cs typeface="Lato Bold"/>
                <a:sym typeface="Lato Bold"/>
              </a:defRPr>
            </a:lvl9pPr>
          </a:lstStyle>
          <a:p>
            <a:fld id="{86CB4B4D-7CA3-9044-876B-883B54F8677D}" type="slidenum">
              <a:rPr lang="uk-UA" sz="1200" smtClean="0"/>
              <a:pPr/>
              <a:t>‹#›</a:t>
            </a:fld>
            <a:endParaRPr lang="uk-UA" sz="1200" dirty="0"/>
          </a:p>
        </p:txBody>
      </p:sp>
      <p:sp>
        <p:nvSpPr>
          <p:cNvPr id="4" name="Triangle 3"/>
          <p:cNvSpPr/>
          <p:nvPr userDrawn="1"/>
        </p:nvSpPr>
        <p:spPr>
          <a:xfrm>
            <a:off x="2984004" y="3446649"/>
            <a:ext cx="6226200" cy="591006"/>
          </a:xfrm>
          <a:prstGeom prst="triangl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40422" y="603867"/>
            <a:ext cx="6306662" cy="6254133"/>
          </a:xfrm>
          <a:prstGeom prst="triangl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010000" y="678007"/>
            <a:ext cx="3435563" cy="5519188"/>
          </a:xfrm>
          <a:prstGeom prst="roundRect">
            <a:avLst>
              <a:gd name="adj" fmla="val 5058"/>
            </a:avLst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279813"/>
            <a:ext cx="4984108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995000" cy="68572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Oval 1"/>
          <p:cNvSpPr/>
          <p:nvPr userDrawn="1"/>
        </p:nvSpPr>
        <p:spPr>
          <a:xfrm>
            <a:off x="1442733" y="2637393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33802" y="2138219"/>
            <a:ext cx="1415617" cy="141920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5378342" y="2646449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69411" y="2147275"/>
            <a:ext cx="1415617" cy="141920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>
            <a:off x="9298128" y="2646449"/>
            <a:ext cx="13986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289197" y="2147275"/>
            <a:ext cx="1415617" cy="1419202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07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598765" y="1912364"/>
            <a:ext cx="2734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90599" y="745674"/>
            <a:ext cx="2754000" cy="2754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hape 504"/>
          <p:cNvSpPr/>
          <p:nvPr userDrawn="1"/>
        </p:nvSpPr>
        <p:spPr>
          <a:xfrm>
            <a:off x="4508500" y="2239797"/>
            <a:ext cx="3175000" cy="3696737"/>
          </a:xfrm>
          <a:prstGeom prst="roundRect">
            <a:avLst>
              <a:gd name="adj" fmla="val 3000"/>
            </a:avLst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499518" y="2230245"/>
            <a:ext cx="3195134" cy="3717364"/>
          </a:xfrm>
          <a:prstGeom prst="roundRect">
            <a:avLst>
              <a:gd name="adj" fmla="val 3098"/>
            </a:avLst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2075312"/>
            <a:ext cx="12192001" cy="297517"/>
          </a:xfrm>
          <a:prstGeom prst="rect">
            <a:avLst/>
          </a:prstGeom>
          <a:solidFill>
            <a:srgbClr val="22232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455000"/>
          </a:xfrm>
          <a:noFill/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9303469" y="3302864"/>
            <a:ext cx="2131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89972" y="2438523"/>
            <a:ext cx="2149200" cy="2149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Oval 1"/>
          <p:cNvSpPr/>
          <p:nvPr userDrawn="1"/>
        </p:nvSpPr>
        <p:spPr>
          <a:xfrm>
            <a:off x="7523402" y="3302864"/>
            <a:ext cx="2131200" cy="418366"/>
          </a:xfrm>
          <a:prstGeom prst="ellipse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9905" y="2438523"/>
            <a:ext cx="2149200" cy="21492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10938" y="157149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4530" y="85376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627722" y="157704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621315" y="85931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6539854" y="158259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33447" y="86486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9587668" y="1588149"/>
            <a:ext cx="1843200" cy="309027"/>
          </a:xfrm>
          <a:prstGeom prst="roundRect">
            <a:avLst>
              <a:gd name="adj" fmla="val 7576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581261" y="870412"/>
            <a:ext cx="1859400" cy="1746000"/>
          </a:xfrm>
          <a:prstGeom prst="roundRect">
            <a:avLst>
              <a:gd name="adj" fmla="val 679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(2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286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4312" y="2760491"/>
            <a:ext cx="4073344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2" y="1956441"/>
            <a:ext cx="4073344" cy="1905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079965" y="2760491"/>
            <a:ext cx="4074591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77656" y="1956441"/>
            <a:ext cx="4071343" cy="1905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154556" y="2760182"/>
            <a:ext cx="4064000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54556" y="1956132"/>
            <a:ext cx="4069557" cy="190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365825" y="3220186"/>
            <a:ext cx="54540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327400" y="664369"/>
            <a:ext cx="5535000" cy="5535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31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4"/>
          <p:cNvSpPr/>
          <p:nvPr userDrawn="1"/>
        </p:nvSpPr>
        <p:spPr>
          <a:xfrm>
            <a:off x="-7589" y="4149"/>
            <a:ext cx="12207177" cy="4667506"/>
          </a:xfrm>
          <a:prstGeom prst="rect">
            <a:avLst/>
          </a:prstGeom>
          <a:solidFill>
            <a:srgbClr val="2A2C3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hape 756"/>
          <p:cNvSpPr/>
          <p:nvPr userDrawn="1"/>
        </p:nvSpPr>
        <p:spPr>
          <a:xfrm>
            <a:off x="4056700" y="4666593"/>
            <a:ext cx="4064001" cy="2203368"/>
          </a:xfrm>
          <a:prstGeom prst="rect">
            <a:avLst/>
          </a:prstGeom>
          <a:solidFill>
            <a:srgbClr val="30323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" name="Shape 757"/>
          <p:cNvSpPr/>
          <p:nvPr userDrawn="1"/>
        </p:nvSpPr>
        <p:spPr>
          <a:xfrm>
            <a:off x="0" y="4663418"/>
            <a:ext cx="4056099" cy="2203368"/>
          </a:xfrm>
          <a:prstGeom prst="rect">
            <a:avLst/>
          </a:prstGeom>
          <a:solidFill>
            <a:srgbClr val="27282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1" name="Shape 758"/>
          <p:cNvSpPr/>
          <p:nvPr userDrawn="1"/>
        </p:nvSpPr>
        <p:spPr>
          <a:xfrm>
            <a:off x="8126557" y="4666593"/>
            <a:ext cx="4064001" cy="2203368"/>
          </a:xfrm>
          <a:prstGeom prst="rect">
            <a:avLst/>
          </a:prstGeom>
          <a:solidFill>
            <a:srgbClr val="27282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7938" y="0"/>
            <a:ext cx="12207875" cy="4672013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-7938" y="4672013"/>
            <a:ext cx="4064000" cy="2194719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053177" y="4672013"/>
            <a:ext cx="4064000" cy="2194719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17177" y="4674062"/>
            <a:ext cx="4064000" cy="2192670"/>
          </a:xfr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1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laceholder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8462" y="2206662"/>
            <a:ext cx="3238501" cy="20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" y="0"/>
                </a:moveTo>
                <a:cubicBezTo>
                  <a:pt x="1153" y="0"/>
                  <a:pt x="917" y="1"/>
                  <a:pt x="668" y="125"/>
                </a:cubicBezTo>
                <a:cubicBezTo>
                  <a:pt x="394" y="282"/>
                  <a:pt x="179" y="622"/>
                  <a:pt x="79" y="1054"/>
                </a:cubicBezTo>
                <a:cubicBezTo>
                  <a:pt x="0" y="1448"/>
                  <a:pt x="0" y="1820"/>
                  <a:pt x="0" y="2552"/>
                </a:cubicBezTo>
                <a:lnTo>
                  <a:pt x="0" y="19038"/>
                </a:lnTo>
                <a:cubicBezTo>
                  <a:pt x="0" y="19781"/>
                  <a:pt x="0" y="20152"/>
                  <a:pt x="79" y="20546"/>
                </a:cubicBezTo>
                <a:cubicBezTo>
                  <a:pt x="179" y="20978"/>
                  <a:pt x="394" y="21318"/>
                  <a:pt x="668" y="21475"/>
                </a:cubicBezTo>
                <a:cubicBezTo>
                  <a:pt x="919" y="21600"/>
                  <a:pt x="1155" y="21600"/>
                  <a:pt x="1619" y="21600"/>
                </a:cubicBezTo>
                <a:lnTo>
                  <a:pt x="19975" y="21600"/>
                </a:lnTo>
                <a:cubicBezTo>
                  <a:pt x="20446" y="21600"/>
                  <a:pt x="20681" y="21600"/>
                  <a:pt x="20932" y="21475"/>
                </a:cubicBezTo>
                <a:cubicBezTo>
                  <a:pt x="21206" y="21318"/>
                  <a:pt x="21421" y="20978"/>
                  <a:pt x="21521" y="20546"/>
                </a:cubicBezTo>
                <a:cubicBezTo>
                  <a:pt x="21600" y="20152"/>
                  <a:pt x="21600" y="19780"/>
                  <a:pt x="21600" y="19048"/>
                </a:cubicBezTo>
                <a:lnTo>
                  <a:pt x="21600" y="2562"/>
                </a:lnTo>
                <a:cubicBezTo>
                  <a:pt x="21600" y="1819"/>
                  <a:pt x="21600" y="1448"/>
                  <a:pt x="21521" y="1054"/>
                </a:cubicBezTo>
                <a:cubicBezTo>
                  <a:pt x="21421" y="622"/>
                  <a:pt x="21206" y="282"/>
                  <a:pt x="20932" y="125"/>
                </a:cubicBezTo>
                <a:cubicBezTo>
                  <a:pt x="20681" y="0"/>
                  <a:pt x="20445" y="0"/>
                  <a:pt x="19981" y="0"/>
                </a:cubicBezTo>
                <a:lnTo>
                  <a:pt x="1625" y="0"/>
                </a:lnTo>
                <a:lnTo>
                  <a:pt x="161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ounded Rectangle 1"/>
          <p:cNvSpPr/>
          <p:nvPr userDrawn="1"/>
        </p:nvSpPr>
        <p:spPr>
          <a:xfrm>
            <a:off x="710866" y="3079354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3108" y="2198533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464499" y="3087483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56742" y="2206662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8233780" y="3079354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26022" y="2207138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laceholder_smal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8462" y="2206662"/>
            <a:ext cx="3238501" cy="20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19" y="0"/>
                </a:moveTo>
                <a:cubicBezTo>
                  <a:pt x="1153" y="0"/>
                  <a:pt x="917" y="1"/>
                  <a:pt x="668" y="125"/>
                </a:cubicBezTo>
                <a:cubicBezTo>
                  <a:pt x="394" y="282"/>
                  <a:pt x="179" y="622"/>
                  <a:pt x="79" y="1054"/>
                </a:cubicBezTo>
                <a:cubicBezTo>
                  <a:pt x="0" y="1448"/>
                  <a:pt x="0" y="1820"/>
                  <a:pt x="0" y="2552"/>
                </a:cubicBezTo>
                <a:lnTo>
                  <a:pt x="0" y="19038"/>
                </a:lnTo>
                <a:cubicBezTo>
                  <a:pt x="0" y="19781"/>
                  <a:pt x="0" y="20152"/>
                  <a:pt x="79" y="20546"/>
                </a:cubicBezTo>
                <a:cubicBezTo>
                  <a:pt x="179" y="20978"/>
                  <a:pt x="394" y="21318"/>
                  <a:pt x="668" y="21475"/>
                </a:cubicBezTo>
                <a:cubicBezTo>
                  <a:pt x="919" y="21600"/>
                  <a:pt x="1155" y="21600"/>
                  <a:pt x="1619" y="21600"/>
                </a:cubicBezTo>
                <a:lnTo>
                  <a:pt x="19975" y="21600"/>
                </a:lnTo>
                <a:cubicBezTo>
                  <a:pt x="20446" y="21600"/>
                  <a:pt x="20681" y="21600"/>
                  <a:pt x="20932" y="21475"/>
                </a:cubicBezTo>
                <a:cubicBezTo>
                  <a:pt x="21206" y="21318"/>
                  <a:pt x="21421" y="20978"/>
                  <a:pt x="21521" y="20546"/>
                </a:cubicBezTo>
                <a:cubicBezTo>
                  <a:pt x="21600" y="20152"/>
                  <a:pt x="21600" y="19780"/>
                  <a:pt x="21600" y="19048"/>
                </a:cubicBezTo>
                <a:lnTo>
                  <a:pt x="21600" y="2562"/>
                </a:lnTo>
                <a:cubicBezTo>
                  <a:pt x="21600" y="1819"/>
                  <a:pt x="21600" y="1448"/>
                  <a:pt x="21521" y="1054"/>
                </a:cubicBezTo>
                <a:cubicBezTo>
                  <a:pt x="21421" y="622"/>
                  <a:pt x="21206" y="282"/>
                  <a:pt x="20932" y="125"/>
                </a:cubicBezTo>
                <a:cubicBezTo>
                  <a:pt x="20681" y="0"/>
                  <a:pt x="20445" y="0"/>
                  <a:pt x="19981" y="0"/>
                </a:cubicBezTo>
                <a:lnTo>
                  <a:pt x="1625" y="0"/>
                </a:lnTo>
                <a:lnTo>
                  <a:pt x="161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ounded Rectangle 1"/>
          <p:cNvSpPr/>
          <p:nvPr userDrawn="1"/>
        </p:nvSpPr>
        <p:spPr>
          <a:xfrm>
            <a:off x="710866" y="3079354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3108" y="2198533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464499" y="3087483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56742" y="2206662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8233780" y="3079354"/>
            <a:ext cx="3238501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26022" y="2207138"/>
            <a:ext cx="3258000" cy="20700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21805" y="65393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555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3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22573" y="4300649"/>
            <a:ext cx="3396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0103" y="3553119"/>
            <a:ext cx="3418200" cy="1798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380889" y="4300649"/>
            <a:ext cx="3396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68418" y="3553119"/>
            <a:ext cx="3418200" cy="1798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039204" y="4298665"/>
            <a:ext cx="3396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026733" y="3551135"/>
            <a:ext cx="3418200" cy="1798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" name="Shape 786"/>
          <p:cNvSpPr/>
          <p:nvPr userDrawn="1"/>
        </p:nvSpPr>
        <p:spPr>
          <a:xfrm>
            <a:off x="710866" y="685982"/>
            <a:ext cx="10719469" cy="2638145"/>
          </a:xfrm>
          <a:prstGeom prst="roundRect">
            <a:avLst>
              <a:gd name="adj" fmla="val 6017"/>
            </a:avLst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97527" y="672921"/>
            <a:ext cx="10755000" cy="2664000"/>
          </a:xfrm>
          <a:prstGeom prst="roundRect">
            <a:avLst>
              <a:gd name="adj" fmla="val 5791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(2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308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</a:t>
            </a:r>
            <a:r>
              <a:rPr lang="en-US"/>
              <a:t>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Oval 11"/>
          <p:cNvSpPr/>
          <p:nvPr userDrawn="1"/>
        </p:nvSpPr>
        <p:spPr>
          <a:xfrm>
            <a:off x="934882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20670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4992840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978627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9027144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012931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" hasCustomPrompt="1"/>
          </p:nvPr>
        </p:nvSpPr>
        <p:spPr>
          <a:xfrm>
            <a:off x="5581649" y="663588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114300">
              <a:spcBef>
                <a:spcPts val="0"/>
              </a:spcBef>
              <a:buSzTx/>
              <a:buNone/>
            </a:lvl2pPr>
            <a:lvl3pPr marL="0" indent="228600">
              <a:spcBef>
                <a:spcPts val="0"/>
              </a:spcBef>
              <a:buSzTx/>
              <a:buNone/>
            </a:lvl3pPr>
            <a:lvl4pPr marL="0" indent="342900">
              <a:spcBef>
                <a:spcPts val="0"/>
              </a:spcBef>
              <a:buSzTx/>
              <a:buNone/>
            </a:lvl4pPr>
            <a:lvl5pPr marL="0" indent="457200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185837" y="502970"/>
            <a:ext cx="3388702" cy="114490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Rounded Rectangle 15"/>
          <p:cNvSpPr/>
          <p:nvPr userDrawn="1"/>
        </p:nvSpPr>
        <p:spPr>
          <a:xfrm>
            <a:off x="729735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17215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>
            <a:off x="3477189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64669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6181813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9292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8886437" y="3105295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73917" y="2465079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736560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24040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3484014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471494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6188638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176118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8893262" y="4863219"/>
            <a:ext cx="2532600" cy="309027"/>
          </a:xfrm>
          <a:prstGeom prst="roundRect">
            <a:avLst>
              <a:gd name="adj" fmla="val 7394"/>
            </a:avLst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880742" y="4223003"/>
            <a:ext cx="2556000" cy="1591200"/>
          </a:xfrm>
          <a:prstGeom prst="roundRect">
            <a:avLst>
              <a:gd name="adj" fmla="val 6819"/>
            </a:avLst>
          </a:pr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4"/>
          <p:cNvSpPr/>
          <p:nvPr userDrawn="1"/>
        </p:nvSpPr>
        <p:spPr>
          <a:xfrm>
            <a:off x="-7589" y="4149"/>
            <a:ext cx="12207177" cy="3871800"/>
          </a:xfrm>
          <a:prstGeom prst="rect">
            <a:avLst/>
          </a:prstGeom>
          <a:solidFill>
            <a:srgbClr val="2A2C3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7938" y="0"/>
            <a:ext cx="12207875" cy="3871800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06633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564641"/>
            <a:ext cx="6096001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3800" cy="3434312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106154" y="5010860"/>
            <a:ext cx="6096001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6154" y="3446219"/>
            <a:ext cx="6103800" cy="3434312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Shape 852"/>
          <p:cNvSpPr/>
          <p:nvPr userDrawn="1"/>
        </p:nvSpPr>
        <p:spPr>
          <a:xfrm>
            <a:off x="-5040" y="586"/>
            <a:ext cx="7891819" cy="6856829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4763" y="0"/>
            <a:ext cx="7902000" cy="6858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004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692617"/>
          </a:xfrm>
          <a:prstGeom prst="rect">
            <a:avLst/>
          </a:prstGeom>
        </p:spPr>
        <p:txBody>
          <a:bodyPr/>
          <a:lstStyle>
            <a:lvl1pPr algn="ctr">
              <a:defRPr sz="2600"/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724332" y="2865342"/>
            <a:ext cx="4713102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28817" y="4901503"/>
            <a:ext cx="3316567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437837" y="2868333"/>
            <a:ext cx="3056231" cy="297517"/>
          </a:xfrm>
          <a:prstGeom prst="rect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494069" y="3994410"/>
            <a:ext cx="2942874" cy="297517"/>
          </a:xfrm>
          <a:prstGeom prst="rect">
            <a:avLst/>
          </a:prstGeom>
          <a:solidFill>
            <a:srgbClr val="22232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045384" y="4899965"/>
            <a:ext cx="4448686" cy="297517"/>
          </a:xfrm>
          <a:prstGeom prst="rect">
            <a:avLst/>
          </a:prstGeom>
          <a:solidFill>
            <a:srgbClr val="64687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24694" y="2104232"/>
            <a:ext cx="4712494" cy="1815306"/>
          </a:xfrm>
          <a:noFill/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724694" y="3919538"/>
            <a:ext cx="3321050" cy="2259013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045744" y="3919538"/>
            <a:ext cx="4448175" cy="2259013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5437188" y="2104232"/>
            <a:ext cx="3056732" cy="1820069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8493919" y="2104232"/>
            <a:ext cx="2943225" cy="4074319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989106" y="-340226"/>
            <a:ext cx="9381974" cy="4914105"/>
          </a:xfrm>
          <a:custGeom>
            <a:avLst/>
            <a:gdLst>
              <a:gd name="connsiteX0" fmla="*/ 0 w 19119850"/>
              <a:gd name="connsiteY0" fmla="*/ 0 h 10058401"/>
              <a:gd name="connsiteX1" fmla="*/ 19119850 w 19119850"/>
              <a:gd name="connsiteY1" fmla="*/ 0 h 10058401"/>
              <a:gd name="connsiteX2" fmla="*/ 19119850 w 19119850"/>
              <a:gd name="connsiteY2" fmla="*/ 10058401 h 10058401"/>
              <a:gd name="connsiteX3" fmla="*/ 0 w 19119850"/>
              <a:gd name="connsiteY3" fmla="*/ 10058401 h 10058401"/>
              <a:gd name="connsiteX4" fmla="*/ 0 w 19119850"/>
              <a:gd name="connsiteY4" fmla="*/ 0 h 10058401"/>
              <a:gd name="connsiteX0" fmla="*/ 0 w 19119850"/>
              <a:gd name="connsiteY0" fmla="*/ 0 h 10058401"/>
              <a:gd name="connsiteX1" fmla="*/ 19119850 w 19119850"/>
              <a:gd name="connsiteY1" fmla="*/ 0 h 10058401"/>
              <a:gd name="connsiteX2" fmla="*/ 19119850 w 19119850"/>
              <a:gd name="connsiteY2" fmla="*/ 10058401 h 10058401"/>
              <a:gd name="connsiteX3" fmla="*/ 2161309 w 19119850"/>
              <a:gd name="connsiteY3" fmla="*/ 2452255 h 10058401"/>
              <a:gd name="connsiteX4" fmla="*/ 0 w 19119850"/>
              <a:gd name="connsiteY4" fmla="*/ 0 h 10058401"/>
              <a:gd name="connsiteX0" fmla="*/ 0 w 19119850"/>
              <a:gd name="connsiteY0" fmla="*/ 0 h 9850583"/>
              <a:gd name="connsiteX1" fmla="*/ 19119850 w 19119850"/>
              <a:gd name="connsiteY1" fmla="*/ 0 h 9850583"/>
              <a:gd name="connsiteX2" fmla="*/ 12054031 w 19119850"/>
              <a:gd name="connsiteY2" fmla="*/ 9850583 h 9850583"/>
              <a:gd name="connsiteX3" fmla="*/ 2161309 w 19119850"/>
              <a:gd name="connsiteY3" fmla="*/ 2452255 h 9850583"/>
              <a:gd name="connsiteX4" fmla="*/ 0 w 19119850"/>
              <a:gd name="connsiteY4" fmla="*/ 0 h 9850583"/>
              <a:gd name="connsiteX0" fmla="*/ 0 w 19119850"/>
              <a:gd name="connsiteY0" fmla="*/ 0 h 9884450"/>
              <a:gd name="connsiteX1" fmla="*/ 19119850 w 19119850"/>
              <a:gd name="connsiteY1" fmla="*/ 0 h 9884450"/>
              <a:gd name="connsiteX2" fmla="*/ 12042743 w 19119850"/>
              <a:gd name="connsiteY2" fmla="*/ 9884450 h 9884450"/>
              <a:gd name="connsiteX3" fmla="*/ 2161309 w 19119850"/>
              <a:gd name="connsiteY3" fmla="*/ 2452255 h 9884450"/>
              <a:gd name="connsiteX4" fmla="*/ 0 w 19119850"/>
              <a:gd name="connsiteY4" fmla="*/ 0 h 9884450"/>
              <a:gd name="connsiteX0" fmla="*/ 0 w 18981305"/>
              <a:gd name="connsiteY0" fmla="*/ 942109 h 9884450"/>
              <a:gd name="connsiteX1" fmla="*/ 18981305 w 18981305"/>
              <a:gd name="connsiteY1" fmla="*/ 0 h 9884450"/>
              <a:gd name="connsiteX2" fmla="*/ 11904198 w 18981305"/>
              <a:gd name="connsiteY2" fmla="*/ 9884450 h 9884450"/>
              <a:gd name="connsiteX3" fmla="*/ 2022764 w 18981305"/>
              <a:gd name="connsiteY3" fmla="*/ 2452255 h 9884450"/>
              <a:gd name="connsiteX4" fmla="*/ 0 w 18981305"/>
              <a:gd name="connsiteY4" fmla="*/ 942109 h 9884450"/>
              <a:gd name="connsiteX0" fmla="*/ 0 w 18918552"/>
              <a:gd name="connsiteY0" fmla="*/ 960038 h 9884450"/>
              <a:gd name="connsiteX1" fmla="*/ 18918552 w 18918552"/>
              <a:gd name="connsiteY1" fmla="*/ 0 h 9884450"/>
              <a:gd name="connsiteX2" fmla="*/ 11841445 w 18918552"/>
              <a:gd name="connsiteY2" fmla="*/ 9884450 h 9884450"/>
              <a:gd name="connsiteX3" fmla="*/ 1960011 w 18918552"/>
              <a:gd name="connsiteY3" fmla="*/ 2452255 h 9884450"/>
              <a:gd name="connsiteX4" fmla="*/ 0 w 18918552"/>
              <a:gd name="connsiteY4" fmla="*/ 960038 h 9884450"/>
              <a:gd name="connsiteX0" fmla="*/ 0 w 11841445"/>
              <a:gd name="connsiteY0" fmla="*/ 284177 h 9208589"/>
              <a:gd name="connsiteX1" fmla="*/ 9138448 w 11841445"/>
              <a:gd name="connsiteY1" fmla="*/ 0 h 9208589"/>
              <a:gd name="connsiteX2" fmla="*/ 11841445 w 11841445"/>
              <a:gd name="connsiteY2" fmla="*/ 9208589 h 9208589"/>
              <a:gd name="connsiteX3" fmla="*/ 1960011 w 11841445"/>
              <a:gd name="connsiteY3" fmla="*/ 1776394 h 9208589"/>
              <a:gd name="connsiteX4" fmla="*/ 0 w 11841445"/>
              <a:gd name="connsiteY4" fmla="*/ 284177 h 9208589"/>
              <a:gd name="connsiteX0" fmla="*/ 0 w 11841445"/>
              <a:gd name="connsiteY0" fmla="*/ 840768 h 9765180"/>
              <a:gd name="connsiteX1" fmla="*/ 8721005 w 11841445"/>
              <a:gd name="connsiteY1" fmla="*/ 0 h 9765180"/>
              <a:gd name="connsiteX2" fmla="*/ 11841445 w 11841445"/>
              <a:gd name="connsiteY2" fmla="*/ 9765180 h 9765180"/>
              <a:gd name="connsiteX3" fmla="*/ 1960011 w 11841445"/>
              <a:gd name="connsiteY3" fmla="*/ 2332985 h 9765180"/>
              <a:gd name="connsiteX4" fmla="*/ 0 w 11841445"/>
              <a:gd name="connsiteY4" fmla="*/ 840768 h 9765180"/>
              <a:gd name="connsiteX0" fmla="*/ 0 w 11841445"/>
              <a:gd name="connsiteY0" fmla="*/ 641986 h 9566398"/>
              <a:gd name="connsiteX1" fmla="*/ 908848 w 11841445"/>
              <a:gd name="connsiteY1" fmla="*/ 0 h 9566398"/>
              <a:gd name="connsiteX2" fmla="*/ 11841445 w 11841445"/>
              <a:gd name="connsiteY2" fmla="*/ 9566398 h 9566398"/>
              <a:gd name="connsiteX3" fmla="*/ 1960011 w 11841445"/>
              <a:gd name="connsiteY3" fmla="*/ 2134203 h 9566398"/>
              <a:gd name="connsiteX4" fmla="*/ 0 w 11841445"/>
              <a:gd name="connsiteY4" fmla="*/ 641986 h 9566398"/>
              <a:gd name="connsiteX0" fmla="*/ 0 w 18736515"/>
              <a:gd name="connsiteY0" fmla="*/ 641986 h 4154139"/>
              <a:gd name="connsiteX1" fmla="*/ 908848 w 18736515"/>
              <a:gd name="connsiteY1" fmla="*/ 0 h 4154139"/>
              <a:gd name="connsiteX2" fmla="*/ 18736515 w 18736515"/>
              <a:gd name="connsiteY2" fmla="*/ 4154139 h 4154139"/>
              <a:gd name="connsiteX3" fmla="*/ 1960011 w 18736515"/>
              <a:gd name="connsiteY3" fmla="*/ 2134203 h 4154139"/>
              <a:gd name="connsiteX4" fmla="*/ 0 w 18736515"/>
              <a:gd name="connsiteY4" fmla="*/ 641986 h 4154139"/>
              <a:gd name="connsiteX0" fmla="*/ 0 w 18763948"/>
              <a:gd name="connsiteY0" fmla="*/ 641986 h 4126707"/>
              <a:gd name="connsiteX1" fmla="*/ 908848 w 18763948"/>
              <a:gd name="connsiteY1" fmla="*/ 0 h 4126707"/>
              <a:gd name="connsiteX2" fmla="*/ 18763948 w 18763948"/>
              <a:gd name="connsiteY2" fmla="*/ 4126707 h 4126707"/>
              <a:gd name="connsiteX3" fmla="*/ 1960011 w 18763948"/>
              <a:gd name="connsiteY3" fmla="*/ 2134203 h 4126707"/>
              <a:gd name="connsiteX4" fmla="*/ 0 w 18763948"/>
              <a:gd name="connsiteY4" fmla="*/ 641986 h 4126707"/>
              <a:gd name="connsiteX0" fmla="*/ 0 w 18763948"/>
              <a:gd name="connsiteY0" fmla="*/ 641986 h 4264755"/>
              <a:gd name="connsiteX1" fmla="*/ 908848 w 18763948"/>
              <a:gd name="connsiteY1" fmla="*/ 0 h 4264755"/>
              <a:gd name="connsiteX2" fmla="*/ 18763948 w 18763948"/>
              <a:gd name="connsiteY2" fmla="*/ 4126707 h 4264755"/>
              <a:gd name="connsiteX3" fmla="*/ 5443875 w 18763948"/>
              <a:gd name="connsiteY3" fmla="*/ 4264755 h 4264755"/>
              <a:gd name="connsiteX4" fmla="*/ 0 w 18763948"/>
              <a:gd name="connsiteY4" fmla="*/ 641986 h 4264755"/>
              <a:gd name="connsiteX0" fmla="*/ 0 w 18763948"/>
              <a:gd name="connsiteY0" fmla="*/ 641986 h 7428579"/>
              <a:gd name="connsiteX1" fmla="*/ 908848 w 18763948"/>
              <a:gd name="connsiteY1" fmla="*/ 0 h 7428579"/>
              <a:gd name="connsiteX2" fmla="*/ 18763948 w 18763948"/>
              <a:gd name="connsiteY2" fmla="*/ 4126707 h 7428579"/>
              <a:gd name="connsiteX3" fmla="*/ 9549531 w 18763948"/>
              <a:gd name="connsiteY3" fmla="*/ 7428579 h 7428579"/>
              <a:gd name="connsiteX4" fmla="*/ 0 w 18763948"/>
              <a:gd name="connsiteY4" fmla="*/ 641986 h 7428579"/>
              <a:gd name="connsiteX0" fmla="*/ 0 w 18763948"/>
              <a:gd name="connsiteY0" fmla="*/ 641986 h 9577419"/>
              <a:gd name="connsiteX1" fmla="*/ 908848 w 18763948"/>
              <a:gd name="connsiteY1" fmla="*/ 0 h 9577419"/>
              <a:gd name="connsiteX2" fmla="*/ 18763948 w 18763948"/>
              <a:gd name="connsiteY2" fmla="*/ 4126707 h 9577419"/>
              <a:gd name="connsiteX3" fmla="*/ 11835531 w 18763948"/>
              <a:gd name="connsiteY3" fmla="*/ 9577419 h 9577419"/>
              <a:gd name="connsiteX4" fmla="*/ 0 w 18763948"/>
              <a:gd name="connsiteY4" fmla="*/ 641986 h 9577419"/>
              <a:gd name="connsiteX0" fmla="*/ 0 w 18763948"/>
              <a:gd name="connsiteY0" fmla="*/ 641986 h 9577419"/>
              <a:gd name="connsiteX1" fmla="*/ 908848 w 18763948"/>
              <a:gd name="connsiteY1" fmla="*/ 0 h 9577419"/>
              <a:gd name="connsiteX2" fmla="*/ 9860502 w 18763948"/>
              <a:gd name="connsiteY2" fmla="*/ 266375 h 9577419"/>
              <a:gd name="connsiteX3" fmla="*/ 18763948 w 18763948"/>
              <a:gd name="connsiteY3" fmla="*/ 4126707 h 9577419"/>
              <a:gd name="connsiteX4" fmla="*/ 11835531 w 18763948"/>
              <a:gd name="connsiteY4" fmla="*/ 9577419 h 9577419"/>
              <a:gd name="connsiteX5" fmla="*/ 0 w 18763948"/>
              <a:gd name="connsiteY5" fmla="*/ 641986 h 9577419"/>
              <a:gd name="connsiteX0" fmla="*/ 0 w 18763948"/>
              <a:gd name="connsiteY0" fmla="*/ 868857 h 9804290"/>
              <a:gd name="connsiteX1" fmla="*/ 908848 w 18763948"/>
              <a:gd name="connsiteY1" fmla="*/ 226871 h 9804290"/>
              <a:gd name="connsiteX2" fmla="*/ 12440416 w 18763948"/>
              <a:gd name="connsiteY2" fmla="*/ 166675 h 9804290"/>
              <a:gd name="connsiteX3" fmla="*/ 18763948 w 18763948"/>
              <a:gd name="connsiteY3" fmla="*/ 4353578 h 9804290"/>
              <a:gd name="connsiteX4" fmla="*/ 11835531 w 18763948"/>
              <a:gd name="connsiteY4" fmla="*/ 9804290 h 9804290"/>
              <a:gd name="connsiteX5" fmla="*/ 0 w 18763948"/>
              <a:gd name="connsiteY5" fmla="*/ 868857 h 9804290"/>
              <a:gd name="connsiteX0" fmla="*/ 0 w 18763948"/>
              <a:gd name="connsiteY0" fmla="*/ 892776 h 9828209"/>
              <a:gd name="connsiteX1" fmla="*/ 1235419 w 18763948"/>
              <a:gd name="connsiteY1" fmla="*/ 54847 h 9828209"/>
              <a:gd name="connsiteX2" fmla="*/ 12440416 w 18763948"/>
              <a:gd name="connsiteY2" fmla="*/ 190594 h 9828209"/>
              <a:gd name="connsiteX3" fmla="*/ 18763948 w 18763948"/>
              <a:gd name="connsiteY3" fmla="*/ 4377497 h 9828209"/>
              <a:gd name="connsiteX4" fmla="*/ 11835531 w 18763948"/>
              <a:gd name="connsiteY4" fmla="*/ 9828209 h 9828209"/>
              <a:gd name="connsiteX5" fmla="*/ 0 w 18763948"/>
              <a:gd name="connsiteY5" fmla="*/ 892776 h 982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63948" h="9828209">
                <a:moveTo>
                  <a:pt x="0" y="892776"/>
                </a:moveTo>
                <a:lnTo>
                  <a:pt x="1235419" y="54847"/>
                </a:lnTo>
                <a:cubicBezTo>
                  <a:pt x="3827418" y="655267"/>
                  <a:pt x="9848417" y="-409826"/>
                  <a:pt x="12440416" y="190594"/>
                </a:cubicBezTo>
                <a:lnTo>
                  <a:pt x="18763948" y="4377497"/>
                </a:lnTo>
                <a:lnTo>
                  <a:pt x="11835531" y="9828209"/>
                </a:lnTo>
                <a:lnTo>
                  <a:pt x="0" y="892776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56095" y="1650939"/>
            <a:ext cx="2460461" cy="6482471"/>
          </a:xfrm>
          <a:custGeom>
            <a:avLst/>
            <a:gdLst>
              <a:gd name="connsiteX0" fmla="*/ 0 w 5099050"/>
              <a:gd name="connsiteY0" fmla="*/ 0 h 13113385"/>
              <a:gd name="connsiteX1" fmla="*/ 5099050 w 5099050"/>
              <a:gd name="connsiteY1" fmla="*/ 0 h 13113385"/>
              <a:gd name="connsiteX2" fmla="*/ 5099050 w 5099050"/>
              <a:gd name="connsiteY2" fmla="*/ 13113385 h 13113385"/>
              <a:gd name="connsiteX3" fmla="*/ 0 w 5099050"/>
              <a:gd name="connsiteY3" fmla="*/ 13113385 h 13113385"/>
              <a:gd name="connsiteX4" fmla="*/ 0 w 5099050"/>
              <a:gd name="connsiteY4" fmla="*/ 0 h 13113385"/>
              <a:gd name="connsiteX0" fmla="*/ 71252 w 5099050"/>
              <a:gd name="connsiteY0" fmla="*/ 41564 h 13113385"/>
              <a:gd name="connsiteX1" fmla="*/ 5099050 w 5099050"/>
              <a:gd name="connsiteY1" fmla="*/ 0 h 13113385"/>
              <a:gd name="connsiteX2" fmla="*/ 5099050 w 5099050"/>
              <a:gd name="connsiteY2" fmla="*/ 13113385 h 13113385"/>
              <a:gd name="connsiteX3" fmla="*/ 0 w 5099050"/>
              <a:gd name="connsiteY3" fmla="*/ 13113385 h 13113385"/>
              <a:gd name="connsiteX4" fmla="*/ 71252 w 5099050"/>
              <a:gd name="connsiteY4" fmla="*/ 41564 h 13113385"/>
              <a:gd name="connsiteX0" fmla="*/ 83127 w 5099050"/>
              <a:gd name="connsiteY0" fmla="*/ 47502 h 13113385"/>
              <a:gd name="connsiteX1" fmla="*/ 5099050 w 5099050"/>
              <a:gd name="connsiteY1" fmla="*/ 0 h 13113385"/>
              <a:gd name="connsiteX2" fmla="*/ 5099050 w 5099050"/>
              <a:gd name="connsiteY2" fmla="*/ 13113385 h 13113385"/>
              <a:gd name="connsiteX3" fmla="*/ 0 w 5099050"/>
              <a:gd name="connsiteY3" fmla="*/ 13113385 h 13113385"/>
              <a:gd name="connsiteX4" fmla="*/ 83127 w 5099050"/>
              <a:gd name="connsiteY4" fmla="*/ 47502 h 13113385"/>
              <a:gd name="connsiteX0" fmla="*/ 83127 w 5099050"/>
              <a:gd name="connsiteY0" fmla="*/ 0 h 13065883"/>
              <a:gd name="connsiteX1" fmla="*/ 4992172 w 5099050"/>
              <a:gd name="connsiteY1" fmla="*/ 1175657 h 13065883"/>
              <a:gd name="connsiteX2" fmla="*/ 5099050 w 5099050"/>
              <a:gd name="connsiteY2" fmla="*/ 13065883 h 13065883"/>
              <a:gd name="connsiteX3" fmla="*/ 0 w 5099050"/>
              <a:gd name="connsiteY3" fmla="*/ 13065883 h 13065883"/>
              <a:gd name="connsiteX4" fmla="*/ 83127 w 5099050"/>
              <a:gd name="connsiteY4" fmla="*/ 0 h 13065883"/>
              <a:gd name="connsiteX0" fmla="*/ 83127 w 5004048"/>
              <a:gd name="connsiteY0" fmla="*/ 0 h 13065883"/>
              <a:gd name="connsiteX1" fmla="*/ 4992172 w 5004048"/>
              <a:gd name="connsiteY1" fmla="*/ 1175657 h 13065883"/>
              <a:gd name="connsiteX2" fmla="*/ 5004048 w 5004048"/>
              <a:gd name="connsiteY2" fmla="*/ 12964942 h 13065883"/>
              <a:gd name="connsiteX3" fmla="*/ 0 w 5004048"/>
              <a:gd name="connsiteY3" fmla="*/ 13065883 h 13065883"/>
              <a:gd name="connsiteX4" fmla="*/ 83127 w 5004048"/>
              <a:gd name="connsiteY4" fmla="*/ 0 h 13065883"/>
              <a:gd name="connsiteX0" fmla="*/ 0 w 4920921"/>
              <a:gd name="connsiteY0" fmla="*/ 0 h 12964942"/>
              <a:gd name="connsiteX1" fmla="*/ 4909045 w 4920921"/>
              <a:gd name="connsiteY1" fmla="*/ 1175657 h 12964942"/>
              <a:gd name="connsiteX2" fmla="*/ 4920921 w 4920921"/>
              <a:gd name="connsiteY2" fmla="*/ 12964942 h 12964942"/>
              <a:gd name="connsiteX3" fmla="*/ 0 w 4920921"/>
              <a:gd name="connsiteY3" fmla="*/ 12816502 h 12964942"/>
              <a:gd name="connsiteX4" fmla="*/ 0 w 4920921"/>
              <a:gd name="connsiteY4" fmla="*/ 0 h 1296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0921" h="12964942">
                <a:moveTo>
                  <a:pt x="0" y="0"/>
                </a:moveTo>
                <a:lnTo>
                  <a:pt x="4909045" y="1175657"/>
                </a:lnTo>
                <a:cubicBezTo>
                  <a:pt x="4913004" y="5105419"/>
                  <a:pt x="4916962" y="9035180"/>
                  <a:pt x="4920921" y="12964942"/>
                </a:cubicBezTo>
                <a:lnTo>
                  <a:pt x="0" y="12816502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44775" y="-1728061"/>
            <a:ext cx="2506985" cy="6511010"/>
          </a:xfrm>
          <a:custGeom>
            <a:avLst/>
            <a:gdLst>
              <a:gd name="connsiteX0" fmla="*/ 0 w 5432425"/>
              <a:gd name="connsiteY0" fmla="*/ 0 h 13665200"/>
              <a:gd name="connsiteX1" fmla="*/ 5432425 w 5432425"/>
              <a:gd name="connsiteY1" fmla="*/ 0 h 13665200"/>
              <a:gd name="connsiteX2" fmla="*/ 5432425 w 5432425"/>
              <a:gd name="connsiteY2" fmla="*/ 13665200 h 13665200"/>
              <a:gd name="connsiteX3" fmla="*/ 0 w 5432425"/>
              <a:gd name="connsiteY3" fmla="*/ 13665200 h 13665200"/>
              <a:gd name="connsiteX4" fmla="*/ 0 w 5432425"/>
              <a:gd name="connsiteY4" fmla="*/ 0 h 13665200"/>
              <a:gd name="connsiteX0" fmla="*/ 0 w 5432425"/>
              <a:gd name="connsiteY0" fmla="*/ 0 h 13665200"/>
              <a:gd name="connsiteX1" fmla="*/ 5432425 w 5432425"/>
              <a:gd name="connsiteY1" fmla="*/ 0 h 13665200"/>
              <a:gd name="connsiteX2" fmla="*/ 5432425 w 5432425"/>
              <a:gd name="connsiteY2" fmla="*/ 13665200 h 13665200"/>
              <a:gd name="connsiteX3" fmla="*/ 247973 w 5432425"/>
              <a:gd name="connsiteY3" fmla="*/ 13223498 h 13665200"/>
              <a:gd name="connsiteX4" fmla="*/ 0 w 5432425"/>
              <a:gd name="connsiteY4" fmla="*/ 0 h 13665200"/>
              <a:gd name="connsiteX0" fmla="*/ 0 w 5432425"/>
              <a:gd name="connsiteY0" fmla="*/ 0 h 13223498"/>
              <a:gd name="connsiteX1" fmla="*/ 5432425 w 5432425"/>
              <a:gd name="connsiteY1" fmla="*/ 0 h 13223498"/>
              <a:gd name="connsiteX2" fmla="*/ 5261943 w 5432425"/>
              <a:gd name="connsiteY2" fmla="*/ 13053017 h 13223498"/>
              <a:gd name="connsiteX3" fmla="*/ 247973 w 5432425"/>
              <a:gd name="connsiteY3" fmla="*/ 13223498 h 13223498"/>
              <a:gd name="connsiteX4" fmla="*/ 0 w 5432425"/>
              <a:gd name="connsiteY4" fmla="*/ 0 h 13223498"/>
              <a:gd name="connsiteX0" fmla="*/ 7749 w 5184452"/>
              <a:gd name="connsiteY0" fmla="*/ 1379349 h 13223498"/>
              <a:gd name="connsiteX1" fmla="*/ 5184452 w 5184452"/>
              <a:gd name="connsiteY1" fmla="*/ 0 h 13223498"/>
              <a:gd name="connsiteX2" fmla="*/ 5013970 w 5184452"/>
              <a:gd name="connsiteY2" fmla="*/ 13053017 h 13223498"/>
              <a:gd name="connsiteX3" fmla="*/ 0 w 5184452"/>
              <a:gd name="connsiteY3" fmla="*/ 13223498 h 13223498"/>
              <a:gd name="connsiteX4" fmla="*/ 7749 w 5184452"/>
              <a:gd name="connsiteY4" fmla="*/ 1379349 h 13223498"/>
              <a:gd name="connsiteX0" fmla="*/ 7749 w 5013970"/>
              <a:gd name="connsiteY0" fmla="*/ 1177871 h 13022020"/>
              <a:gd name="connsiteX1" fmla="*/ 4928730 w 5013970"/>
              <a:gd name="connsiteY1" fmla="*/ 0 h 13022020"/>
              <a:gd name="connsiteX2" fmla="*/ 5013970 w 5013970"/>
              <a:gd name="connsiteY2" fmla="*/ 12851539 h 13022020"/>
              <a:gd name="connsiteX3" fmla="*/ 0 w 5013970"/>
              <a:gd name="connsiteY3" fmla="*/ 13022020 h 13022020"/>
              <a:gd name="connsiteX4" fmla="*/ 7749 w 5013970"/>
              <a:gd name="connsiteY4" fmla="*/ 1177871 h 1302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970" h="13022020">
                <a:moveTo>
                  <a:pt x="7749" y="1177871"/>
                </a:moveTo>
                <a:lnTo>
                  <a:pt x="4928730" y="0"/>
                </a:lnTo>
                <a:lnTo>
                  <a:pt x="5013970" y="12851539"/>
                </a:lnTo>
                <a:lnTo>
                  <a:pt x="0" y="13022020"/>
                </a:lnTo>
                <a:lnTo>
                  <a:pt x="7749" y="1177871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88680" y="-1116627"/>
            <a:ext cx="8629716" cy="4354511"/>
          </a:xfrm>
          <a:custGeom>
            <a:avLst/>
            <a:gdLst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0 w 17929225"/>
              <a:gd name="connsiteY3" fmla="*/ 9939338 h 9939338"/>
              <a:gd name="connsiteX4" fmla="*/ 0 w 17929225"/>
              <a:gd name="connsiteY4" fmla="*/ 0 h 9939338"/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662940 w 17929225"/>
              <a:gd name="connsiteY3" fmla="*/ 4510088 h 9939338"/>
              <a:gd name="connsiteX4" fmla="*/ 0 w 17929225"/>
              <a:gd name="connsiteY4" fmla="*/ 0 h 9939338"/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367972 w 17929225"/>
              <a:gd name="connsiteY3" fmla="*/ 4431430 h 9939338"/>
              <a:gd name="connsiteX4" fmla="*/ 0 w 17929225"/>
              <a:gd name="connsiteY4" fmla="*/ 0 h 9939338"/>
              <a:gd name="connsiteX0" fmla="*/ 3240467 w 17561253"/>
              <a:gd name="connsiteY0" fmla="*/ 1868129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3240467 w 17561253"/>
              <a:gd name="connsiteY4" fmla="*/ 1868129 h 9939338"/>
              <a:gd name="connsiteX0" fmla="*/ 7778055 w 17561253"/>
              <a:gd name="connsiteY0" fmla="*/ 1042220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7778055 w 17561253"/>
              <a:gd name="connsiteY4" fmla="*/ 1042220 h 9939338"/>
              <a:gd name="connsiteX0" fmla="*/ 7792804 w 17561253"/>
              <a:gd name="connsiteY0" fmla="*/ 1027472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7792804 w 17561253"/>
              <a:gd name="connsiteY4" fmla="*/ 1027472 h 9939338"/>
              <a:gd name="connsiteX0" fmla="*/ 7792804 w 17561253"/>
              <a:gd name="connsiteY0" fmla="*/ 1027472 h 9215438"/>
              <a:gd name="connsiteX1" fmla="*/ 17561253 w 17561253"/>
              <a:gd name="connsiteY1" fmla="*/ 0 h 9215438"/>
              <a:gd name="connsiteX2" fmla="*/ 9598352 w 17561253"/>
              <a:gd name="connsiteY2" fmla="*/ 9215438 h 9215438"/>
              <a:gd name="connsiteX3" fmla="*/ 0 w 17561253"/>
              <a:gd name="connsiteY3" fmla="*/ 4431430 h 9215438"/>
              <a:gd name="connsiteX4" fmla="*/ 7792804 w 17561253"/>
              <a:gd name="connsiteY4" fmla="*/ 1027472 h 9215438"/>
              <a:gd name="connsiteX0" fmla="*/ 7792804 w 16723052"/>
              <a:gd name="connsiteY0" fmla="*/ 0 h 8187966"/>
              <a:gd name="connsiteX1" fmla="*/ 16723052 w 16723052"/>
              <a:gd name="connsiteY1" fmla="*/ 4573228 h 8187966"/>
              <a:gd name="connsiteX2" fmla="*/ 9598352 w 16723052"/>
              <a:gd name="connsiteY2" fmla="*/ 8187966 h 8187966"/>
              <a:gd name="connsiteX3" fmla="*/ 0 w 16723052"/>
              <a:gd name="connsiteY3" fmla="*/ 3403958 h 8187966"/>
              <a:gd name="connsiteX4" fmla="*/ 7792804 w 16723052"/>
              <a:gd name="connsiteY4" fmla="*/ 0 h 8187966"/>
              <a:gd name="connsiteX0" fmla="*/ 7792804 w 16723052"/>
              <a:gd name="connsiteY0" fmla="*/ 0 h 8709021"/>
              <a:gd name="connsiteX1" fmla="*/ 16723052 w 16723052"/>
              <a:gd name="connsiteY1" fmla="*/ 4573228 h 8709021"/>
              <a:gd name="connsiteX2" fmla="*/ 9373583 w 16723052"/>
              <a:gd name="connsiteY2" fmla="*/ 8709021 h 8709021"/>
              <a:gd name="connsiteX3" fmla="*/ 0 w 16723052"/>
              <a:gd name="connsiteY3" fmla="*/ 3403958 h 8709021"/>
              <a:gd name="connsiteX4" fmla="*/ 7792804 w 16723052"/>
              <a:gd name="connsiteY4" fmla="*/ 0 h 8709021"/>
              <a:gd name="connsiteX0" fmla="*/ 7792804 w 17259431"/>
              <a:gd name="connsiteY0" fmla="*/ 0 h 8709021"/>
              <a:gd name="connsiteX1" fmla="*/ 17259431 w 17259431"/>
              <a:gd name="connsiteY1" fmla="*/ 4542578 h 8709021"/>
              <a:gd name="connsiteX2" fmla="*/ 9373583 w 17259431"/>
              <a:gd name="connsiteY2" fmla="*/ 8709021 h 8709021"/>
              <a:gd name="connsiteX3" fmla="*/ 0 w 17259431"/>
              <a:gd name="connsiteY3" fmla="*/ 3403958 h 8709021"/>
              <a:gd name="connsiteX4" fmla="*/ 7792804 w 17259431"/>
              <a:gd name="connsiteY4" fmla="*/ 0 h 870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431" h="8709021">
                <a:moveTo>
                  <a:pt x="7792804" y="0"/>
                </a:moveTo>
                <a:lnTo>
                  <a:pt x="17259431" y="4542578"/>
                </a:lnTo>
                <a:lnTo>
                  <a:pt x="9373583" y="8709021"/>
                </a:lnTo>
                <a:lnTo>
                  <a:pt x="0" y="3403958"/>
                </a:lnTo>
                <a:lnTo>
                  <a:pt x="7792804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98963" y="1687168"/>
            <a:ext cx="3389313" cy="6022526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52532" y="1185403"/>
            <a:ext cx="3393281" cy="4520574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178050" y="3653021"/>
            <a:ext cx="3391694" cy="4519429"/>
          </a:xfrm>
          <a:noFill/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521742" y="-1272181"/>
            <a:ext cx="3391694" cy="4519429"/>
          </a:xfrm>
          <a:noFill/>
          <a:ln>
            <a:noFill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6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87339" y="-1779494"/>
            <a:ext cx="8629650" cy="4344521"/>
          </a:xfrm>
          <a:custGeom>
            <a:avLst/>
            <a:gdLst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0 w 17792700"/>
              <a:gd name="connsiteY3" fmla="*/ 9220200 h 9220200"/>
              <a:gd name="connsiteX4" fmla="*/ 0 w 17792700"/>
              <a:gd name="connsiteY4" fmla="*/ 0 h 9220200"/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304800 w 17792700"/>
              <a:gd name="connsiteY3" fmla="*/ 5334000 h 9220200"/>
              <a:gd name="connsiteX4" fmla="*/ 0 w 17792700"/>
              <a:gd name="connsiteY4" fmla="*/ 0 h 9220200"/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183777 w 17792700"/>
              <a:gd name="connsiteY3" fmla="*/ 4836459 h 9220200"/>
              <a:gd name="connsiteX4" fmla="*/ 0 w 17792700"/>
              <a:gd name="connsiteY4" fmla="*/ 0 h 9220200"/>
              <a:gd name="connsiteX0" fmla="*/ 0 w 17792700"/>
              <a:gd name="connsiteY0" fmla="*/ 0 h 8157882"/>
              <a:gd name="connsiteX1" fmla="*/ 17792700 w 17792700"/>
              <a:gd name="connsiteY1" fmla="*/ 0 h 8157882"/>
              <a:gd name="connsiteX2" fmla="*/ 13906500 w 17792700"/>
              <a:gd name="connsiteY2" fmla="*/ 8157882 h 8157882"/>
              <a:gd name="connsiteX3" fmla="*/ 183777 w 17792700"/>
              <a:gd name="connsiteY3" fmla="*/ 4836459 h 8157882"/>
              <a:gd name="connsiteX4" fmla="*/ 0 w 17792700"/>
              <a:gd name="connsiteY4" fmla="*/ 0 h 8157882"/>
              <a:gd name="connsiteX0" fmla="*/ 0 w 17792700"/>
              <a:gd name="connsiteY0" fmla="*/ 0 h 8332694"/>
              <a:gd name="connsiteX1" fmla="*/ 17792700 w 17792700"/>
              <a:gd name="connsiteY1" fmla="*/ 0 h 8332694"/>
              <a:gd name="connsiteX2" fmla="*/ 9825318 w 17792700"/>
              <a:gd name="connsiteY2" fmla="*/ 8332694 h 8332694"/>
              <a:gd name="connsiteX3" fmla="*/ 183777 w 17792700"/>
              <a:gd name="connsiteY3" fmla="*/ 4836459 h 8332694"/>
              <a:gd name="connsiteX4" fmla="*/ 0 w 17792700"/>
              <a:gd name="connsiteY4" fmla="*/ 0 h 8332694"/>
              <a:gd name="connsiteX0" fmla="*/ 0 w 17792700"/>
              <a:gd name="connsiteY0" fmla="*/ 0 h 8978153"/>
              <a:gd name="connsiteX1" fmla="*/ 17792700 w 17792700"/>
              <a:gd name="connsiteY1" fmla="*/ 0 h 8978153"/>
              <a:gd name="connsiteX2" fmla="*/ 8050307 w 17792700"/>
              <a:gd name="connsiteY2" fmla="*/ 8978153 h 8978153"/>
              <a:gd name="connsiteX3" fmla="*/ 183777 w 17792700"/>
              <a:gd name="connsiteY3" fmla="*/ 4836459 h 8978153"/>
              <a:gd name="connsiteX4" fmla="*/ 0 w 17792700"/>
              <a:gd name="connsiteY4" fmla="*/ 0 h 8978153"/>
              <a:gd name="connsiteX0" fmla="*/ 0 w 17443077"/>
              <a:gd name="connsiteY0" fmla="*/ 0 h 8978153"/>
              <a:gd name="connsiteX1" fmla="*/ 17443077 w 17443077"/>
              <a:gd name="connsiteY1" fmla="*/ 3684494 h 8978153"/>
              <a:gd name="connsiteX2" fmla="*/ 8050307 w 17443077"/>
              <a:gd name="connsiteY2" fmla="*/ 8978153 h 8978153"/>
              <a:gd name="connsiteX3" fmla="*/ 183777 w 17443077"/>
              <a:gd name="connsiteY3" fmla="*/ 4836459 h 8978153"/>
              <a:gd name="connsiteX4" fmla="*/ 0 w 17443077"/>
              <a:gd name="connsiteY4" fmla="*/ 0 h 8978153"/>
              <a:gd name="connsiteX0" fmla="*/ 4448735 w 17259300"/>
              <a:gd name="connsiteY0" fmla="*/ 0 h 8191500"/>
              <a:gd name="connsiteX1" fmla="*/ 17259300 w 17259300"/>
              <a:gd name="connsiteY1" fmla="*/ 2897841 h 8191500"/>
              <a:gd name="connsiteX2" fmla="*/ 7866530 w 17259300"/>
              <a:gd name="connsiteY2" fmla="*/ 8191500 h 8191500"/>
              <a:gd name="connsiteX3" fmla="*/ 0 w 17259300"/>
              <a:gd name="connsiteY3" fmla="*/ 4049806 h 8191500"/>
              <a:gd name="connsiteX4" fmla="*/ 4448735 w 17259300"/>
              <a:gd name="connsiteY4" fmla="*/ 0 h 8191500"/>
              <a:gd name="connsiteX0" fmla="*/ 9444317 w 17259300"/>
              <a:gd name="connsiteY0" fmla="*/ 0 h 8689041"/>
              <a:gd name="connsiteX1" fmla="*/ 17259300 w 17259300"/>
              <a:gd name="connsiteY1" fmla="*/ 3395382 h 8689041"/>
              <a:gd name="connsiteX2" fmla="*/ 7866530 w 17259300"/>
              <a:gd name="connsiteY2" fmla="*/ 8689041 h 8689041"/>
              <a:gd name="connsiteX3" fmla="*/ 0 w 17259300"/>
              <a:gd name="connsiteY3" fmla="*/ 4547347 h 8689041"/>
              <a:gd name="connsiteX4" fmla="*/ 9444317 w 17259300"/>
              <a:gd name="connsiteY4" fmla="*/ 0 h 8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300" h="8689041">
                <a:moveTo>
                  <a:pt x="9444317" y="0"/>
                </a:moveTo>
                <a:lnTo>
                  <a:pt x="17259300" y="3395382"/>
                </a:lnTo>
                <a:lnTo>
                  <a:pt x="7866530" y="8689041"/>
                </a:lnTo>
                <a:lnTo>
                  <a:pt x="0" y="4547347"/>
                </a:lnTo>
                <a:lnTo>
                  <a:pt x="9444317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88680" y="-1116627"/>
            <a:ext cx="8629716" cy="4354511"/>
          </a:xfrm>
          <a:custGeom>
            <a:avLst/>
            <a:gdLst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0 w 17929225"/>
              <a:gd name="connsiteY3" fmla="*/ 9939338 h 9939338"/>
              <a:gd name="connsiteX4" fmla="*/ 0 w 17929225"/>
              <a:gd name="connsiteY4" fmla="*/ 0 h 9939338"/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662940 w 17929225"/>
              <a:gd name="connsiteY3" fmla="*/ 4510088 h 9939338"/>
              <a:gd name="connsiteX4" fmla="*/ 0 w 17929225"/>
              <a:gd name="connsiteY4" fmla="*/ 0 h 9939338"/>
              <a:gd name="connsiteX0" fmla="*/ 0 w 17929225"/>
              <a:gd name="connsiteY0" fmla="*/ 0 h 9939338"/>
              <a:gd name="connsiteX1" fmla="*/ 17929225 w 17929225"/>
              <a:gd name="connsiteY1" fmla="*/ 0 h 9939338"/>
              <a:gd name="connsiteX2" fmla="*/ 17929225 w 17929225"/>
              <a:gd name="connsiteY2" fmla="*/ 9939338 h 9939338"/>
              <a:gd name="connsiteX3" fmla="*/ 367972 w 17929225"/>
              <a:gd name="connsiteY3" fmla="*/ 4431430 h 9939338"/>
              <a:gd name="connsiteX4" fmla="*/ 0 w 17929225"/>
              <a:gd name="connsiteY4" fmla="*/ 0 h 9939338"/>
              <a:gd name="connsiteX0" fmla="*/ 3240467 w 17561253"/>
              <a:gd name="connsiteY0" fmla="*/ 1868129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3240467 w 17561253"/>
              <a:gd name="connsiteY4" fmla="*/ 1868129 h 9939338"/>
              <a:gd name="connsiteX0" fmla="*/ 7778055 w 17561253"/>
              <a:gd name="connsiteY0" fmla="*/ 1042220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7778055 w 17561253"/>
              <a:gd name="connsiteY4" fmla="*/ 1042220 h 9939338"/>
              <a:gd name="connsiteX0" fmla="*/ 7792804 w 17561253"/>
              <a:gd name="connsiteY0" fmla="*/ 1027472 h 9939338"/>
              <a:gd name="connsiteX1" fmla="*/ 17561253 w 17561253"/>
              <a:gd name="connsiteY1" fmla="*/ 0 h 9939338"/>
              <a:gd name="connsiteX2" fmla="*/ 17561253 w 17561253"/>
              <a:gd name="connsiteY2" fmla="*/ 9939338 h 9939338"/>
              <a:gd name="connsiteX3" fmla="*/ 0 w 17561253"/>
              <a:gd name="connsiteY3" fmla="*/ 4431430 h 9939338"/>
              <a:gd name="connsiteX4" fmla="*/ 7792804 w 17561253"/>
              <a:gd name="connsiteY4" fmla="*/ 1027472 h 9939338"/>
              <a:gd name="connsiteX0" fmla="*/ 7792804 w 17561253"/>
              <a:gd name="connsiteY0" fmla="*/ 1027472 h 9215438"/>
              <a:gd name="connsiteX1" fmla="*/ 17561253 w 17561253"/>
              <a:gd name="connsiteY1" fmla="*/ 0 h 9215438"/>
              <a:gd name="connsiteX2" fmla="*/ 9598352 w 17561253"/>
              <a:gd name="connsiteY2" fmla="*/ 9215438 h 9215438"/>
              <a:gd name="connsiteX3" fmla="*/ 0 w 17561253"/>
              <a:gd name="connsiteY3" fmla="*/ 4431430 h 9215438"/>
              <a:gd name="connsiteX4" fmla="*/ 7792804 w 17561253"/>
              <a:gd name="connsiteY4" fmla="*/ 1027472 h 9215438"/>
              <a:gd name="connsiteX0" fmla="*/ 7792804 w 16723052"/>
              <a:gd name="connsiteY0" fmla="*/ 0 h 8187966"/>
              <a:gd name="connsiteX1" fmla="*/ 16723052 w 16723052"/>
              <a:gd name="connsiteY1" fmla="*/ 4573228 h 8187966"/>
              <a:gd name="connsiteX2" fmla="*/ 9598352 w 16723052"/>
              <a:gd name="connsiteY2" fmla="*/ 8187966 h 8187966"/>
              <a:gd name="connsiteX3" fmla="*/ 0 w 16723052"/>
              <a:gd name="connsiteY3" fmla="*/ 3403958 h 8187966"/>
              <a:gd name="connsiteX4" fmla="*/ 7792804 w 16723052"/>
              <a:gd name="connsiteY4" fmla="*/ 0 h 8187966"/>
              <a:gd name="connsiteX0" fmla="*/ 7792804 w 16723052"/>
              <a:gd name="connsiteY0" fmla="*/ 0 h 8709021"/>
              <a:gd name="connsiteX1" fmla="*/ 16723052 w 16723052"/>
              <a:gd name="connsiteY1" fmla="*/ 4573228 h 8709021"/>
              <a:gd name="connsiteX2" fmla="*/ 9373583 w 16723052"/>
              <a:gd name="connsiteY2" fmla="*/ 8709021 h 8709021"/>
              <a:gd name="connsiteX3" fmla="*/ 0 w 16723052"/>
              <a:gd name="connsiteY3" fmla="*/ 3403958 h 8709021"/>
              <a:gd name="connsiteX4" fmla="*/ 7792804 w 16723052"/>
              <a:gd name="connsiteY4" fmla="*/ 0 h 8709021"/>
              <a:gd name="connsiteX0" fmla="*/ 7792804 w 17259431"/>
              <a:gd name="connsiteY0" fmla="*/ 0 h 8709021"/>
              <a:gd name="connsiteX1" fmla="*/ 17259431 w 17259431"/>
              <a:gd name="connsiteY1" fmla="*/ 4542578 h 8709021"/>
              <a:gd name="connsiteX2" fmla="*/ 9373583 w 17259431"/>
              <a:gd name="connsiteY2" fmla="*/ 8709021 h 8709021"/>
              <a:gd name="connsiteX3" fmla="*/ 0 w 17259431"/>
              <a:gd name="connsiteY3" fmla="*/ 3403958 h 8709021"/>
              <a:gd name="connsiteX4" fmla="*/ 7792804 w 17259431"/>
              <a:gd name="connsiteY4" fmla="*/ 0 h 870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431" h="8709021">
                <a:moveTo>
                  <a:pt x="7792804" y="0"/>
                </a:moveTo>
                <a:lnTo>
                  <a:pt x="17259431" y="4542578"/>
                </a:lnTo>
                <a:lnTo>
                  <a:pt x="9373583" y="8709021"/>
                </a:lnTo>
                <a:lnTo>
                  <a:pt x="0" y="3403958"/>
                </a:lnTo>
                <a:lnTo>
                  <a:pt x="7792804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13956" y="1320441"/>
            <a:ext cx="4764297" cy="3060262"/>
          </a:xfr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7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56438" y="1204592"/>
            <a:ext cx="4140575" cy="4112779"/>
          </a:xfrm>
          <a:custGeom>
            <a:avLst/>
            <a:gdLst>
              <a:gd name="connsiteX0" fmla="*/ 0 w 8502650"/>
              <a:gd name="connsiteY0" fmla="*/ 0 h 7680325"/>
              <a:gd name="connsiteX1" fmla="*/ 8502650 w 8502650"/>
              <a:gd name="connsiteY1" fmla="*/ 0 h 7680325"/>
              <a:gd name="connsiteX2" fmla="*/ 8502650 w 8502650"/>
              <a:gd name="connsiteY2" fmla="*/ 7680325 h 7680325"/>
              <a:gd name="connsiteX3" fmla="*/ 0 w 8502650"/>
              <a:gd name="connsiteY3" fmla="*/ 7680325 h 7680325"/>
              <a:gd name="connsiteX4" fmla="*/ 0 w 8502650"/>
              <a:gd name="connsiteY4" fmla="*/ 0 h 7680325"/>
              <a:gd name="connsiteX0" fmla="*/ 73834 w 8502650"/>
              <a:gd name="connsiteY0" fmla="*/ 153347 h 7680325"/>
              <a:gd name="connsiteX1" fmla="*/ 8502650 w 8502650"/>
              <a:gd name="connsiteY1" fmla="*/ 0 h 7680325"/>
              <a:gd name="connsiteX2" fmla="*/ 8502650 w 8502650"/>
              <a:gd name="connsiteY2" fmla="*/ 7680325 h 7680325"/>
              <a:gd name="connsiteX3" fmla="*/ 0 w 8502650"/>
              <a:gd name="connsiteY3" fmla="*/ 7680325 h 7680325"/>
              <a:gd name="connsiteX4" fmla="*/ 73834 w 8502650"/>
              <a:gd name="connsiteY4" fmla="*/ 153347 h 7680325"/>
              <a:gd name="connsiteX0" fmla="*/ 73834 w 8502650"/>
              <a:gd name="connsiteY0" fmla="*/ 914401 h 8441379"/>
              <a:gd name="connsiteX1" fmla="*/ 8275470 w 8502650"/>
              <a:gd name="connsiteY1" fmla="*/ 0 h 8441379"/>
              <a:gd name="connsiteX2" fmla="*/ 8502650 w 8502650"/>
              <a:gd name="connsiteY2" fmla="*/ 8441379 h 8441379"/>
              <a:gd name="connsiteX3" fmla="*/ 0 w 8502650"/>
              <a:gd name="connsiteY3" fmla="*/ 8441379 h 8441379"/>
              <a:gd name="connsiteX4" fmla="*/ 73834 w 8502650"/>
              <a:gd name="connsiteY4" fmla="*/ 914401 h 8441379"/>
              <a:gd name="connsiteX0" fmla="*/ 73834 w 8281150"/>
              <a:gd name="connsiteY0" fmla="*/ 914401 h 8441379"/>
              <a:gd name="connsiteX1" fmla="*/ 8275470 w 8281150"/>
              <a:gd name="connsiteY1" fmla="*/ 0 h 8441379"/>
              <a:gd name="connsiteX2" fmla="*/ 8281150 w 8281150"/>
              <a:gd name="connsiteY2" fmla="*/ 8157404 h 8441379"/>
              <a:gd name="connsiteX3" fmla="*/ 0 w 8281150"/>
              <a:gd name="connsiteY3" fmla="*/ 8441379 h 8441379"/>
              <a:gd name="connsiteX4" fmla="*/ 73834 w 8281150"/>
              <a:gd name="connsiteY4" fmla="*/ 914401 h 8441379"/>
              <a:gd name="connsiteX0" fmla="*/ 73834 w 8281150"/>
              <a:gd name="connsiteY0" fmla="*/ 914401 h 8225558"/>
              <a:gd name="connsiteX1" fmla="*/ 8275470 w 8281150"/>
              <a:gd name="connsiteY1" fmla="*/ 0 h 8225558"/>
              <a:gd name="connsiteX2" fmla="*/ 8281150 w 8281150"/>
              <a:gd name="connsiteY2" fmla="*/ 8157404 h 8225558"/>
              <a:gd name="connsiteX3" fmla="*/ 0 w 8281150"/>
              <a:gd name="connsiteY3" fmla="*/ 8225558 h 8225558"/>
              <a:gd name="connsiteX4" fmla="*/ 73834 w 8281150"/>
              <a:gd name="connsiteY4" fmla="*/ 914401 h 8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1150" h="8225558">
                <a:moveTo>
                  <a:pt x="73834" y="914401"/>
                </a:moveTo>
                <a:lnTo>
                  <a:pt x="8275470" y="0"/>
                </a:lnTo>
                <a:cubicBezTo>
                  <a:pt x="8277363" y="2719135"/>
                  <a:pt x="8279257" y="5438269"/>
                  <a:pt x="8281150" y="8157404"/>
                </a:cubicBezTo>
                <a:lnTo>
                  <a:pt x="0" y="8225558"/>
                </a:lnTo>
                <a:lnTo>
                  <a:pt x="73834" y="914401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51982" y="103940"/>
            <a:ext cx="8562182" cy="534222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(2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75" y="-2595392"/>
            <a:ext cx="12192000" cy="6858000"/>
          </a:xfrm>
          <a:noFill/>
        </p:spPr>
        <p:txBody>
          <a:bodyPr/>
          <a:lstStyle/>
          <a:p>
            <a:pPr lvl="1"/>
            <a:r>
              <a:rPr lang="en-US" dirty="0"/>
              <a:t>Drag picture to placeholder or click icon to add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9252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Shape 1208"/>
          <p:cNvSpPr/>
          <p:nvPr userDrawn="1"/>
        </p:nvSpPr>
        <p:spPr>
          <a:xfrm>
            <a:off x="1598" y="-13984"/>
            <a:ext cx="3118784" cy="6885967"/>
          </a:xfrm>
          <a:prstGeom prst="rect">
            <a:avLst/>
          </a:prstGeom>
          <a:solidFill>
            <a:srgbClr val="22232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4288"/>
            <a:ext cx="3120381" cy="6872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56438" y="1204592"/>
            <a:ext cx="4140575" cy="4112779"/>
          </a:xfrm>
          <a:custGeom>
            <a:avLst/>
            <a:gdLst>
              <a:gd name="connsiteX0" fmla="*/ 0 w 8502650"/>
              <a:gd name="connsiteY0" fmla="*/ 0 h 7680325"/>
              <a:gd name="connsiteX1" fmla="*/ 8502650 w 8502650"/>
              <a:gd name="connsiteY1" fmla="*/ 0 h 7680325"/>
              <a:gd name="connsiteX2" fmla="*/ 8502650 w 8502650"/>
              <a:gd name="connsiteY2" fmla="*/ 7680325 h 7680325"/>
              <a:gd name="connsiteX3" fmla="*/ 0 w 8502650"/>
              <a:gd name="connsiteY3" fmla="*/ 7680325 h 7680325"/>
              <a:gd name="connsiteX4" fmla="*/ 0 w 8502650"/>
              <a:gd name="connsiteY4" fmla="*/ 0 h 7680325"/>
              <a:gd name="connsiteX0" fmla="*/ 73834 w 8502650"/>
              <a:gd name="connsiteY0" fmla="*/ 153347 h 7680325"/>
              <a:gd name="connsiteX1" fmla="*/ 8502650 w 8502650"/>
              <a:gd name="connsiteY1" fmla="*/ 0 h 7680325"/>
              <a:gd name="connsiteX2" fmla="*/ 8502650 w 8502650"/>
              <a:gd name="connsiteY2" fmla="*/ 7680325 h 7680325"/>
              <a:gd name="connsiteX3" fmla="*/ 0 w 8502650"/>
              <a:gd name="connsiteY3" fmla="*/ 7680325 h 7680325"/>
              <a:gd name="connsiteX4" fmla="*/ 73834 w 8502650"/>
              <a:gd name="connsiteY4" fmla="*/ 153347 h 7680325"/>
              <a:gd name="connsiteX0" fmla="*/ 73834 w 8502650"/>
              <a:gd name="connsiteY0" fmla="*/ 914401 h 8441379"/>
              <a:gd name="connsiteX1" fmla="*/ 8275470 w 8502650"/>
              <a:gd name="connsiteY1" fmla="*/ 0 h 8441379"/>
              <a:gd name="connsiteX2" fmla="*/ 8502650 w 8502650"/>
              <a:gd name="connsiteY2" fmla="*/ 8441379 h 8441379"/>
              <a:gd name="connsiteX3" fmla="*/ 0 w 8502650"/>
              <a:gd name="connsiteY3" fmla="*/ 8441379 h 8441379"/>
              <a:gd name="connsiteX4" fmla="*/ 73834 w 8502650"/>
              <a:gd name="connsiteY4" fmla="*/ 914401 h 8441379"/>
              <a:gd name="connsiteX0" fmla="*/ 73834 w 8281150"/>
              <a:gd name="connsiteY0" fmla="*/ 914401 h 8441379"/>
              <a:gd name="connsiteX1" fmla="*/ 8275470 w 8281150"/>
              <a:gd name="connsiteY1" fmla="*/ 0 h 8441379"/>
              <a:gd name="connsiteX2" fmla="*/ 8281150 w 8281150"/>
              <a:gd name="connsiteY2" fmla="*/ 8157404 h 8441379"/>
              <a:gd name="connsiteX3" fmla="*/ 0 w 8281150"/>
              <a:gd name="connsiteY3" fmla="*/ 8441379 h 8441379"/>
              <a:gd name="connsiteX4" fmla="*/ 73834 w 8281150"/>
              <a:gd name="connsiteY4" fmla="*/ 914401 h 8441379"/>
              <a:gd name="connsiteX0" fmla="*/ 73834 w 8281150"/>
              <a:gd name="connsiteY0" fmla="*/ 914401 h 8225558"/>
              <a:gd name="connsiteX1" fmla="*/ 8275470 w 8281150"/>
              <a:gd name="connsiteY1" fmla="*/ 0 h 8225558"/>
              <a:gd name="connsiteX2" fmla="*/ 8281150 w 8281150"/>
              <a:gd name="connsiteY2" fmla="*/ 8157404 h 8225558"/>
              <a:gd name="connsiteX3" fmla="*/ 0 w 8281150"/>
              <a:gd name="connsiteY3" fmla="*/ 8225558 h 8225558"/>
              <a:gd name="connsiteX4" fmla="*/ 73834 w 8281150"/>
              <a:gd name="connsiteY4" fmla="*/ 914401 h 82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1150" h="8225558">
                <a:moveTo>
                  <a:pt x="73834" y="914401"/>
                </a:moveTo>
                <a:lnTo>
                  <a:pt x="8275470" y="0"/>
                </a:lnTo>
                <a:cubicBezTo>
                  <a:pt x="8277363" y="2719135"/>
                  <a:pt x="8279257" y="5438269"/>
                  <a:pt x="8281150" y="8157404"/>
                </a:cubicBezTo>
                <a:lnTo>
                  <a:pt x="0" y="8225558"/>
                </a:lnTo>
                <a:lnTo>
                  <a:pt x="73834" y="914401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5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540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9617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7C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611295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8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4667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20XX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23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46679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20XX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94363" y="1766455"/>
            <a:ext cx="2494977" cy="334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68942" y="1766455"/>
            <a:ext cx="2496312" cy="334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4667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20XX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0" y="979652"/>
            <a:ext cx="4253345" cy="453445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4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4667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20XX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-849060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/>
          </p:nvPr>
        </p:nvSpPr>
        <p:spPr>
          <a:xfrm>
            <a:off x="2633176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/>
          </p:nvPr>
        </p:nvSpPr>
        <p:spPr>
          <a:xfrm>
            <a:off x="6146726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4"/>
          </p:nvPr>
        </p:nvSpPr>
        <p:spPr>
          <a:xfrm>
            <a:off x="9628962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3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7777113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84865" y="6241565"/>
            <a:ext cx="46679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20XX</a:t>
            </a:r>
            <a:endParaRPr lang="en-US" sz="900" b="0" i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150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777112" cy="38178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151982" y="103940"/>
            <a:ext cx="8562182" cy="534222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875" y="186559"/>
            <a:ext cx="8551600" cy="6578497"/>
          </a:xfrm>
          <a:prstGeom prst="rect">
            <a:avLst/>
          </a:prstGeom>
        </p:spPr>
      </p:pic>
      <p:sp>
        <p:nvSpPr>
          <p:cNvPr id="11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373182" y="1549854"/>
            <a:ext cx="5544584" cy="306609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9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46679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20XX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8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96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2021/10/19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90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30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87339" y="-1779494"/>
            <a:ext cx="8629650" cy="4344521"/>
          </a:xfrm>
          <a:custGeom>
            <a:avLst/>
            <a:gdLst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0 w 17792700"/>
              <a:gd name="connsiteY3" fmla="*/ 9220200 h 9220200"/>
              <a:gd name="connsiteX4" fmla="*/ 0 w 17792700"/>
              <a:gd name="connsiteY4" fmla="*/ 0 h 9220200"/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304800 w 17792700"/>
              <a:gd name="connsiteY3" fmla="*/ 5334000 h 9220200"/>
              <a:gd name="connsiteX4" fmla="*/ 0 w 17792700"/>
              <a:gd name="connsiteY4" fmla="*/ 0 h 9220200"/>
              <a:gd name="connsiteX0" fmla="*/ 0 w 17792700"/>
              <a:gd name="connsiteY0" fmla="*/ 0 h 9220200"/>
              <a:gd name="connsiteX1" fmla="*/ 17792700 w 17792700"/>
              <a:gd name="connsiteY1" fmla="*/ 0 h 9220200"/>
              <a:gd name="connsiteX2" fmla="*/ 17792700 w 17792700"/>
              <a:gd name="connsiteY2" fmla="*/ 9220200 h 9220200"/>
              <a:gd name="connsiteX3" fmla="*/ 183777 w 17792700"/>
              <a:gd name="connsiteY3" fmla="*/ 4836459 h 9220200"/>
              <a:gd name="connsiteX4" fmla="*/ 0 w 17792700"/>
              <a:gd name="connsiteY4" fmla="*/ 0 h 9220200"/>
              <a:gd name="connsiteX0" fmla="*/ 0 w 17792700"/>
              <a:gd name="connsiteY0" fmla="*/ 0 h 8157882"/>
              <a:gd name="connsiteX1" fmla="*/ 17792700 w 17792700"/>
              <a:gd name="connsiteY1" fmla="*/ 0 h 8157882"/>
              <a:gd name="connsiteX2" fmla="*/ 13906500 w 17792700"/>
              <a:gd name="connsiteY2" fmla="*/ 8157882 h 8157882"/>
              <a:gd name="connsiteX3" fmla="*/ 183777 w 17792700"/>
              <a:gd name="connsiteY3" fmla="*/ 4836459 h 8157882"/>
              <a:gd name="connsiteX4" fmla="*/ 0 w 17792700"/>
              <a:gd name="connsiteY4" fmla="*/ 0 h 8157882"/>
              <a:gd name="connsiteX0" fmla="*/ 0 w 17792700"/>
              <a:gd name="connsiteY0" fmla="*/ 0 h 8332694"/>
              <a:gd name="connsiteX1" fmla="*/ 17792700 w 17792700"/>
              <a:gd name="connsiteY1" fmla="*/ 0 h 8332694"/>
              <a:gd name="connsiteX2" fmla="*/ 9825318 w 17792700"/>
              <a:gd name="connsiteY2" fmla="*/ 8332694 h 8332694"/>
              <a:gd name="connsiteX3" fmla="*/ 183777 w 17792700"/>
              <a:gd name="connsiteY3" fmla="*/ 4836459 h 8332694"/>
              <a:gd name="connsiteX4" fmla="*/ 0 w 17792700"/>
              <a:gd name="connsiteY4" fmla="*/ 0 h 8332694"/>
              <a:gd name="connsiteX0" fmla="*/ 0 w 17792700"/>
              <a:gd name="connsiteY0" fmla="*/ 0 h 8978153"/>
              <a:gd name="connsiteX1" fmla="*/ 17792700 w 17792700"/>
              <a:gd name="connsiteY1" fmla="*/ 0 h 8978153"/>
              <a:gd name="connsiteX2" fmla="*/ 8050307 w 17792700"/>
              <a:gd name="connsiteY2" fmla="*/ 8978153 h 8978153"/>
              <a:gd name="connsiteX3" fmla="*/ 183777 w 17792700"/>
              <a:gd name="connsiteY3" fmla="*/ 4836459 h 8978153"/>
              <a:gd name="connsiteX4" fmla="*/ 0 w 17792700"/>
              <a:gd name="connsiteY4" fmla="*/ 0 h 8978153"/>
              <a:gd name="connsiteX0" fmla="*/ 0 w 17443077"/>
              <a:gd name="connsiteY0" fmla="*/ 0 h 8978153"/>
              <a:gd name="connsiteX1" fmla="*/ 17443077 w 17443077"/>
              <a:gd name="connsiteY1" fmla="*/ 3684494 h 8978153"/>
              <a:gd name="connsiteX2" fmla="*/ 8050307 w 17443077"/>
              <a:gd name="connsiteY2" fmla="*/ 8978153 h 8978153"/>
              <a:gd name="connsiteX3" fmla="*/ 183777 w 17443077"/>
              <a:gd name="connsiteY3" fmla="*/ 4836459 h 8978153"/>
              <a:gd name="connsiteX4" fmla="*/ 0 w 17443077"/>
              <a:gd name="connsiteY4" fmla="*/ 0 h 8978153"/>
              <a:gd name="connsiteX0" fmla="*/ 4448735 w 17259300"/>
              <a:gd name="connsiteY0" fmla="*/ 0 h 8191500"/>
              <a:gd name="connsiteX1" fmla="*/ 17259300 w 17259300"/>
              <a:gd name="connsiteY1" fmla="*/ 2897841 h 8191500"/>
              <a:gd name="connsiteX2" fmla="*/ 7866530 w 17259300"/>
              <a:gd name="connsiteY2" fmla="*/ 8191500 h 8191500"/>
              <a:gd name="connsiteX3" fmla="*/ 0 w 17259300"/>
              <a:gd name="connsiteY3" fmla="*/ 4049806 h 8191500"/>
              <a:gd name="connsiteX4" fmla="*/ 4448735 w 17259300"/>
              <a:gd name="connsiteY4" fmla="*/ 0 h 8191500"/>
              <a:gd name="connsiteX0" fmla="*/ 9444317 w 17259300"/>
              <a:gd name="connsiteY0" fmla="*/ 0 h 8689041"/>
              <a:gd name="connsiteX1" fmla="*/ 17259300 w 17259300"/>
              <a:gd name="connsiteY1" fmla="*/ 3395382 h 8689041"/>
              <a:gd name="connsiteX2" fmla="*/ 7866530 w 17259300"/>
              <a:gd name="connsiteY2" fmla="*/ 8689041 h 8689041"/>
              <a:gd name="connsiteX3" fmla="*/ 0 w 17259300"/>
              <a:gd name="connsiteY3" fmla="*/ 4547347 h 8689041"/>
              <a:gd name="connsiteX4" fmla="*/ 9444317 w 17259300"/>
              <a:gd name="connsiteY4" fmla="*/ 0 h 868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59300" h="8689041">
                <a:moveTo>
                  <a:pt x="9444317" y="0"/>
                </a:moveTo>
                <a:lnTo>
                  <a:pt x="17259300" y="3395382"/>
                </a:lnTo>
                <a:lnTo>
                  <a:pt x="7866530" y="8689041"/>
                </a:lnTo>
                <a:lnTo>
                  <a:pt x="0" y="4547347"/>
                </a:lnTo>
                <a:lnTo>
                  <a:pt x="9444317" y="0"/>
                </a:lnTo>
                <a:close/>
              </a:path>
            </a:pathLst>
          </a:custGeom>
          <a:noFill/>
          <a:ln w="12700">
            <a:noFill/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(2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sz="quarter" idx="1" hasCustomPrompt="1"/>
          </p:nvPr>
        </p:nvSpPr>
        <p:spPr>
          <a:xfrm>
            <a:off x="3608502" y="1146231"/>
            <a:ext cx="4974996" cy="3308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14300" algn="ctr">
              <a:spcBef>
                <a:spcPts val="0"/>
              </a:spcBef>
              <a:buSzTx/>
              <a:buNone/>
            </a:lvl2pPr>
            <a:lvl3pPr marL="0" indent="228600" algn="ctr">
              <a:spcBef>
                <a:spcPts val="0"/>
              </a:spcBef>
              <a:buSzTx/>
              <a:buNone/>
            </a:lvl3pPr>
            <a:lvl4pPr marL="0" indent="342900" algn="ctr">
              <a:spcBef>
                <a:spcPts val="0"/>
              </a:spcBef>
              <a:buSzTx/>
              <a:buNone/>
            </a:lvl4pPr>
            <a:lvl5pPr marL="0" indent="457200" algn="ctr">
              <a:spcBef>
                <a:spcPts val="0"/>
              </a:spcBef>
              <a:buSzTx/>
              <a:buNone/>
            </a:lvl5pPr>
          </a:lstStyle>
          <a:p>
            <a:r>
              <a:rPr dirty="0"/>
              <a:t>Body </a:t>
            </a:r>
            <a:r>
              <a:t>Level On</a:t>
            </a:r>
            <a:r>
              <a:rPr lang="en-US"/>
              <a:t>e</a:t>
            </a:r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73320" y="439470"/>
            <a:ext cx="6045362" cy="794711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Oval 11"/>
          <p:cNvSpPr/>
          <p:nvPr userDrawn="1"/>
        </p:nvSpPr>
        <p:spPr>
          <a:xfrm>
            <a:off x="934882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20670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4992840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978627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9027144" y="3077972"/>
            <a:ext cx="2080800" cy="418366"/>
          </a:xfrm>
          <a:prstGeom prst="ellipse">
            <a:avLst/>
          </a:prstGeom>
          <a:solidFill>
            <a:srgbClr val="30323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012931" y="2235106"/>
            <a:ext cx="2106000" cy="2106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702" r:id="rId3"/>
    <p:sldLayoutId id="2147483704" r:id="rId4"/>
    <p:sldLayoutId id="2147483705" r:id="rId5"/>
    <p:sldLayoutId id="2147483706" r:id="rId6"/>
    <p:sldLayoutId id="2147483707" r:id="rId7"/>
    <p:sldLayoutId id="2147483709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9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721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11" r:id="rId52"/>
    <p:sldLayoutId id="2147483726" r:id="rId53"/>
    <p:sldLayoutId id="2147483727" r:id="rId5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>
      <p:transition spd="slow" advClick="0" advTm="0">
        <p:random/>
      </p:transition>
    </mc:Fallback>
  </mc:AlternateContent>
  <p:txStyles>
    <p:titleStyle>
      <a:lvl1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1pPr>
      <a:lvl2pPr marL="0" marR="0" indent="1143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2pPr>
      <a:lvl3pPr marL="0" marR="0" indent="2286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3pPr>
      <a:lvl4pPr marL="0" marR="0" indent="3429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4pPr>
      <a:lvl5pPr marL="0" marR="0" indent="4572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5pPr>
      <a:lvl6pPr marL="0" marR="0" indent="5715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6pPr>
      <a:lvl7pPr marL="0" marR="0" indent="6858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7pPr>
      <a:lvl8pPr marL="0" marR="0" indent="8001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8pPr>
      <a:lvl9pPr marL="0" marR="0" indent="9144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Sk-Modernist"/>
        </a:defRPr>
      </a:lvl9pPr>
    </p:titleStyle>
    <p:bodyStyle>
      <a:lvl1pPr marL="158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476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793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1111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1428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1746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2063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23812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2698750" marR="0" indent="-158750" algn="l" defTabSz="412750" latinLnBrk="0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01EB-0591-4483-B141-22BF35FE0AA2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1304-4B9C-4223-9CE1-5C64DFF9C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33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白色, 室内&#10;&#10;描述已自动生成">
            <a:extLst>
              <a:ext uri="{FF2B5EF4-FFF2-40B4-BE49-F238E27FC236}">
                <a16:creationId xmlns:a16="http://schemas.microsoft.com/office/drawing/2014/main" id="{EB2712D8-FC13-4A33-80E6-1A83084A0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1209"/>
            <a:ext cx="5349241" cy="7489209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376303B-703E-4610-9D54-18481EDCD48B}"/>
              </a:ext>
            </a:extLst>
          </p:cNvPr>
          <p:cNvSpPr/>
          <p:nvPr/>
        </p:nvSpPr>
        <p:spPr>
          <a:xfrm>
            <a:off x="5775960" y="1143000"/>
            <a:ext cx="3825240" cy="701040"/>
          </a:xfrm>
          <a:prstGeom prst="rect">
            <a:avLst/>
          </a:prstGeom>
          <a:solidFill>
            <a:srgbClr val="7C7C5B"/>
          </a:solidFill>
          <a:ln>
            <a:solidFill>
              <a:srgbClr val="7C7C5B"/>
            </a:solidFill>
          </a:ln>
          <a:effectLst>
            <a:outerShdw blurRad="2286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92E08A-FFBF-45FE-A5A8-ABD658A22A10}"/>
              </a:ext>
            </a:extLst>
          </p:cNvPr>
          <p:cNvSpPr txBox="1"/>
          <p:nvPr/>
        </p:nvSpPr>
        <p:spPr>
          <a:xfrm>
            <a:off x="5762708" y="3429088"/>
            <a:ext cx="577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BFF22F-632A-45DF-BED2-CE2469DEA130}"/>
              </a:ext>
            </a:extLst>
          </p:cNvPr>
          <p:cNvSpPr txBox="1"/>
          <p:nvPr/>
        </p:nvSpPr>
        <p:spPr>
          <a:xfrm>
            <a:off x="5680031" y="2287462"/>
            <a:ext cx="6240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7C7C5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PPT templates</a:t>
            </a:r>
            <a:endParaRPr lang="zh-CN" altLang="en-US" sz="6000" b="1" dirty="0">
              <a:solidFill>
                <a:srgbClr val="7C7C5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946A52-D1DD-4AED-AAF1-2C59E0C98C13}"/>
              </a:ext>
            </a:extLst>
          </p:cNvPr>
          <p:cNvSpPr txBox="1"/>
          <p:nvPr/>
        </p:nvSpPr>
        <p:spPr>
          <a:xfrm>
            <a:off x="5852160" y="1262687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High-end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E3E9BB2-0885-47CB-B542-E39865FD1A57}"/>
              </a:ext>
            </a:extLst>
          </p:cNvPr>
          <p:cNvSpPr/>
          <p:nvPr/>
        </p:nvSpPr>
        <p:spPr>
          <a:xfrm>
            <a:off x="5762708" y="28601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C7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3">
            <a:hlinkClick r:id="rId3"/>
            <a:extLst>
              <a:ext uri="{FF2B5EF4-FFF2-40B4-BE49-F238E27FC236}">
                <a16:creationId xmlns:a16="http://schemas.microsoft.com/office/drawing/2014/main" id="{9074F1F6-3523-4807-85DD-A76D206EA2AB}"/>
              </a:ext>
            </a:extLst>
          </p:cNvPr>
          <p:cNvSpPr txBox="1"/>
          <p:nvPr/>
        </p:nvSpPr>
        <p:spPr>
          <a:xfrm>
            <a:off x="5852160" y="657198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C7C5B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C7C5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>
            <a:spLocks noGrp="1"/>
          </p:cNvSpPr>
          <p:nvPr>
            <p:ph type="body" sz="quarter" idx="1"/>
          </p:nvPr>
        </p:nvSpPr>
        <p:spPr>
          <a:xfrm>
            <a:off x="3608502" y="800036"/>
            <a:ext cx="4974996" cy="300484"/>
          </a:xfrm>
          <a:prstGeom prst="rect">
            <a:avLst/>
          </a:prstGeom>
        </p:spPr>
        <p:txBody>
          <a:bodyPr/>
          <a:lstStyle/>
          <a:p>
            <a:r>
              <a:rPr dirty="0">
                <a:cs typeface="+mn-ea"/>
                <a:sym typeface="+mn-lt"/>
              </a:rPr>
              <a:t>It is a long established fact that a reader will be distracted</a:t>
            </a:r>
          </a:p>
        </p:txBody>
      </p:sp>
      <p:sp>
        <p:nvSpPr>
          <p:cNvPr id="1137" name="Shape 1137"/>
          <p:cNvSpPr/>
          <p:nvPr/>
        </p:nvSpPr>
        <p:spPr>
          <a:xfrm>
            <a:off x="9681476" y="2848784"/>
            <a:ext cx="2026196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138" name="Shape 1138"/>
          <p:cNvSpPr/>
          <p:nvPr/>
        </p:nvSpPr>
        <p:spPr>
          <a:xfrm>
            <a:off x="8001981" y="2893957"/>
            <a:ext cx="102431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rgbClr val="6D717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32%</a:t>
            </a:r>
          </a:p>
        </p:txBody>
      </p:sp>
      <p:sp>
        <p:nvSpPr>
          <p:cNvPr id="1139" name="Shape 1139"/>
          <p:cNvSpPr/>
          <p:nvPr/>
        </p:nvSpPr>
        <p:spPr>
          <a:xfrm>
            <a:off x="9317026" y="2914018"/>
            <a:ext cx="1" cy="562483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graphicFrame>
        <p:nvGraphicFramePr>
          <p:cNvPr id="1140" name="Chart 1140"/>
          <p:cNvGraphicFramePr/>
          <p:nvPr>
            <p:extLst>
              <p:ext uri="{D42A27DB-BD31-4B8C-83A1-F6EECF244321}">
                <p14:modId xmlns:p14="http://schemas.microsoft.com/office/powerpoint/2010/main" val="1127559268"/>
              </p:ext>
            </p:extLst>
          </p:nvPr>
        </p:nvGraphicFramePr>
        <p:xfrm>
          <a:off x="5031960" y="2042319"/>
          <a:ext cx="2293180" cy="229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41" name="Shape 1141"/>
          <p:cNvSpPr/>
          <p:nvPr/>
        </p:nvSpPr>
        <p:spPr>
          <a:xfrm>
            <a:off x="458254" y="2848784"/>
            <a:ext cx="2026196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142" name="Shape 1142"/>
          <p:cNvSpPr/>
          <p:nvPr/>
        </p:nvSpPr>
        <p:spPr>
          <a:xfrm>
            <a:off x="3214024" y="2893957"/>
            <a:ext cx="102431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36%</a:t>
            </a:r>
          </a:p>
        </p:txBody>
      </p:sp>
      <p:sp>
        <p:nvSpPr>
          <p:cNvPr id="1143" name="Shape 1143"/>
          <p:cNvSpPr/>
          <p:nvPr/>
        </p:nvSpPr>
        <p:spPr>
          <a:xfrm>
            <a:off x="2849574" y="2914018"/>
            <a:ext cx="1" cy="562483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5662394" y="5581840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All protected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5416430" y="5869097"/>
            <a:ext cx="2026196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</p:txBody>
      </p:sp>
      <p:sp>
        <p:nvSpPr>
          <p:cNvPr id="1147" name="Shape 1147"/>
          <p:cNvSpPr/>
          <p:nvPr/>
        </p:nvSpPr>
        <p:spPr>
          <a:xfrm>
            <a:off x="8982175" y="4262856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conversion UP</a:t>
            </a:r>
          </a:p>
        </p:txBody>
      </p:sp>
      <p:sp>
        <p:nvSpPr>
          <p:cNvPr id="1148" name="Shape 1148"/>
          <p:cNvSpPr/>
          <p:nvPr/>
        </p:nvSpPr>
        <p:spPr>
          <a:xfrm>
            <a:off x="8986647" y="4550113"/>
            <a:ext cx="2026196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</p:txBody>
      </p:sp>
      <p:sp>
        <p:nvSpPr>
          <p:cNvPr id="1150" name="Shape 1150"/>
          <p:cNvSpPr/>
          <p:nvPr/>
        </p:nvSpPr>
        <p:spPr>
          <a:xfrm>
            <a:off x="1909801" y="4305434"/>
            <a:ext cx="1276824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All is organized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154079" y="4592691"/>
            <a:ext cx="2026196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</p:txBody>
      </p:sp>
      <p:sp>
        <p:nvSpPr>
          <p:cNvPr id="22" name="list_114319">
            <a:extLst>
              <a:ext uri="{FF2B5EF4-FFF2-40B4-BE49-F238E27FC236}">
                <a16:creationId xmlns:a16="http://schemas.microsoft.com/office/drawing/2014/main" id="{F63D94C8-145E-442F-8FD2-E23A0D54A8A7}"/>
              </a:ext>
            </a:extLst>
          </p:cNvPr>
          <p:cNvSpPr>
            <a:spLocks noChangeAspect="1"/>
          </p:cNvSpPr>
          <p:nvPr/>
        </p:nvSpPr>
        <p:spPr bwMode="auto">
          <a:xfrm>
            <a:off x="5821685" y="4894798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digital-camera_155692">
            <a:extLst>
              <a:ext uri="{FF2B5EF4-FFF2-40B4-BE49-F238E27FC236}">
                <a16:creationId xmlns:a16="http://schemas.microsoft.com/office/drawing/2014/main" id="{FC14CEA3-E357-4FE9-90D1-A2B2DA5C32E2}"/>
              </a:ext>
            </a:extLst>
          </p:cNvPr>
          <p:cNvSpPr>
            <a:spLocks noChangeAspect="1"/>
          </p:cNvSpPr>
          <p:nvPr/>
        </p:nvSpPr>
        <p:spPr bwMode="auto">
          <a:xfrm>
            <a:off x="8129013" y="4418029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dart-board_87910">
            <a:extLst>
              <a:ext uri="{FF2B5EF4-FFF2-40B4-BE49-F238E27FC236}">
                <a16:creationId xmlns:a16="http://schemas.microsoft.com/office/drawing/2014/main" id="{C53E3EFC-D8B3-4D96-AD5D-4CC536EFBD52}"/>
              </a:ext>
            </a:extLst>
          </p:cNvPr>
          <p:cNvSpPr>
            <a:spLocks noChangeAspect="1"/>
          </p:cNvSpPr>
          <p:nvPr/>
        </p:nvSpPr>
        <p:spPr bwMode="auto">
          <a:xfrm>
            <a:off x="3430530" y="4392176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c="http://schemas.openxmlformats.org/drawingml/2006/chart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animBg="1"/>
      <p:bldP spid="1138" grpId="0" animBg="1"/>
      <p:bldP spid="1139" grpId="0" animBg="1"/>
      <p:bldGraphic spid="1140" grpId="0">
        <p:bldAsOne/>
      </p:bldGraphic>
      <p:bldP spid="1141" grpId="0" animBg="1"/>
      <p:bldP spid="1142" grpId="0" animBg="1"/>
      <p:bldP spid="1143" grpId="0" animBg="1"/>
      <p:bldP spid="1144" grpId="0" animBg="1"/>
      <p:bldP spid="1145" grpId="0" animBg="1"/>
      <p:bldP spid="1147" grpId="0" animBg="1"/>
      <p:bldP spid="1148" grpId="0" animBg="1"/>
      <p:bldP spid="1150" grpId="0" animBg="1"/>
      <p:bldP spid="1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>
            <a:spLocks noGrp="1"/>
          </p:cNvSpPr>
          <p:nvPr>
            <p:ph type="title"/>
          </p:nvPr>
        </p:nvSpPr>
        <p:spPr>
          <a:xfrm>
            <a:off x="3073319" y="835548"/>
            <a:ext cx="6045362" cy="794711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rgbClr val="7C7C5B"/>
                </a:solidFill>
                <a:latin typeface="+mn-lt"/>
                <a:ea typeface="+mn-ea"/>
                <a:cs typeface="+mn-ea"/>
                <a:sym typeface="+mn-lt"/>
              </a:rPr>
              <a:t>Examples of our wonderful works</a:t>
            </a:r>
          </a:p>
        </p:txBody>
      </p:sp>
      <p:pic>
        <p:nvPicPr>
          <p:cNvPr id="6" name="图片占位符 5" descr="图片包含 植物, 鲜花, 室内&#10;&#10;描述已自动生成">
            <a:extLst>
              <a:ext uri="{FF2B5EF4-FFF2-40B4-BE49-F238E27FC236}">
                <a16:creationId xmlns:a16="http://schemas.microsoft.com/office/drawing/2014/main" id="{5A68C0F3-FE41-4838-AFA5-5147532C1E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图片包含 植物, 鲜花, 室内&#10;&#10;描述已自动生成">
            <a:extLst>
              <a:ext uri="{FF2B5EF4-FFF2-40B4-BE49-F238E27FC236}">
                <a16:creationId xmlns:a16="http://schemas.microsoft.com/office/drawing/2014/main" id="{87C2A841-C222-48F2-B838-92CA0FCFCA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 descr="图片包含 植物, 鲜花, 室内&#10;&#10;描述已自动生成">
            <a:extLst>
              <a:ext uri="{FF2B5EF4-FFF2-40B4-BE49-F238E27FC236}">
                <a16:creationId xmlns:a16="http://schemas.microsoft.com/office/drawing/2014/main" id="{22D3D51E-AB41-4A7F-894C-AACBF7FD996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02" name="Shape 802"/>
          <p:cNvSpPr/>
          <p:nvPr/>
        </p:nvSpPr>
        <p:spPr>
          <a:xfrm flipH="1">
            <a:off x="3999249" y="2235106"/>
            <a:ext cx="1" cy="3710952"/>
          </a:xfrm>
          <a:prstGeom prst="line">
            <a:avLst/>
          </a:prstGeom>
          <a:ln w="38100">
            <a:solidFill>
              <a:srgbClr val="2B2D32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8086892" y="2235106"/>
            <a:ext cx="1" cy="3710952"/>
          </a:xfrm>
          <a:prstGeom prst="line">
            <a:avLst/>
          </a:prstGeom>
          <a:ln w="38100">
            <a:solidFill>
              <a:srgbClr val="2B2D32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04" name="Shape 804"/>
          <p:cNvSpPr/>
          <p:nvPr/>
        </p:nvSpPr>
        <p:spPr>
          <a:xfrm>
            <a:off x="1002550" y="4867985"/>
            <a:ext cx="1974900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sz="1700">
                <a:cs typeface="+mn-ea"/>
                <a:sym typeface="+mn-lt"/>
              </a:rPr>
              <a:t>MOBILE MOCK UP</a:t>
            </a:r>
          </a:p>
        </p:txBody>
      </p:sp>
      <p:sp>
        <p:nvSpPr>
          <p:cNvPr id="805" name="Shape 805"/>
          <p:cNvSpPr/>
          <p:nvPr/>
        </p:nvSpPr>
        <p:spPr>
          <a:xfrm>
            <a:off x="861891" y="5309340"/>
            <a:ext cx="2705869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It is a long established fact that a</a:t>
            </a:r>
          </a:p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reader distracted by the readable</a:t>
            </a:r>
          </a:p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806" name="Shape 806"/>
          <p:cNvSpPr/>
          <p:nvPr/>
        </p:nvSpPr>
        <p:spPr>
          <a:xfrm>
            <a:off x="5054854" y="4867985"/>
            <a:ext cx="2088970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sz="1700">
                <a:cs typeface="+mn-ea"/>
                <a:sym typeface="+mn-lt"/>
              </a:rPr>
              <a:t>PHOTO In PHABLET</a:t>
            </a:r>
          </a:p>
        </p:txBody>
      </p:sp>
      <p:sp>
        <p:nvSpPr>
          <p:cNvPr id="807" name="Shape 807"/>
          <p:cNvSpPr/>
          <p:nvPr/>
        </p:nvSpPr>
        <p:spPr>
          <a:xfrm>
            <a:off x="4996075" y="5309340"/>
            <a:ext cx="2705869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It is a long established fact that a</a:t>
            </a:r>
          </a:p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reader distracted by the readable</a:t>
            </a:r>
          </a:p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808" name="Shape 808"/>
          <p:cNvSpPr/>
          <p:nvPr/>
        </p:nvSpPr>
        <p:spPr>
          <a:xfrm>
            <a:off x="8906019" y="4867985"/>
            <a:ext cx="2048638" cy="312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sz="1700">
                <a:cs typeface="+mn-ea"/>
                <a:sym typeface="+mn-lt"/>
              </a:rPr>
              <a:t>Designer Additions</a:t>
            </a:r>
          </a:p>
        </p:txBody>
      </p:sp>
      <p:sp>
        <p:nvSpPr>
          <p:cNvPr id="809" name="Shape 809"/>
          <p:cNvSpPr/>
          <p:nvPr/>
        </p:nvSpPr>
        <p:spPr>
          <a:xfrm>
            <a:off x="8977859" y="5309340"/>
            <a:ext cx="2705869" cy="70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It is a long established fact that a</a:t>
            </a:r>
          </a:p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reader distracted by the readable</a:t>
            </a:r>
          </a:p>
          <a:p>
            <a:pPr>
              <a:lnSpc>
                <a:spcPct val="130000"/>
              </a:lnSpc>
              <a:defRPr sz="23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50">
                <a:cs typeface="+mn-ea"/>
                <a:sym typeface="+mn-lt"/>
              </a:rPr>
              <a:t>content of a when looking</a:t>
            </a:r>
          </a:p>
        </p:txBody>
      </p:sp>
      <p:sp>
        <p:nvSpPr>
          <p:cNvPr id="21" name="list_114319">
            <a:extLst>
              <a:ext uri="{FF2B5EF4-FFF2-40B4-BE49-F238E27FC236}">
                <a16:creationId xmlns:a16="http://schemas.microsoft.com/office/drawing/2014/main" id="{5E3D1507-CE43-4C69-A7DC-1C6220776B0D}"/>
              </a:ext>
            </a:extLst>
          </p:cNvPr>
          <p:cNvSpPr>
            <a:spLocks noChangeAspect="1"/>
          </p:cNvSpPr>
          <p:nvPr/>
        </p:nvSpPr>
        <p:spPr bwMode="auto">
          <a:xfrm>
            <a:off x="5623264" y="4465291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digital-camera_155692">
            <a:extLst>
              <a:ext uri="{FF2B5EF4-FFF2-40B4-BE49-F238E27FC236}">
                <a16:creationId xmlns:a16="http://schemas.microsoft.com/office/drawing/2014/main" id="{5763FFEF-F70A-4791-AB7C-552423057391}"/>
              </a:ext>
            </a:extLst>
          </p:cNvPr>
          <p:cNvSpPr>
            <a:spLocks noChangeAspect="1"/>
          </p:cNvSpPr>
          <p:nvPr/>
        </p:nvSpPr>
        <p:spPr bwMode="auto">
          <a:xfrm>
            <a:off x="9775081" y="4400786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dart-board_87910">
            <a:extLst>
              <a:ext uri="{FF2B5EF4-FFF2-40B4-BE49-F238E27FC236}">
                <a16:creationId xmlns:a16="http://schemas.microsoft.com/office/drawing/2014/main" id="{75EA857D-250F-4362-9D46-6F68C7D35379}"/>
              </a:ext>
            </a:extLst>
          </p:cNvPr>
          <p:cNvSpPr>
            <a:spLocks noChangeAspect="1"/>
          </p:cNvSpPr>
          <p:nvPr/>
        </p:nvSpPr>
        <p:spPr bwMode="auto">
          <a:xfrm>
            <a:off x="1648914" y="4400786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" grpId="0" animBg="1"/>
      <p:bldP spid="803" grpId="0" animBg="1"/>
      <p:bldP spid="804" grpId="0" animBg="1"/>
      <p:bldP spid="805" grpId="0" animBg="1"/>
      <p:bldP spid="806" grpId="0" animBg="1"/>
      <p:bldP spid="807" grpId="0" animBg="1"/>
      <p:bldP spid="808" grpId="0" animBg="1"/>
      <p:bldP spid="8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cs typeface="+mn-ea"/>
                <a:sym typeface="+mn-lt"/>
              </a:rPr>
              <a:t>It is a long established fact that a reader will be distracted</a:t>
            </a:r>
          </a:p>
        </p:txBody>
      </p:sp>
      <p:sp>
        <p:nvSpPr>
          <p:cNvPr id="1155" name="Shape 1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Data driven</a:t>
            </a:r>
          </a:p>
        </p:txBody>
      </p:sp>
      <p:sp>
        <p:nvSpPr>
          <p:cNvPr id="1156" name="Shape 1156"/>
          <p:cNvSpPr/>
          <p:nvPr/>
        </p:nvSpPr>
        <p:spPr>
          <a:xfrm>
            <a:off x="5977045" y="3366179"/>
            <a:ext cx="2026196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157" name="Shape 1157"/>
          <p:cNvSpPr/>
          <p:nvPr/>
        </p:nvSpPr>
        <p:spPr>
          <a:xfrm>
            <a:off x="4297551" y="3411351"/>
            <a:ext cx="102431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rgbClr val="6D717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32%</a:t>
            </a:r>
          </a:p>
        </p:txBody>
      </p:sp>
      <p:sp>
        <p:nvSpPr>
          <p:cNvPr id="1158" name="Shape 1158"/>
          <p:cNvSpPr/>
          <p:nvPr/>
        </p:nvSpPr>
        <p:spPr>
          <a:xfrm>
            <a:off x="5612595" y="3431412"/>
            <a:ext cx="1" cy="562483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graphicFrame>
        <p:nvGraphicFramePr>
          <p:cNvPr id="1159" name="Chart 1159"/>
          <p:cNvGraphicFramePr/>
          <p:nvPr>
            <p:extLst>
              <p:ext uri="{D42A27DB-BD31-4B8C-83A1-F6EECF244321}">
                <p14:modId xmlns:p14="http://schemas.microsoft.com/office/powerpoint/2010/main" val="3252566534"/>
              </p:ext>
            </p:extLst>
          </p:nvPr>
        </p:nvGraphicFramePr>
        <p:xfrm>
          <a:off x="777294" y="2933679"/>
          <a:ext cx="2627716" cy="262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60" name="Shape 1160"/>
          <p:cNvSpPr/>
          <p:nvPr/>
        </p:nvSpPr>
        <p:spPr>
          <a:xfrm>
            <a:off x="4082792" y="4448646"/>
            <a:ext cx="2026196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161" name="Shape 1161"/>
          <p:cNvSpPr/>
          <p:nvPr/>
        </p:nvSpPr>
        <p:spPr>
          <a:xfrm>
            <a:off x="6838562" y="4493819"/>
            <a:ext cx="102431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64%</a:t>
            </a:r>
          </a:p>
        </p:txBody>
      </p:sp>
      <p:sp>
        <p:nvSpPr>
          <p:cNvPr id="1162" name="Shape 1162"/>
          <p:cNvSpPr/>
          <p:nvPr/>
        </p:nvSpPr>
        <p:spPr>
          <a:xfrm>
            <a:off x="6474112" y="4513880"/>
            <a:ext cx="1" cy="562482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63" name="Shape 1163"/>
          <p:cNvSpPr/>
          <p:nvPr/>
        </p:nvSpPr>
        <p:spPr>
          <a:xfrm>
            <a:off x="9899879" y="4370003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All protected</a:t>
            </a:r>
          </a:p>
        </p:txBody>
      </p:sp>
      <p:sp>
        <p:nvSpPr>
          <p:cNvPr id="1164" name="Shape 1164"/>
          <p:cNvSpPr/>
          <p:nvPr/>
        </p:nvSpPr>
        <p:spPr>
          <a:xfrm>
            <a:off x="9894871" y="4657260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a16="http://schemas.microsoft.com/office/drawing/2014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166" name="Shape 1166"/>
          <p:cNvSpPr/>
          <p:nvPr/>
        </p:nvSpPr>
        <p:spPr>
          <a:xfrm>
            <a:off x="8844518" y="3435723"/>
            <a:ext cx="1" cy="1623628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67" name="Shape 1167"/>
          <p:cNvSpPr/>
          <p:nvPr/>
        </p:nvSpPr>
        <p:spPr>
          <a:xfrm>
            <a:off x="968320" y="3124705"/>
            <a:ext cx="2245665" cy="224566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7" name="list_114319">
            <a:extLst>
              <a:ext uri="{FF2B5EF4-FFF2-40B4-BE49-F238E27FC236}">
                <a16:creationId xmlns:a16="http://schemas.microsoft.com/office/drawing/2014/main" id="{ED58777E-3157-42DB-ABB9-CA1C54394171}"/>
              </a:ext>
            </a:extLst>
          </p:cNvPr>
          <p:cNvSpPr>
            <a:spLocks noChangeAspect="1"/>
          </p:cNvSpPr>
          <p:nvPr/>
        </p:nvSpPr>
        <p:spPr bwMode="auto">
          <a:xfrm>
            <a:off x="9894871" y="3435723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dart-board_87910">
            <a:extLst>
              <a:ext uri="{FF2B5EF4-FFF2-40B4-BE49-F238E27FC236}">
                <a16:creationId xmlns:a16="http://schemas.microsoft.com/office/drawing/2014/main" id="{A01FA08C-616A-4997-90FE-82070C8A60BC}"/>
              </a:ext>
            </a:extLst>
          </p:cNvPr>
          <p:cNvSpPr>
            <a:spLocks noChangeAspect="1"/>
          </p:cNvSpPr>
          <p:nvPr/>
        </p:nvSpPr>
        <p:spPr bwMode="auto">
          <a:xfrm>
            <a:off x="1739512" y="3936957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c="http://schemas.openxmlformats.org/drawingml/2006/chart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" grpId="0" animBg="1"/>
      <p:bldP spid="1157" grpId="0" animBg="1"/>
      <p:bldP spid="1158" grpId="0" animBg="1"/>
      <p:bldGraphic spid="1159" grpId="0">
        <p:bldAsOne/>
      </p:bldGraphic>
      <p:bldP spid="1160" grpId="0" animBg="1"/>
      <p:bldP spid="1161" grpId="0" animBg="1"/>
      <p:bldP spid="1162" grpId="0" animBg="1"/>
      <p:bldP spid="1163" grpId="0" animBg="1"/>
      <p:bldP spid="1164" grpId="0" animBg="1"/>
      <p:bldP spid="1166" grpId="0" animBg="1"/>
      <p:bldP spid="11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/>
          <p:cNvSpPr/>
          <p:nvPr/>
        </p:nvSpPr>
        <p:spPr>
          <a:xfrm>
            <a:off x="1269756" y="5342329"/>
            <a:ext cx="2683422" cy="592026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755" y="5467495"/>
            <a:ext cx="26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755" y="4105213"/>
            <a:ext cx="474135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alteration in some form, by injected humor, or randomized words which don't look even slightly believable. If you are going to use a passage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480" y="1999949"/>
            <a:ext cx="377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7C7C5B"/>
                </a:solidFill>
                <a:effectLst/>
                <a:uLnTx/>
                <a:uFillTx/>
                <a:cs typeface="+mn-ea"/>
                <a:sym typeface="+mn-lt"/>
              </a:rPr>
              <a:t>THREE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606" y="1259158"/>
            <a:ext cx="3804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20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SUBTITLE WORDS HERE</a:t>
            </a:r>
          </a:p>
        </p:txBody>
      </p:sp>
      <p:pic>
        <p:nvPicPr>
          <p:cNvPr id="11" name="图片占位符 10" descr="图片包含 植物, 鲜花, 室内&#10;&#10;描述已自动生成">
            <a:extLst>
              <a:ext uri="{FF2B5EF4-FFF2-40B4-BE49-F238E27FC236}">
                <a16:creationId xmlns:a16="http://schemas.microsoft.com/office/drawing/2014/main" id="{B9220E65-C40E-46F0-ABCD-1BA593EFFD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67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Shape 1236"/>
          <p:cNvSpPr/>
          <p:nvPr/>
        </p:nvSpPr>
        <p:spPr>
          <a:xfrm>
            <a:off x="8058615" y="742533"/>
            <a:ext cx="198349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Percentage minimal loss</a:t>
            </a:r>
          </a:p>
        </p:txBody>
      </p:sp>
      <p:sp>
        <p:nvSpPr>
          <p:cNvPr id="1237" name="Shape 1237"/>
          <p:cNvSpPr/>
          <p:nvPr/>
        </p:nvSpPr>
        <p:spPr>
          <a:xfrm>
            <a:off x="8046331" y="1029790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38" name="Shape 1238"/>
          <p:cNvSpPr/>
          <p:nvPr/>
        </p:nvSpPr>
        <p:spPr>
          <a:xfrm>
            <a:off x="8058615" y="5336127"/>
            <a:ext cx="198349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Percentage minimal loss</a:t>
            </a:r>
          </a:p>
        </p:txBody>
      </p:sp>
      <p:sp>
        <p:nvSpPr>
          <p:cNvPr id="1239" name="Shape 1239"/>
          <p:cNvSpPr/>
          <p:nvPr/>
        </p:nvSpPr>
        <p:spPr>
          <a:xfrm>
            <a:off x="8046331" y="5623384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40" name="Shape 1240"/>
          <p:cNvSpPr/>
          <p:nvPr/>
        </p:nvSpPr>
        <p:spPr>
          <a:xfrm>
            <a:off x="2174385" y="742533"/>
            <a:ext cx="198349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Percentage minimal loss</a:t>
            </a:r>
          </a:p>
        </p:txBody>
      </p:sp>
      <p:sp>
        <p:nvSpPr>
          <p:cNvPr id="1241" name="Shape 1241"/>
          <p:cNvSpPr/>
          <p:nvPr/>
        </p:nvSpPr>
        <p:spPr>
          <a:xfrm>
            <a:off x="1491129" y="1029790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42" name="Shape 1242"/>
          <p:cNvSpPr/>
          <p:nvPr/>
        </p:nvSpPr>
        <p:spPr>
          <a:xfrm>
            <a:off x="2174385" y="5336127"/>
            <a:ext cx="198349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Percentage minimal loss</a:t>
            </a:r>
          </a:p>
        </p:txBody>
      </p:sp>
      <p:sp>
        <p:nvSpPr>
          <p:cNvPr id="1243" name="Shape 1243"/>
          <p:cNvSpPr/>
          <p:nvPr/>
        </p:nvSpPr>
        <p:spPr>
          <a:xfrm>
            <a:off x="1491129" y="5623384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44" name="Shape 1244"/>
          <p:cNvSpPr/>
          <p:nvPr/>
        </p:nvSpPr>
        <p:spPr>
          <a:xfrm flipH="1">
            <a:off x="7000999" y="1796617"/>
            <a:ext cx="758414" cy="758414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45" name="Shape 1245"/>
          <p:cNvSpPr/>
          <p:nvPr/>
        </p:nvSpPr>
        <p:spPr>
          <a:xfrm>
            <a:off x="4473699" y="1796617"/>
            <a:ext cx="758414" cy="758414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46" name="Shape 1246"/>
          <p:cNvSpPr/>
          <p:nvPr/>
        </p:nvSpPr>
        <p:spPr>
          <a:xfrm flipH="1" flipV="1">
            <a:off x="7000999" y="4571567"/>
            <a:ext cx="758414" cy="758415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47" name="Shape 1247"/>
          <p:cNvSpPr/>
          <p:nvPr/>
        </p:nvSpPr>
        <p:spPr>
          <a:xfrm flipV="1">
            <a:off x="4473699" y="4571567"/>
            <a:ext cx="758414" cy="758415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48" name="Shape 1248"/>
          <p:cNvSpPr/>
          <p:nvPr/>
        </p:nvSpPr>
        <p:spPr>
          <a:xfrm>
            <a:off x="1098506" y="3203298"/>
            <a:ext cx="3260060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52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2600">
                <a:cs typeface="+mn-ea"/>
                <a:sym typeface="+mn-lt"/>
              </a:rPr>
              <a:t>Creative infographic</a:t>
            </a:r>
          </a:p>
        </p:txBody>
      </p:sp>
      <p:sp>
        <p:nvSpPr>
          <p:cNvPr id="1249" name="Shape 1249"/>
          <p:cNvSpPr/>
          <p:nvPr/>
        </p:nvSpPr>
        <p:spPr>
          <a:xfrm>
            <a:off x="9111638" y="3223174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majority have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250" name="Shape 1250"/>
          <p:cNvSpPr/>
          <p:nvPr/>
        </p:nvSpPr>
        <p:spPr>
          <a:xfrm>
            <a:off x="7963719" y="3306819"/>
            <a:ext cx="88325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000" b="1" dirty="0">
                <a:solidFill>
                  <a:srgbClr val="7C7C5B"/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18" name="list_114319">
            <a:extLst>
              <a:ext uri="{FF2B5EF4-FFF2-40B4-BE49-F238E27FC236}">
                <a16:creationId xmlns:a16="http://schemas.microsoft.com/office/drawing/2014/main" id="{3AA36FAA-606B-4F6B-B66B-0F3245E0B115}"/>
              </a:ext>
            </a:extLst>
          </p:cNvPr>
          <p:cNvSpPr>
            <a:spLocks noChangeAspect="1"/>
          </p:cNvSpPr>
          <p:nvPr/>
        </p:nvSpPr>
        <p:spPr bwMode="auto">
          <a:xfrm>
            <a:off x="5607302" y="3028229"/>
            <a:ext cx="1302257" cy="1070139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" grpId="0" animBg="1"/>
      <p:bldP spid="1237" grpId="0" animBg="1"/>
      <p:bldP spid="1238" grpId="0" animBg="1"/>
      <p:bldP spid="1239" grpId="0" animBg="1"/>
      <p:bldP spid="1240" grpId="0" animBg="1"/>
      <p:bldP spid="1241" grpId="0" animBg="1"/>
      <p:bldP spid="1242" grpId="0" animBg="1"/>
      <p:bldP spid="1243" grpId="0" animBg="1"/>
      <p:bldP spid="1244" grpId="0" animBg="1"/>
      <p:bldP spid="1245" grpId="0" animBg="1"/>
      <p:bldP spid="1246" grpId="0" animBg="1"/>
      <p:bldP spid="1247" grpId="0" animBg="1"/>
      <p:bldP spid="1248" grpId="0" animBg="1"/>
      <p:bldP spid="1249" grpId="0" animBg="1"/>
      <p:bldP spid="1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tebook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0438" y="-313310"/>
            <a:ext cx="12363451" cy="6684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占位符 3" descr="图片包含 植物, 鲜花, 室内&#10;&#10;描述已自动生成">
            <a:extLst>
              <a:ext uri="{FF2B5EF4-FFF2-40B4-BE49-F238E27FC236}">
                <a16:creationId xmlns:a16="http://schemas.microsoft.com/office/drawing/2014/main" id="{04F13118-90F8-4649-8226-4D2B8981B0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51982" y="103940"/>
            <a:ext cx="8562182" cy="5342227"/>
          </a:xfrm>
        </p:spPr>
      </p:pic>
      <p:sp>
        <p:nvSpPr>
          <p:cNvPr id="1042" name="Shape 1042"/>
          <p:cNvSpPr/>
          <p:nvPr/>
        </p:nvSpPr>
        <p:spPr>
          <a:xfrm>
            <a:off x="1039595" y="3429000"/>
            <a:ext cx="2339263" cy="459741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43" name="Shape 1043"/>
          <p:cNvSpPr/>
          <p:nvPr/>
        </p:nvSpPr>
        <p:spPr>
          <a:xfrm>
            <a:off x="1354148" y="3540890"/>
            <a:ext cx="429605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1200" dirty="0">
                <a:cs typeface="+mn-ea"/>
                <a:sym typeface="+mn-lt"/>
              </a:rPr>
              <a:t>20XX</a:t>
            </a:r>
            <a:endParaRPr sz="1200" dirty="0">
              <a:cs typeface="+mn-ea"/>
              <a:sym typeface="+mn-lt"/>
            </a:endParaRPr>
          </a:p>
        </p:txBody>
      </p:sp>
      <p:sp>
        <p:nvSpPr>
          <p:cNvPr id="1044" name="Shape 1044"/>
          <p:cNvSpPr/>
          <p:nvPr/>
        </p:nvSpPr>
        <p:spPr>
          <a:xfrm flipH="1" flipV="1">
            <a:off x="6746700" y="2656262"/>
            <a:ext cx="4673428" cy="1"/>
          </a:xfrm>
          <a:prstGeom prst="line">
            <a:avLst/>
          </a:prstGeom>
          <a:ln w="38100">
            <a:solidFill>
              <a:srgbClr val="2B2D32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45" name="Shape 1045"/>
          <p:cNvSpPr/>
          <p:nvPr/>
        </p:nvSpPr>
        <p:spPr>
          <a:xfrm>
            <a:off x="7278770" y="4401684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>
                <a:solidFill>
                  <a:srgbClr val="FFFFFF"/>
                </a:solidFill>
              </a:defRPr>
            </a:lvl1pPr>
          </a:lstStyle>
          <a:p>
            <a:r>
              <a:rPr sz="1300">
                <a:cs typeface="+mn-ea"/>
                <a:sym typeface="+mn-lt"/>
              </a:rPr>
              <a:t>All protected</a:t>
            </a:r>
          </a:p>
        </p:txBody>
      </p:sp>
      <p:sp>
        <p:nvSpPr>
          <p:cNvPr id="1046" name="Shape 1046"/>
          <p:cNvSpPr/>
          <p:nvPr/>
        </p:nvSpPr>
        <p:spPr>
          <a:xfrm>
            <a:off x="6704768" y="4688941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dirty="0">
                <a:cs typeface="+mn-ea"/>
                <a:sym typeface="+mn-lt"/>
              </a:rPr>
              <a:t>There are many variations</a:t>
            </a:r>
          </a:p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dirty="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048" name="Shape 1048"/>
          <p:cNvSpPr/>
          <p:nvPr/>
        </p:nvSpPr>
        <p:spPr>
          <a:xfrm>
            <a:off x="9827086" y="4399025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sz="1300">
                <a:cs typeface="+mn-ea"/>
                <a:sym typeface="+mn-lt"/>
              </a:rPr>
              <a:t>conversion UP</a:t>
            </a:r>
          </a:p>
        </p:txBody>
      </p:sp>
      <p:sp>
        <p:nvSpPr>
          <p:cNvPr id="1049" name="Shape 1049"/>
          <p:cNvSpPr/>
          <p:nvPr/>
        </p:nvSpPr>
        <p:spPr>
          <a:xfrm>
            <a:off x="9831557" y="4686282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051" name="Shape 1051"/>
          <p:cNvSpPr/>
          <p:nvPr/>
        </p:nvSpPr>
        <p:spPr>
          <a:xfrm>
            <a:off x="9094550" y="3485517"/>
            <a:ext cx="1" cy="1623628"/>
          </a:xfrm>
          <a:prstGeom prst="line">
            <a:avLst/>
          </a:prstGeom>
          <a:ln w="38100">
            <a:solidFill>
              <a:srgbClr val="2B2D32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52" name="Shape 1052"/>
          <p:cNvSpPr/>
          <p:nvPr/>
        </p:nvSpPr>
        <p:spPr>
          <a:xfrm>
            <a:off x="1035505" y="1913953"/>
            <a:ext cx="3832203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70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pPr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Mock up of</a:t>
            </a:r>
          </a:p>
          <a:p>
            <a:pPr algn="l">
              <a:defRPr sz="70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pPr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different devices</a:t>
            </a:r>
          </a:p>
        </p:txBody>
      </p:sp>
      <p:sp>
        <p:nvSpPr>
          <p:cNvPr id="1053" name="Shape 1053"/>
          <p:cNvSpPr/>
          <p:nvPr/>
        </p:nvSpPr>
        <p:spPr>
          <a:xfrm>
            <a:off x="6723504" y="1199566"/>
            <a:ext cx="5469446" cy="9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There are many variations of passages of Lorem Ipsum available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but the majority have suffered alteration in some form, by inject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humour, or randomised words which don't look even slightly and</a:t>
            </a:r>
          </a:p>
        </p:txBody>
      </p:sp>
      <p:sp>
        <p:nvSpPr>
          <p:cNvPr id="18" name="list_114319">
            <a:extLst>
              <a:ext uri="{FF2B5EF4-FFF2-40B4-BE49-F238E27FC236}">
                <a16:creationId xmlns:a16="http://schemas.microsoft.com/office/drawing/2014/main" id="{BC7E693D-36E5-47FA-A41C-BC5E4293B99A}"/>
              </a:ext>
            </a:extLst>
          </p:cNvPr>
          <p:cNvSpPr>
            <a:spLocks noChangeAspect="1"/>
          </p:cNvSpPr>
          <p:nvPr/>
        </p:nvSpPr>
        <p:spPr bwMode="auto">
          <a:xfrm>
            <a:off x="6745417" y="3664816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digital-camera_155692">
            <a:extLst>
              <a:ext uri="{FF2B5EF4-FFF2-40B4-BE49-F238E27FC236}">
                <a16:creationId xmlns:a16="http://schemas.microsoft.com/office/drawing/2014/main" id="{C8A6239B-8883-4C2D-80C0-5C844411F4DD}"/>
              </a:ext>
            </a:extLst>
          </p:cNvPr>
          <p:cNvSpPr>
            <a:spLocks noChangeAspect="1"/>
          </p:cNvSpPr>
          <p:nvPr/>
        </p:nvSpPr>
        <p:spPr bwMode="auto">
          <a:xfrm>
            <a:off x="9973568" y="3617113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1045" grpId="0" animBg="1"/>
      <p:bldP spid="1046" grpId="0" animBg="1"/>
      <p:bldP spid="1048" grpId="0" animBg="1"/>
      <p:bldP spid="1049" grpId="0" animBg="1"/>
      <p:bldP spid="1051" grpId="0" animBg="1"/>
      <p:bldP spid="10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/>
        </p:nvSpPr>
        <p:spPr>
          <a:xfrm>
            <a:off x="4866972" y="-20327"/>
            <a:ext cx="7325620" cy="6898655"/>
          </a:xfrm>
          <a:prstGeom prst="rect">
            <a:avLst/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graphicFrame>
        <p:nvGraphicFramePr>
          <p:cNvPr id="1116" name="Chart 1116"/>
          <p:cNvGraphicFramePr/>
          <p:nvPr>
            <p:extLst>
              <p:ext uri="{D42A27DB-BD31-4B8C-83A1-F6EECF244321}">
                <p14:modId xmlns:p14="http://schemas.microsoft.com/office/powerpoint/2010/main" val="3123643100"/>
              </p:ext>
            </p:extLst>
          </p:nvPr>
        </p:nvGraphicFramePr>
        <p:xfrm>
          <a:off x="5821015" y="3219033"/>
          <a:ext cx="5490913" cy="22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7" name="Shape 1117"/>
          <p:cNvSpPr/>
          <p:nvPr/>
        </p:nvSpPr>
        <p:spPr>
          <a:xfrm>
            <a:off x="7215220" y="5957305"/>
            <a:ext cx="139701" cy="139701"/>
          </a:xfrm>
          <a:prstGeom prst="ellipse">
            <a:avLst/>
          </a:prstGeom>
          <a:solidFill>
            <a:srgbClr val="E4CBC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8" name="Shape 1118"/>
          <p:cNvSpPr/>
          <p:nvPr/>
        </p:nvSpPr>
        <p:spPr>
          <a:xfrm>
            <a:off x="7443323" y="5924563"/>
            <a:ext cx="753411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sz="1000">
                <a:solidFill>
                  <a:schemeClr val="bg1"/>
                </a:solidFill>
                <a:cs typeface="+mn-ea"/>
                <a:sym typeface="+mn-lt"/>
              </a:rPr>
              <a:t>Foundation</a:t>
            </a:r>
          </a:p>
        </p:txBody>
      </p:sp>
      <p:sp>
        <p:nvSpPr>
          <p:cNvPr id="1119" name="Shape 1119"/>
          <p:cNvSpPr/>
          <p:nvPr/>
        </p:nvSpPr>
        <p:spPr>
          <a:xfrm>
            <a:off x="8754926" y="5958353"/>
            <a:ext cx="139701" cy="139701"/>
          </a:xfrm>
          <a:prstGeom prst="ellipse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chemeClr val="accent1">
                    <a:satOff val="-3355"/>
                    <a:lumOff val="26614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20" name="Shape 1120"/>
          <p:cNvSpPr/>
          <p:nvPr/>
        </p:nvSpPr>
        <p:spPr>
          <a:xfrm>
            <a:off x="8983029" y="5925611"/>
            <a:ext cx="777457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sz="1000">
                <a:solidFill>
                  <a:schemeClr val="bg1"/>
                </a:solidFill>
                <a:cs typeface="+mn-ea"/>
                <a:sym typeface="+mn-lt"/>
              </a:rPr>
              <a:t>Today's day</a:t>
            </a:r>
          </a:p>
        </p:txBody>
      </p:sp>
      <p:sp>
        <p:nvSpPr>
          <p:cNvPr id="1121" name="Shape 1121"/>
          <p:cNvSpPr/>
          <p:nvPr/>
        </p:nvSpPr>
        <p:spPr>
          <a:xfrm>
            <a:off x="695847" y="3135501"/>
            <a:ext cx="4052391" cy="1851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There are many variations of passages of Lorem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Ipsum available, but the majority have suffered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alteration in some form, by injected humour, or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randomised words which don't look even slight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believable. If you are going to use a passage of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Lorem Ipsum, you need to be sure there isn't a</a:t>
            </a:r>
          </a:p>
        </p:txBody>
      </p:sp>
      <p:sp>
        <p:nvSpPr>
          <p:cNvPr id="1122" name="Shape 1122"/>
          <p:cNvSpPr/>
          <p:nvPr/>
        </p:nvSpPr>
        <p:spPr>
          <a:xfrm>
            <a:off x="703499" y="2549552"/>
            <a:ext cx="4160952" cy="1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23" name="Shape 1123"/>
          <p:cNvSpPr/>
          <p:nvPr/>
        </p:nvSpPr>
        <p:spPr>
          <a:xfrm>
            <a:off x="746304" y="5725913"/>
            <a:ext cx="2339263" cy="459741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24" name="Shape 1124"/>
          <p:cNvSpPr/>
          <p:nvPr/>
        </p:nvSpPr>
        <p:spPr>
          <a:xfrm>
            <a:off x="1067676" y="5837803"/>
            <a:ext cx="429605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1200" dirty="0">
                <a:cs typeface="+mn-ea"/>
                <a:sym typeface="+mn-lt"/>
              </a:rPr>
              <a:t>20XX</a:t>
            </a:r>
            <a:endParaRPr sz="1200" dirty="0">
              <a:cs typeface="+mn-ea"/>
              <a:sym typeface="+mn-lt"/>
            </a:endParaRPr>
          </a:p>
        </p:txBody>
      </p:sp>
      <p:sp>
        <p:nvSpPr>
          <p:cNvPr id="1125" name="Shape 1125"/>
          <p:cNvSpPr/>
          <p:nvPr/>
        </p:nvSpPr>
        <p:spPr>
          <a:xfrm>
            <a:off x="6712438" y="1609338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>
                <a:solidFill>
                  <a:srgbClr val="FFFFFF"/>
                </a:solidFill>
              </a:defRPr>
            </a:lvl1pPr>
          </a:lstStyle>
          <a:p>
            <a:r>
              <a:rPr sz="1300">
                <a:solidFill>
                  <a:schemeClr val="bg1"/>
                </a:solidFill>
                <a:cs typeface="+mn-ea"/>
                <a:sym typeface="+mn-lt"/>
              </a:rPr>
              <a:t>All protected</a:t>
            </a:r>
          </a:p>
        </p:txBody>
      </p:sp>
      <p:sp>
        <p:nvSpPr>
          <p:cNvPr id="1126" name="Shape 1126"/>
          <p:cNvSpPr/>
          <p:nvPr/>
        </p:nvSpPr>
        <p:spPr>
          <a:xfrm>
            <a:off x="5979740" y="1896594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solidFill>
                  <a:schemeClr val="bg1"/>
                </a:solidFill>
                <a:cs typeface="+mn-ea"/>
                <a:sym typeface="+mn-lt"/>
              </a:rPr>
              <a:t>There are many variations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solidFill>
                  <a:schemeClr val="bg1"/>
                </a:solidFill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128" name="Shape 1128"/>
          <p:cNvSpPr/>
          <p:nvPr/>
        </p:nvSpPr>
        <p:spPr>
          <a:xfrm>
            <a:off x="9260754" y="1606678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sz="1300">
                <a:solidFill>
                  <a:schemeClr val="bg1"/>
                </a:solidFill>
                <a:cs typeface="+mn-ea"/>
                <a:sym typeface="+mn-lt"/>
              </a:rPr>
              <a:t>conversion UP</a:t>
            </a:r>
          </a:p>
        </p:txBody>
      </p:sp>
      <p:sp>
        <p:nvSpPr>
          <p:cNvPr id="1129" name="Shape 1129"/>
          <p:cNvSpPr/>
          <p:nvPr/>
        </p:nvSpPr>
        <p:spPr>
          <a:xfrm>
            <a:off x="9265225" y="1893935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solidFill>
                  <a:schemeClr val="bg1"/>
                </a:solidFill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solidFill>
                  <a:schemeClr val="bg1"/>
                </a:solidFill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131" name="Shape 1131"/>
          <p:cNvSpPr/>
          <p:nvPr/>
        </p:nvSpPr>
        <p:spPr>
          <a:xfrm>
            <a:off x="8528218" y="693171"/>
            <a:ext cx="1" cy="1623628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2" name="Shape 1132"/>
          <p:cNvSpPr/>
          <p:nvPr/>
        </p:nvSpPr>
        <p:spPr>
          <a:xfrm>
            <a:off x="673067" y="1037443"/>
            <a:ext cx="1891030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2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2600">
                <a:cs typeface="+mn-ea"/>
                <a:sym typeface="+mn-lt"/>
              </a:rPr>
              <a:t>Data driven</a:t>
            </a:r>
          </a:p>
        </p:txBody>
      </p:sp>
      <p:sp>
        <p:nvSpPr>
          <p:cNvPr id="1133" name="Shape 1133"/>
          <p:cNvSpPr/>
          <p:nvPr/>
        </p:nvSpPr>
        <p:spPr>
          <a:xfrm>
            <a:off x="682086" y="1593077"/>
            <a:ext cx="3256533" cy="315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rPr sz="1300">
                <a:latin typeface="+mn-lt"/>
                <a:ea typeface="+mn-ea"/>
                <a:cs typeface="+mn-ea"/>
                <a:sym typeface="+mn-lt"/>
              </a:rPr>
              <a:t>It is a long established fact that a reader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c="http://schemas.openxmlformats.org/drawingml/2006/chart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" grpId="0" animBg="1"/>
      <p:bldGraphic spid="1116" grpId="0">
        <p:bldAsOne/>
      </p:bldGraphic>
      <p:bldP spid="1117" grpId="0" animBg="1"/>
      <p:bldP spid="1118" grpId="0" animBg="1"/>
      <p:bldP spid="1119" grpId="0" animBg="1"/>
      <p:bldP spid="1120" grpId="0" animBg="1"/>
      <p:bldP spid="1125" grpId="0" animBg="1"/>
      <p:bldP spid="1126" grpId="0" animBg="1"/>
      <p:bldP spid="1128" grpId="0" animBg="1"/>
      <p:bldP spid="1129" grpId="0" animBg="1"/>
      <p:bldP spid="11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Shape 1273"/>
          <p:cNvSpPr/>
          <p:nvPr/>
        </p:nvSpPr>
        <p:spPr>
          <a:xfrm>
            <a:off x="1375521" y="785503"/>
            <a:ext cx="4209486" cy="851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defRPr sz="5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pPr>
            <a:r>
              <a:rPr sz="2600" b="1" kern="0" dirty="0">
                <a:solidFill>
                  <a:srgbClr val="7C7C5B"/>
                </a:solidFill>
                <a:cs typeface="+mn-ea"/>
                <a:sym typeface="+mn-lt"/>
              </a:rPr>
              <a:t>Creative and informative</a:t>
            </a:r>
          </a:p>
          <a:p>
            <a:pPr defTabSz="412750" hangingPunct="0">
              <a:defRPr sz="52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pPr>
            <a:r>
              <a:rPr sz="2600" b="1" kern="0" dirty="0">
                <a:solidFill>
                  <a:srgbClr val="7C7C5B"/>
                </a:solidFill>
                <a:cs typeface="+mn-ea"/>
                <a:sym typeface="+mn-lt"/>
              </a:rPr>
              <a:t>infographic</a:t>
            </a:r>
          </a:p>
        </p:txBody>
      </p:sp>
      <p:sp>
        <p:nvSpPr>
          <p:cNvPr id="1274" name="Shape 1274"/>
          <p:cNvSpPr/>
          <p:nvPr/>
        </p:nvSpPr>
        <p:spPr>
          <a:xfrm>
            <a:off x="1341509" y="1928034"/>
            <a:ext cx="4385816" cy="1551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alteration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>
                <a:solidFill>
                  <a:srgbClr val="717172"/>
                </a:solidFill>
                <a:cs typeface="+mn-ea"/>
                <a:sym typeface="+mn-lt"/>
              </a:rPr>
              <a:t>some form, by injected humour, or randomised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>
                <a:solidFill>
                  <a:srgbClr val="717172"/>
                </a:solidFill>
                <a:cs typeface="+mn-ea"/>
                <a:sym typeface="+mn-lt"/>
              </a:rPr>
              <a:t>which don't look even slightly believable. If</a:t>
            </a:r>
          </a:p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 kern="0">
                <a:solidFill>
                  <a:srgbClr val="717172"/>
                </a:solidFill>
                <a:cs typeface="+mn-ea"/>
                <a:sym typeface="+mn-lt"/>
              </a:rPr>
              <a:t>to use a passage of Lorem Ipsum, you need</a:t>
            </a:r>
          </a:p>
        </p:txBody>
      </p:sp>
      <p:sp>
        <p:nvSpPr>
          <p:cNvPr id="1275" name="Shape 1275"/>
          <p:cNvSpPr/>
          <p:nvPr/>
        </p:nvSpPr>
        <p:spPr>
          <a:xfrm>
            <a:off x="2222248" y="4687668"/>
            <a:ext cx="3284554" cy="4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76" name="Shape 1276"/>
          <p:cNvSpPr/>
          <p:nvPr/>
        </p:nvSpPr>
        <p:spPr>
          <a:xfrm>
            <a:off x="1282881" y="4696965"/>
            <a:ext cx="772647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200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2600" b="1" kern="0" cap="all" dirty="0">
                <a:solidFill>
                  <a:srgbClr val="7C7C5B"/>
                </a:solidFill>
                <a:cs typeface="+mn-ea"/>
                <a:sym typeface="+mn-lt"/>
              </a:rPr>
              <a:t>52%</a:t>
            </a:r>
          </a:p>
        </p:txBody>
      </p:sp>
      <p:sp>
        <p:nvSpPr>
          <p:cNvPr id="1277" name="Shape 1277"/>
          <p:cNvSpPr/>
          <p:nvPr/>
        </p:nvSpPr>
        <p:spPr>
          <a:xfrm>
            <a:off x="2222248" y="5386168"/>
            <a:ext cx="3284554" cy="4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78" name="Shape 1278"/>
          <p:cNvSpPr/>
          <p:nvPr/>
        </p:nvSpPr>
        <p:spPr>
          <a:xfrm>
            <a:off x="1299712" y="5395465"/>
            <a:ext cx="73898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5200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2600" kern="0" cap="all">
                <a:cs typeface="+mn-ea"/>
                <a:sym typeface="+mn-lt"/>
              </a:rPr>
              <a:t>48%</a:t>
            </a:r>
          </a:p>
        </p:txBody>
      </p:sp>
      <p:sp>
        <p:nvSpPr>
          <p:cNvPr id="1279" name="Shape 1279"/>
          <p:cNvSpPr/>
          <p:nvPr/>
        </p:nvSpPr>
        <p:spPr>
          <a:xfrm>
            <a:off x="1375521" y="4080397"/>
            <a:ext cx="3646971" cy="1"/>
          </a:xfrm>
          <a:prstGeom prst="line">
            <a:avLst/>
          </a:prstGeom>
          <a:ln w="38100">
            <a:solidFill>
              <a:srgbClr val="2F3237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30" name="图片 29" descr="图片包含 植物, 鲜花, 室内&#10;&#10;描述已自动生成">
            <a:extLst>
              <a:ext uri="{FF2B5EF4-FFF2-40B4-BE49-F238E27FC236}">
                <a16:creationId xmlns:a16="http://schemas.microsoft.com/office/drawing/2014/main" id="{6B753002-D83E-4D5C-903C-B8A7DE49C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11899" y="977898"/>
            <a:ext cx="6858594" cy="4901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611" y="66409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3" grpId="0" animBg="1"/>
      <p:bldP spid="1274" grpId="0" animBg="1"/>
      <p:bldP spid="1275" grpId="0" animBg="1"/>
      <p:bldP spid="1276" grpId="0" animBg="1"/>
      <p:bldP spid="1277" grpId="0" animBg="1"/>
      <p:bldP spid="1278" grpId="0" animBg="1"/>
      <p:bldP spid="12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/>
          <p:cNvSpPr/>
          <p:nvPr/>
        </p:nvSpPr>
        <p:spPr>
          <a:xfrm>
            <a:off x="1269756" y="5342329"/>
            <a:ext cx="2683422" cy="592026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755" y="5467495"/>
            <a:ext cx="26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755" y="4105213"/>
            <a:ext cx="474135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alteration in some form, by injected humor, or randomized words which don't look even slightly believable. If you are going to use a passage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480" y="1999949"/>
            <a:ext cx="377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7C7C5B"/>
                </a:solidFill>
                <a:effectLst/>
                <a:uLnTx/>
                <a:uFillTx/>
                <a:cs typeface="+mn-ea"/>
                <a:sym typeface="+mn-lt"/>
              </a:rPr>
              <a:t>FOUR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606" y="1259158"/>
            <a:ext cx="3804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20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SUBTITLE WORDS HERE</a:t>
            </a:r>
          </a:p>
        </p:txBody>
      </p:sp>
      <p:pic>
        <p:nvPicPr>
          <p:cNvPr id="11" name="图片占位符 10" descr="图片包含 植物, 鲜花, 室内&#10;&#10;描述已自动生成">
            <a:extLst>
              <a:ext uri="{FF2B5EF4-FFF2-40B4-BE49-F238E27FC236}">
                <a16:creationId xmlns:a16="http://schemas.microsoft.com/office/drawing/2014/main" id="{B9220E65-C40E-46F0-ABCD-1BA593EFFD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562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/>
          <p:nvPr/>
        </p:nvSpPr>
        <p:spPr>
          <a:xfrm flipH="1" flipV="1">
            <a:off x="2596304" y="3361518"/>
            <a:ext cx="1690198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82" name="Shape 12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1283" name="Shape 12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cs typeface="+mn-ea"/>
                <a:sym typeface="+mn-lt"/>
              </a:rPr>
              <a:t>Creative and informative infographic</a:t>
            </a:r>
          </a:p>
        </p:txBody>
      </p:sp>
      <p:sp>
        <p:nvSpPr>
          <p:cNvPr id="1284" name="Shape 1284"/>
          <p:cNvSpPr/>
          <p:nvPr/>
        </p:nvSpPr>
        <p:spPr>
          <a:xfrm>
            <a:off x="782794" y="2426598"/>
            <a:ext cx="1869840" cy="1869840"/>
          </a:xfrm>
          <a:prstGeom prst="ellipse">
            <a:avLst/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85" name="Shape 1285"/>
          <p:cNvSpPr/>
          <p:nvPr/>
        </p:nvSpPr>
        <p:spPr>
          <a:xfrm>
            <a:off x="1020232" y="2664037"/>
            <a:ext cx="1394963" cy="139496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86" name="Shape 1286"/>
          <p:cNvSpPr/>
          <p:nvPr/>
        </p:nvSpPr>
        <p:spPr>
          <a:xfrm>
            <a:off x="3667359" y="4380881"/>
            <a:ext cx="2519922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1750" kern="0">
                <a:solidFill>
                  <a:srgbClr val="515252"/>
                </a:solidFill>
                <a:cs typeface="+mn-ea"/>
                <a:sym typeface="+mn-lt"/>
              </a:rPr>
              <a:t>Protection information</a:t>
            </a:r>
          </a:p>
        </p:txBody>
      </p:sp>
      <p:sp>
        <p:nvSpPr>
          <p:cNvPr id="1287" name="Shape 1287"/>
          <p:cNvSpPr/>
          <p:nvPr/>
        </p:nvSpPr>
        <p:spPr>
          <a:xfrm>
            <a:off x="3067837" y="4849988"/>
            <a:ext cx="3718967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alte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some form, by injected humour, or</a:t>
            </a:r>
          </a:p>
        </p:txBody>
      </p:sp>
      <p:sp>
        <p:nvSpPr>
          <p:cNvPr id="1288" name="Shape 1288"/>
          <p:cNvSpPr/>
          <p:nvPr/>
        </p:nvSpPr>
        <p:spPr>
          <a:xfrm>
            <a:off x="8387566" y="4380882"/>
            <a:ext cx="2914259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algn="ctr" defTabSz="412750" hangingPunct="0"/>
            <a:r>
              <a:rPr sz="1750" kern="0">
                <a:solidFill>
                  <a:srgbClr val="515252"/>
                </a:solidFill>
                <a:cs typeface="+mn-ea"/>
                <a:sym typeface="+mn-lt"/>
              </a:rPr>
              <a:t>New ideas in management</a:t>
            </a:r>
          </a:p>
        </p:txBody>
      </p:sp>
      <p:sp>
        <p:nvSpPr>
          <p:cNvPr id="1289" name="Shape 1289"/>
          <p:cNvSpPr/>
          <p:nvPr/>
        </p:nvSpPr>
        <p:spPr>
          <a:xfrm>
            <a:off x="7985212" y="4849988"/>
            <a:ext cx="3718967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alte</a:t>
            </a:r>
          </a:p>
          <a:p>
            <a:pPr algn="ctr"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some form, by injected humour, or</a:t>
            </a:r>
          </a:p>
        </p:txBody>
      </p:sp>
      <p:sp>
        <p:nvSpPr>
          <p:cNvPr id="1290" name="Shape 1290"/>
          <p:cNvSpPr/>
          <p:nvPr/>
        </p:nvSpPr>
        <p:spPr>
          <a:xfrm>
            <a:off x="4293687" y="2727885"/>
            <a:ext cx="1267266" cy="1267266"/>
          </a:xfrm>
          <a:prstGeom prst="ellips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2" name="Shape 1292"/>
          <p:cNvSpPr/>
          <p:nvPr/>
        </p:nvSpPr>
        <p:spPr>
          <a:xfrm flipH="1" flipV="1">
            <a:off x="5568105" y="3361518"/>
            <a:ext cx="3637248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3" name="Shape 1293"/>
          <p:cNvSpPr/>
          <p:nvPr/>
        </p:nvSpPr>
        <p:spPr>
          <a:xfrm>
            <a:off x="9211061" y="2727885"/>
            <a:ext cx="1267266" cy="1267266"/>
          </a:xfrm>
          <a:prstGeom prst="ellips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95" name="Shape 1295"/>
          <p:cNvSpPr/>
          <p:nvPr/>
        </p:nvSpPr>
        <p:spPr>
          <a:xfrm flipH="1" flipV="1">
            <a:off x="10474255" y="3361518"/>
            <a:ext cx="1768627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x="1285715" y="3197222"/>
            <a:ext cx="89447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2000"/>
            </a:pPr>
            <a:r>
              <a:rPr sz="1000" kern="0" cap="all">
                <a:solidFill>
                  <a:srgbClr val="515252"/>
                </a:solidFill>
                <a:cs typeface="+mn-ea"/>
                <a:sym typeface="+mn-lt"/>
              </a:rPr>
              <a:t>horizontal</a:t>
            </a:r>
          </a:p>
          <a:p>
            <a:pPr algn="ctr" defTabSz="412750" hangingPunct="0">
              <a:defRPr sz="2000"/>
            </a:pPr>
            <a:r>
              <a:rPr sz="1000" kern="0" cap="all" dirty="0">
                <a:solidFill>
                  <a:srgbClr val="515252"/>
                </a:solidFill>
                <a:cs typeface="+mn-ea"/>
                <a:sym typeface="+mn-lt"/>
              </a:rPr>
              <a:t>TIMELINE</a:t>
            </a:r>
          </a:p>
        </p:txBody>
      </p:sp>
      <p:sp>
        <p:nvSpPr>
          <p:cNvPr id="18" name="list_114319">
            <a:extLst>
              <a:ext uri="{FF2B5EF4-FFF2-40B4-BE49-F238E27FC236}">
                <a16:creationId xmlns:a16="http://schemas.microsoft.com/office/drawing/2014/main" id="{9348E2E2-A2C1-4EDB-A024-ADEEDDB0BBCE}"/>
              </a:ext>
            </a:extLst>
          </p:cNvPr>
          <p:cNvSpPr>
            <a:spLocks noChangeAspect="1"/>
          </p:cNvSpPr>
          <p:nvPr/>
        </p:nvSpPr>
        <p:spPr bwMode="auto">
          <a:xfrm>
            <a:off x="9559823" y="3191553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dart-board_87910">
            <a:extLst>
              <a:ext uri="{FF2B5EF4-FFF2-40B4-BE49-F238E27FC236}">
                <a16:creationId xmlns:a16="http://schemas.microsoft.com/office/drawing/2014/main" id="{B7267231-797E-4EA8-B0A9-4162BA28B298}"/>
              </a:ext>
            </a:extLst>
          </p:cNvPr>
          <p:cNvSpPr>
            <a:spLocks noChangeAspect="1"/>
          </p:cNvSpPr>
          <p:nvPr/>
        </p:nvSpPr>
        <p:spPr bwMode="auto">
          <a:xfrm>
            <a:off x="4606175" y="3040237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" grpId="0" animBg="1"/>
      <p:bldP spid="1284" grpId="0" animBg="1"/>
      <p:bldP spid="1285" grpId="0" animBg="1"/>
      <p:bldP spid="1286" grpId="0" animBg="1"/>
      <p:bldP spid="1287" grpId="0" animBg="1"/>
      <p:bldP spid="1288" grpId="0" animBg="1"/>
      <p:bldP spid="1289" grpId="0" animBg="1"/>
      <p:bldP spid="1290" grpId="0" animBg="1"/>
      <p:bldP spid="1292" grpId="0" animBg="1"/>
      <p:bldP spid="1293" grpId="0" animBg="1"/>
      <p:bldP spid="1295" grpId="0" animBg="1"/>
      <p:bldP spid="12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ab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39" y="-1408029"/>
            <a:ext cx="10483851" cy="5486401"/>
          </a:xfrm>
          <a:prstGeom prst="rect">
            <a:avLst/>
          </a:prstGeom>
          <a:ln w="12700">
            <a:miter lim="400000"/>
          </a:ln>
        </p:spPr>
      </p:pic>
      <p:sp>
        <p:nvSpPr>
          <p:cNvPr id="992" name="Shape 992"/>
          <p:cNvSpPr/>
          <p:nvPr/>
        </p:nvSpPr>
        <p:spPr>
          <a:xfrm>
            <a:off x="693555" y="5354137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All protected</a:t>
            </a:r>
          </a:p>
        </p:txBody>
      </p:sp>
      <p:sp>
        <p:nvSpPr>
          <p:cNvPr id="993" name="Shape 993"/>
          <p:cNvSpPr/>
          <p:nvPr/>
        </p:nvSpPr>
        <p:spPr>
          <a:xfrm>
            <a:off x="688547" y="5641394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95" name="Shape 995"/>
          <p:cNvSpPr/>
          <p:nvPr/>
        </p:nvSpPr>
        <p:spPr>
          <a:xfrm>
            <a:off x="3938970" y="5351478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conversion UP</a:t>
            </a:r>
          </a:p>
        </p:txBody>
      </p:sp>
      <p:sp>
        <p:nvSpPr>
          <p:cNvPr id="996" name="Shape 996"/>
          <p:cNvSpPr/>
          <p:nvPr/>
        </p:nvSpPr>
        <p:spPr>
          <a:xfrm>
            <a:off x="3943441" y="5638734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98" name="Shape 998"/>
          <p:cNvSpPr/>
          <p:nvPr/>
        </p:nvSpPr>
        <p:spPr>
          <a:xfrm flipH="1">
            <a:off x="3136584" y="4437970"/>
            <a:ext cx="1" cy="1623628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999" name="Shape 999"/>
          <p:cNvSpPr/>
          <p:nvPr/>
        </p:nvSpPr>
        <p:spPr>
          <a:xfrm>
            <a:off x="7222392" y="5351478"/>
            <a:ext cx="1276824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All is organized</a:t>
            </a:r>
          </a:p>
        </p:txBody>
      </p:sp>
      <p:sp>
        <p:nvSpPr>
          <p:cNvPr id="1000" name="Shape 1000"/>
          <p:cNvSpPr/>
          <p:nvPr/>
        </p:nvSpPr>
        <p:spPr>
          <a:xfrm>
            <a:off x="7226864" y="5638734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002" name="Shape 1002"/>
          <p:cNvSpPr/>
          <p:nvPr/>
        </p:nvSpPr>
        <p:spPr>
          <a:xfrm>
            <a:off x="6420006" y="4437970"/>
            <a:ext cx="1" cy="1623628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05" name="Shape 1005"/>
          <p:cNvSpPr/>
          <p:nvPr/>
        </p:nvSpPr>
        <p:spPr>
          <a:xfrm>
            <a:off x="737654" y="1006745"/>
            <a:ext cx="4281685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7000" cap="none">
                <a:latin typeface="+mn-lt"/>
                <a:ea typeface="+mn-ea"/>
                <a:cs typeface="+mn-cs"/>
                <a:sym typeface="Sk-Modernist"/>
              </a:defRPr>
            </a:pPr>
            <a:r>
              <a:rPr lang="en-US" sz="6600" b="1" dirty="0">
                <a:solidFill>
                  <a:srgbClr val="7C7C5B"/>
                </a:solidFill>
                <a:cs typeface="+mn-ea"/>
                <a:sym typeface="+mn-lt"/>
              </a:rPr>
              <a:t>CONTENT</a:t>
            </a:r>
            <a:endParaRPr sz="6600" b="1" dirty="0">
              <a:solidFill>
                <a:srgbClr val="7C7C5B"/>
              </a:solidFill>
              <a:cs typeface="+mn-ea"/>
              <a:sym typeface="+mn-lt"/>
            </a:endParaRPr>
          </a:p>
        </p:txBody>
      </p:sp>
      <p:sp>
        <p:nvSpPr>
          <p:cNvPr id="1006" name="Shape 1006"/>
          <p:cNvSpPr/>
          <p:nvPr/>
        </p:nvSpPr>
        <p:spPr>
          <a:xfrm>
            <a:off x="731177" y="2265200"/>
            <a:ext cx="6219651" cy="125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There are many variations of passages of Lorem Ipsum available, but the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majority have suffered alteration in some form, by inject humour, or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randomised words which don't look even slightly and believable. If you are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going to use a passage of Lorem Ipsum, you</a:t>
            </a:r>
          </a:p>
        </p:txBody>
      </p:sp>
      <p:pic>
        <p:nvPicPr>
          <p:cNvPr id="4" name="图片占位符 3" descr="图片包含 植物, 鲜花, 室内&#10;&#10;描述已自动生成">
            <a:extLst>
              <a:ext uri="{FF2B5EF4-FFF2-40B4-BE49-F238E27FC236}">
                <a16:creationId xmlns:a16="http://schemas.microsoft.com/office/drawing/2014/main" id="{27C90C68-A0F9-4EC2-AFFA-C1D7FFBE8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list_114319">
            <a:extLst>
              <a:ext uri="{FF2B5EF4-FFF2-40B4-BE49-F238E27FC236}">
                <a16:creationId xmlns:a16="http://schemas.microsoft.com/office/drawing/2014/main" id="{C785B396-7E54-4FEE-8234-6E5F59C4E644}"/>
              </a:ext>
            </a:extLst>
          </p:cNvPr>
          <p:cNvSpPr>
            <a:spLocks noChangeAspect="1"/>
          </p:cNvSpPr>
          <p:nvPr/>
        </p:nvSpPr>
        <p:spPr bwMode="auto">
          <a:xfrm>
            <a:off x="3838752" y="4241800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digital-camera_155692">
            <a:extLst>
              <a:ext uri="{FF2B5EF4-FFF2-40B4-BE49-F238E27FC236}">
                <a16:creationId xmlns:a16="http://schemas.microsoft.com/office/drawing/2014/main" id="{7B245D02-7535-4F73-BE1C-53724B16771B}"/>
              </a:ext>
            </a:extLst>
          </p:cNvPr>
          <p:cNvSpPr>
            <a:spLocks noChangeAspect="1"/>
          </p:cNvSpPr>
          <p:nvPr/>
        </p:nvSpPr>
        <p:spPr bwMode="auto">
          <a:xfrm>
            <a:off x="7219303" y="4199584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dart-board_87910">
            <a:extLst>
              <a:ext uri="{FF2B5EF4-FFF2-40B4-BE49-F238E27FC236}">
                <a16:creationId xmlns:a16="http://schemas.microsoft.com/office/drawing/2014/main" id="{E048E725-C670-4AE3-AA2E-820F1F89D150}"/>
              </a:ext>
            </a:extLst>
          </p:cNvPr>
          <p:cNvSpPr>
            <a:spLocks noChangeAspect="1"/>
          </p:cNvSpPr>
          <p:nvPr/>
        </p:nvSpPr>
        <p:spPr bwMode="auto">
          <a:xfrm>
            <a:off x="737654" y="4211330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" grpId="0" animBg="1"/>
      <p:bldP spid="993" grpId="0" animBg="1"/>
      <p:bldP spid="995" grpId="0" animBg="1"/>
      <p:bldP spid="996" grpId="0" animBg="1"/>
      <p:bldP spid="998" grpId="0" animBg="1"/>
      <p:bldP spid="999" grpId="0" animBg="1"/>
      <p:bldP spid="1000" grpId="0" animBg="1"/>
      <p:bldP spid="1002" grpId="0" animBg="1"/>
      <p:bldP spid="1005" grpId="0" animBg="1"/>
      <p:bldP spid="10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/>
          <p:nvPr/>
        </p:nvSpPr>
        <p:spPr>
          <a:xfrm flipH="1" flipV="1">
            <a:off x="6811429" y="3148158"/>
            <a:ext cx="2772799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18" name="Shape 1318"/>
          <p:cNvSpPr/>
          <p:nvPr/>
        </p:nvSpPr>
        <p:spPr>
          <a:xfrm flipH="1" flipV="1">
            <a:off x="1991778" y="3148158"/>
            <a:ext cx="3546524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19" name="Shape 1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1320" name="Shape 13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cs typeface="+mn-ea"/>
                <a:sym typeface="+mn-lt"/>
              </a:rPr>
              <a:t>Creative and informative infographic</a:t>
            </a:r>
          </a:p>
        </p:txBody>
      </p:sp>
      <p:sp>
        <p:nvSpPr>
          <p:cNvPr id="1321" name="Shape 1321"/>
          <p:cNvSpPr/>
          <p:nvPr/>
        </p:nvSpPr>
        <p:spPr>
          <a:xfrm>
            <a:off x="9567104" y="2213238"/>
            <a:ext cx="1869840" cy="1869840"/>
          </a:xfrm>
          <a:prstGeom prst="ellipse">
            <a:avLst/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22" name="Shape 1322"/>
          <p:cNvSpPr/>
          <p:nvPr/>
        </p:nvSpPr>
        <p:spPr>
          <a:xfrm>
            <a:off x="9804542" y="2450677"/>
            <a:ext cx="1394963" cy="139496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23" name="Shape 1323"/>
          <p:cNvSpPr/>
          <p:nvPr/>
        </p:nvSpPr>
        <p:spPr>
          <a:xfrm>
            <a:off x="681468" y="4167522"/>
            <a:ext cx="3093796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1750" kern="0">
                <a:solidFill>
                  <a:srgbClr val="515252"/>
                </a:solidFill>
                <a:cs typeface="+mn-ea"/>
                <a:sym typeface="+mn-lt"/>
              </a:rPr>
              <a:t>We always need new people</a:t>
            </a:r>
          </a:p>
        </p:txBody>
      </p:sp>
      <p:sp>
        <p:nvSpPr>
          <p:cNvPr id="1324" name="Shape 1324"/>
          <p:cNvSpPr/>
          <p:nvPr/>
        </p:nvSpPr>
        <p:spPr>
          <a:xfrm>
            <a:off x="691044" y="4636628"/>
            <a:ext cx="3718967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alte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some form, by injected humour, or</a:t>
            </a:r>
          </a:p>
        </p:txBody>
      </p:sp>
      <p:sp>
        <p:nvSpPr>
          <p:cNvPr id="1325" name="Shape 1325"/>
          <p:cNvSpPr/>
          <p:nvPr/>
        </p:nvSpPr>
        <p:spPr>
          <a:xfrm>
            <a:off x="720443" y="2514525"/>
            <a:ext cx="1267266" cy="1267266"/>
          </a:xfrm>
          <a:prstGeom prst="ellips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27" name="Shape 1327"/>
          <p:cNvSpPr/>
          <p:nvPr/>
        </p:nvSpPr>
        <p:spPr>
          <a:xfrm>
            <a:off x="10183027" y="2968622"/>
            <a:ext cx="637995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2000"/>
            </a:pPr>
            <a:r>
              <a:rPr sz="1000" kern="0" cap="all">
                <a:solidFill>
                  <a:srgbClr val="515252"/>
                </a:solidFill>
                <a:cs typeface="+mn-ea"/>
                <a:sym typeface="+mn-lt"/>
              </a:rPr>
              <a:t>TIMELINE</a:t>
            </a:r>
          </a:p>
          <a:p>
            <a:pPr algn="ctr" defTabSz="412750" hangingPunct="0">
              <a:defRPr sz="2000"/>
            </a:pPr>
            <a:r>
              <a:rPr sz="1000" kern="0" cap="all">
                <a:solidFill>
                  <a:srgbClr val="515252"/>
                </a:solidFill>
                <a:cs typeface="+mn-ea"/>
                <a:sym typeface="+mn-lt"/>
              </a:rPr>
              <a:t>END</a:t>
            </a:r>
          </a:p>
        </p:txBody>
      </p:sp>
      <p:sp>
        <p:nvSpPr>
          <p:cNvPr id="1328" name="Shape 1328"/>
          <p:cNvSpPr/>
          <p:nvPr/>
        </p:nvSpPr>
        <p:spPr>
          <a:xfrm flipH="1">
            <a:off x="23278" y="3148158"/>
            <a:ext cx="698457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29" name="Shape 1329"/>
          <p:cNvSpPr/>
          <p:nvPr/>
        </p:nvSpPr>
        <p:spPr>
          <a:xfrm>
            <a:off x="5505116" y="4167522"/>
            <a:ext cx="2359620" cy="32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35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pPr defTabSz="412750" hangingPunct="0"/>
            <a:r>
              <a:rPr sz="1750" kern="0">
                <a:solidFill>
                  <a:srgbClr val="515252"/>
                </a:solidFill>
                <a:cs typeface="+mn-ea"/>
                <a:sym typeface="+mn-lt"/>
              </a:rPr>
              <a:t>We are always on top</a:t>
            </a:r>
          </a:p>
        </p:txBody>
      </p:sp>
      <p:sp>
        <p:nvSpPr>
          <p:cNvPr id="1330" name="Shape 1330"/>
          <p:cNvSpPr/>
          <p:nvPr/>
        </p:nvSpPr>
        <p:spPr>
          <a:xfrm>
            <a:off x="5514692" y="4636628"/>
            <a:ext cx="3718967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There are many variations of passages of Lorem Ipsum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available, but the majority have suffered alte</a:t>
            </a:r>
          </a:p>
          <a:p>
            <a:pPr defTabSz="412750" hangingPunct="0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 kern="0">
                <a:solidFill>
                  <a:srgbClr val="717172"/>
                </a:solidFill>
                <a:cs typeface="+mn-ea"/>
                <a:sym typeface="+mn-lt"/>
              </a:rPr>
              <a:t>some form, by injected humour, or</a:t>
            </a:r>
          </a:p>
        </p:txBody>
      </p:sp>
      <p:sp>
        <p:nvSpPr>
          <p:cNvPr id="1331" name="Shape 1331"/>
          <p:cNvSpPr/>
          <p:nvPr/>
        </p:nvSpPr>
        <p:spPr>
          <a:xfrm>
            <a:off x="5544091" y="2514525"/>
            <a:ext cx="1267266" cy="1267266"/>
          </a:xfrm>
          <a:prstGeom prst="ellips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list_114319">
            <a:extLst>
              <a:ext uri="{FF2B5EF4-FFF2-40B4-BE49-F238E27FC236}">
                <a16:creationId xmlns:a16="http://schemas.microsoft.com/office/drawing/2014/main" id="{24ACC04E-F893-42B0-953F-E92442EB4D63}"/>
              </a:ext>
            </a:extLst>
          </p:cNvPr>
          <p:cNvSpPr>
            <a:spLocks noChangeAspect="1"/>
          </p:cNvSpPr>
          <p:nvPr/>
        </p:nvSpPr>
        <p:spPr bwMode="auto">
          <a:xfrm>
            <a:off x="5896867" y="2958280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dart-board_87910">
            <a:extLst>
              <a:ext uri="{FF2B5EF4-FFF2-40B4-BE49-F238E27FC236}">
                <a16:creationId xmlns:a16="http://schemas.microsoft.com/office/drawing/2014/main" id="{09C9C0B4-CD61-4E62-8E70-4AD18DA83B3E}"/>
              </a:ext>
            </a:extLst>
          </p:cNvPr>
          <p:cNvSpPr>
            <a:spLocks noChangeAspect="1"/>
          </p:cNvSpPr>
          <p:nvPr/>
        </p:nvSpPr>
        <p:spPr bwMode="auto">
          <a:xfrm>
            <a:off x="1031205" y="2849607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" grpId="0" animBg="1"/>
      <p:bldP spid="1318" grpId="0" animBg="1"/>
      <p:bldP spid="1321" grpId="0" animBg="1"/>
      <p:bldP spid="1322" grpId="0" animBg="1"/>
      <p:bldP spid="1323" grpId="0" animBg="1"/>
      <p:bldP spid="1324" grpId="0" animBg="1"/>
      <p:bldP spid="1325" grpId="0" animBg="1"/>
      <p:bldP spid="1327" grpId="0" animBg="1"/>
      <p:bldP spid="1328" grpId="0" animBg="1"/>
      <p:bldP spid="1329" grpId="0" animBg="1"/>
      <p:bldP spid="1330" grpId="0" animBg="1"/>
      <p:bldP spid="1331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noteboo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155" y="822293"/>
            <a:ext cx="8248651" cy="5064785"/>
          </a:xfrm>
          <a:prstGeom prst="rect">
            <a:avLst/>
          </a:prstGeom>
          <a:ln w="12700">
            <a:miter lim="400000"/>
          </a:ln>
        </p:spPr>
      </p:pic>
      <p:sp>
        <p:nvSpPr>
          <p:cNvPr id="1019" name="Shape 1019"/>
          <p:cNvSpPr/>
          <p:nvPr/>
        </p:nvSpPr>
        <p:spPr>
          <a:xfrm>
            <a:off x="2316816" y="4177501"/>
            <a:ext cx="3424119" cy="126912"/>
          </a:xfrm>
          <a:prstGeom prst="roundRect">
            <a:avLst>
              <a:gd name="adj" fmla="val 50000"/>
            </a:avLst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0" name="Shape 1020"/>
          <p:cNvSpPr/>
          <p:nvPr/>
        </p:nvSpPr>
        <p:spPr>
          <a:xfrm>
            <a:off x="2851577" y="4212892"/>
            <a:ext cx="2850025" cy="56130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1" name="Shape 1021"/>
          <p:cNvSpPr/>
          <p:nvPr/>
        </p:nvSpPr>
        <p:spPr>
          <a:xfrm>
            <a:off x="869411" y="4146058"/>
            <a:ext cx="719749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>
                <a:solidFill>
                  <a:srgbClr val="8F9193"/>
                </a:solidFill>
              </a:defRPr>
            </a:lvl1pPr>
          </a:lstStyle>
          <a:p>
            <a:r>
              <a:rPr sz="900">
                <a:cs typeface="+mn-ea"/>
                <a:sym typeface="+mn-lt"/>
              </a:rPr>
              <a:t>Copywriting</a:t>
            </a:r>
          </a:p>
        </p:txBody>
      </p:sp>
      <p:sp>
        <p:nvSpPr>
          <p:cNvPr id="1022" name="Shape 1022"/>
          <p:cNvSpPr/>
          <p:nvPr/>
        </p:nvSpPr>
        <p:spPr>
          <a:xfrm>
            <a:off x="2316816" y="4495001"/>
            <a:ext cx="3424119" cy="126912"/>
          </a:xfrm>
          <a:prstGeom prst="roundRect">
            <a:avLst>
              <a:gd name="adj" fmla="val 50000"/>
            </a:avLst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3" name="Shape 1023"/>
          <p:cNvSpPr/>
          <p:nvPr/>
        </p:nvSpPr>
        <p:spPr>
          <a:xfrm>
            <a:off x="3906845" y="4530392"/>
            <a:ext cx="1794757" cy="56130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4" name="Shape 1024"/>
          <p:cNvSpPr/>
          <p:nvPr/>
        </p:nvSpPr>
        <p:spPr>
          <a:xfrm>
            <a:off x="816513" y="4463558"/>
            <a:ext cx="772647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>
                <a:solidFill>
                  <a:srgbClr val="8F9193"/>
                </a:solidFill>
              </a:defRPr>
            </a:lvl1pPr>
          </a:lstStyle>
          <a:p>
            <a:r>
              <a:rPr sz="900">
                <a:cs typeface="+mn-ea"/>
                <a:sym typeface="+mn-lt"/>
              </a:rPr>
              <a:t>WEB DESIGN</a:t>
            </a:r>
          </a:p>
        </p:txBody>
      </p:sp>
      <p:sp>
        <p:nvSpPr>
          <p:cNvPr id="1025" name="Shape 1025"/>
          <p:cNvSpPr/>
          <p:nvPr/>
        </p:nvSpPr>
        <p:spPr>
          <a:xfrm>
            <a:off x="2316816" y="4812501"/>
            <a:ext cx="3424119" cy="126912"/>
          </a:xfrm>
          <a:prstGeom prst="roundRect">
            <a:avLst>
              <a:gd name="adj" fmla="val 50000"/>
            </a:avLst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6" name="Shape 1026"/>
          <p:cNvSpPr/>
          <p:nvPr/>
        </p:nvSpPr>
        <p:spPr>
          <a:xfrm>
            <a:off x="4278744" y="4847892"/>
            <a:ext cx="1422858" cy="56130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7" name="Shape 1027"/>
          <p:cNvSpPr/>
          <p:nvPr/>
        </p:nvSpPr>
        <p:spPr>
          <a:xfrm>
            <a:off x="1311840" y="4781058"/>
            <a:ext cx="277320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>
                <a:solidFill>
                  <a:srgbClr val="8F9193"/>
                </a:solidFill>
              </a:defRPr>
            </a:lvl1pPr>
          </a:lstStyle>
          <a:p>
            <a:r>
              <a:rPr sz="900">
                <a:cs typeface="+mn-ea"/>
                <a:sym typeface="+mn-lt"/>
              </a:rPr>
              <a:t>SEO</a:t>
            </a:r>
          </a:p>
        </p:txBody>
      </p:sp>
      <p:sp>
        <p:nvSpPr>
          <p:cNvPr id="1028" name="Shape 1028"/>
          <p:cNvSpPr/>
          <p:nvPr/>
        </p:nvSpPr>
        <p:spPr>
          <a:xfrm>
            <a:off x="1914888" y="4202856"/>
            <a:ext cx="76201" cy="762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29" name="Shape 1029"/>
          <p:cNvSpPr/>
          <p:nvPr/>
        </p:nvSpPr>
        <p:spPr>
          <a:xfrm>
            <a:off x="1933427" y="4221396"/>
            <a:ext cx="39122" cy="39122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30" name="Shape 1030"/>
          <p:cNvSpPr/>
          <p:nvPr/>
        </p:nvSpPr>
        <p:spPr>
          <a:xfrm>
            <a:off x="1914888" y="4520356"/>
            <a:ext cx="76201" cy="762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31" name="Shape 1031"/>
          <p:cNvSpPr/>
          <p:nvPr/>
        </p:nvSpPr>
        <p:spPr>
          <a:xfrm>
            <a:off x="1933427" y="4538896"/>
            <a:ext cx="39122" cy="39122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32" name="Shape 1032"/>
          <p:cNvSpPr/>
          <p:nvPr/>
        </p:nvSpPr>
        <p:spPr>
          <a:xfrm>
            <a:off x="1914888" y="4837856"/>
            <a:ext cx="76201" cy="762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33" name="Shape 1033"/>
          <p:cNvSpPr/>
          <p:nvPr/>
        </p:nvSpPr>
        <p:spPr>
          <a:xfrm>
            <a:off x="1933427" y="4856396"/>
            <a:ext cx="39122" cy="39122"/>
          </a:xfrm>
          <a:prstGeom prst="ellipse">
            <a:avLst/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34" name="Shape 1034"/>
          <p:cNvSpPr/>
          <p:nvPr/>
        </p:nvSpPr>
        <p:spPr>
          <a:xfrm flipH="1" flipV="1">
            <a:off x="718151" y="3652944"/>
            <a:ext cx="5020436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37" name="Shape 1037"/>
          <p:cNvSpPr/>
          <p:nvPr/>
        </p:nvSpPr>
        <p:spPr>
          <a:xfrm>
            <a:off x="719680" y="1325600"/>
            <a:ext cx="5313827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000" dirty="0">
                <a:cs typeface="+mn-ea"/>
                <a:sym typeface="+mn-lt"/>
              </a:rPr>
              <a:t>Mock up of different devices</a:t>
            </a:r>
          </a:p>
        </p:txBody>
      </p:sp>
      <p:sp>
        <p:nvSpPr>
          <p:cNvPr id="1038" name="Shape 1038"/>
          <p:cNvSpPr/>
          <p:nvPr/>
        </p:nvSpPr>
        <p:spPr>
          <a:xfrm>
            <a:off x="734863" y="2204864"/>
            <a:ext cx="5802871" cy="9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4="http://schemas.microsoft.com/office/drawing/2010/main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There are many variations of passages of Lorem Ipsum available, but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 majority have suffered alteration in some form, by inject humour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or randomised words which don't look even slightly and believable. If</a:t>
            </a:r>
          </a:p>
        </p:txBody>
      </p:sp>
      <p:pic>
        <p:nvPicPr>
          <p:cNvPr id="4" name="图片占位符 3" descr="图片包含 植物, 鲜花, 室内&#10;&#10;描述已自动生成">
            <a:extLst>
              <a:ext uri="{FF2B5EF4-FFF2-40B4-BE49-F238E27FC236}">
                <a16:creationId xmlns:a16="http://schemas.microsoft.com/office/drawing/2014/main" id="{BB72002B-E5BD-437F-B7D6-49F8D3F286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 xmlns:ma14="http://schemas.microsoft.com/office/mac/drawingml/2011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7" grpId="0" animBg="1"/>
      <p:bldP spid="10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/>
          <p:nvPr/>
        </p:nvSpPr>
        <p:spPr>
          <a:xfrm>
            <a:off x="9024258" y="3005242"/>
            <a:ext cx="1333501" cy="1333501"/>
          </a:xfrm>
          <a:prstGeom prst="ellipse">
            <a:avLst/>
          </a:prstGeom>
          <a:solidFill>
            <a:srgbClr val="F6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93" name="Shape 1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1194" name="Shape 1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Creative and informative infographic</a:t>
            </a:r>
          </a:p>
        </p:txBody>
      </p:sp>
      <p:sp>
        <p:nvSpPr>
          <p:cNvPr id="1195" name="Shape 1195"/>
          <p:cNvSpPr/>
          <p:nvPr/>
        </p:nvSpPr>
        <p:spPr>
          <a:xfrm>
            <a:off x="4176824" y="2410936"/>
            <a:ext cx="3838352" cy="3838352"/>
          </a:xfrm>
          <a:prstGeom prst="ellipse">
            <a:avLst/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dirty="0">
              <a:cs typeface="+mn-ea"/>
              <a:sym typeface="+mn-lt"/>
            </a:endParaRPr>
          </a:p>
        </p:txBody>
      </p:sp>
      <p:sp>
        <p:nvSpPr>
          <p:cNvPr id="1196" name="Shape 1196"/>
          <p:cNvSpPr/>
          <p:nvPr/>
        </p:nvSpPr>
        <p:spPr>
          <a:xfrm>
            <a:off x="4587786" y="2821898"/>
            <a:ext cx="3016428" cy="3016429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198" name="Shape 1198"/>
          <p:cNvSpPr/>
          <p:nvPr/>
        </p:nvSpPr>
        <p:spPr>
          <a:xfrm>
            <a:off x="5505796" y="4090900"/>
            <a:ext cx="1191288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defRPr sz="2600"/>
            </a:pPr>
            <a:r>
              <a:rPr sz="1300">
                <a:cs typeface="+mn-ea"/>
                <a:sym typeface="+mn-lt"/>
              </a:rPr>
              <a:t>COMPUTER</a:t>
            </a:r>
          </a:p>
          <a:p>
            <a:pPr>
              <a:defRPr sz="2600"/>
            </a:pPr>
            <a:r>
              <a:rPr sz="1300">
                <a:cs typeface="+mn-ea"/>
                <a:sym typeface="+mn-lt"/>
              </a:rPr>
              <a:t>TECHNOLOGY</a:t>
            </a:r>
          </a:p>
        </p:txBody>
      </p:sp>
      <p:sp>
        <p:nvSpPr>
          <p:cNvPr id="1199" name="Shape 1199"/>
          <p:cNvSpPr/>
          <p:nvPr/>
        </p:nvSpPr>
        <p:spPr>
          <a:xfrm>
            <a:off x="5261146" y="4692847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01" name="Shape 1201"/>
          <p:cNvSpPr/>
          <p:nvPr/>
        </p:nvSpPr>
        <p:spPr>
          <a:xfrm>
            <a:off x="9127096" y="4643712"/>
            <a:ext cx="89890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Safety first</a:t>
            </a:r>
          </a:p>
        </p:txBody>
      </p:sp>
      <p:sp>
        <p:nvSpPr>
          <p:cNvPr id="1202" name="Shape 1202"/>
          <p:cNvSpPr/>
          <p:nvPr/>
        </p:nvSpPr>
        <p:spPr>
          <a:xfrm>
            <a:off x="9135134" y="4953829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majority have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203" name="Shape 1203"/>
          <p:cNvSpPr/>
          <p:nvPr/>
        </p:nvSpPr>
        <p:spPr>
          <a:xfrm>
            <a:off x="1834242" y="3005241"/>
            <a:ext cx="1333501" cy="1333501"/>
          </a:xfrm>
          <a:prstGeom prst="ellipse">
            <a:avLst/>
          </a:prstGeom>
          <a:solidFill>
            <a:srgbClr val="F6F5F7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05" name="Shape 1205"/>
          <p:cNvSpPr/>
          <p:nvPr/>
        </p:nvSpPr>
        <p:spPr>
          <a:xfrm>
            <a:off x="1652273" y="4643713"/>
            <a:ext cx="1412631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Support add-ons</a:t>
            </a:r>
          </a:p>
        </p:txBody>
      </p:sp>
      <p:sp>
        <p:nvSpPr>
          <p:cNvPr id="1206" name="Shape 1206"/>
          <p:cNvSpPr/>
          <p:nvPr/>
        </p:nvSpPr>
        <p:spPr>
          <a:xfrm>
            <a:off x="408039" y="4953829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majority have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7" name="list_114319">
            <a:extLst>
              <a:ext uri="{FF2B5EF4-FFF2-40B4-BE49-F238E27FC236}">
                <a16:creationId xmlns:a16="http://schemas.microsoft.com/office/drawing/2014/main" id="{8642B70F-147E-4699-9B79-28967CBF9137}"/>
              </a:ext>
            </a:extLst>
          </p:cNvPr>
          <p:cNvSpPr>
            <a:spLocks noChangeAspect="1"/>
          </p:cNvSpPr>
          <p:nvPr/>
        </p:nvSpPr>
        <p:spPr bwMode="auto">
          <a:xfrm>
            <a:off x="5693877" y="3429433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digital-camera_155692">
            <a:extLst>
              <a:ext uri="{FF2B5EF4-FFF2-40B4-BE49-F238E27FC236}">
                <a16:creationId xmlns:a16="http://schemas.microsoft.com/office/drawing/2014/main" id="{0C30F561-98AE-4310-83B3-6D37A706B5FC}"/>
              </a:ext>
            </a:extLst>
          </p:cNvPr>
          <p:cNvSpPr>
            <a:spLocks noChangeAspect="1"/>
          </p:cNvSpPr>
          <p:nvPr/>
        </p:nvSpPr>
        <p:spPr bwMode="auto">
          <a:xfrm>
            <a:off x="9386165" y="3398487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dart-board_87910">
            <a:extLst>
              <a:ext uri="{FF2B5EF4-FFF2-40B4-BE49-F238E27FC236}">
                <a16:creationId xmlns:a16="http://schemas.microsoft.com/office/drawing/2014/main" id="{603AF7BF-953E-4EAD-9CDA-7ACB1F3A29C9}"/>
              </a:ext>
            </a:extLst>
          </p:cNvPr>
          <p:cNvSpPr>
            <a:spLocks noChangeAspect="1"/>
          </p:cNvSpPr>
          <p:nvPr/>
        </p:nvSpPr>
        <p:spPr bwMode="auto">
          <a:xfrm>
            <a:off x="2160048" y="3444207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" grpId="0" animBg="1"/>
      <p:bldP spid="1195" grpId="0" animBg="1"/>
      <p:bldP spid="1196" grpId="0" animBg="1"/>
      <p:bldP spid="1198" grpId="0" animBg="1"/>
      <p:bldP spid="1199" grpId="0" animBg="1"/>
      <p:bldP spid="1201" grpId="0" animBg="1"/>
      <p:bldP spid="1202" grpId="0" animBg="1"/>
      <p:bldP spid="1203" grpId="0" animBg="1"/>
      <p:bldP spid="1205" grpId="0" animBg="1"/>
      <p:bldP spid="12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植物, 鲜花, 室内&#10;&#10;描述已自动生成">
            <a:extLst>
              <a:ext uri="{FF2B5EF4-FFF2-40B4-BE49-F238E27FC236}">
                <a16:creationId xmlns:a16="http://schemas.microsoft.com/office/drawing/2014/main" id="{5A684584-9E09-4B3F-B6B1-42B1D4D290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08370" y="669406"/>
            <a:ext cx="3435563" cy="5519188"/>
          </a:xfrm>
          <a:ln>
            <a:solidFill>
              <a:srgbClr val="7C7C5B"/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57A2F1B-7BB9-4D11-ABD9-D682E22FA824}"/>
              </a:ext>
            </a:extLst>
          </p:cNvPr>
          <p:cNvSpPr/>
          <p:nvPr/>
        </p:nvSpPr>
        <p:spPr>
          <a:xfrm>
            <a:off x="1648840" y="3383225"/>
            <a:ext cx="470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alteration in some form, by injected humor, or randomized words which don't look even slightly believable. If you are going to use a passage of Lorem Ipsum, you need to be sure there isn't anything embarrassing hidden in the middle of text.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50732F1-DBA8-4617-9356-043A01A091CF}"/>
              </a:ext>
            </a:extLst>
          </p:cNvPr>
          <p:cNvSpPr txBox="1"/>
          <p:nvPr/>
        </p:nvSpPr>
        <p:spPr>
          <a:xfrm>
            <a:off x="1598145" y="1460909"/>
            <a:ext cx="3268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PHONE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MOCKUP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B051D68-42C1-4B42-9B5F-D108845D94C7}"/>
              </a:ext>
            </a:extLst>
          </p:cNvPr>
          <p:cNvSpPr txBox="1"/>
          <p:nvPr/>
        </p:nvSpPr>
        <p:spPr>
          <a:xfrm>
            <a:off x="1656333" y="1110701"/>
            <a:ext cx="198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SUBTITLE HERE</a:t>
            </a: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E27F97C6-89EC-4E29-80E1-629F7F97AD24}"/>
              </a:ext>
            </a:extLst>
          </p:cNvPr>
          <p:cNvSpPr>
            <a:spLocks noEditPoints="1"/>
          </p:cNvSpPr>
          <p:nvPr/>
        </p:nvSpPr>
        <p:spPr bwMode="auto">
          <a:xfrm>
            <a:off x="1147339" y="1148958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rgbClr val="7C7C5B"/>
          </a:solidFill>
          <a:ln>
            <a:solidFill>
              <a:srgbClr val="7C7C5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CDE07D1D-47C0-4CF6-ADDC-F4D7DC113632}"/>
              </a:ext>
            </a:extLst>
          </p:cNvPr>
          <p:cNvSpPr/>
          <p:nvPr/>
        </p:nvSpPr>
        <p:spPr>
          <a:xfrm>
            <a:off x="1670696" y="5085526"/>
            <a:ext cx="2683422" cy="592026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EAD3AA9-A587-486A-832F-F45BE76AD72E}"/>
              </a:ext>
            </a:extLst>
          </p:cNvPr>
          <p:cNvSpPr txBox="1"/>
          <p:nvPr/>
        </p:nvSpPr>
        <p:spPr>
          <a:xfrm>
            <a:off x="1670695" y="5210692"/>
            <a:ext cx="26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21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白色, 室内&#10;&#10;描述已自动生成">
            <a:extLst>
              <a:ext uri="{FF2B5EF4-FFF2-40B4-BE49-F238E27FC236}">
                <a16:creationId xmlns:a16="http://schemas.microsoft.com/office/drawing/2014/main" id="{EB2712D8-FC13-4A33-80E6-1A83084A0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31209"/>
            <a:ext cx="5349241" cy="7489209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376303B-703E-4610-9D54-18481EDCD48B}"/>
              </a:ext>
            </a:extLst>
          </p:cNvPr>
          <p:cNvSpPr/>
          <p:nvPr/>
        </p:nvSpPr>
        <p:spPr>
          <a:xfrm>
            <a:off x="6096000" y="1615440"/>
            <a:ext cx="3825240" cy="701040"/>
          </a:xfrm>
          <a:prstGeom prst="rect">
            <a:avLst/>
          </a:prstGeom>
          <a:solidFill>
            <a:srgbClr val="7C7C5B"/>
          </a:solidFill>
          <a:ln>
            <a:solidFill>
              <a:srgbClr val="7C7C5B"/>
            </a:solidFill>
          </a:ln>
          <a:effectLst>
            <a:outerShdw blurRad="2286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BFF22F-632A-45DF-BED2-CE2469DEA130}"/>
              </a:ext>
            </a:extLst>
          </p:cNvPr>
          <p:cNvSpPr txBox="1"/>
          <p:nvPr/>
        </p:nvSpPr>
        <p:spPr>
          <a:xfrm>
            <a:off x="5814543" y="2759902"/>
            <a:ext cx="5234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b="1" dirty="0">
                <a:solidFill>
                  <a:srgbClr val="7C7C5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谢谢</a:t>
            </a:r>
            <a:r>
              <a:rPr lang="en-US" altLang="zh-CN" sz="8800" b="1" dirty="0">
                <a:solidFill>
                  <a:srgbClr val="7C7C5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!</a:t>
            </a:r>
            <a:endParaRPr lang="zh-CN" altLang="en-US" sz="8800" b="1" dirty="0">
              <a:solidFill>
                <a:srgbClr val="7C7C5B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B946A52-D1DD-4AED-AAF1-2C59E0C98C13}"/>
              </a:ext>
            </a:extLst>
          </p:cNvPr>
          <p:cNvSpPr txBox="1"/>
          <p:nvPr/>
        </p:nvSpPr>
        <p:spPr>
          <a:xfrm>
            <a:off x="6172200" y="1735127"/>
            <a:ext cx="367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GRADUATE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7D8D081-35A7-4036-9B89-1CF9D9E772AF}"/>
              </a:ext>
            </a:extLst>
          </p:cNvPr>
          <p:cNvSpPr/>
          <p:nvPr/>
        </p:nvSpPr>
        <p:spPr>
          <a:xfrm>
            <a:off x="5762708" y="28601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7C7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3">
            <a:hlinkClick r:id="rId3"/>
            <a:extLst>
              <a:ext uri="{FF2B5EF4-FFF2-40B4-BE49-F238E27FC236}">
                <a16:creationId xmlns:a16="http://schemas.microsoft.com/office/drawing/2014/main" id="{CE3B5D32-69E2-4E9D-8976-9DD4295C26D6}"/>
              </a:ext>
            </a:extLst>
          </p:cNvPr>
          <p:cNvSpPr txBox="1"/>
          <p:nvPr/>
        </p:nvSpPr>
        <p:spPr>
          <a:xfrm>
            <a:off x="5852160" y="657198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7C7C5B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7C7C5B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8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6075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/>
          <p:cNvSpPr/>
          <p:nvPr/>
        </p:nvSpPr>
        <p:spPr>
          <a:xfrm>
            <a:off x="1269756" y="5342329"/>
            <a:ext cx="2683422" cy="592026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755" y="5467495"/>
            <a:ext cx="26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755" y="4105213"/>
            <a:ext cx="474135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alteration in some form, by injected humor, or randomized words which don't look even slightly believable. If you are going to use a passage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480" y="1999949"/>
            <a:ext cx="377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7C7C5B"/>
                </a:solidFill>
                <a:effectLst/>
                <a:uLnTx/>
                <a:uFillTx/>
                <a:cs typeface="+mn-ea"/>
                <a:sym typeface="+mn-lt"/>
              </a:rPr>
              <a:t>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606" y="1259158"/>
            <a:ext cx="3804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20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SUBTITLE WORDS HERE</a:t>
            </a:r>
          </a:p>
        </p:txBody>
      </p:sp>
      <p:pic>
        <p:nvPicPr>
          <p:cNvPr id="11" name="图片占位符 10" descr="图片包含 植物, 鲜花, 室内&#10;&#10;描述已自动生成">
            <a:extLst>
              <a:ext uri="{FF2B5EF4-FFF2-40B4-BE49-F238E27FC236}">
                <a16:creationId xmlns:a16="http://schemas.microsoft.com/office/drawing/2014/main" id="{B9220E65-C40E-46F0-ABCD-1BA593EFFD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054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植物, 鲜花, 室内&#10;&#10;描述已自动生成">
            <a:extLst>
              <a:ext uri="{FF2B5EF4-FFF2-40B4-BE49-F238E27FC236}">
                <a16:creationId xmlns:a16="http://schemas.microsoft.com/office/drawing/2014/main" id="{69946D78-413B-49C9-B0E4-C7E66DAC596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288"/>
            <a:ext cx="3120381" cy="6872288"/>
          </a:xfrm>
        </p:spPr>
      </p:pic>
      <p:sp>
        <p:nvSpPr>
          <p:cNvPr id="1210" name="Shape 1210"/>
          <p:cNvSpPr/>
          <p:nvPr/>
        </p:nvSpPr>
        <p:spPr>
          <a:xfrm>
            <a:off x="3753785" y="8577"/>
            <a:ext cx="1356654" cy="6885967"/>
          </a:xfrm>
          <a:prstGeom prst="rect">
            <a:avLst/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12" name="Shape 1212"/>
          <p:cNvSpPr/>
          <p:nvPr/>
        </p:nvSpPr>
        <p:spPr>
          <a:xfrm>
            <a:off x="1434356" y="635279"/>
            <a:ext cx="1191288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defRPr sz="2600">
                <a:solidFill>
                  <a:srgbClr val="FFFFFF"/>
                </a:solidFill>
              </a:defRPr>
            </a:pPr>
            <a:r>
              <a:rPr sz="1300">
                <a:cs typeface="+mn-ea"/>
                <a:sym typeface="+mn-lt"/>
              </a:rPr>
              <a:t>COMPUTER</a:t>
            </a:r>
          </a:p>
          <a:p>
            <a:pPr algn="r">
              <a:defRPr sz="2600">
                <a:solidFill>
                  <a:srgbClr val="FFFFFF"/>
                </a:solidFill>
              </a:defRPr>
            </a:pPr>
            <a:r>
              <a:rPr sz="1300">
                <a:cs typeface="+mn-ea"/>
                <a:sym typeface="+mn-lt"/>
              </a:rPr>
              <a:t>TECHNOLOGY</a:t>
            </a:r>
          </a:p>
        </p:txBody>
      </p:sp>
      <p:sp>
        <p:nvSpPr>
          <p:cNvPr id="1213" name="Shape 1213"/>
          <p:cNvSpPr/>
          <p:nvPr/>
        </p:nvSpPr>
        <p:spPr>
          <a:xfrm>
            <a:off x="675735" y="1205475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18" name="Shape 1218"/>
          <p:cNvSpPr/>
          <p:nvPr/>
        </p:nvSpPr>
        <p:spPr>
          <a:xfrm>
            <a:off x="2083829" y="5177250"/>
            <a:ext cx="541815" cy="451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defRPr sz="2600">
                <a:solidFill>
                  <a:srgbClr val="FFFFFF"/>
                </a:solidFill>
              </a:defRPr>
            </a:pPr>
            <a:r>
              <a:rPr sz="1300">
                <a:cs typeface="+mn-ea"/>
                <a:sym typeface="+mn-lt"/>
              </a:rPr>
              <a:t>Safety</a:t>
            </a:r>
          </a:p>
          <a:p>
            <a:pPr algn="r">
              <a:defRPr sz="2600">
                <a:solidFill>
                  <a:srgbClr val="FFFFFF"/>
                </a:solidFill>
              </a:defRPr>
            </a:pPr>
            <a:r>
              <a:rPr sz="1300">
                <a:cs typeface="+mn-ea"/>
                <a:sym typeface="+mn-lt"/>
              </a:rPr>
              <a:t>first</a:t>
            </a:r>
          </a:p>
        </p:txBody>
      </p:sp>
      <p:sp>
        <p:nvSpPr>
          <p:cNvPr id="1219" name="Shape 1219"/>
          <p:cNvSpPr/>
          <p:nvPr/>
        </p:nvSpPr>
        <p:spPr>
          <a:xfrm>
            <a:off x="675735" y="5747447"/>
            <a:ext cx="1955664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 majority</a:t>
            </a:r>
          </a:p>
        </p:txBody>
      </p:sp>
      <p:sp>
        <p:nvSpPr>
          <p:cNvPr id="1220" name="Shape 1220"/>
          <p:cNvSpPr/>
          <p:nvPr/>
        </p:nvSpPr>
        <p:spPr>
          <a:xfrm>
            <a:off x="5781045" y="751205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conversion UP</a:t>
            </a:r>
          </a:p>
        </p:txBody>
      </p:sp>
      <p:sp>
        <p:nvSpPr>
          <p:cNvPr id="1221" name="Shape 1221"/>
          <p:cNvSpPr/>
          <p:nvPr/>
        </p:nvSpPr>
        <p:spPr>
          <a:xfrm>
            <a:off x="5768760" y="1038462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22" name="Shape 1222"/>
          <p:cNvSpPr/>
          <p:nvPr/>
        </p:nvSpPr>
        <p:spPr>
          <a:xfrm>
            <a:off x="5781045" y="3056595"/>
            <a:ext cx="1933030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Our customers satisfied</a:t>
            </a:r>
          </a:p>
        </p:txBody>
      </p:sp>
      <p:sp>
        <p:nvSpPr>
          <p:cNvPr id="1223" name="Shape 1223"/>
          <p:cNvSpPr/>
          <p:nvPr/>
        </p:nvSpPr>
        <p:spPr>
          <a:xfrm>
            <a:off x="5768760" y="3343852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24" name="Shape 1224"/>
          <p:cNvSpPr/>
          <p:nvPr/>
        </p:nvSpPr>
        <p:spPr>
          <a:xfrm>
            <a:off x="5781045" y="5323885"/>
            <a:ext cx="198349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Percentage minimal loss</a:t>
            </a:r>
          </a:p>
        </p:txBody>
      </p:sp>
      <p:sp>
        <p:nvSpPr>
          <p:cNvPr id="1225" name="Shape 1225"/>
          <p:cNvSpPr/>
          <p:nvPr/>
        </p:nvSpPr>
        <p:spPr>
          <a:xfrm>
            <a:off x="5768760" y="5611142"/>
            <a:ext cx="2660985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available, but the majority</a:t>
            </a:r>
          </a:p>
        </p:txBody>
      </p:sp>
      <p:sp>
        <p:nvSpPr>
          <p:cNvPr id="1226" name="Shape 1226"/>
          <p:cNvSpPr/>
          <p:nvPr/>
        </p:nvSpPr>
        <p:spPr>
          <a:xfrm flipH="1">
            <a:off x="8830416" y="682780"/>
            <a:ext cx="1" cy="5505140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227" name="Shape 1227"/>
          <p:cNvSpPr/>
          <p:nvPr/>
        </p:nvSpPr>
        <p:spPr>
          <a:xfrm>
            <a:off x="9752557" y="1307285"/>
            <a:ext cx="92025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conversion</a:t>
            </a:r>
          </a:p>
        </p:txBody>
      </p:sp>
      <p:sp>
        <p:nvSpPr>
          <p:cNvPr id="1228" name="Shape 1228"/>
          <p:cNvSpPr/>
          <p:nvPr/>
        </p:nvSpPr>
        <p:spPr>
          <a:xfrm>
            <a:off x="9747549" y="1594541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229" name="Shape 1229"/>
          <p:cNvSpPr/>
          <p:nvPr/>
        </p:nvSpPr>
        <p:spPr>
          <a:xfrm>
            <a:off x="9739696" y="531374"/>
            <a:ext cx="102431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90%</a:t>
            </a:r>
          </a:p>
        </p:txBody>
      </p:sp>
      <p:sp>
        <p:nvSpPr>
          <p:cNvPr id="1230" name="Shape 1230"/>
          <p:cNvSpPr/>
          <p:nvPr/>
        </p:nvSpPr>
        <p:spPr>
          <a:xfrm>
            <a:off x="9752557" y="5488287"/>
            <a:ext cx="147771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Loss of customers</a:t>
            </a:r>
          </a:p>
        </p:txBody>
      </p:sp>
      <p:sp>
        <p:nvSpPr>
          <p:cNvPr id="1231" name="Shape 1231"/>
          <p:cNvSpPr/>
          <p:nvPr/>
        </p:nvSpPr>
        <p:spPr>
          <a:xfrm>
            <a:off x="9747549" y="5775544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1232" name="Shape 1232"/>
          <p:cNvSpPr/>
          <p:nvPr/>
        </p:nvSpPr>
        <p:spPr>
          <a:xfrm>
            <a:off x="9735346" y="4712376"/>
            <a:ext cx="1024319" cy="58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7000" cap="none">
                <a:solidFill>
                  <a:srgbClr val="60646E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500" b="1" dirty="0">
                <a:solidFill>
                  <a:srgbClr val="7C7C5B"/>
                </a:solidFill>
                <a:cs typeface="+mn-ea"/>
                <a:sym typeface="+mn-lt"/>
              </a:rPr>
              <a:t>10%</a:t>
            </a:r>
          </a:p>
        </p:txBody>
      </p:sp>
      <p:sp>
        <p:nvSpPr>
          <p:cNvPr id="1233" name="Shape 1233"/>
          <p:cNvSpPr/>
          <p:nvPr/>
        </p:nvSpPr>
        <p:spPr>
          <a:xfrm flipH="1">
            <a:off x="8835982" y="3429000"/>
            <a:ext cx="2600874" cy="0"/>
          </a:xfrm>
          <a:prstGeom prst="line">
            <a:avLst/>
          </a:prstGeom>
          <a:ln w="38100">
            <a:solidFill>
              <a:srgbClr val="EDEFF3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pic>
        <p:nvPicPr>
          <p:cNvPr id="6" name="图片 5" descr="图片包含 植物, 鲜花, 室内&#10;&#10;描述已自动生成">
            <a:extLst>
              <a:ext uri="{FF2B5EF4-FFF2-40B4-BE49-F238E27FC236}">
                <a16:creationId xmlns:a16="http://schemas.microsoft.com/office/drawing/2014/main" id="{C621CC9B-C01F-4885-BBAE-A117DBBA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78492" y="1014443"/>
            <a:ext cx="6858594" cy="4901609"/>
          </a:xfrm>
          <a:prstGeom prst="rect">
            <a:avLst/>
          </a:prstGeom>
        </p:spPr>
      </p:pic>
      <p:sp>
        <p:nvSpPr>
          <p:cNvPr id="31" name="list_114319">
            <a:extLst>
              <a:ext uri="{FF2B5EF4-FFF2-40B4-BE49-F238E27FC236}">
                <a16:creationId xmlns:a16="http://schemas.microsoft.com/office/drawing/2014/main" id="{DAB25D60-141D-4E11-A1E7-1FDD27359FAC}"/>
              </a:ext>
            </a:extLst>
          </p:cNvPr>
          <p:cNvSpPr>
            <a:spLocks noChangeAspect="1"/>
          </p:cNvSpPr>
          <p:nvPr/>
        </p:nvSpPr>
        <p:spPr bwMode="auto">
          <a:xfrm>
            <a:off x="5768760" y="4315493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digital-camera_155692">
            <a:extLst>
              <a:ext uri="{FF2B5EF4-FFF2-40B4-BE49-F238E27FC236}">
                <a16:creationId xmlns:a16="http://schemas.microsoft.com/office/drawing/2014/main" id="{766ACB08-ADBD-488F-AD95-721471713EE1}"/>
              </a:ext>
            </a:extLst>
          </p:cNvPr>
          <p:cNvSpPr>
            <a:spLocks noChangeAspect="1"/>
          </p:cNvSpPr>
          <p:nvPr/>
        </p:nvSpPr>
        <p:spPr bwMode="auto">
          <a:xfrm>
            <a:off x="9747549" y="3097178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dart-board_87910">
            <a:extLst>
              <a:ext uri="{FF2B5EF4-FFF2-40B4-BE49-F238E27FC236}">
                <a16:creationId xmlns:a16="http://schemas.microsoft.com/office/drawing/2014/main" id="{88C0B080-9220-4A32-8E56-F661C364A5A0}"/>
              </a:ext>
            </a:extLst>
          </p:cNvPr>
          <p:cNvSpPr>
            <a:spLocks noChangeAspect="1"/>
          </p:cNvSpPr>
          <p:nvPr/>
        </p:nvSpPr>
        <p:spPr bwMode="auto">
          <a:xfrm>
            <a:off x="5858294" y="2031964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" grpId="0" animBg="1"/>
      <p:bldP spid="1221" grpId="0" animBg="1"/>
      <p:bldP spid="1222" grpId="0" animBg="1"/>
      <p:bldP spid="1223" grpId="0" animBg="1"/>
      <p:bldP spid="1224" grpId="0" animBg="1"/>
      <p:bldP spid="1225" grpId="0" animBg="1"/>
      <p:bldP spid="1226" grpId="0" animBg="1"/>
      <p:bldP spid="1227" grpId="0" animBg="1"/>
      <p:bldP spid="1228" grpId="0" animBg="1"/>
      <p:bldP spid="1229" grpId="0" animBg="1"/>
      <p:bldP spid="1230" grpId="0" animBg="1"/>
      <p:bldP spid="1231" grpId="0" animBg="1"/>
      <p:bldP spid="1232" grpId="0" animBg="1"/>
      <p:bldP spid="12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植物, 鲜花, 白色, 室内&#10;&#10;描述已自动生成">
            <a:extLst>
              <a:ext uri="{FF2B5EF4-FFF2-40B4-BE49-F238E27FC236}">
                <a16:creationId xmlns:a16="http://schemas.microsoft.com/office/drawing/2014/main" id="{9043F5EF-A05F-41ED-B664-C474A9CE27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6" y="0"/>
            <a:ext cx="4898394" cy="6858000"/>
          </a:xfrm>
          <a:prstGeom prst="rect">
            <a:avLst/>
          </a:prstGeom>
        </p:spPr>
      </p:pic>
      <p:sp>
        <p:nvSpPr>
          <p:cNvPr id="32" name="Rectangle 16">
            <a:extLst>
              <a:ext uri="{FF2B5EF4-FFF2-40B4-BE49-F238E27FC236}">
                <a16:creationId xmlns:a16="http://schemas.microsoft.com/office/drawing/2014/main" id="{CAD3E17E-C143-48E9-A69D-B9BFB98BBA6A}"/>
              </a:ext>
            </a:extLst>
          </p:cNvPr>
          <p:cNvSpPr/>
          <p:nvPr/>
        </p:nvSpPr>
        <p:spPr>
          <a:xfrm>
            <a:off x="1044781" y="2059285"/>
            <a:ext cx="2128281" cy="3483793"/>
          </a:xfrm>
          <a:prstGeom prst="rect">
            <a:avLst/>
          </a:prstGeom>
          <a:solidFill>
            <a:srgbClr val="7C7C5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27799A66-2AAA-49C0-93F4-774DED7FC9C7}"/>
              </a:ext>
            </a:extLst>
          </p:cNvPr>
          <p:cNvSpPr txBox="1"/>
          <p:nvPr/>
        </p:nvSpPr>
        <p:spPr>
          <a:xfrm>
            <a:off x="1319325" y="3198784"/>
            <a:ext cx="1579193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7B1F2451-F28B-43D1-9608-209E2C1C829A}"/>
              </a:ext>
            </a:extLst>
          </p:cNvPr>
          <p:cNvSpPr txBox="1"/>
          <p:nvPr/>
        </p:nvSpPr>
        <p:spPr>
          <a:xfrm>
            <a:off x="1110035" y="3711935"/>
            <a:ext cx="199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Far far away, behind the word mountains, far from the countries Vokal. River named Duden flows by  place. 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6AC3D57A-72EF-4F99-B2E1-AF885DEB0616}"/>
              </a:ext>
            </a:extLst>
          </p:cNvPr>
          <p:cNvSpPr/>
          <p:nvPr/>
        </p:nvSpPr>
        <p:spPr>
          <a:xfrm>
            <a:off x="1410083" y="4965000"/>
            <a:ext cx="1397677" cy="32937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646FB7CD-331E-4185-92CE-33C7255C8746}"/>
              </a:ext>
            </a:extLst>
          </p:cNvPr>
          <p:cNvSpPr txBox="1"/>
          <p:nvPr/>
        </p:nvSpPr>
        <p:spPr>
          <a:xfrm>
            <a:off x="1442087" y="5001436"/>
            <a:ext cx="1397677" cy="25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PER 3 MONTHS</a:t>
            </a: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AB03312B-9BFC-48D1-A79E-C097E7683C2C}"/>
              </a:ext>
            </a:extLst>
          </p:cNvPr>
          <p:cNvSpPr/>
          <p:nvPr/>
        </p:nvSpPr>
        <p:spPr>
          <a:xfrm>
            <a:off x="3637123" y="2059285"/>
            <a:ext cx="2128281" cy="3483793"/>
          </a:xfrm>
          <a:prstGeom prst="rect">
            <a:avLst/>
          </a:prstGeom>
          <a:solidFill>
            <a:srgbClr val="7C7C5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06DAD6EF-612B-4F70-9447-F3ED1B676DBA}"/>
              </a:ext>
            </a:extLst>
          </p:cNvPr>
          <p:cNvSpPr txBox="1"/>
          <p:nvPr/>
        </p:nvSpPr>
        <p:spPr>
          <a:xfrm>
            <a:off x="3911667" y="3198784"/>
            <a:ext cx="1579193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STANDART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4BEB56E3-EF98-49D2-AB77-24FCF8943EE4}"/>
              </a:ext>
            </a:extLst>
          </p:cNvPr>
          <p:cNvSpPr txBox="1"/>
          <p:nvPr/>
        </p:nvSpPr>
        <p:spPr>
          <a:xfrm>
            <a:off x="3702377" y="3711935"/>
            <a:ext cx="199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Far far away, behind the word mountains, far from the countries Vokal. River named Duden flows by  place. </a:t>
            </a:r>
          </a:p>
        </p:txBody>
      </p:sp>
      <p:sp>
        <p:nvSpPr>
          <p:cNvPr id="40" name="Rounded Rectangle 24">
            <a:extLst>
              <a:ext uri="{FF2B5EF4-FFF2-40B4-BE49-F238E27FC236}">
                <a16:creationId xmlns:a16="http://schemas.microsoft.com/office/drawing/2014/main" id="{B70391BB-1934-43EA-86DC-FBC8A012DE9F}"/>
              </a:ext>
            </a:extLst>
          </p:cNvPr>
          <p:cNvSpPr/>
          <p:nvPr/>
        </p:nvSpPr>
        <p:spPr>
          <a:xfrm>
            <a:off x="4002425" y="4965000"/>
            <a:ext cx="1397677" cy="32937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059CF8C2-FBBD-493E-8715-484AC1D8BF1C}"/>
              </a:ext>
            </a:extLst>
          </p:cNvPr>
          <p:cNvSpPr txBox="1"/>
          <p:nvPr/>
        </p:nvSpPr>
        <p:spPr>
          <a:xfrm>
            <a:off x="4034430" y="5001437"/>
            <a:ext cx="1397677" cy="25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50$ PER MONTH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B48CA396-F28D-4690-958B-1F3A2F44DE29}"/>
              </a:ext>
            </a:extLst>
          </p:cNvPr>
          <p:cNvSpPr/>
          <p:nvPr/>
        </p:nvSpPr>
        <p:spPr>
          <a:xfrm>
            <a:off x="6229466" y="2059285"/>
            <a:ext cx="2128281" cy="3483793"/>
          </a:xfrm>
          <a:prstGeom prst="rect">
            <a:avLst/>
          </a:prstGeom>
          <a:solidFill>
            <a:srgbClr val="7C7C5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143F9FB2-658F-438D-B088-CFD6155765B4}"/>
              </a:ext>
            </a:extLst>
          </p:cNvPr>
          <p:cNvSpPr txBox="1"/>
          <p:nvPr/>
        </p:nvSpPr>
        <p:spPr>
          <a:xfrm>
            <a:off x="6504010" y="3198784"/>
            <a:ext cx="1579193" cy="32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PROFILE</a:t>
            </a: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AF255F94-01DA-4CDE-9271-477AC21F0A2F}"/>
              </a:ext>
            </a:extLst>
          </p:cNvPr>
          <p:cNvSpPr txBox="1"/>
          <p:nvPr/>
        </p:nvSpPr>
        <p:spPr>
          <a:xfrm>
            <a:off x="6294719" y="3711935"/>
            <a:ext cx="199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Far far away, behind the word mountains, far from the countries Vokal. River named Duden flows by  place. </a:t>
            </a:r>
          </a:p>
        </p:txBody>
      </p:sp>
      <p:sp>
        <p:nvSpPr>
          <p:cNvPr id="45" name="Rounded Rectangle 29">
            <a:extLst>
              <a:ext uri="{FF2B5EF4-FFF2-40B4-BE49-F238E27FC236}">
                <a16:creationId xmlns:a16="http://schemas.microsoft.com/office/drawing/2014/main" id="{B9E8C79B-C9AE-4BA7-8E4D-A71C6A38FF1E}"/>
              </a:ext>
            </a:extLst>
          </p:cNvPr>
          <p:cNvSpPr/>
          <p:nvPr/>
        </p:nvSpPr>
        <p:spPr>
          <a:xfrm>
            <a:off x="6594767" y="4965000"/>
            <a:ext cx="1397677" cy="329377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TextBox 30">
            <a:extLst>
              <a:ext uri="{FF2B5EF4-FFF2-40B4-BE49-F238E27FC236}">
                <a16:creationId xmlns:a16="http://schemas.microsoft.com/office/drawing/2014/main" id="{87C7F1D8-9B46-40F6-88D5-AA2692EE9767}"/>
              </a:ext>
            </a:extLst>
          </p:cNvPr>
          <p:cNvSpPr txBox="1"/>
          <p:nvPr/>
        </p:nvSpPr>
        <p:spPr>
          <a:xfrm>
            <a:off x="6626772" y="5001436"/>
            <a:ext cx="1397677" cy="257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12$ PER MONTH</a:t>
            </a:r>
          </a:p>
        </p:txBody>
      </p:sp>
      <p:grpSp>
        <p:nvGrpSpPr>
          <p:cNvPr id="47" name="Group 36">
            <a:extLst>
              <a:ext uri="{FF2B5EF4-FFF2-40B4-BE49-F238E27FC236}">
                <a16:creationId xmlns:a16="http://schemas.microsoft.com/office/drawing/2014/main" id="{1AD673BF-854D-44C3-99D5-C70059A5F23F}"/>
              </a:ext>
            </a:extLst>
          </p:cNvPr>
          <p:cNvGrpSpPr/>
          <p:nvPr/>
        </p:nvGrpSpPr>
        <p:grpSpPr>
          <a:xfrm>
            <a:off x="4460075" y="2412800"/>
            <a:ext cx="483505" cy="481854"/>
            <a:chOff x="8588375" y="100013"/>
            <a:chExt cx="930276" cy="927101"/>
          </a:xfrm>
          <a:solidFill>
            <a:schemeClr val="bg1"/>
          </a:solidFill>
        </p:grpSpPr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381AD917-C67C-421C-A440-65238974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9CA7447B-C69A-4B3E-91CE-DD6EBF1DFF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34110259-7175-4B58-8E7D-5BDA79A94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9110413A-2F83-4162-94EE-85E39608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891ABF-3856-4046-BCF7-13C48654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2A039733-912E-4940-981E-C485D9D0F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CCA7BEEF-D24E-4F29-BB8C-AE3F260FAA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FA3F0307-D31C-4303-B033-FC8A185197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F2BD1BC8-CD13-4E3F-989A-629DAA0A8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Group 46">
            <a:extLst>
              <a:ext uri="{FF2B5EF4-FFF2-40B4-BE49-F238E27FC236}">
                <a16:creationId xmlns:a16="http://schemas.microsoft.com/office/drawing/2014/main" id="{D55C54B5-ACC3-46FB-AC12-42E15F00D87E}"/>
              </a:ext>
            </a:extLst>
          </p:cNvPr>
          <p:cNvGrpSpPr/>
          <p:nvPr/>
        </p:nvGrpSpPr>
        <p:grpSpPr>
          <a:xfrm>
            <a:off x="1956679" y="2541267"/>
            <a:ext cx="304483" cy="415879"/>
            <a:chOff x="5772150" y="2981325"/>
            <a:chExt cx="650875" cy="889001"/>
          </a:xfrm>
          <a:solidFill>
            <a:schemeClr val="bg1"/>
          </a:solidFill>
        </p:grpSpPr>
        <p:sp>
          <p:nvSpPr>
            <p:cNvPr id="58" name="Rectangle 9">
              <a:extLst>
                <a:ext uri="{FF2B5EF4-FFF2-40B4-BE49-F238E27FC236}">
                  <a16:creationId xmlns:a16="http://schemas.microsoft.com/office/drawing/2014/main" id="{F9BD0BEC-647D-4A9D-89EE-F90D504FF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159125"/>
              <a:ext cx="1460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B304E13D-9AAE-4B0C-AE34-12F3F8DA8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375025"/>
              <a:ext cx="3683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10988187-7B47-4E8C-B3AB-06A4A2E7D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470275"/>
              <a:ext cx="36830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24972B4E-B066-4142-A06C-229272503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565525"/>
              <a:ext cx="2063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E3E459AF-1B4A-4A90-9DA6-92DC12A18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2981325"/>
              <a:ext cx="650875" cy="835025"/>
            </a:xfrm>
            <a:custGeom>
              <a:avLst/>
              <a:gdLst>
                <a:gd name="T0" fmla="*/ 87 w 170"/>
                <a:gd name="T1" fmla="*/ 0 h 220"/>
                <a:gd name="T2" fmla="*/ 34 w 170"/>
                <a:gd name="T3" fmla="*/ 0 h 220"/>
                <a:gd name="T4" fmla="*/ 0 w 170"/>
                <a:gd name="T5" fmla="*/ 34 h 220"/>
                <a:gd name="T6" fmla="*/ 0 w 170"/>
                <a:gd name="T7" fmla="*/ 185 h 220"/>
                <a:gd name="T8" fmla="*/ 34 w 170"/>
                <a:gd name="T9" fmla="*/ 220 h 220"/>
                <a:gd name="T10" fmla="*/ 91 w 170"/>
                <a:gd name="T11" fmla="*/ 220 h 220"/>
                <a:gd name="T12" fmla="*/ 91 w 170"/>
                <a:gd name="T13" fmla="*/ 203 h 220"/>
                <a:gd name="T14" fmla="*/ 34 w 170"/>
                <a:gd name="T15" fmla="*/ 203 h 220"/>
                <a:gd name="T16" fmla="*/ 16 w 170"/>
                <a:gd name="T17" fmla="*/ 185 h 220"/>
                <a:gd name="T18" fmla="*/ 16 w 170"/>
                <a:gd name="T19" fmla="*/ 34 h 220"/>
                <a:gd name="T20" fmla="*/ 34 w 170"/>
                <a:gd name="T21" fmla="*/ 16 h 220"/>
                <a:gd name="T22" fmla="*/ 79 w 170"/>
                <a:gd name="T23" fmla="*/ 16 h 220"/>
                <a:gd name="T24" fmla="*/ 79 w 170"/>
                <a:gd name="T25" fmla="*/ 67 h 220"/>
                <a:gd name="T26" fmla="*/ 105 w 170"/>
                <a:gd name="T27" fmla="*/ 93 h 220"/>
                <a:gd name="T28" fmla="*/ 154 w 170"/>
                <a:gd name="T29" fmla="*/ 93 h 220"/>
                <a:gd name="T30" fmla="*/ 154 w 170"/>
                <a:gd name="T31" fmla="*/ 185 h 220"/>
                <a:gd name="T32" fmla="*/ 143 w 170"/>
                <a:gd name="T33" fmla="*/ 202 h 220"/>
                <a:gd name="T34" fmla="*/ 143 w 170"/>
                <a:gd name="T35" fmla="*/ 219 h 220"/>
                <a:gd name="T36" fmla="*/ 170 w 170"/>
                <a:gd name="T37" fmla="*/ 185 h 220"/>
                <a:gd name="T38" fmla="*/ 170 w 170"/>
                <a:gd name="T39" fmla="*/ 83 h 220"/>
                <a:gd name="T40" fmla="*/ 87 w 170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20">
                  <a:moveTo>
                    <a:pt x="8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4"/>
                    <a:pt x="15" y="220"/>
                    <a:pt x="34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4" y="203"/>
                    <a:pt x="16" y="195"/>
                    <a:pt x="16" y="18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24"/>
                    <a:pt x="24" y="16"/>
                    <a:pt x="34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81"/>
                    <a:pt x="90" y="93"/>
                    <a:pt x="10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93"/>
                    <a:pt x="149" y="199"/>
                    <a:pt x="143" y="202"/>
                  </a:cubicBezTo>
                  <a:cubicBezTo>
                    <a:pt x="143" y="219"/>
                    <a:pt x="143" y="219"/>
                    <a:pt x="143" y="219"/>
                  </a:cubicBezTo>
                  <a:cubicBezTo>
                    <a:pt x="158" y="216"/>
                    <a:pt x="170" y="202"/>
                    <a:pt x="170" y="185"/>
                  </a:cubicBezTo>
                  <a:cubicBezTo>
                    <a:pt x="170" y="83"/>
                    <a:pt x="170" y="83"/>
                    <a:pt x="170" y="83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BFB53FB7-44B8-4635-9C6D-F2F901538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744913"/>
              <a:ext cx="130175" cy="125413"/>
            </a:xfrm>
            <a:custGeom>
              <a:avLst/>
              <a:gdLst>
                <a:gd name="T0" fmla="*/ 32 w 34"/>
                <a:gd name="T1" fmla="*/ 0 h 33"/>
                <a:gd name="T2" fmla="*/ 31 w 34"/>
                <a:gd name="T3" fmla="*/ 2 h 33"/>
                <a:gd name="T4" fmla="*/ 26 w 34"/>
                <a:gd name="T5" fmla="*/ 7 h 33"/>
                <a:gd name="T6" fmla="*/ 24 w 34"/>
                <a:gd name="T7" fmla="*/ 8 h 33"/>
                <a:gd name="T8" fmla="*/ 19 w 34"/>
                <a:gd name="T9" fmla="*/ 6 h 33"/>
                <a:gd name="T10" fmla="*/ 17 w 34"/>
                <a:gd name="T11" fmla="*/ 5 h 33"/>
                <a:gd name="T12" fmla="*/ 16 w 34"/>
                <a:gd name="T13" fmla="*/ 6 h 33"/>
                <a:gd name="T14" fmla="*/ 10 w 34"/>
                <a:gd name="T15" fmla="*/ 8 h 33"/>
                <a:gd name="T16" fmla="*/ 10 w 34"/>
                <a:gd name="T17" fmla="*/ 8 h 33"/>
                <a:gd name="T18" fmla="*/ 8 w 34"/>
                <a:gd name="T19" fmla="*/ 7 h 33"/>
                <a:gd name="T20" fmla="*/ 3 w 34"/>
                <a:gd name="T21" fmla="*/ 2 h 33"/>
                <a:gd name="T22" fmla="*/ 2 w 34"/>
                <a:gd name="T23" fmla="*/ 0 h 33"/>
                <a:gd name="T24" fmla="*/ 1 w 34"/>
                <a:gd name="T25" fmla="*/ 0 h 33"/>
                <a:gd name="T26" fmla="*/ 0 w 34"/>
                <a:gd name="T27" fmla="*/ 0 h 33"/>
                <a:gd name="T28" fmla="*/ 0 w 34"/>
                <a:gd name="T29" fmla="*/ 33 h 33"/>
                <a:gd name="T30" fmla="*/ 17 w 34"/>
                <a:gd name="T31" fmla="*/ 21 h 33"/>
                <a:gd name="T32" fmla="*/ 34 w 34"/>
                <a:gd name="T33" fmla="*/ 33 h 33"/>
                <a:gd name="T34" fmla="*/ 34 w 34"/>
                <a:gd name="T35" fmla="*/ 0 h 33"/>
                <a:gd name="T36" fmla="*/ 34 w 34"/>
                <a:gd name="T37" fmla="*/ 0 h 33"/>
                <a:gd name="T38" fmla="*/ 32 w 34"/>
                <a:gd name="T3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3">
                  <a:moveTo>
                    <a:pt x="32" y="0"/>
                  </a:moveTo>
                  <a:cubicBezTo>
                    <a:pt x="32" y="1"/>
                    <a:pt x="31" y="1"/>
                    <a:pt x="31" y="2"/>
                  </a:cubicBezTo>
                  <a:cubicBezTo>
                    <a:pt x="30" y="4"/>
                    <a:pt x="29" y="6"/>
                    <a:pt x="26" y="7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2" y="8"/>
                    <a:pt x="20" y="7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4" y="7"/>
                    <a:pt x="12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5" y="6"/>
                    <a:pt x="4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Oval 15">
              <a:extLst>
                <a:ext uri="{FF2B5EF4-FFF2-40B4-BE49-F238E27FC236}">
                  <a16:creationId xmlns:a16="http://schemas.microsoft.com/office/drawing/2014/main" id="{33ECD648-9C67-4056-8364-7F8BEEEFA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625850"/>
              <a:ext cx="84138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A4FA67C5-05AD-424B-8D2E-9838CD25A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750" y="3573463"/>
              <a:ext cx="187325" cy="185738"/>
            </a:xfrm>
            <a:custGeom>
              <a:avLst/>
              <a:gdLst>
                <a:gd name="T0" fmla="*/ 44 w 49"/>
                <a:gd name="T1" fmla="*/ 18 h 49"/>
                <a:gd name="T2" fmla="*/ 44 w 49"/>
                <a:gd name="T3" fmla="*/ 10 h 49"/>
                <a:gd name="T4" fmla="*/ 36 w 49"/>
                <a:gd name="T5" fmla="*/ 7 h 49"/>
                <a:gd name="T6" fmla="*/ 32 w 49"/>
                <a:gd name="T7" fmla="*/ 1 h 49"/>
                <a:gd name="T8" fmla="*/ 24 w 49"/>
                <a:gd name="T9" fmla="*/ 3 h 49"/>
                <a:gd name="T10" fmla="*/ 16 w 49"/>
                <a:gd name="T11" fmla="*/ 1 h 49"/>
                <a:gd name="T12" fmla="*/ 12 w 49"/>
                <a:gd name="T13" fmla="*/ 7 h 49"/>
                <a:gd name="T14" fmla="*/ 4 w 49"/>
                <a:gd name="T15" fmla="*/ 10 h 49"/>
                <a:gd name="T16" fmla="*/ 4 w 49"/>
                <a:gd name="T17" fmla="*/ 18 h 49"/>
                <a:gd name="T18" fmla="*/ 0 w 49"/>
                <a:gd name="T19" fmla="*/ 24 h 49"/>
                <a:gd name="T20" fmla="*/ 4 w 49"/>
                <a:gd name="T21" fmla="*/ 31 h 49"/>
                <a:gd name="T22" fmla="*/ 4 w 49"/>
                <a:gd name="T23" fmla="*/ 39 h 49"/>
                <a:gd name="T24" fmla="*/ 12 w 49"/>
                <a:gd name="T25" fmla="*/ 41 h 49"/>
                <a:gd name="T26" fmla="*/ 16 w 49"/>
                <a:gd name="T27" fmla="*/ 48 h 49"/>
                <a:gd name="T28" fmla="*/ 24 w 49"/>
                <a:gd name="T29" fmla="*/ 45 h 49"/>
                <a:gd name="T30" fmla="*/ 32 w 49"/>
                <a:gd name="T31" fmla="*/ 48 h 49"/>
                <a:gd name="T32" fmla="*/ 36 w 49"/>
                <a:gd name="T33" fmla="*/ 41 h 49"/>
                <a:gd name="T34" fmla="*/ 44 w 49"/>
                <a:gd name="T35" fmla="*/ 39 h 49"/>
                <a:gd name="T36" fmla="*/ 44 w 49"/>
                <a:gd name="T37" fmla="*/ 31 h 49"/>
                <a:gd name="T38" fmla="*/ 49 w 49"/>
                <a:gd name="T39" fmla="*/ 24 h 49"/>
                <a:gd name="T40" fmla="*/ 44 w 49"/>
                <a:gd name="T41" fmla="*/ 18 h 49"/>
                <a:gd name="T42" fmla="*/ 24 w 49"/>
                <a:gd name="T43" fmla="*/ 37 h 49"/>
                <a:gd name="T44" fmla="*/ 11 w 49"/>
                <a:gd name="T45" fmla="*/ 24 h 49"/>
                <a:gd name="T46" fmla="*/ 24 w 49"/>
                <a:gd name="T47" fmla="*/ 12 h 49"/>
                <a:gd name="T48" fmla="*/ 37 w 49"/>
                <a:gd name="T49" fmla="*/ 24 h 49"/>
                <a:gd name="T50" fmla="*/ 24 w 49"/>
                <a:gd name="T5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49">
                  <a:moveTo>
                    <a:pt x="44" y="18"/>
                  </a:moveTo>
                  <a:cubicBezTo>
                    <a:pt x="43" y="16"/>
                    <a:pt x="45" y="12"/>
                    <a:pt x="44" y="10"/>
                  </a:cubicBezTo>
                  <a:cubicBezTo>
                    <a:pt x="42" y="8"/>
                    <a:pt x="38" y="9"/>
                    <a:pt x="36" y="7"/>
                  </a:cubicBezTo>
                  <a:cubicBezTo>
                    <a:pt x="34" y="6"/>
                    <a:pt x="34" y="2"/>
                    <a:pt x="32" y="1"/>
                  </a:cubicBezTo>
                  <a:cubicBezTo>
                    <a:pt x="29" y="0"/>
                    <a:pt x="27" y="3"/>
                    <a:pt x="24" y="3"/>
                  </a:cubicBezTo>
                  <a:cubicBezTo>
                    <a:pt x="22" y="3"/>
                    <a:pt x="19" y="0"/>
                    <a:pt x="16" y="1"/>
                  </a:cubicBezTo>
                  <a:cubicBezTo>
                    <a:pt x="14" y="2"/>
                    <a:pt x="14" y="6"/>
                    <a:pt x="12" y="7"/>
                  </a:cubicBezTo>
                  <a:cubicBezTo>
                    <a:pt x="10" y="9"/>
                    <a:pt x="6" y="8"/>
                    <a:pt x="4" y="10"/>
                  </a:cubicBezTo>
                  <a:cubicBezTo>
                    <a:pt x="3" y="12"/>
                    <a:pt x="5" y="16"/>
                    <a:pt x="4" y="18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7"/>
                    <a:pt x="3" y="29"/>
                    <a:pt x="4" y="31"/>
                  </a:cubicBezTo>
                  <a:cubicBezTo>
                    <a:pt x="5" y="33"/>
                    <a:pt x="3" y="37"/>
                    <a:pt x="4" y="39"/>
                  </a:cubicBezTo>
                  <a:cubicBezTo>
                    <a:pt x="6" y="41"/>
                    <a:pt x="10" y="40"/>
                    <a:pt x="12" y="41"/>
                  </a:cubicBezTo>
                  <a:cubicBezTo>
                    <a:pt x="14" y="43"/>
                    <a:pt x="14" y="47"/>
                    <a:pt x="16" y="48"/>
                  </a:cubicBezTo>
                  <a:cubicBezTo>
                    <a:pt x="19" y="49"/>
                    <a:pt x="22" y="45"/>
                    <a:pt x="24" y="45"/>
                  </a:cubicBezTo>
                  <a:cubicBezTo>
                    <a:pt x="27" y="45"/>
                    <a:pt x="29" y="49"/>
                    <a:pt x="32" y="48"/>
                  </a:cubicBezTo>
                  <a:cubicBezTo>
                    <a:pt x="34" y="47"/>
                    <a:pt x="34" y="43"/>
                    <a:pt x="36" y="41"/>
                  </a:cubicBezTo>
                  <a:cubicBezTo>
                    <a:pt x="38" y="40"/>
                    <a:pt x="42" y="41"/>
                    <a:pt x="44" y="39"/>
                  </a:cubicBezTo>
                  <a:cubicBezTo>
                    <a:pt x="45" y="37"/>
                    <a:pt x="43" y="33"/>
                    <a:pt x="44" y="31"/>
                  </a:cubicBezTo>
                  <a:cubicBezTo>
                    <a:pt x="45" y="29"/>
                    <a:pt x="49" y="27"/>
                    <a:pt x="49" y="24"/>
                  </a:cubicBezTo>
                  <a:cubicBezTo>
                    <a:pt x="49" y="22"/>
                    <a:pt x="45" y="20"/>
                    <a:pt x="44" y="18"/>
                  </a:cubicBezTo>
                  <a:close/>
                  <a:moveTo>
                    <a:pt x="24" y="37"/>
                  </a:moveTo>
                  <a:cubicBezTo>
                    <a:pt x="17" y="37"/>
                    <a:pt x="11" y="32"/>
                    <a:pt x="11" y="24"/>
                  </a:cubicBezTo>
                  <a:cubicBezTo>
                    <a:pt x="11" y="17"/>
                    <a:pt x="17" y="12"/>
                    <a:pt x="24" y="12"/>
                  </a:cubicBezTo>
                  <a:cubicBezTo>
                    <a:pt x="31" y="12"/>
                    <a:pt x="37" y="17"/>
                    <a:pt x="37" y="24"/>
                  </a:cubicBezTo>
                  <a:cubicBezTo>
                    <a:pt x="37" y="32"/>
                    <a:pt x="31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6" name="Group 55">
            <a:extLst>
              <a:ext uri="{FF2B5EF4-FFF2-40B4-BE49-F238E27FC236}">
                <a16:creationId xmlns:a16="http://schemas.microsoft.com/office/drawing/2014/main" id="{D1007323-07EF-499B-A395-0860FABD27C1}"/>
              </a:ext>
            </a:extLst>
          </p:cNvPr>
          <p:cNvGrpSpPr/>
          <p:nvPr/>
        </p:nvGrpSpPr>
        <p:grpSpPr>
          <a:xfrm>
            <a:off x="7058157" y="2486509"/>
            <a:ext cx="411732" cy="405933"/>
            <a:chOff x="9934575" y="-392112"/>
            <a:chExt cx="450850" cy="444500"/>
          </a:xfrm>
          <a:solidFill>
            <a:schemeClr val="bg1"/>
          </a:solidFill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64045DD9-05DC-4A40-AE7D-DC187D3F4A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D513CBD1-6B38-4E20-9F49-CC7ABCB7A0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CAB53350-AF97-4DA5-9020-934779F51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382E6770-0FE6-499F-B744-FC213485D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1" name="Shape 1037">
            <a:extLst>
              <a:ext uri="{FF2B5EF4-FFF2-40B4-BE49-F238E27FC236}">
                <a16:creationId xmlns:a16="http://schemas.microsoft.com/office/drawing/2014/main" id="{4646EE12-AECC-4FFA-B30A-CFCAF962B261}"/>
              </a:ext>
            </a:extLst>
          </p:cNvPr>
          <p:cNvSpPr/>
          <p:nvPr/>
        </p:nvSpPr>
        <p:spPr>
          <a:xfrm>
            <a:off x="1044781" y="1028677"/>
            <a:ext cx="5313827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60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000" dirty="0">
                <a:cs typeface="+mn-ea"/>
                <a:sym typeface="+mn-lt"/>
              </a:rPr>
              <a:t>Mock up of different devices</a:t>
            </a:r>
          </a:p>
        </p:txBody>
      </p:sp>
    </p:spTree>
    <p:extLst>
      <p:ext uri="{BB962C8B-B14F-4D97-AF65-F5344CB8AC3E}">
        <p14:creationId xmlns:p14="http://schemas.microsoft.com/office/powerpoint/2010/main" val="16416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2" grpId="0" animBg="1"/>
      <p:bldP spid="43" grpId="0"/>
      <p:bldP spid="44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cs typeface="+mn-ea"/>
                <a:sym typeface="+mn-lt"/>
              </a:rPr>
              <a:t>It is a long established fact that a reader will be distracted by the</a:t>
            </a:r>
          </a:p>
        </p:txBody>
      </p:sp>
      <p:sp>
        <p:nvSpPr>
          <p:cNvPr id="1070" name="Shape 10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Data driven</a:t>
            </a:r>
          </a:p>
        </p:txBody>
      </p:sp>
      <p:sp>
        <p:nvSpPr>
          <p:cNvPr id="1071" name="Shape 1071"/>
          <p:cNvSpPr/>
          <p:nvPr/>
        </p:nvSpPr>
        <p:spPr>
          <a:xfrm>
            <a:off x="9111797" y="2724898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majority have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graphicFrame>
        <p:nvGraphicFramePr>
          <p:cNvPr id="1072" name="Chart 1072"/>
          <p:cNvGraphicFramePr/>
          <p:nvPr>
            <p:extLst>
              <p:ext uri="{D42A27DB-BD31-4B8C-83A1-F6EECF244321}">
                <p14:modId xmlns:p14="http://schemas.microsoft.com/office/powerpoint/2010/main" val="580180918"/>
              </p:ext>
            </p:extLst>
          </p:nvPr>
        </p:nvGraphicFramePr>
        <p:xfrm>
          <a:off x="341154" y="2386941"/>
          <a:ext cx="3016652" cy="208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3" name="Shape 1073"/>
          <p:cNvSpPr/>
          <p:nvPr/>
        </p:nvSpPr>
        <p:spPr>
          <a:xfrm>
            <a:off x="705998" y="5097253"/>
            <a:ext cx="10733188" cy="1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74" name="Shape 1074"/>
          <p:cNvSpPr/>
          <p:nvPr/>
        </p:nvSpPr>
        <p:spPr>
          <a:xfrm>
            <a:off x="7385847" y="2808542"/>
            <a:ext cx="88325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cap="none">
                <a:solidFill>
                  <a:schemeClr val="accent1">
                    <a:satOff val="-3355"/>
                    <a:lumOff val="26614"/>
                  </a:schemeClr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000" b="1" dirty="0">
                <a:solidFill>
                  <a:srgbClr val="7C7C5B"/>
                </a:solidFill>
                <a:cs typeface="+mn-ea"/>
                <a:sym typeface="+mn-lt"/>
              </a:rPr>
              <a:t>63%</a:t>
            </a:r>
          </a:p>
        </p:txBody>
      </p:sp>
      <p:sp>
        <p:nvSpPr>
          <p:cNvPr id="1075" name="Shape 1075"/>
          <p:cNvSpPr/>
          <p:nvPr/>
        </p:nvSpPr>
        <p:spPr>
          <a:xfrm>
            <a:off x="8660302" y="2783781"/>
            <a:ext cx="1" cy="562482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76" name="Shape 1076"/>
          <p:cNvSpPr/>
          <p:nvPr/>
        </p:nvSpPr>
        <p:spPr>
          <a:xfrm>
            <a:off x="9110751" y="3800058"/>
            <a:ext cx="2660985" cy="68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 of passages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Ipsum available but the majority have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suffered alteration in some</a:t>
            </a:r>
          </a:p>
        </p:txBody>
      </p:sp>
      <p:sp>
        <p:nvSpPr>
          <p:cNvPr id="1077" name="Shape 1077"/>
          <p:cNvSpPr/>
          <p:nvPr/>
        </p:nvSpPr>
        <p:spPr>
          <a:xfrm>
            <a:off x="7380659" y="3883703"/>
            <a:ext cx="88325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6000" cap="none">
                <a:solidFill>
                  <a:srgbClr val="E8EAED"/>
                </a:solidFill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3000" b="1" dirty="0">
                <a:solidFill>
                  <a:srgbClr val="7C7C5B"/>
                </a:solidFill>
                <a:cs typeface="+mn-ea"/>
                <a:sym typeface="+mn-lt"/>
              </a:rPr>
              <a:t>32%</a:t>
            </a:r>
          </a:p>
        </p:txBody>
      </p:sp>
      <p:sp>
        <p:nvSpPr>
          <p:cNvPr id="1078" name="Shape 1078"/>
          <p:cNvSpPr/>
          <p:nvPr/>
        </p:nvSpPr>
        <p:spPr>
          <a:xfrm>
            <a:off x="8655114" y="3865292"/>
            <a:ext cx="1" cy="562482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graphicFrame>
        <p:nvGraphicFramePr>
          <p:cNvPr id="1079" name="Chart 1079"/>
          <p:cNvGraphicFramePr/>
          <p:nvPr>
            <p:extLst>
              <p:ext uri="{D42A27DB-BD31-4B8C-83A1-F6EECF244321}">
                <p14:modId xmlns:p14="http://schemas.microsoft.com/office/powerpoint/2010/main" val="876815081"/>
              </p:ext>
            </p:extLst>
          </p:nvPr>
        </p:nvGraphicFramePr>
        <p:xfrm>
          <a:off x="3192898" y="2386941"/>
          <a:ext cx="3016652" cy="208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80" name="Shape 1080"/>
          <p:cNvSpPr/>
          <p:nvPr/>
        </p:nvSpPr>
        <p:spPr>
          <a:xfrm>
            <a:off x="6795104" y="2477769"/>
            <a:ext cx="1" cy="2630392"/>
          </a:xfrm>
          <a:prstGeom prst="line">
            <a:avLst/>
          </a:prstGeom>
          <a:ln w="38100">
            <a:solidFill>
              <a:srgbClr val="7C7C5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x="714282" y="5752064"/>
            <a:ext cx="139701" cy="139701"/>
          </a:xfrm>
          <a:prstGeom prst="ellipse">
            <a:avLst/>
          </a:prstGeom>
          <a:solidFill>
            <a:srgbClr val="EEEEE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x="942385" y="5719322"/>
            <a:ext cx="1758495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000"/>
            </a:lvl1pPr>
          </a:lstStyle>
          <a:p>
            <a:r>
              <a:rPr sz="1000">
                <a:cs typeface="+mn-ea"/>
                <a:sym typeface="+mn-lt"/>
              </a:rPr>
              <a:t>Foundation of the company</a:t>
            </a:r>
          </a:p>
        </p:txBody>
      </p:sp>
      <p:sp>
        <p:nvSpPr>
          <p:cNvPr id="1083" name="Shape 1083"/>
          <p:cNvSpPr/>
          <p:nvPr/>
        </p:nvSpPr>
        <p:spPr>
          <a:xfrm>
            <a:off x="714282" y="6056864"/>
            <a:ext cx="139701" cy="139701"/>
          </a:xfrm>
          <a:prstGeom prst="ellipse">
            <a:avLst/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chemeClr val="accent1">
                    <a:satOff val="-3355"/>
                    <a:lumOff val="26614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84" name="Shape 1084"/>
          <p:cNvSpPr/>
          <p:nvPr/>
        </p:nvSpPr>
        <p:spPr>
          <a:xfrm>
            <a:off x="942385" y="6024122"/>
            <a:ext cx="777457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000"/>
            </a:lvl1pPr>
          </a:lstStyle>
          <a:p>
            <a:r>
              <a:rPr sz="1000">
                <a:cs typeface="+mn-ea"/>
                <a:sym typeface="+mn-lt"/>
              </a:rPr>
              <a:t>Today's day</a:t>
            </a:r>
          </a:p>
        </p:txBody>
      </p:sp>
      <p:sp>
        <p:nvSpPr>
          <p:cNvPr id="1085" name="Shape 1085"/>
          <p:cNvSpPr/>
          <p:nvPr/>
        </p:nvSpPr>
        <p:spPr>
          <a:xfrm>
            <a:off x="9107232" y="5739364"/>
            <a:ext cx="2339263" cy="459741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1086" name="Shape 1086"/>
          <p:cNvSpPr/>
          <p:nvPr/>
        </p:nvSpPr>
        <p:spPr>
          <a:xfrm>
            <a:off x="9428605" y="5851253"/>
            <a:ext cx="429605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c="http://schemas.openxmlformats.org/drawingml/2006/chart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z="1200" dirty="0">
                <a:cs typeface="+mn-ea"/>
                <a:sym typeface="+mn-lt"/>
              </a:rPr>
              <a:t>20XX</a:t>
            </a:r>
            <a:endParaRPr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c="http://schemas.openxmlformats.org/drawingml/2006/chart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/>
      <p:bldGraphic spid="1072" grpId="0">
        <p:bldAsOne/>
      </p:bldGraphic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Graphic spid="1079" grpId="0">
        <p:bldAsOne/>
      </p:bldGraphic>
      <p:bldP spid="10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/>
          <p:nvPr/>
        </p:nvSpPr>
        <p:spPr>
          <a:xfrm>
            <a:off x="7361499" y="4022356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/>
            </a:lvl1pPr>
          </a:lstStyle>
          <a:p>
            <a:r>
              <a:rPr sz="1300" dirty="0">
                <a:cs typeface="+mn-ea"/>
                <a:sym typeface="+mn-lt"/>
              </a:rPr>
              <a:t>All protected</a:t>
            </a:r>
          </a:p>
        </p:txBody>
      </p:sp>
      <p:sp>
        <p:nvSpPr>
          <p:cNvPr id="929" name="Shape 929"/>
          <p:cNvSpPr/>
          <p:nvPr/>
        </p:nvSpPr>
        <p:spPr>
          <a:xfrm>
            <a:off x="7361499" y="4332045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31" name="Shape 931"/>
          <p:cNvSpPr/>
          <p:nvPr/>
        </p:nvSpPr>
        <p:spPr>
          <a:xfrm>
            <a:off x="9780385" y="4022355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conversion UP</a:t>
            </a:r>
          </a:p>
        </p:txBody>
      </p:sp>
      <p:sp>
        <p:nvSpPr>
          <p:cNvPr id="932" name="Shape 932"/>
          <p:cNvSpPr/>
          <p:nvPr/>
        </p:nvSpPr>
        <p:spPr>
          <a:xfrm>
            <a:off x="9813789" y="4338395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34" name="Shape 934"/>
          <p:cNvSpPr/>
          <p:nvPr/>
        </p:nvSpPr>
        <p:spPr>
          <a:xfrm>
            <a:off x="4984838" y="4046629"/>
            <a:ext cx="1276824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/>
            </a:lvl1pPr>
          </a:lstStyle>
          <a:p>
            <a:r>
              <a:rPr sz="1300">
                <a:cs typeface="+mn-ea"/>
                <a:sym typeface="+mn-lt"/>
              </a:rPr>
              <a:t>All is organized</a:t>
            </a:r>
          </a:p>
        </p:txBody>
      </p:sp>
      <p:sp>
        <p:nvSpPr>
          <p:cNvPr id="935" name="Shape 935"/>
          <p:cNvSpPr/>
          <p:nvPr/>
        </p:nvSpPr>
        <p:spPr>
          <a:xfrm>
            <a:off x="4909209" y="4333886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37" name="Shape 937"/>
          <p:cNvSpPr/>
          <p:nvPr/>
        </p:nvSpPr>
        <p:spPr>
          <a:xfrm>
            <a:off x="7026721" y="5560430"/>
            <a:ext cx="2339263" cy="459741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938" name="Shape 938"/>
          <p:cNvSpPr/>
          <p:nvPr/>
        </p:nvSpPr>
        <p:spPr>
          <a:xfrm>
            <a:off x="7348094" y="5672320"/>
            <a:ext cx="158492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sz="1200" dirty="0">
                <a:cs typeface="+mn-ea"/>
                <a:sym typeface="+mn-lt"/>
              </a:rPr>
              <a:t>www.hel</a:t>
            </a:r>
            <a:r>
              <a:rPr lang="en-US" sz="1200" dirty="0">
                <a:cs typeface="+mn-ea"/>
                <a:sym typeface="+mn-lt"/>
              </a:rPr>
              <a:t>TYUTYU</a:t>
            </a:r>
            <a:r>
              <a:rPr sz="1200" dirty="0">
                <a:cs typeface="+mn-ea"/>
                <a:sym typeface="+mn-lt"/>
              </a:rPr>
              <a:t>com</a:t>
            </a:r>
          </a:p>
        </p:txBody>
      </p:sp>
      <p:pic>
        <p:nvPicPr>
          <p:cNvPr id="939" name="wat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64" y="819150"/>
            <a:ext cx="2895601" cy="5219700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Shape 940"/>
          <p:cNvSpPr/>
          <p:nvPr/>
        </p:nvSpPr>
        <p:spPr>
          <a:xfrm>
            <a:off x="4909854" y="901502"/>
            <a:ext cx="4429482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000" cap="none">
                <a:latin typeface="+mn-lt"/>
                <a:ea typeface="+mn-ea"/>
                <a:cs typeface="+mn-cs"/>
                <a:sym typeface="Sk-Modernist"/>
              </a:defRPr>
            </a:lvl1pPr>
          </a:lstStyle>
          <a:p>
            <a:r>
              <a:rPr sz="2500">
                <a:cs typeface="+mn-ea"/>
                <a:sym typeface="+mn-lt"/>
              </a:rPr>
              <a:t>Mock up of different devices</a:t>
            </a:r>
          </a:p>
        </p:txBody>
      </p:sp>
      <p:sp>
        <p:nvSpPr>
          <p:cNvPr id="941" name="Shape 941"/>
          <p:cNvSpPr/>
          <p:nvPr/>
        </p:nvSpPr>
        <p:spPr>
          <a:xfrm>
            <a:off x="4942766" y="1475225"/>
            <a:ext cx="7720062" cy="90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There are many variations of passages of Lorem Ipsum available, but the majority have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suffered alteration in some form, by injected humour, or randomised words which don’t</a:t>
            </a:r>
          </a:p>
          <a:p>
            <a:pPr algn="l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look even slightly believable. If you are going to use a passage of Lorem Ipsum, you need to</a:t>
            </a:r>
          </a:p>
        </p:txBody>
      </p:sp>
      <p:sp>
        <p:nvSpPr>
          <p:cNvPr id="16" name="list_114319">
            <a:extLst>
              <a:ext uri="{FF2B5EF4-FFF2-40B4-BE49-F238E27FC236}">
                <a16:creationId xmlns:a16="http://schemas.microsoft.com/office/drawing/2014/main" id="{86C64C2C-D27F-4DEF-A5EF-C7E86FDA6F02}"/>
              </a:ext>
            </a:extLst>
          </p:cNvPr>
          <p:cNvSpPr>
            <a:spLocks noChangeAspect="1"/>
          </p:cNvSpPr>
          <p:nvPr/>
        </p:nvSpPr>
        <p:spPr bwMode="auto">
          <a:xfrm>
            <a:off x="7361499" y="3170416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igital-camera_155692">
            <a:extLst>
              <a:ext uri="{FF2B5EF4-FFF2-40B4-BE49-F238E27FC236}">
                <a16:creationId xmlns:a16="http://schemas.microsoft.com/office/drawing/2014/main" id="{FB902F71-116F-4076-9CFF-34C2015415E8}"/>
              </a:ext>
            </a:extLst>
          </p:cNvPr>
          <p:cNvSpPr>
            <a:spLocks noChangeAspect="1"/>
          </p:cNvSpPr>
          <p:nvPr/>
        </p:nvSpPr>
        <p:spPr bwMode="auto">
          <a:xfrm>
            <a:off x="9882845" y="3170416"/>
            <a:ext cx="609685" cy="476769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dart-board_87910">
            <a:extLst>
              <a:ext uri="{FF2B5EF4-FFF2-40B4-BE49-F238E27FC236}">
                <a16:creationId xmlns:a16="http://schemas.microsoft.com/office/drawing/2014/main" id="{567F77CA-59D5-42E0-94C2-15FB4491599E}"/>
              </a:ext>
            </a:extLst>
          </p:cNvPr>
          <p:cNvSpPr>
            <a:spLocks noChangeAspect="1"/>
          </p:cNvSpPr>
          <p:nvPr/>
        </p:nvSpPr>
        <p:spPr bwMode="auto">
          <a:xfrm>
            <a:off x="4999397" y="3069062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" grpId="0" animBg="1"/>
      <p:bldP spid="929" grpId="0" animBg="1"/>
      <p:bldP spid="931" grpId="0" animBg="1"/>
      <p:bldP spid="932" grpId="0" animBg="1"/>
      <p:bldP spid="934" grpId="0" animBg="1"/>
      <p:bldP spid="935" grpId="0" animBg="1"/>
      <p:bldP spid="937" grpId="0" animBg="1"/>
      <p:bldP spid="938" grpId="0" animBg="1"/>
      <p:bldP spid="940" grpId="0" animBg="1"/>
      <p:bldP spid="9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6"/>
          <p:cNvSpPr/>
          <p:nvPr/>
        </p:nvSpPr>
        <p:spPr>
          <a:xfrm>
            <a:off x="1269756" y="5342329"/>
            <a:ext cx="2683422" cy="592026"/>
          </a:xfrm>
          <a:prstGeom prst="roundRect">
            <a:avLst>
              <a:gd name="adj" fmla="val 50000"/>
            </a:avLst>
          </a:prstGeom>
          <a:solidFill>
            <a:srgbClr val="7C7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9755" y="5467495"/>
            <a:ext cx="268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755" y="4105213"/>
            <a:ext cx="4741357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But the majority have suffered alteration in some form, by injected humor, or randomized words which don't look even slightly believable. If you are going to use a passage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480" y="1999949"/>
            <a:ext cx="37720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7C7C5B"/>
                </a:solidFill>
                <a:effectLst/>
                <a:uLnTx/>
                <a:uFillTx/>
                <a:cs typeface="+mn-ea"/>
                <a:sym typeface="+mn-lt"/>
              </a:rPr>
              <a:t>TWO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606" y="1259158"/>
            <a:ext cx="38049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20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SUBTITLE WORDS HERE</a:t>
            </a:r>
          </a:p>
        </p:txBody>
      </p:sp>
      <p:pic>
        <p:nvPicPr>
          <p:cNvPr id="11" name="图片占位符 10" descr="图片包含 植物, 鲜花, 室内&#10;&#10;描述已自动生成">
            <a:extLst>
              <a:ext uri="{FF2B5EF4-FFF2-40B4-BE49-F238E27FC236}">
                <a16:creationId xmlns:a16="http://schemas.microsoft.com/office/drawing/2014/main" id="{B9220E65-C40E-46F0-ABCD-1BA593EFFD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abl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39" y="-2081135"/>
            <a:ext cx="10477501" cy="5486401"/>
          </a:xfrm>
          <a:prstGeom prst="rect">
            <a:avLst/>
          </a:prstGeom>
          <a:ln w="12700">
            <a:miter lim="400000"/>
          </a:ln>
        </p:spPr>
      </p:pic>
      <p:sp>
        <p:nvSpPr>
          <p:cNvPr id="979" name="Shape 979"/>
          <p:cNvSpPr/>
          <p:nvPr/>
        </p:nvSpPr>
        <p:spPr>
          <a:xfrm>
            <a:off x="1250954" y="5084707"/>
            <a:ext cx="1083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2600">
                <a:solidFill>
                  <a:srgbClr val="FFFFFF"/>
                </a:solidFill>
              </a:defRPr>
            </a:lvl1pPr>
          </a:lstStyle>
          <a:p>
            <a:r>
              <a:rPr sz="1300">
                <a:cs typeface="+mn-ea"/>
                <a:sym typeface="+mn-lt"/>
              </a:rPr>
              <a:t>All protected</a:t>
            </a:r>
          </a:p>
        </p:txBody>
      </p:sp>
      <p:sp>
        <p:nvSpPr>
          <p:cNvPr id="980" name="Shape 980"/>
          <p:cNvSpPr/>
          <p:nvPr/>
        </p:nvSpPr>
        <p:spPr>
          <a:xfrm>
            <a:off x="518256" y="5371963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r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82" name="Shape 982"/>
          <p:cNvSpPr/>
          <p:nvPr/>
        </p:nvSpPr>
        <p:spPr>
          <a:xfrm>
            <a:off x="3938970" y="5082048"/>
            <a:ext cx="1197572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sz="1300">
                <a:cs typeface="+mn-ea"/>
                <a:sym typeface="+mn-lt"/>
              </a:rPr>
              <a:t>conversion UP</a:t>
            </a:r>
          </a:p>
        </p:txBody>
      </p:sp>
      <p:sp>
        <p:nvSpPr>
          <p:cNvPr id="983" name="Shape 983"/>
          <p:cNvSpPr/>
          <p:nvPr/>
        </p:nvSpPr>
        <p:spPr>
          <a:xfrm>
            <a:off x="3943441" y="5369304"/>
            <a:ext cx="1814599" cy="460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There are many variations</a:t>
            </a:r>
          </a:p>
          <a:p>
            <a:pPr algn="l">
              <a:lnSpc>
                <a:spcPct val="130000"/>
              </a:lnSpc>
              <a:defRPr sz="22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100">
                <a:cs typeface="+mn-ea"/>
                <a:sym typeface="+mn-lt"/>
              </a:rPr>
              <a:t>available, but the</a:t>
            </a:r>
          </a:p>
        </p:txBody>
      </p:sp>
      <p:sp>
        <p:nvSpPr>
          <p:cNvPr id="985" name="Shape 985"/>
          <p:cNvSpPr/>
          <p:nvPr/>
        </p:nvSpPr>
        <p:spPr>
          <a:xfrm flipH="1">
            <a:off x="3136584" y="4168540"/>
            <a:ext cx="1" cy="1623628"/>
          </a:xfrm>
          <a:prstGeom prst="line">
            <a:avLst/>
          </a:prstGeom>
          <a:ln w="38100">
            <a:solidFill>
              <a:srgbClr val="2B2D32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 cap="none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989" name="Shape 989"/>
          <p:cNvSpPr/>
          <p:nvPr/>
        </p:nvSpPr>
        <p:spPr>
          <a:xfrm>
            <a:off x="7841021" y="3121088"/>
            <a:ext cx="3606821" cy="1128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defRPr sz="70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pPr>
            <a:r>
              <a:rPr sz="3500" dirty="0">
                <a:cs typeface="+mn-ea"/>
                <a:sym typeface="+mn-lt"/>
              </a:rPr>
              <a:t>Mock up of</a:t>
            </a:r>
          </a:p>
          <a:p>
            <a:pPr algn="r">
              <a:defRPr sz="7000" cap="none">
                <a:solidFill>
                  <a:srgbClr val="FFFFFF"/>
                </a:solidFill>
                <a:latin typeface="+mn-lt"/>
                <a:ea typeface="+mn-ea"/>
                <a:cs typeface="+mn-cs"/>
                <a:sym typeface="Sk-Modernist"/>
              </a:defRPr>
            </a:pPr>
            <a:r>
              <a:rPr sz="3500" dirty="0">
                <a:cs typeface="+mn-ea"/>
                <a:sym typeface="+mn-lt"/>
              </a:rPr>
              <a:t>different devices</a:t>
            </a:r>
          </a:p>
        </p:txBody>
      </p:sp>
      <p:sp>
        <p:nvSpPr>
          <p:cNvPr id="990" name="Shape 990"/>
          <p:cNvSpPr/>
          <p:nvPr/>
        </p:nvSpPr>
        <p:spPr>
          <a:xfrm>
            <a:off x="5945092" y="4615293"/>
            <a:ext cx="5469446" cy="125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There are many variations of passages of Lorem Ipsum available</a:t>
            </a:r>
          </a:p>
          <a:p>
            <a:pPr algn="r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but the majority have suffered alteration in some form, by inject</a:t>
            </a:r>
          </a:p>
          <a:p>
            <a:pPr algn="r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humour, or randomised words which don't look even slightly and</a:t>
            </a:r>
          </a:p>
          <a:p>
            <a:pPr algn="r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1300">
                <a:cs typeface="+mn-ea"/>
                <a:sym typeface="+mn-lt"/>
              </a:rPr>
              <a:t>believable. If you are going to use a passage of Lorem Ipsum, you</a:t>
            </a:r>
          </a:p>
        </p:txBody>
      </p:sp>
      <p:pic>
        <p:nvPicPr>
          <p:cNvPr id="4" name="图片占位符 3" descr="图片包含 植物, 鲜花, 室内&#10;&#10;描述已自动生成">
            <a:extLst>
              <a:ext uri="{FF2B5EF4-FFF2-40B4-BE49-F238E27FC236}">
                <a16:creationId xmlns:a16="http://schemas.microsoft.com/office/drawing/2014/main" id="{832E7229-120E-4331-B045-06D5846AA0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list_114319">
            <a:extLst>
              <a:ext uri="{FF2B5EF4-FFF2-40B4-BE49-F238E27FC236}">
                <a16:creationId xmlns:a16="http://schemas.microsoft.com/office/drawing/2014/main" id="{B18B5E66-CAEE-4FDB-8A84-744B327B8A61}"/>
              </a:ext>
            </a:extLst>
          </p:cNvPr>
          <p:cNvSpPr>
            <a:spLocks noChangeAspect="1"/>
          </p:cNvSpPr>
          <p:nvPr/>
        </p:nvSpPr>
        <p:spPr bwMode="auto">
          <a:xfrm>
            <a:off x="4009138" y="4210756"/>
            <a:ext cx="609684" cy="501012"/>
          </a:xfrm>
          <a:custGeom>
            <a:avLst/>
            <a:gdLst>
              <a:gd name="connsiteX0" fmla="*/ 149810 w 601358"/>
              <a:gd name="connsiteY0" fmla="*/ 368705 h 494170"/>
              <a:gd name="connsiteX1" fmla="*/ 601358 w 601358"/>
              <a:gd name="connsiteY1" fmla="*/ 368705 h 494170"/>
              <a:gd name="connsiteX2" fmla="*/ 601358 w 601358"/>
              <a:gd name="connsiteY2" fmla="*/ 450843 h 494170"/>
              <a:gd name="connsiteX3" fmla="*/ 149810 w 601358"/>
              <a:gd name="connsiteY3" fmla="*/ 450843 h 494170"/>
              <a:gd name="connsiteX4" fmla="*/ 60226 w 601358"/>
              <a:gd name="connsiteY4" fmla="*/ 368705 h 494170"/>
              <a:gd name="connsiteX5" fmla="*/ 95752 w 601358"/>
              <a:gd name="connsiteY5" fmla="*/ 380094 h 494170"/>
              <a:gd name="connsiteX6" fmla="*/ 109588 w 601358"/>
              <a:gd name="connsiteY6" fmla="*/ 413141 h 494170"/>
              <a:gd name="connsiteX7" fmla="*/ 109401 w 601358"/>
              <a:gd name="connsiteY7" fmla="*/ 413514 h 494170"/>
              <a:gd name="connsiteX8" fmla="*/ 81728 w 601358"/>
              <a:gd name="connsiteY8" fmla="*/ 413514 h 494170"/>
              <a:gd name="connsiteX9" fmla="*/ 76119 w 601358"/>
              <a:gd name="connsiteY9" fmla="*/ 395964 h 494170"/>
              <a:gd name="connsiteX10" fmla="*/ 59852 w 601358"/>
              <a:gd name="connsiteY10" fmla="*/ 390363 h 494170"/>
              <a:gd name="connsiteX11" fmla="*/ 44146 w 601358"/>
              <a:gd name="connsiteY11" fmla="*/ 398204 h 494170"/>
              <a:gd name="connsiteX12" fmla="*/ 37602 w 601358"/>
              <a:gd name="connsiteY12" fmla="*/ 418555 h 494170"/>
              <a:gd name="connsiteX13" fmla="*/ 37602 w 601358"/>
              <a:gd name="connsiteY13" fmla="*/ 444133 h 494170"/>
              <a:gd name="connsiteX14" fmla="*/ 44707 w 601358"/>
              <a:gd name="connsiteY14" fmla="*/ 464857 h 494170"/>
              <a:gd name="connsiteX15" fmla="*/ 62096 w 601358"/>
              <a:gd name="connsiteY15" fmla="*/ 472699 h 494170"/>
              <a:gd name="connsiteX16" fmla="*/ 76680 w 601358"/>
              <a:gd name="connsiteY16" fmla="*/ 467471 h 494170"/>
              <a:gd name="connsiteX17" fmla="*/ 81541 w 601358"/>
              <a:gd name="connsiteY17" fmla="*/ 450855 h 494170"/>
              <a:gd name="connsiteX18" fmla="*/ 109214 w 601358"/>
              <a:gd name="connsiteY18" fmla="*/ 450855 h 494170"/>
              <a:gd name="connsiteX19" fmla="*/ 109401 w 601358"/>
              <a:gd name="connsiteY19" fmla="*/ 450668 h 494170"/>
              <a:gd name="connsiteX20" fmla="*/ 96500 w 601358"/>
              <a:gd name="connsiteY20" fmla="*/ 482968 h 494170"/>
              <a:gd name="connsiteX21" fmla="*/ 61909 w 601358"/>
              <a:gd name="connsiteY21" fmla="*/ 494170 h 494170"/>
              <a:gd name="connsiteX22" fmla="*/ 24887 w 601358"/>
              <a:gd name="connsiteY22" fmla="*/ 480354 h 494170"/>
              <a:gd name="connsiteX23" fmla="*/ 10303 w 601358"/>
              <a:gd name="connsiteY23" fmla="*/ 444133 h 494170"/>
              <a:gd name="connsiteX24" fmla="*/ 10303 w 601358"/>
              <a:gd name="connsiteY24" fmla="*/ 418742 h 494170"/>
              <a:gd name="connsiteX25" fmla="*/ 24326 w 601358"/>
              <a:gd name="connsiteY25" fmla="*/ 382521 h 494170"/>
              <a:gd name="connsiteX26" fmla="*/ 60226 w 601358"/>
              <a:gd name="connsiteY26" fmla="*/ 368705 h 494170"/>
              <a:gd name="connsiteX27" fmla="*/ 42655 w 601358"/>
              <a:gd name="connsiteY27" fmla="*/ 256640 h 494170"/>
              <a:gd name="connsiteX28" fmla="*/ 42655 w 601358"/>
              <a:gd name="connsiteY28" fmla="*/ 286523 h 494170"/>
              <a:gd name="connsiteX29" fmla="*/ 63034 w 601358"/>
              <a:gd name="connsiteY29" fmla="*/ 286523 h 494170"/>
              <a:gd name="connsiteX30" fmla="*/ 76683 w 601358"/>
              <a:gd name="connsiteY30" fmla="*/ 283161 h 494170"/>
              <a:gd name="connsiteX31" fmla="*/ 81170 w 601358"/>
              <a:gd name="connsiteY31" fmla="*/ 272515 h 494170"/>
              <a:gd name="connsiteX32" fmla="*/ 77430 w 601358"/>
              <a:gd name="connsiteY32" fmla="*/ 260562 h 494170"/>
              <a:gd name="connsiteX33" fmla="*/ 64717 w 601358"/>
              <a:gd name="connsiteY33" fmla="*/ 256640 h 494170"/>
              <a:gd name="connsiteX34" fmla="*/ 42655 w 601358"/>
              <a:gd name="connsiteY34" fmla="*/ 209200 h 494170"/>
              <a:gd name="connsiteX35" fmla="*/ 42655 w 601358"/>
              <a:gd name="connsiteY35" fmla="*/ 236655 h 494170"/>
              <a:gd name="connsiteX36" fmla="*/ 57612 w 601358"/>
              <a:gd name="connsiteY36" fmla="*/ 236655 h 494170"/>
              <a:gd name="connsiteX37" fmla="*/ 72008 w 601358"/>
              <a:gd name="connsiteY37" fmla="*/ 233480 h 494170"/>
              <a:gd name="connsiteX38" fmla="*/ 76870 w 601358"/>
              <a:gd name="connsiteY38" fmla="*/ 223768 h 494170"/>
              <a:gd name="connsiteX39" fmla="*/ 72008 w 601358"/>
              <a:gd name="connsiteY39" fmla="*/ 212562 h 494170"/>
              <a:gd name="connsiteX40" fmla="*/ 57052 w 601358"/>
              <a:gd name="connsiteY40" fmla="*/ 209200 h 494170"/>
              <a:gd name="connsiteX41" fmla="*/ 149810 w 601358"/>
              <a:gd name="connsiteY41" fmla="*/ 206757 h 494170"/>
              <a:gd name="connsiteX42" fmla="*/ 601358 w 601358"/>
              <a:gd name="connsiteY42" fmla="*/ 206757 h 494170"/>
              <a:gd name="connsiteX43" fmla="*/ 601358 w 601358"/>
              <a:gd name="connsiteY43" fmla="*/ 288895 h 494170"/>
              <a:gd name="connsiteX44" fmla="*/ 149810 w 601358"/>
              <a:gd name="connsiteY44" fmla="*/ 288895 h 494170"/>
              <a:gd name="connsiteX45" fmla="*/ 15172 w 601358"/>
              <a:gd name="connsiteY45" fmla="*/ 186787 h 494170"/>
              <a:gd name="connsiteX46" fmla="*/ 57052 w 601358"/>
              <a:gd name="connsiteY46" fmla="*/ 186787 h 494170"/>
              <a:gd name="connsiteX47" fmla="*/ 92574 w 601358"/>
              <a:gd name="connsiteY47" fmla="*/ 195192 h 494170"/>
              <a:gd name="connsiteX48" fmla="*/ 105288 w 601358"/>
              <a:gd name="connsiteY48" fmla="*/ 220406 h 494170"/>
              <a:gd name="connsiteX49" fmla="*/ 101175 w 601358"/>
              <a:gd name="connsiteY49" fmla="*/ 235908 h 494170"/>
              <a:gd name="connsiteX50" fmla="*/ 88461 w 601358"/>
              <a:gd name="connsiteY50" fmla="*/ 245994 h 494170"/>
              <a:gd name="connsiteX51" fmla="*/ 104353 w 601358"/>
              <a:gd name="connsiteY51" fmla="*/ 255893 h 494170"/>
              <a:gd name="connsiteX52" fmla="*/ 109588 w 601358"/>
              <a:gd name="connsiteY52" fmla="*/ 272702 h 494170"/>
              <a:gd name="connsiteX53" fmla="*/ 97622 w 601358"/>
              <a:gd name="connsiteY53" fmla="*/ 299784 h 494170"/>
              <a:gd name="connsiteX54" fmla="*/ 63034 w 601358"/>
              <a:gd name="connsiteY54" fmla="*/ 308936 h 494170"/>
              <a:gd name="connsiteX55" fmla="*/ 15172 w 601358"/>
              <a:gd name="connsiteY55" fmla="*/ 308936 h 494170"/>
              <a:gd name="connsiteX56" fmla="*/ 149810 w 601358"/>
              <a:gd name="connsiteY56" fmla="*/ 39940 h 494170"/>
              <a:gd name="connsiteX57" fmla="*/ 601358 w 601358"/>
              <a:gd name="connsiteY57" fmla="*/ 39940 h 494170"/>
              <a:gd name="connsiteX58" fmla="*/ 601358 w 601358"/>
              <a:gd name="connsiteY58" fmla="*/ 122149 h 494170"/>
              <a:gd name="connsiteX59" fmla="*/ 149810 w 601358"/>
              <a:gd name="connsiteY59" fmla="*/ 122149 h 494170"/>
              <a:gd name="connsiteX60" fmla="*/ 54420 w 601358"/>
              <a:gd name="connsiteY60" fmla="*/ 32498 h 494170"/>
              <a:gd name="connsiteX61" fmla="*/ 41703 w 601358"/>
              <a:gd name="connsiteY61" fmla="*/ 77324 h 494170"/>
              <a:gd name="connsiteX62" fmla="*/ 67698 w 601358"/>
              <a:gd name="connsiteY62" fmla="*/ 77324 h 494170"/>
              <a:gd name="connsiteX63" fmla="*/ 54981 w 601358"/>
              <a:gd name="connsiteY63" fmla="*/ 32498 h 494170"/>
              <a:gd name="connsiteX64" fmla="*/ 39459 w 601358"/>
              <a:gd name="connsiteY64" fmla="*/ 0 h 494170"/>
              <a:gd name="connsiteX65" fmla="*/ 69942 w 601358"/>
              <a:gd name="connsiteY65" fmla="*/ 0 h 494170"/>
              <a:gd name="connsiteX66" fmla="*/ 109588 w 601358"/>
              <a:gd name="connsiteY66" fmla="*/ 122149 h 494170"/>
              <a:gd name="connsiteX67" fmla="*/ 80975 w 601358"/>
              <a:gd name="connsiteY67" fmla="*/ 122149 h 494170"/>
              <a:gd name="connsiteX68" fmla="*/ 74056 w 601358"/>
              <a:gd name="connsiteY68" fmla="*/ 97122 h 494170"/>
              <a:gd name="connsiteX69" fmla="*/ 35532 w 601358"/>
              <a:gd name="connsiteY69" fmla="*/ 97122 h 494170"/>
              <a:gd name="connsiteX70" fmla="*/ 28613 w 601358"/>
              <a:gd name="connsiteY70" fmla="*/ 122149 h 494170"/>
              <a:gd name="connsiteX71" fmla="*/ 0 w 601358"/>
              <a:gd name="connsiteY71" fmla="*/ 122149 h 49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1358" h="494170">
                <a:moveTo>
                  <a:pt x="149810" y="368705"/>
                </a:moveTo>
                <a:lnTo>
                  <a:pt x="601358" y="368705"/>
                </a:lnTo>
                <a:lnTo>
                  <a:pt x="601358" y="450843"/>
                </a:lnTo>
                <a:lnTo>
                  <a:pt x="149810" y="450843"/>
                </a:lnTo>
                <a:close/>
                <a:moveTo>
                  <a:pt x="60226" y="368705"/>
                </a:moveTo>
                <a:cubicBezTo>
                  <a:pt x="75745" y="368705"/>
                  <a:pt x="87525" y="372439"/>
                  <a:pt x="95752" y="380094"/>
                </a:cubicBezTo>
                <a:cubicBezTo>
                  <a:pt x="103792" y="387935"/>
                  <a:pt x="108466" y="398764"/>
                  <a:pt x="109588" y="413141"/>
                </a:cubicBezTo>
                <a:lnTo>
                  <a:pt x="109401" y="413514"/>
                </a:lnTo>
                <a:lnTo>
                  <a:pt x="81728" y="413514"/>
                </a:lnTo>
                <a:cubicBezTo>
                  <a:pt x="81354" y="406046"/>
                  <a:pt x="79298" y="399885"/>
                  <a:pt x="76119" y="395964"/>
                </a:cubicBezTo>
                <a:cubicBezTo>
                  <a:pt x="72940" y="392043"/>
                  <a:pt x="67331" y="390363"/>
                  <a:pt x="59852" y="390363"/>
                </a:cubicBezTo>
                <a:cubicBezTo>
                  <a:pt x="53308" y="390363"/>
                  <a:pt x="47885" y="392977"/>
                  <a:pt x="44146" y="398204"/>
                </a:cubicBezTo>
                <a:cubicBezTo>
                  <a:pt x="40406" y="403432"/>
                  <a:pt x="37602" y="410153"/>
                  <a:pt x="37602" y="418555"/>
                </a:cubicBezTo>
                <a:lnTo>
                  <a:pt x="37602" y="444133"/>
                </a:lnTo>
                <a:cubicBezTo>
                  <a:pt x="37602" y="452535"/>
                  <a:pt x="40593" y="459630"/>
                  <a:pt x="44707" y="464857"/>
                </a:cubicBezTo>
                <a:cubicBezTo>
                  <a:pt x="48633" y="469899"/>
                  <a:pt x="55178" y="472699"/>
                  <a:pt x="62096" y="472699"/>
                </a:cubicBezTo>
                <a:cubicBezTo>
                  <a:pt x="69014" y="472699"/>
                  <a:pt x="73875" y="471205"/>
                  <a:pt x="76680" y="467471"/>
                </a:cubicBezTo>
                <a:cubicBezTo>
                  <a:pt x="79485" y="463924"/>
                  <a:pt x="81167" y="458323"/>
                  <a:pt x="81541" y="450855"/>
                </a:cubicBezTo>
                <a:lnTo>
                  <a:pt x="109214" y="450855"/>
                </a:lnTo>
                <a:lnTo>
                  <a:pt x="109401" y="450668"/>
                </a:lnTo>
                <a:cubicBezTo>
                  <a:pt x="108840" y="465044"/>
                  <a:pt x="104540" y="475313"/>
                  <a:pt x="96500" y="482968"/>
                </a:cubicBezTo>
                <a:cubicBezTo>
                  <a:pt x="88646" y="490436"/>
                  <a:pt x="77054" y="494170"/>
                  <a:pt x="61909" y="494170"/>
                </a:cubicBezTo>
                <a:cubicBezTo>
                  <a:pt x="46764" y="494170"/>
                  <a:pt x="34236" y="489689"/>
                  <a:pt x="24887" y="480354"/>
                </a:cubicBezTo>
                <a:cubicBezTo>
                  <a:pt x="15351" y="471019"/>
                  <a:pt x="10303" y="459070"/>
                  <a:pt x="10303" y="444133"/>
                </a:cubicBezTo>
                <a:lnTo>
                  <a:pt x="10303" y="418742"/>
                </a:lnTo>
                <a:cubicBezTo>
                  <a:pt x="10303" y="403992"/>
                  <a:pt x="15164" y="391856"/>
                  <a:pt x="24326" y="382521"/>
                </a:cubicBezTo>
                <a:cubicBezTo>
                  <a:pt x="33488" y="373186"/>
                  <a:pt x="45642" y="368705"/>
                  <a:pt x="60226" y="368705"/>
                </a:cubicBezTo>
                <a:close/>
                <a:moveTo>
                  <a:pt x="42655" y="256640"/>
                </a:moveTo>
                <a:lnTo>
                  <a:pt x="42655" y="286523"/>
                </a:lnTo>
                <a:lnTo>
                  <a:pt x="63034" y="286523"/>
                </a:lnTo>
                <a:cubicBezTo>
                  <a:pt x="69204" y="286523"/>
                  <a:pt x="73691" y="285589"/>
                  <a:pt x="76683" y="283161"/>
                </a:cubicBezTo>
                <a:cubicBezTo>
                  <a:pt x="79674" y="280920"/>
                  <a:pt x="81170" y="277371"/>
                  <a:pt x="81170" y="272515"/>
                </a:cubicBezTo>
                <a:cubicBezTo>
                  <a:pt x="81170" y="267099"/>
                  <a:pt x="79861" y="263364"/>
                  <a:pt x="77430" y="260562"/>
                </a:cubicBezTo>
                <a:cubicBezTo>
                  <a:pt x="74813" y="257947"/>
                  <a:pt x="70513" y="256640"/>
                  <a:pt x="64717" y="256640"/>
                </a:cubicBezTo>
                <a:close/>
                <a:moveTo>
                  <a:pt x="42655" y="209200"/>
                </a:moveTo>
                <a:lnTo>
                  <a:pt x="42655" y="236655"/>
                </a:lnTo>
                <a:lnTo>
                  <a:pt x="57612" y="236655"/>
                </a:lnTo>
                <a:cubicBezTo>
                  <a:pt x="64156" y="236655"/>
                  <a:pt x="68830" y="235908"/>
                  <a:pt x="72008" y="233480"/>
                </a:cubicBezTo>
                <a:cubicBezTo>
                  <a:pt x="75187" y="231052"/>
                  <a:pt x="76870" y="228250"/>
                  <a:pt x="76870" y="223768"/>
                </a:cubicBezTo>
                <a:cubicBezTo>
                  <a:pt x="76870" y="218538"/>
                  <a:pt x="75187" y="214803"/>
                  <a:pt x="72008" y="212562"/>
                </a:cubicBezTo>
                <a:cubicBezTo>
                  <a:pt x="68830" y="210134"/>
                  <a:pt x="63782" y="209200"/>
                  <a:pt x="57052" y="209200"/>
                </a:cubicBezTo>
                <a:close/>
                <a:moveTo>
                  <a:pt x="149810" y="206757"/>
                </a:moveTo>
                <a:lnTo>
                  <a:pt x="601358" y="206757"/>
                </a:lnTo>
                <a:lnTo>
                  <a:pt x="601358" y="288895"/>
                </a:lnTo>
                <a:lnTo>
                  <a:pt x="149810" y="288895"/>
                </a:lnTo>
                <a:close/>
                <a:moveTo>
                  <a:pt x="15172" y="186787"/>
                </a:moveTo>
                <a:lnTo>
                  <a:pt x="57052" y="186787"/>
                </a:lnTo>
                <a:cubicBezTo>
                  <a:pt x="72195" y="186787"/>
                  <a:pt x="84161" y="189589"/>
                  <a:pt x="92574" y="195192"/>
                </a:cubicBezTo>
                <a:cubicBezTo>
                  <a:pt x="101175" y="200795"/>
                  <a:pt x="105288" y="209200"/>
                  <a:pt x="105288" y="220406"/>
                </a:cubicBezTo>
                <a:cubicBezTo>
                  <a:pt x="105288" y="226196"/>
                  <a:pt x="103979" y="231239"/>
                  <a:pt x="101175" y="235908"/>
                </a:cubicBezTo>
                <a:cubicBezTo>
                  <a:pt x="98557" y="240391"/>
                  <a:pt x="94257" y="243753"/>
                  <a:pt x="88461" y="245994"/>
                </a:cubicBezTo>
                <a:cubicBezTo>
                  <a:pt x="95753" y="247675"/>
                  <a:pt x="100988" y="251037"/>
                  <a:pt x="104353" y="255893"/>
                </a:cubicBezTo>
                <a:cubicBezTo>
                  <a:pt x="107905" y="260749"/>
                  <a:pt x="109588" y="266352"/>
                  <a:pt x="109588" y="272702"/>
                </a:cubicBezTo>
                <a:cubicBezTo>
                  <a:pt x="109588" y="284656"/>
                  <a:pt x="105475" y="293621"/>
                  <a:pt x="97622" y="299784"/>
                </a:cubicBezTo>
                <a:cubicBezTo>
                  <a:pt x="89583" y="305761"/>
                  <a:pt x="77991" y="308936"/>
                  <a:pt x="63034" y="308936"/>
                </a:cubicBezTo>
                <a:lnTo>
                  <a:pt x="15172" y="308936"/>
                </a:lnTo>
                <a:close/>
                <a:moveTo>
                  <a:pt x="149810" y="39940"/>
                </a:moveTo>
                <a:lnTo>
                  <a:pt x="601358" y="39940"/>
                </a:lnTo>
                <a:lnTo>
                  <a:pt x="601358" y="122149"/>
                </a:lnTo>
                <a:lnTo>
                  <a:pt x="149810" y="122149"/>
                </a:lnTo>
                <a:close/>
                <a:moveTo>
                  <a:pt x="54420" y="32498"/>
                </a:moveTo>
                <a:lnTo>
                  <a:pt x="41703" y="77324"/>
                </a:lnTo>
                <a:lnTo>
                  <a:pt x="67698" y="77324"/>
                </a:lnTo>
                <a:lnTo>
                  <a:pt x="54981" y="32498"/>
                </a:lnTo>
                <a:close/>
                <a:moveTo>
                  <a:pt x="39459" y="0"/>
                </a:moveTo>
                <a:lnTo>
                  <a:pt x="69942" y="0"/>
                </a:lnTo>
                <a:lnTo>
                  <a:pt x="109588" y="122149"/>
                </a:lnTo>
                <a:lnTo>
                  <a:pt x="80975" y="122149"/>
                </a:lnTo>
                <a:lnTo>
                  <a:pt x="74056" y="97122"/>
                </a:lnTo>
                <a:lnTo>
                  <a:pt x="35532" y="97122"/>
                </a:lnTo>
                <a:lnTo>
                  <a:pt x="28613" y="122149"/>
                </a:lnTo>
                <a:lnTo>
                  <a:pt x="0" y="122149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igital-camera_155692">
            <a:extLst>
              <a:ext uri="{FF2B5EF4-FFF2-40B4-BE49-F238E27FC236}">
                <a16:creationId xmlns:a16="http://schemas.microsoft.com/office/drawing/2014/main" id="{EAB58EE1-BDE1-43DF-AF09-7D702089064A}"/>
              </a:ext>
            </a:extLst>
          </p:cNvPr>
          <p:cNvSpPr>
            <a:spLocks noChangeAspect="1"/>
          </p:cNvSpPr>
          <p:nvPr/>
        </p:nvSpPr>
        <p:spPr bwMode="auto">
          <a:xfrm>
            <a:off x="8030034" y="2635813"/>
            <a:ext cx="2028631" cy="1586374"/>
          </a:xfrm>
          <a:custGeom>
            <a:avLst/>
            <a:gdLst>
              <a:gd name="connsiteX0" fmla="*/ 303336 w 606580"/>
              <a:gd name="connsiteY0" fmla="*/ 221461 h 474341"/>
              <a:gd name="connsiteX1" fmla="*/ 257000 w 606580"/>
              <a:gd name="connsiteY1" fmla="*/ 267443 h 474341"/>
              <a:gd name="connsiteX2" fmla="*/ 303336 w 606580"/>
              <a:gd name="connsiteY2" fmla="*/ 313518 h 474341"/>
              <a:gd name="connsiteX3" fmla="*/ 349579 w 606580"/>
              <a:gd name="connsiteY3" fmla="*/ 267443 h 474341"/>
              <a:gd name="connsiteX4" fmla="*/ 303336 w 606580"/>
              <a:gd name="connsiteY4" fmla="*/ 221461 h 474341"/>
              <a:gd name="connsiteX5" fmla="*/ 0 w 606580"/>
              <a:gd name="connsiteY5" fmla="*/ 203229 h 474341"/>
              <a:gd name="connsiteX6" fmla="*/ 174277 w 606580"/>
              <a:gd name="connsiteY6" fmla="*/ 203229 h 474341"/>
              <a:gd name="connsiteX7" fmla="*/ 158864 w 606580"/>
              <a:gd name="connsiteY7" fmla="*/ 267462 h 474341"/>
              <a:gd name="connsiteX8" fmla="*/ 303336 w 606580"/>
              <a:gd name="connsiteY8" fmla="*/ 411035 h 474341"/>
              <a:gd name="connsiteX9" fmla="*/ 447809 w 606580"/>
              <a:gd name="connsiteY9" fmla="*/ 267462 h 474341"/>
              <a:gd name="connsiteX10" fmla="*/ 432303 w 606580"/>
              <a:gd name="connsiteY10" fmla="*/ 203229 h 474341"/>
              <a:gd name="connsiteX11" fmla="*/ 606580 w 606580"/>
              <a:gd name="connsiteY11" fmla="*/ 203229 h 474341"/>
              <a:gd name="connsiteX12" fmla="*/ 606580 w 606580"/>
              <a:gd name="connsiteY12" fmla="*/ 436525 h 474341"/>
              <a:gd name="connsiteX13" fmla="*/ 568698 w 606580"/>
              <a:gd name="connsiteY13" fmla="*/ 474341 h 474341"/>
              <a:gd name="connsiteX14" fmla="*/ 37882 w 606580"/>
              <a:gd name="connsiteY14" fmla="*/ 474341 h 474341"/>
              <a:gd name="connsiteX15" fmla="*/ 0 w 606580"/>
              <a:gd name="connsiteY15" fmla="*/ 436525 h 474341"/>
              <a:gd name="connsiteX16" fmla="*/ 303336 w 606580"/>
              <a:gd name="connsiteY16" fmla="*/ 161665 h 474341"/>
              <a:gd name="connsiteX17" fmla="*/ 409843 w 606580"/>
              <a:gd name="connsiteY17" fmla="*/ 267443 h 474341"/>
              <a:gd name="connsiteX18" fmla="*/ 303336 w 606580"/>
              <a:gd name="connsiteY18" fmla="*/ 373220 h 474341"/>
              <a:gd name="connsiteX19" fmla="*/ 196736 w 606580"/>
              <a:gd name="connsiteY19" fmla="*/ 267443 h 474341"/>
              <a:gd name="connsiteX20" fmla="*/ 303336 w 606580"/>
              <a:gd name="connsiteY20" fmla="*/ 161665 h 474341"/>
              <a:gd name="connsiteX21" fmla="*/ 230079 w 606580"/>
              <a:gd name="connsiteY21" fmla="*/ 0 h 474341"/>
              <a:gd name="connsiteX22" fmla="*/ 376501 w 606580"/>
              <a:gd name="connsiteY22" fmla="*/ 0 h 474341"/>
              <a:gd name="connsiteX23" fmla="*/ 437317 w 606580"/>
              <a:gd name="connsiteY23" fmla="*/ 60543 h 474341"/>
              <a:gd name="connsiteX24" fmla="*/ 568698 w 606580"/>
              <a:gd name="connsiteY24" fmla="*/ 60543 h 474341"/>
              <a:gd name="connsiteX25" fmla="*/ 606580 w 606580"/>
              <a:gd name="connsiteY25" fmla="*/ 98371 h 474341"/>
              <a:gd name="connsiteX26" fmla="*/ 606580 w 606580"/>
              <a:gd name="connsiteY26" fmla="*/ 165405 h 474341"/>
              <a:gd name="connsiteX27" fmla="*/ 404820 w 606580"/>
              <a:gd name="connsiteY27" fmla="*/ 165405 h 474341"/>
              <a:gd name="connsiteX28" fmla="*/ 303336 w 606580"/>
              <a:gd name="connsiteY28" fmla="*/ 123868 h 474341"/>
              <a:gd name="connsiteX29" fmla="*/ 201853 w 606580"/>
              <a:gd name="connsiteY29" fmla="*/ 165405 h 474341"/>
              <a:gd name="connsiteX30" fmla="*/ 0 w 606580"/>
              <a:gd name="connsiteY30" fmla="*/ 165405 h 474341"/>
              <a:gd name="connsiteX31" fmla="*/ 0 w 606580"/>
              <a:gd name="connsiteY31" fmla="*/ 98371 h 474341"/>
              <a:gd name="connsiteX32" fmla="*/ 37882 w 606580"/>
              <a:gd name="connsiteY32" fmla="*/ 60543 h 474341"/>
              <a:gd name="connsiteX33" fmla="*/ 169263 w 606580"/>
              <a:gd name="connsiteY33" fmla="*/ 60543 h 474341"/>
              <a:gd name="connsiteX34" fmla="*/ 230079 w 606580"/>
              <a:gd name="connsiteY34" fmla="*/ 0 h 47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6580" h="474341">
                <a:moveTo>
                  <a:pt x="303336" y="221461"/>
                </a:moveTo>
                <a:cubicBezTo>
                  <a:pt x="277800" y="221461"/>
                  <a:pt x="257000" y="242041"/>
                  <a:pt x="257000" y="267443"/>
                </a:cubicBezTo>
                <a:cubicBezTo>
                  <a:pt x="257000" y="292844"/>
                  <a:pt x="277800" y="313518"/>
                  <a:pt x="303336" y="313518"/>
                </a:cubicBezTo>
                <a:cubicBezTo>
                  <a:pt x="328779" y="313518"/>
                  <a:pt x="349579" y="292844"/>
                  <a:pt x="349579" y="267443"/>
                </a:cubicBezTo>
                <a:cubicBezTo>
                  <a:pt x="349579" y="242041"/>
                  <a:pt x="328872" y="221461"/>
                  <a:pt x="303336" y="221461"/>
                </a:cubicBezTo>
                <a:close/>
                <a:moveTo>
                  <a:pt x="0" y="203229"/>
                </a:moveTo>
                <a:lnTo>
                  <a:pt x="174277" y="203229"/>
                </a:lnTo>
                <a:cubicBezTo>
                  <a:pt x="164528" y="222601"/>
                  <a:pt x="158864" y="244383"/>
                  <a:pt x="158864" y="267462"/>
                </a:cubicBezTo>
                <a:cubicBezTo>
                  <a:pt x="158864" y="346617"/>
                  <a:pt x="223672" y="411035"/>
                  <a:pt x="303336" y="411035"/>
                </a:cubicBezTo>
                <a:cubicBezTo>
                  <a:pt x="383001" y="411035"/>
                  <a:pt x="447809" y="346617"/>
                  <a:pt x="447809" y="267462"/>
                </a:cubicBezTo>
                <a:cubicBezTo>
                  <a:pt x="447809" y="244383"/>
                  <a:pt x="442145" y="222601"/>
                  <a:pt x="432303" y="203229"/>
                </a:cubicBezTo>
                <a:lnTo>
                  <a:pt x="606580" y="203229"/>
                </a:lnTo>
                <a:lnTo>
                  <a:pt x="606580" y="436525"/>
                </a:lnTo>
                <a:cubicBezTo>
                  <a:pt x="606580" y="457287"/>
                  <a:pt x="589589" y="474341"/>
                  <a:pt x="568698" y="474341"/>
                </a:cubicBezTo>
                <a:lnTo>
                  <a:pt x="37882" y="474341"/>
                </a:lnTo>
                <a:cubicBezTo>
                  <a:pt x="17084" y="474341"/>
                  <a:pt x="0" y="457287"/>
                  <a:pt x="0" y="436525"/>
                </a:cubicBezTo>
                <a:close/>
                <a:moveTo>
                  <a:pt x="303336" y="161665"/>
                </a:moveTo>
                <a:cubicBezTo>
                  <a:pt x="362022" y="161665"/>
                  <a:pt x="409843" y="209131"/>
                  <a:pt x="409843" y="267443"/>
                </a:cubicBezTo>
                <a:cubicBezTo>
                  <a:pt x="409843" y="325755"/>
                  <a:pt x="362114" y="373220"/>
                  <a:pt x="303336" y="373220"/>
                </a:cubicBezTo>
                <a:cubicBezTo>
                  <a:pt x="244557" y="373220"/>
                  <a:pt x="196736" y="325755"/>
                  <a:pt x="196736" y="267443"/>
                </a:cubicBezTo>
                <a:cubicBezTo>
                  <a:pt x="196736" y="209131"/>
                  <a:pt x="244557" y="161665"/>
                  <a:pt x="303336" y="161665"/>
                </a:cubicBezTo>
                <a:close/>
                <a:moveTo>
                  <a:pt x="230079" y="0"/>
                </a:moveTo>
                <a:lnTo>
                  <a:pt x="376501" y="0"/>
                </a:lnTo>
                <a:cubicBezTo>
                  <a:pt x="410019" y="0"/>
                  <a:pt x="437317" y="27165"/>
                  <a:pt x="437317" y="60543"/>
                </a:cubicBezTo>
                <a:lnTo>
                  <a:pt x="568698" y="60543"/>
                </a:lnTo>
                <a:cubicBezTo>
                  <a:pt x="589589" y="60543"/>
                  <a:pt x="606580" y="77603"/>
                  <a:pt x="606580" y="98371"/>
                </a:cubicBezTo>
                <a:lnTo>
                  <a:pt x="606580" y="165405"/>
                </a:lnTo>
                <a:lnTo>
                  <a:pt x="404820" y="165405"/>
                </a:lnTo>
                <a:cubicBezTo>
                  <a:pt x="378730" y="139722"/>
                  <a:pt x="342797" y="123868"/>
                  <a:pt x="303336" y="123868"/>
                </a:cubicBezTo>
                <a:cubicBezTo>
                  <a:pt x="263783" y="123868"/>
                  <a:pt x="227943" y="139722"/>
                  <a:pt x="201853" y="165405"/>
                </a:cubicBezTo>
                <a:lnTo>
                  <a:pt x="0" y="165405"/>
                </a:lnTo>
                <a:lnTo>
                  <a:pt x="0" y="98371"/>
                </a:lnTo>
                <a:cubicBezTo>
                  <a:pt x="0" y="77603"/>
                  <a:pt x="17084" y="60543"/>
                  <a:pt x="37882" y="60543"/>
                </a:cubicBezTo>
                <a:lnTo>
                  <a:pt x="169263" y="60543"/>
                </a:lnTo>
                <a:cubicBezTo>
                  <a:pt x="169263" y="27165"/>
                  <a:pt x="196561" y="0"/>
                  <a:pt x="230079" y="0"/>
                </a:cubicBez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dart-board_87910">
            <a:extLst>
              <a:ext uri="{FF2B5EF4-FFF2-40B4-BE49-F238E27FC236}">
                <a16:creationId xmlns:a16="http://schemas.microsoft.com/office/drawing/2014/main" id="{31A59358-676E-4FCE-BFCE-815AB10428A8}"/>
              </a:ext>
            </a:extLst>
          </p:cNvPr>
          <p:cNvSpPr>
            <a:spLocks noChangeAspect="1"/>
          </p:cNvSpPr>
          <p:nvPr/>
        </p:nvSpPr>
        <p:spPr bwMode="auto">
          <a:xfrm>
            <a:off x="908040" y="4180286"/>
            <a:ext cx="609257" cy="609685"/>
          </a:xfrm>
          <a:custGeom>
            <a:avLst/>
            <a:gdLst>
              <a:gd name="T0" fmla="*/ 2391 w 2761"/>
              <a:gd name="T1" fmla="*/ 896 h 2767"/>
              <a:gd name="T2" fmla="*/ 1996 w 2761"/>
              <a:gd name="T3" fmla="*/ 896 h 2767"/>
              <a:gd name="T4" fmla="*/ 1697 w 2761"/>
              <a:gd name="T5" fmla="*/ 1195 h 2767"/>
              <a:gd name="T6" fmla="*/ 1425 w 2761"/>
              <a:gd name="T7" fmla="*/ 1467 h 2767"/>
              <a:gd name="T8" fmla="*/ 1288 w 2761"/>
              <a:gd name="T9" fmla="*/ 1465 h 2767"/>
              <a:gd name="T10" fmla="*/ 1541 w 2761"/>
              <a:gd name="T11" fmla="*/ 1081 h 2767"/>
              <a:gd name="T12" fmla="*/ 1560 w 2761"/>
              <a:gd name="T13" fmla="*/ 1062 h 2767"/>
              <a:gd name="T14" fmla="*/ 1798 w 2761"/>
              <a:gd name="T15" fmla="*/ 824 h 2767"/>
              <a:gd name="T16" fmla="*/ 1861 w 2761"/>
              <a:gd name="T17" fmla="*/ 624 h 2767"/>
              <a:gd name="T18" fmla="*/ 1979 w 2761"/>
              <a:gd name="T19" fmla="*/ 248 h 2767"/>
              <a:gd name="T20" fmla="*/ 2202 w 2761"/>
              <a:gd name="T21" fmla="*/ 25 h 2767"/>
              <a:gd name="T22" fmla="*/ 2213 w 2761"/>
              <a:gd name="T23" fmla="*/ 15 h 2767"/>
              <a:gd name="T24" fmla="*/ 2224 w 2761"/>
              <a:gd name="T25" fmla="*/ 9 h 2767"/>
              <a:gd name="T26" fmla="*/ 2236 w 2761"/>
              <a:gd name="T27" fmla="*/ 4 h 2767"/>
              <a:gd name="T28" fmla="*/ 2248 w 2761"/>
              <a:gd name="T29" fmla="*/ 1 h 2767"/>
              <a:gd name="T30" fmla="*/ 2260 w 2761"/>
              <a:gd name="T31" fmla="*/ 0 h 2767"/>
              <a:gd name="T32" fmla="*/ 2272 w 2761"/>
              <a:gd name="T33" fmla="*/ 1 h 2767"/>
              <a:gd name="T34" fmla="*/ 2283 w 2761"/>
              <a:gd name="T35" fmla="*/ 3 h 2767"/>
              <a:gd name="T36" fmla="*/ 2295 w 2761"/>
              <a:gd name="T37" fmla="*/ 7 h 2767"/>
              <a:gd name="T38" fmla="*/ 2305 w 2761"/>
              <a:gd name="T39" fmla="*/ 12 h 2767"/>
              <a:gd name="T40" fmla="*/ 2315 w 2761"/>
              <a:gd name="T41" fmla="*/ 19 h 2767"/>
              <a:gd name="T42" fmla="*/ 2324 w 2761"/>
              <a:gd name="T43" fmla="*/ 27 h 2767"/>
              <a:gd name="T44" fmla="*/ 2331 w 2761"/>
              <a:gd name="T45" fmla="*/ 36 h 2767"/>
              <a:gd name="T46" fmla="*/ 2338 w 2761"/>
              <a:gd name="T47" fmla="*/ 47 h 2767"/>
              <a:gd name="T48" fmla="*/ 2342 w 2761"/>
              <a:gd name="T49" fmla="*/ 57 h 2767"/>
              <a:gd name="T50" fmla="*/ 2346 w 2761"/>
              <a:gd name="T51" fmla="*/ 71 h 2767"/>
              <a:gd name="T52" fmla="*/ 2354 w 2761"/>
              <a:gd name="T53" fmla="*/ 403 h 2767"/>
              <a:gd name="T54" fmla="*/ 2674 w 2761"/>
              <a:gd name="T55" fmla="*/ 410 h 2767"/>
              <a:gd name="T56" fmla="*/ 2731 w 2761"/>
              <a:gd name="T57" fmla="*/ 434 h 2767"/>
              <a:gd name="T58" fmla="*/ 2754 w 2761"/>
              <a:gd name="T59" fmla="*/ 474 h 2767"/>
              <a:gd name="T60" fmla="*/ 1341 w 2761"/>
              <a:gd name="T61" fmla="*/ 670 h 2767"/>
              <a:gd name="T62" fmla="*/ 1341 w 2761"/>
              <a:gd name="T63" fmla="*/ 2183 h 2767"/>
              <a:gd name="T64" fmla="*/ 2039 w 2761"/>
              <a:gd name="T65" fmla="*/ 1136 h 2767"/>
              <a:gd name="T66" fmla="*/ 1766 w 2761"/>
              <a:gd name="T67" fmla="*/ 1426 h 2767"/>
              <a:gd name="T68" fmla="*/ 915 w 2761"/>
              <a:gd name="T69" fmla="*/ 1426 h 2767"/>
              <a:gd name="T70" fmla="*/ 1617 w 2761"/>
              <a:gd name="T71" fmla="*/ 722 h 2767"/>
              <a:gd name="T72" fmla="*/ 2533 w 2761"/>
              <a:gd name="T73" fmla="*/ 1037 h 2767"/>
              <a:gd name="T74" fmla="*/ 2238 w 2761"/>
              <a:gd name="T75" fmla="*/ 1096 h 2767"/>
              <a:gd name="T76" fmla="*/ 1341 w 2761"/>
              <a:gd name="T77" fmla="*/ 2383 h 2767"/>
              <a:gd name="T78" fmla="*/ 1341 w 2761"/>
              <a:gd name="T79" fmla="*/ 470 h 2767"/>
              <a:gd name="T80" fmla="*/ 1661 w 2761"/>
              <a:gd name="T81" fmla="*/ 366 h 2767"/>
              <a:gd name="T82" fmla="*/ 1783 w 2761"/>
              <a:gd name="T83" fmla="*/ 161 h 2767"/>
              <a:gd name="T84" fmla="*/ 0 w 2761"/>
              <a:gd name="T85" fmla="*/ 1426 h 2767"/>
              <a:gd name="T86" fmla="*/ 2681 w 2761"/>
              <a:gd name="T87" fmla="*/ 1426 h 2767"/>
              <a:gd name="T88" fmla="*/ 2533 w 2761"/>
              <a:gd name="T89" fmla="*/ 1037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761" h="2767">
                <a:moveTo>
                  <a:pt x="2732" y="555"/>
                </a:moveTo>
                <a:lnTo>
                  <a:pt x="2391" y="896"/>
                </a:lnTo>
                <a:lnTo>
                  <a:pt x="2136" y="896"/>
                </a:lnTo>
                <a:lnTo>
                  <a:pt x="1996" y="896"/>
                </a:lnTo>
                <a:lnTo>
                  <a:pt x="1934" y="958"/>
                </a:lnTo>
                <a:lnTo>
                  <a:pt x="1697" y="1195"/>
                </a:lnTo>
                <a:lnTo>
                  <a:pt x="1550" y="1342"/>
                </a:lnTo>
                <a:lnTo>
                  <a:pt x="1425" y="1467"/>
                </a:lnTo>
                <a:cubicBezTo>
                  <a:pt x="1406" y="1486"/>
                  <a:pt x="1382" y="1495"/>
                  <a:pt x="1357" y="1495"/>
                </a:cubicBezTo>
                <a:cubicBezTo>
                  <a:pt x="1332" y="1495"/>
                  <a:pt x="1307" y="1485"/>
                  <a:pt x="1288" y="1465"/>
                </a:cubicBezTo>
                <a:cubicBezTo>
                  <a:pt x="1252" y="1427"/>
                  <a:pt x="1256" y="1366"/>
                  <a:pt x="1293" y="1329"/>
                </a:cubicBezTo>
                <a:lnTo>
                  <a:pt x="1541" y="1081"/>
                </a:lnTo>
                <a:lnTo>
                  <a:pt x="1560" y="1062"/>
                </a:lnTo>
                <a:lnTo>
                  <a:pt x="1560" y="1062"/>
                </a:lnTo>
                <a:lnTo>
                  <a:pt x="1798" y="824"/>
                </a:lnTo>
                <a:lnTo>
                  <a:pt x="1798" y="824"/>
                </a:lnTo>
                <a:lnTo>
                  <a:pt x="1861" y="760"/>
                </a:lnTo>
                <a:lnTo>
                  <a:pt x="1861" y="624"/>
                </a:lnTo>
                <a:lnTo>
                  <a:pt x="1861" y="366"/>
                </a:lnTo>
                <a:lnTo>
                  <a:pt x="1979" y="248"/>
                </a:lnTo>
                <a:lnTo>
                  <a:pt x="1979" y="248"/>
                </a:lnTo>
                <a:lnTo>
                  <a:pt x="2202" y="25"/>
                </a:lnTo>
                <a:cubicBezTo>
                  <a:pt x="2205" y="22"/>
                  <a:pt x="2208" y="19"/>
                  <a:pt x="2211" y="17"/>
                </a:cubicBezTo>
                <a:cubicBezTo>
                  <a:pt x="2212" y="16"/>
                  <a:pt x="2213" y="16"/>
                  <a:pt x="2213" y="15"/>
                </a:cubicBezTo>
                <a:cubicBezTo>
                  <a:pt x="2217" y="13"/>
                  <a:pt x="2220" y="11"/>
                  <a:pt x="2223" y="9"/>
                </a:cubicBezTo>
                <a:cubicBezTo>
                  <a:pt x="2223" y="9"/>
                  <a:pt x="2224" y="9"/>
                  <a:pt x="2224" y="9"/>
                </a:cubicBezTo>
                <a:cubicBezTo>
                  <a:pt x="2227" y="7"/>
                  <a:pt x="2230" y="6"/>
                  <a:pt x="2234" y="5"/>
                </a:cubicBezTo>
                <a:cubicBezTo>
                  <a:pt x="2234" y="5"/>
                  <a:pt x="2235" y="4"/>
                  <a:pt x="2236" y="4"/>
                </a:cubicBezTo>
                <a:cubicBezTo>
                  <a:pt x="2239" y="3"/>
                  <a:pt x="2243" y="2"/>
                  <a:pt x="2246" y="1"/>
                </a:cubicBezTo>
                <a:cubicBezTo>
                  <a:pt x="2247" y="1"/>
                  <a:pt x="2247" y="1"/>
                  <a:pt x="2248" y="1"/>
                </a:cubicBezTo>
                <a:cubicBezTo>
                  <a:pt x="2251" y="1"/>
                  <a:pt x="2254" y="0"/>
                  <a:pt x="2257" y="0"/>
                </a:cubicBezTo>
                <a:cubicBezTo>
                  <a:pt x="2258" y="0"/>
                  <a:pt x="2259" y="0"/>
                  <a:pt x="2260" y="0"/>
                </a:cubicBezTo>
                <a:cubicBezTo>
                  <a:pt x="2263" y="0"/>
                  <a:pt x="2267" y="0"/>
                  <a:pt x="2270" y="0"/>
                </a:cubicBezTo>
                <a:cubicBezTo>
                  <a:pt x="2271" y="0"/>
                  <a:pt x="2271" y="1"/>
                  <a:pt x="2272" y="1"/>
                </a:cubicBezTo>
                <a:cubicBezTo>
                  <a:pt x="2275" y="1"/>
                  <a:pt x="2278" y="2"/>
                  <a:pt x="2281" y="2"/>
                </a:cubicBezTo>
                <a:cubicBezTo>
                  <a:pt x="2282" y="2"/>
                  <a:pt x="2283" y="3"/>
                  <a:pt x="2283" y="3"/>
                </a:cubicBezTo>
                <a:cubicBezTo>
                  <a:pt x="2287" y="4"/>
                  <a:pt x="2290" y="5"/>
                  <a:pt x="2293" y="6"/>
                </a:cubicBezTo>
                <a:cubicBezTo>
                  <a:pt x="2294" y="6"/>
                  <a:pt x="2294" y="6"/>
                  <a:pt x="2295" y="7"/>
                </a:cubicBezTo>
                <a:cubicBezTo>
                  <a:pt x="2298" y="8"/>
                  <a:pt x="2300" y="9"/>
                  <a:pt x="2303" y="11"/>
                </a:cubicBezTo>
                <a:cubicBezTo>
                  <a:pt x="2304" y="11"/>
                  <a:pt x="2305" y="12"/>
                  <a:pt x="2305" y="12"/>
                </a:cubicBezTo>
                <a:cubicBezTo>
                  <a:pt x="2308" y="14"/>
                  <a:pt x="2311" y="16"/>
                  <a:pt x="2314" y="18"/>
                </a:cubicBezTo>
                <a:cubicBezTo>
                  <a:pt x="2314" y="18"/>
                  <a:pt x="2315" y="18"/>
                  <a:pt x="2315" y="19"/>
                </a:cubicBezTo>
                <a:cubicBezTo>
                  <a:pt x="2317" y="21"/>
                  <a:pt x="2320" y="23"/>
                  <a:pt x="2322" y="25"/>
                </a:cubicBezTo>
                <a:cubicBezTo>
                  <a:pt x="2323" y="25"/>
                  <a:pt x="2323" y="26"/>
                  <a:pt x="2324" y="27"/>
                </a:cubicBezTo>
                <a:cubicBezTo>
                  <a:pt x="2326" y="29"/>
                  <a:pt x="2329" y="32"/>
                  <a:pt x="2331" y="35"/>
                </a:cubicBezTo>
                <a:cubicBezTo>
                  <a:pt x="2331" y="35"/>
                  <a:pt x="2331" y="35"/>
                  <a:pt x="2331" y="36"/>
                </a:cubicBezTo>
                <a:cubicBezTo>
                  <a:pt x="2333" y="38"/>
                  <a:pt x="2335" y="41"/>
                  <a:pt x="2337" y="44"/>
                </a:cubicBezTo>
                <a:cubicBezTo>
                  <a:pt x="2337" y="45"/>
                  <a:pt x="2338" y="46"/>
                  <a:pt x="2338" y="47"/>
                </a:cubicBezTo>
                <a:cubicBezTo>
                  <a:pt x="2340" y="50"/>
                  <a:pt x="2341" y="53"/>
                  <a:pt x="2342" y="57"/>
                </a:cubicBezTo>
                <a:cubicBezTo>
                  <a:pt x="2342" y="57"/>
                  <a:pt x="2342" y="57"/>
                  <a:pt x="2342" y="57"/>
                </a:cubicBezTo>
                <a:cubicBezTo>
                  <a:pt x="2344" y="61"/>
                  <a:pt x="2344" y="64"/>
                  <a:pt x="2345" y="68"/>
                </a:cubicBezTo>
                <a:cubicBezTo>
                  <a:pt x="2345" y="69"/>
                  <a:pt x="2346" y="70"/>
                  <a:pt x="2346" y="71"/>
                </a:cubicBezTo>
                <a:cubicBezTo>
                  <a:pt x="2346" y="75"/>
                  <a:pt x="2347" y="79"/>
                  <a:pt x="2347" y="83"/>
                </a:cubicBezTo>
                <a:lnTo>
                  <a:pt x="2354" y="403"/>
                </a:lnTo>
                <a:lnTo>
                  <a:pt x="2361" y="403"/>
                </a:lnTo>
                <a:lnTo>
                  <a:pt x="2674" y="410"/>
                </a:lnTo>
                <a:cubicBezTo>
                  <a:pt x="2691" y="410"/>
                  <a:pt x="2705" y="415"/>
                  <a:pt x="2718" y="423"/>
                </a:cubicBezTo>
                <a:cubicBezTo>
                  <a:pt x="2722" y="426"/>
                  <a:pt x="2727" y="430"/>
                  <a:pt x="2731" y="434"/>
                </a:cubicBezTo>
                <a:cubicBezTo>
                  <a:pt x="2737" y="439"/>
                  <a:pt x="2741" y="446"/>
                  <a:pt x="2745" y="452"/>
                </a:cubicBezTo>
                <a:cubicBezTo>
                  <a:pt x="2749" y="459"/>
                  <a:pt x="2752" y="467"/>
                  <a:pt x="2754" y="474"/>
                </a:cubicBezTo>
                <a:cubicBezTo>
                  <a:pt x="2761" y="501"/>
                  <a:pt x="2755" y="532"/>
                  <a:pt x="2732" y="555"/>
                </a:cubicBezTo>
                <a:close/>
                <a:moveTo>
                  <a:pt x="1341" y="670"/>
                </a:moveTo>
                <a:cubicBezTo>
                  <a:pt x="923" y="670"/>
                  <a:pt x="584" y="1009"/>
                  <a:pt x="584" y="1426"/>
                </a:cubicBezTo>
                <a:cubicBezTo>
                  <a:pt x="584" y="1844"/>
                  <a:pt x="923" y="2183"/>
                  <a:pt x="1341" y="2183"/>
                </a:cubicBezTo>
                <a:cubicBezTo>
                  <a:pt x="1758" y="2183"/>
                  <a:pt x="2097" y="1844"/>
                  <a:pt x="2097" y="1426"/>
                </a:cubicBezTo>
                <a:cubicBezTo>
                  <a:pt x="2097" y="1323"/>
                  <a:pt x="2076" y="1225"/>
                  <a:pt x="2039" y="1136"/>
                </a:cubicBezTo>
                <a:lnTo>
                  <a:pt x="1766" y="1409"/>
                </a:lnTo>
                <a:cubicBezTo>
                  <a:pt x="1766" y="1415"/>
                  <a:pt x="1766" y="1421"/>
                  <a:pt x="1766" y="1426"/>
                </a:cubicBezTo>
                <a:cubicBezTo>
                  <a:pt x="1766" y="1661"/>
                  <a:pt x="1575" y="1852"/>
                  <a:pt x="1341" y="1852"/>
                </a:cubicBezTo>
                <a:cubicBezTo>
                  <a:pt x="1106" y="1852"/>
                  <a:pt x="915" y="1661"/>
                  <a:pt x="915" y="1426"/>
                </a:cubicBezTo>
                <a:cubicBezTo>
                  <a:pt x="915" y="1192"/>
                  <a:pt x="1104" y="1002"/>
                  <a:pt x="1338" y="1001"/>
                </a:cubicBezTo>
                <a:lnTo>
                  <a:pt x="1617" y="722"/>
                </a:lnTo>
                <a:cubicBezTo>
                  <a:pt x="1531" y="688"/>
                  <a:pt x="1438" y="670"/>
                  <a:pt x="1341" y="670"/>
                </a:cubicBezTo>
                <a:close/>
                <a:moveTo>
                  <a:pt x="2533" y="1037"/>
                </a:moveTo>
                <a:cubicBezTo>
                  <a:pt x="2495" y="1074"/>
                  <a:pt x="2444" y="1096"/>
                  <a:pt x="2391" y="1096"/>
                </a:cubicBezTo>
                <a:lnTo>
                  <a:pt x="2238" y="1096"/>
                </a:lnTo>
                <a:cubicBezTo>
                  <a:pt x="2276" y="1199"/>
                  <a:pt x="2297" y="1310"/>
                  <a:pt x="2297" y="1426"/>
                </a:cubicBezTo>
                <a:cubicBezTo>
                  <a:pt x="2297" y="1954"/>
                  <a:pt x="1868" y="2383"/>
                  <a:pt x="1341" y="2383"/>
                </a:cubicBezTo>
                <a:cubicBezTo>
                  <a:pt x="813" y="2383"/>
                  <a:pt x="384" y="1954"/>
                  <a:pt x="384" y="1426"/>
                </a:cubicBezTo>
                <a:cubicBezTo>
                  <a:pt x="384" y="899"/>
                  <a:pt x="813" y="470"/>
                  <a:pt x="1341" y="470"/>
                </a:cubicBezTo>
                <a:cubicBezTo>
                  <a:pt x="1453" y="470"/>
                  <a:pt x="1561" y="489"/>
                  <a:pt x="1661" y="525"/>
                </a:cubicBezTo>
                <a:lnTo>
                  <a:pt x="1661" y="366"/>
                </a:lnTo>
                <a:cubicBezTo>
                  <a:pt x="1661" y="313"/>
                  <a:pt x="1682" y="262"/>
                  <a:pt x="1720" y="224"/>
                </a:cubicBezTo>
                <a:lnTo>
                  <a:pt x="1783" y="161"/>
                </a:lnTo>
                <a:cubicBezTo>
                  <a:pt x="1644" y="112"/>
                  <a:pt x="1496" y="86"/>
                  <a:pt x="1341" y="86"/>
                </a:cubicBezTo>
                <a:cubicBezTo>
                  <a:pt x="601" y="86"/>
                  <a:pt x="0" y="687"/>
                  <a:pt x="0" y="1426"/>
                </a:cubicBezTo>
                <a:cubicBezTo>
                  <a:pt x="0" y="2165"/>
                  <a:pt x="601" y="2767"/>
                  <a:pt x="1341" y="2767"/>
                </a:cubicBezTo>
                <a:cubicBezTo>
                  <a:pt x="2080" y="2767"/>
                  <a:pt x="2681" y="2165"/>
                  <a:pt x="2681" y="1426"/>
                </a:cubicBezTo>
                <a:cubicBezTo>
                  <a:pt x="2681" y="1266"/>
                  <a:pt x="2653" y="1112"/>
                  <a:pt x="2601" y="969"/>
                </a:cubicBezTo>
                <a:lnTo>
                  <a:pt x="2533" y="1037"/>
                </a:lnTo>
                <a:close/>
              </a:path>
            </a:pathLst>
          </a:custGeom>
          <a:solidFill>
            <a:srgbClr val="7C7C5B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ma14="http://schemas.microsoft.com/office/mac/drawingml/2011/main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 animBg="1"/>
      <p:bldP spid="980" grpId="0" animBg="1"/>
      <p:bldP spid="982" grpId="0" animBg="1"/>
      <p:bldP spid="983" grpId="0" animBg="1"/>
      <p:bldP spid="985" grpId="0" animBg="1"/>
      <p:bldP spid="989" grpId="0" animBg="1"/>
      <p:bldP spid="9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qa0yxpa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White">
      <a:dk1>
        <a:srgbClr val="515252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qa0yxpa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0" u="none" strike="noStrike" cap="all" spc="0" normalizeH="0" baseline="0">
            <a:ln>
              <a:noFill/>
            </a:ln>
            <a:solidFill>
              <a:srgbClr val="515252"/>
            </a:solidFill>
            <a:effectLst/>
            <a:uFillTx/>
            <a:latin typeface="Lato Bold"/>
            <a:ea typeface="Lato Bold"/>
            <a:cs typeface="Lato Bold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ww.freeppt7.com-3">
  <a:themeElements>
    <a:clrScheme name="Custom 23">
      <a:dk1>
        <a:srgbClr val="BD9577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272626"/>
      </a:accent6>
      <a:hlink>
        <a:srgbClr val="5F5F5F"/>
      </a:hlink>
      <a:folHlink>
        <a:srgbClr val="919191"/>
      </a:folHlink>
    </a:clrScheme>
    <a:fontScheme name="qa0yxpa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ww.jpppt.com-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1639</Words>
  <Application>Microsoft Office PowerPoint</Application>
  <PresentationFormat>宽屏</PresentationFormat>
  <Paragraphs>293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Helvetica Light</vt:lpstr>
      <vt:lpstr>等线</vt:lpstr>
      <vt:lpstr>微软雅黑</vt:lpstr>
      <vt:lpstr>Arial</vt:lpstr>
      <vt:lpstr>Calibri</vt:lpstr>
      <vt:lpstr>Lato Light</vt:lpstr>
      <vt:lpstr>Lato Regular</vt:lpstr>
      <vt:lpstr>www.freeppt7.com</vt:lpstr>
      <vt:lpstr>www.jpppt.com</vt:lpstr>
      <vt:lpstr>www.freeppt7.com-3</vt:lpstr>
      <vt:lpstr>www.jpppt.com-4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Data driven</vt:lpstr>
      <vt:lpstr>PowerPoint 演示文稿</vt:lpstr>
      <vt:lpstr>PowerPoint 演示文稿</vt:lpstr>
      <vt:lpstr>PowerPoint 演示文稿</vt:lpstr>
      <vt:lpstr>PowerPoint 演示文稿</vt:lpstr>
      <vt:lpstr>Examples of our wonderful works</vt:lpstr>
      <vt:lpstr>Data driven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Creative and informative infographic</vt:lpstr>
      <vt:lpstr>Creative and informative infographic</vt:lpstr>
      <vt:lpstr>PowerPoint 演示文稿</vt:lpstr>
      <vt:lpstr>Creative and informative infographic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81</cp:revision>
  <dcterms:created xsi:type="dcterms:W3CDTF">2019-02-26T11:50:49Z</dcterms:created>
  <dcterms:modified xsi:type="dcterms:W3CDTF">2021-10-19T08:18:09Z</dcterms:modified>
</cp:coreProperties>
</file>