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7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2.xml" ContentType="application/vnd.openxmlformats-officedocument.presentationml.notesSlide+xml"/>
  <Override PartName="/ppt/tags/tag58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56" r:id="rId3"/>
    <p:sldId id="257" r:id="rId4"/>
    <p:sldId id="258" r:id="rId5"/>
    <p:sldId id="277" r:id="rId6"/>
    <p:sldId id="294" r:id="rId7"/>
    <p:sldId id="295" r:id="rId8"/>
    <p:sldId id="296" r:id="rId9"/>
    <p:sldId id="297" r:id="rId10"/>
    <p:sldId id="298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76" r:id="rId28"/>
    <p:sldId id="1773" r:id="rId29"/>
    <p:sldId id="304" r:id="rId30"/>
    <p:sldId id="305" r:id="rId31"/>
    <p:sldId id="306" r:id="rId32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9684"/>
    <a:srgbClr val="EC9689"/>
    <a:srgbClr val="F6CBC8"/>
    <a:srgbClr val="92A8D1"/>
    <a:srgbClr val="42406F"/>
    <a:srgbClr val="EFEEE9"/>
    <a:srgbClr val="F8F8F8"/>
    <a:srgbClr val="F7C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21212121212121E-2"/>
          <c:y val="6.8334356779326436E-2"/>
          <c:w val="0.97575757575757571"/>
          <c:h val="0.786618572551783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指标</c:v>
                </c:pt>
              </c:strCache>
            </c:strRef>
          </c:tx>
          <c:spPr>
            <a:ln w="28575" cap="rnd">
              <a:solidFill>
                <a:srgbClr val="42406F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846242"/>
              </a:solidFill>
              <a:ln w="19050">
                <a:solidFill>
                  <a:srgbClr val="42406F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Sheet1!$B$2:$B$13</c:f>
              <c:numCache>
                <c:formatCode>0</c:formatCode>
                <c:ptCount val="12"/>
                <c:pt idx="0">
                  <c:v>42.24920704533416</c:v>
                </c:pt>
                <c:pt idx="1">
                  <c:v>53.751962936294596</c:v>
                </c:pt>
                <c:pt idx="2">
                  <c:v>57.405732337593768</c:v>
                </c:pt>
                <c:pt idx="3">
                  <c:v>52.311112371779132</c:v>
                </c:pt>
                <c:pt idx="4">
                  <c:v>48.282018560068536</c:v>
                </c:pt>
                <c:pt idx="5">
                  <c:v>54.280151471787292</c:v>
                </c:pt>
                <c:pt idx="6">
                  <c:v>36.721435793998893</c:v>
                </c:pt>
                <c:pt idx="7">
                  <c:v>59.413980017822823</c:v>
                </c:pt>
                <c:pt idx="8">
                  <c:v>43.747515352384191</c:v>
                </c:pt>
                <c:pt idx="9">
                  <c:v>51.991484182606797</c:v>
                </c:pt>
                <c:pt idx="10">
                  <c:v>43.148129130304916</c:v>
                </c:pt>
                <c:pt idx="11">
                  <c:v>64.047565622986795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282-48CB-B1D9-7E68E7A7C0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259264"/>
        <c:axId val="49261568"/>
      </c:lineChart>
      <c:catAx>
        <c:axId val="4925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 algn="ctr">
              <a:defRPr/>
            </a:pPr>
            <a:endParaRPr lang="zh-CN"/>
          </a:p>
        </c:txPr>
        <c:crossAx val="49261568"/>
        <c:crosses val="autoZero"/>
        <c:auto val="1"/>
        <c:lblAlgn val="ctr"/>
        <c:lblOffset val="100"/>
        <c:noMultiLvlLbl val="0"/>
      </c:catAx>
      <c:valAx>
        <c:axId val="49261568"/>
        <c:scaling>
          <c:orientation val="minMax"/>
          <c:min val="30"/>
        </c:scaling>
        <c:delete val="1"/>
        <c:axPos val="l"/>
        <c:majorGridlines>
          <c:spPr>
            <a:ln w="9525" cap="flat" cmpd="sng" algn="ctr">
              <a:solidFill>
                <a:schemeClr val="bg1">
                  <a:alpha val="30196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low"/>
        <c:crossAx val="4925926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F6CBC8"/>
      </a:solidFill>
    </a:ln>
    <a:effectLst/>
  </c:spPr>
  <c:txPr>
    <a:bodyPr/>
    <a:lstStyle/>
    <a:p>
      <a:pPr>
        <a:defRPr>
          <a:solidFill>
            <a:schemeClr val="bg1"/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9A-4F2D-8297-AEA82863311E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9A-4F2D-8297-AEA8286331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27033600"/>
        <c:axId val="627035136"/>
        <c:axId val="0"/>
      </c:bar3DChart>
      <c:catAx>
        <c:axId val="6270336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27035136"/>
        <c:crosses val="autoZero"/>
        <c:auto val="1"/>
        <c:lblAlgn val="ctr"/>
        <c:lblOffset val="100"/>
        <c:noMultiLvlLbl val="0"/>
      </c:catAx>
      <c:valAx>
        <c:axId val="627035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27033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5549F-A9DF-4C16-8488-BE61DB9DD33B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69145-0AAA-469C-BBCB-8880E4FDE3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49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69145-0AAA-469C-BBCB-8880E4FDE37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116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69145-0AAA-469C-BBCB-8880E4FDE37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899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69145-0AAA-469C-BBCB-8880E4FDE37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192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69145-0AAA-469C-BBCB-8880E4FDE37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975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69145-0AAA-469C-BBCB-8880E4FDE37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759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69145-0AAA-469C-BBCB-8880E4FDE37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759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69145-0AAA-469C-BBCB-8880E4FDE37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872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69145-0AAA-469C-BBCB-8880E4FDE37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0638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69145-0AAA-469C-BBCB-8880E4FDE37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2444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69145-0AAA-469C-BBCB-8880E4FDE37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535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69145-0AAA-469C-BBCB-8880E4FDE37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254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69145-0AAA-469C-BBCB-8880E4FDE37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3604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69145-0AAA-469C-BBCB-8880E4FDE37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9180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69145-0AAA-469C-BBCB-8880E4FDE37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996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69145-0AAA-469C-BBCB-8880E4FDE37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6321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69145-0AAA-469C-BBCB-8880E4FDE37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22365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69145-0AAA-469C-BBCB-8880E4FDE37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0031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69145-0AAA-469C-BBCB-8880E4FDE37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7502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69145-0AAA-469C-BBCB-8880E4FDE37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7296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69145-0AAA-469C-BBCB-8880E4FDE37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60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69145-0AAA-469C-BBCB-8880E4FDE37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260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69145-0AAA-469C-BBCB-8880E4FDE3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920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69145-0AAA-469C-BBCB-8880E4FDE3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589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69145-0AAA-469C-BBCB-8880E4FDE3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086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69145-0AAA-469C-BBCB-8880E4FDE3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149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69145-0AAA-469C-BBCB-8880E4FDE3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364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4566-2C61-4114-BFA0-53B4EDA424D9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2EF7-0002-4323-8C5A-8FCA3BB75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711171"/>
      </p:ext>
    </p:extLst>
  </p:cSld>
  <p:clrMapOvr>
    <a:masterClrMapping/>
  </p:clrMapOvr>
  <p:transition spd="slow" advTm="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4566-2C61-4114-BFA0-53B4EDA424D9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2EF7-0002-4323-8C5A-8FCA3BB75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6669514"/>
      </p:ext>
    </p:extLst>
  </p:cSld>
  <p:clrMapOvr>
    <a:masterClrMapping/>
  </p:clrMapOvr>
  <p:transition spd="slow" advTm="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4566-2C61-4114-BFA0-53B4EDA424D9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2EF7-0002-4323-8C5A-8FCA3BB75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417839"/>
      </p:ext>
    </p:extLst>
  </p:cSld>
  <p:clrMapOvr>
    <a:masterClrMapping/>
  </p:clrMapOvr>
  <p:transition spd="slow" advTm="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2232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732036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2021/10/19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0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2021/10/19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24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108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4566-2C61-4114-BFA0-53B4EDA424D9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2EF7-0002-4323-8C5A-8FCA3BB75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054583"/>
      </p:ext>
    </p:extLst>
  </p:cSld>
  <p:clrMapOvr>
    <a:masterClrMapping/>
  </p:clrMapOvr>
  <p:transition spd="slow" advTm="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4566-2C61-4114-BFA0-53B4EDA424D9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2EF7-0002-4323-8C5A-8FCA3BB75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379978"/>
      </p:ext>
    </p:extLst>
  </p:cSld>
  <p:clrMapOvr>
    <a:masterClrMapping/>
  </p:clrMapOvr>
  <p:transition spd="slow" advTm="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4566-2C61-4114-BFA0-53B4EDA424D9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2EF7-0002-4323-8C5A-8FCA3BB75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435366"/>
      </p:ext>
    </p:extLst>
  </p:cSld>
  <p:clrMapOvr>
    <a:masterClrMapping/>
  </p:clrMapOvr>
  <p:transition spd="slow" advTm="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4566-2C61-4114-BFA0-53B4EDA424D9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2EF7-0002-4323-8C5A-8FCA3BB7516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43180" y="6737073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75855820"/>
      </p:ext>
    </p:extLst>
  </p:cSld>
  <p:clrMapOvr>
    <a:masterClrMapping/>
  </p:clrMapOvr>
  <p:transition spd="slow" advTm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4566-2C61-4114-BFA0-53B4EDA424D9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2EF7-0002-4323-8C5A-8FCA3BB75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079638"/>
      </p:ext>
    </p:extLst>
  </p:cSld>
  <p:clrMapOvr>
    <a:masterClrMapping/>
  </p:clrMapOvr>
  <p:transition spd="slow" advTm="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4566-2C61-4114-BFA0-53B4EDA424D9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2EF7-0002-4323-8C5A-8FCA3BB75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47843"/>
      </p:ext>
    </p:extLst>
  </p:cSld>
  <p:clrMapOvr>
    <a:masterClrMapping/>
  </p:clrMapOvr>
  <p:transition spd="slow" advTm="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4566-2C61-4114-BFA0-53B4EDA424D9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2EF7-0002-4323-8C5A-8FCA3BB75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052941"/>
      </p:ext>
    </p:extLst>
  </p:cSld>
  <p:clrMapOvr>
    <a:masterClrMapping/>
  </p:clrMapOvr>
  <p:transition spd="slow" advTm="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4566-2C61-4114-BFA0-53B4EDA424D9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2EF7-0002-4323-8C5A-8FCA3BB75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445281"/>
      </p:ext>
    </p:extLst>
  </p:cSld>
  <p:clrMapOvr>
    <a:masterClrMapping/>
  </p:clrMapOvr>
  <p:transition spd="slow" advTm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4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74566-2C61-4114-BFA0-53B4EDA424D9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02EF7-0002-4323-8C5A-8FCA3BB75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70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5" r:id="rId13"/>
  </p:sldLayoutIdLst>
  <p:transition spd="slow" advTm="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10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10" Type="http://schemas.openxmlformats.org/officeDocument/2006/relationships/tags" Target="../tags/tag50.xml"/><Relationship Id="rId19" Type="http://schemas.openxmlformats.org/officeDocument/2006/relationships/notesSlide" Target="../notesSlides/notesSlide12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8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image" Target="../media/image23.jpeg"/><Relationship Id="rId5" Type="http://schemas.openxmlformats.org/officeDocument/2006/relationships/tags" Target="../tags/tag63.xml"/><Relationship Id="rId10" Type="http://schemas.openxmlformats.org/officeDocument/2006/relationships/notesSlide" Target="../notesSlides/notesSlide26.xml"/><Relationship Id="rId4" Type="http://schemas.openxmlformats.org/officeDocument/2006/relationships/tags" Target="../tags/tag62.xml"/><Relationship Id="rId9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dDW77rhEfG4hzWmlBBnfTQ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groups/best.PowerPoint.templates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facebook.com/freeppt7/" TargetMode="External"/><Relationship Id="rId5" Type="http://schemas.openxmlformats.org/officeDocument/2006/relationships/hyperlink" Target="https://www.instagram.com/slidesfree/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A_文本框 69"/>
          <p:cNvSpPr txBox="1"/>
          <p:nvPr>
            <p:custDataLst>
              <p:tags r:id="rId1"/>
            </p:custDataLst>
          </p:nvPr>
        </p:nvSpPr>
        <p:spPr>
          <a:xfrm>
            <a:off x="5455381" y="4164758"/>
            <a:ext cx="2582291" cy="1815882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ctr"/>
            <a:r>
              <a:rPr lang="en-US" altLang="zh-CN" sz="11500">
                <a:solidFill>
                  <a:schemeClr val="bg1">
                    <a:lumMod val="95000"/>
                    <a:alpha val="20000"/>
                  </a:schemeClr>
                </a:solidFill>
                <a:cs typeface="+mn-ea"/>
                <a:sym typeface="+mn-lt"/>
              </a:rPr>
              <a:t>N</a:t>
            </a:r>
          </a:p>
        </p:txBody>
      </p:sp>
      <p:sp>
        <p:nvSpPr>
          <p:cNvPr id="52" name="PA_矩形 51"/>
          <p:cNvSpPr/>
          <p:nvPr>
            <p:custDataLst>
              <p:tags r:id="rId2"/>
            </p:custDataLst>
          </p:nvPr>
        </p:nvSpPr>
        <p:spPr>
          <a:xfrm>
            <a:off x="8548915" y="-304800"/>
            <a:ext cx="180000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PA_矩形 52"/>
          <p:cNvSpPr/>
          <p:nvPr>
            <p:custDataLst>
              <p:tags r:id="rId3"/>
            </p:custDataLst>
          </p:nvPr>
        </p:nvSpPr>
        <p:spPr>
          <a:xfrm>
            <a:off x="8851900" y="-571500"/>
            <a:ext cx="180000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PA_矩形 53"/>
          <p:cNvSpPr/>
          <p:nvPr>
            <p:custDataLst>
              <p:tags r:id="rId4"/>
            </p:custDataLst>
          </p:nvPr>
        </p:nvSpPr>
        <p:spPr>
          <a:xfrm>
            <a:off x="9169400" y="-571500"/>
            <a:ext cx="180000" cy="6858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PA_矩形 54"/>
          <p:cNvSpPr/>
          <p:nvPr>
            <p:custDataLst>
              <p:tags r:id="rId5"/>
            </p:custDataLst>
          </p:nvPr>
        </p:nvSpPr>
        <p:spPr>
          <a:xfrm>
            <a:off x="9486900" y="-304800"/>
            <a:ext cx="180000" cy="6858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PA_矩形 60"/>
          <p:cNvSpPr/>
          <p:nvPr>
            <p:custDataLst>
              <p:tags r:id="rId6"/>
            </p:custDataLst>
          </p:nvPr>
        </p:nvSpPr>
        <p:spPr>
          <a:xfrm>
            <a:off x="9804400" y="0"/>
            <a:ext cx="180000" cy="6858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PA_矩形 13"/>
          <p:cNvSpPr/>
          <p:nvPr>
            <p:custDataLst>
              <p:tags r:id="rId7"/>
            </p:custDataLst>
          </p:nvPr>
        </p:nvSpPr>
        <p:spPr>
          <a:xfrm>
            <a:off x="8215087" y="0"/>
            <a:ext cx="180000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PA_椭圆 24"/>
          <p:cNvSpPr/>
          <p:nvPr>
            <p:custDataLst>
              <p:tags r:id="rId8"/>
            </p:custDataLst>
          </p:nvPr>
        </p:nvSpPr>
        <p:spPr>
          <a:xfrm>
            <a:off x="6867510" y="5105153"/>
            <a:ext cx="740228" cy="740228"/>
          </a:xfrm>
          <a:prstGeom prst="ellipse">
            <a:avLst/>
          </a:prstGeom>
          <a:solidFill>
            <a:srgbClr val="92A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PA_椭圆 25"/>
          <p:cNvSpPr/>
          <p:nvPr>
            <p:custDataLst>
              <p:tags r:id="rId9"/>
            </p:custDataLst>
          </p:nvPr>
        </p:nvSpPr>
        <p:spPr>
          <a:xfrm>
            <a:off x="6108009" y="6190273"/>
            <a:ext cx="347915" cy="347914"/>
          </a:xfrm>
          <a:prstGeom prst="ellipse">
            <a:avLst/>
          </a:prstGeom>
          <a:solidFill>
            <a:srgbClr val="EF9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PA_任意多边形 36"/>
          <p:cNvSpPr/>
          <p:nvPr>
            <p:custDataLst>
              <p:tags r:id="rId10"/>
            </p:custDataLst>
          </p:nvPr>
        </p:nvSpPr>
        <p:spPr>
          <a:xfrm>
            <a:off x="8215086" y="0"/>
            <a:ext cx="3356815" cy="4898424"/>
          </a:xfrm>
          <a:custGeom>
            <a:avLst/>
            <a:gdLst>
              <a:gd name="connsiteX0" fmla="*/ 0 w 3356814"/>
              <a:gd name="connsiteY0" fmla="*/ 0 h 4898424"/>
              <a:gd name="connsiteX1" fmla="*/ 3356814 w 3356814"/>
              <a:gd name="connsiteY1" fmla="*/ 0 h 4898424"/>
              <a:gd name="connsiteX2" fmla="*/ 3356814 w 3356814"/>
              <a:gd name="connsiteY2" fmla="*/ 4898424 h 4898424"/>
              <a:gd name="connsiteX3" fmla="*/ 0 w 3356814"/>
              <a:gd name="connsiteY3" fmla="*/ 4898424 h 4898424"/>
              <a:gd name="connsiteX4" fmla="*/ 0 w 3356814"/>
              <a:gd name="connsiteY4" fmla="*/ 2200905 h 4898424"/>
              <a:gd name="connsiteX5" fmla="*/ 9616 w 3356814"/>
              <a:gd name="connsiteY5" fmla="*/ 2210521 h 4898424"/>
              <a:gd name="connsiteX6" fmla="*/ 841466 w 3356814"/>
              <a:gd name="connsiteY6" fmla="*/ 1378671 h 4898424"/>
              <a:gd name="connsiteX7" fmla="*/ 9616 w 3356814"/>
              <a:gd name="connsiteY7" fmla="*/ 546821 h 4898424"/>
              <a:gd name="connsiteX8" fmla="*/ 0 w 3356814"/>
              <a:gd name="connsiteY8" fmla="*/ 556437 h 489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6814" h="4898424">
                <a:moveTo>
                  <a:pt x="0" y="0"/>
                </a:moveTo>
                <a:lnTo>
                  <a:pt x="3356814" y="0"/>
                </a:lnTo>
                <a:lnTo>
                  <a:pt x="3356814" y="4898424"/>
                </a:lnTo>
                <a:lnTo>
                  <a:pt x="0" y="4898424"/>
                </a:lnTo>
                <a:lnTo>
                  <a:pt x="0" y="2200905"/>
                </a:lnTo>
                <a:lnTo>
                  <a:pt x="9616" y="2210521"/>
                </a:lnTo>
                <a:lnTo>
                  <a:pt x="841466" y="1378671"/>
                </a:lnTo>
                <a:lnTo>
                  <a:pt x="9616" y="546821"/>
                </a:lnTo>
                <a:lnTo>
                  <a:pt x="0" y="556437"/>
                </a:lnTo>
                <a:close/>
              </a:path>
            </a:pathLst>
          </a:custGeom>
          <a:solidFill>
            <a:srgbClr val="92A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5" name="PA_组合 104"/>
          <p:cNvGrpSpPr/>
          <p:nvPr>
            <p:custDataLst>
              <p:tags r:id="rId11"/>
            </p:custDataLst>
          </p:nvPr>
        </p:nvGrpSpPr>
        <p:grpSpPr>
          <a:xfrm>
            <a:off x="9227457" y="1315173"/>
            <a:ext cx="1427843" cy="159899"/>
            <a:chOff x="9107714" y="1206258"/>
            <a:chExt cx="1427843" cy="159899"/>
          </a:xfrm>
        </p:grpSpPr>
        <p:sp>
          <p:nvSpPr>
            <p:cNvPr id="28" name="椭圆 27"/>
            <p:cNvSpPr/>
            <p:nvPr/>
          </p:nvSpPr>
          <p:spPr>
            <a:xfrm>
              <a:off x="9107714" y="1206258"/>
              <a:ext cx="159657" cy="159657"/>
            </a:xfrm>
            <a:prstGeom prst="ellipse">
              <a:avLst/>
            </a:prstGeom>
            <a:solidFill>
              <a:srgbClr val="F7C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9740900" y="1206500"/>
              <a:ext cx="159657" cy="159657"/>
            </a:xfrm>
            <a:prstGeom prst="ellipse">
              <a:avLst/>
            </a:prstGeom>
            <a:solidFill>
              <a:srgbClr val="F7C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10375900" y="1206500"/>
              <a:ext cx="159657" cy="159657"/>
            </a:xfrm>
            <a:prstGeom prst="ellipse">
              <a:avLst/>
            </a:prstGeom>
            <a:solidFill>
              <a:srgbClr val="F7C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2" name="PA_任意多边形 31"/>
          <p:cNvSpPr/>
          <p:nvPr>
            <p:custDataLst>
              <p:tags r:id="rId12"/>
            </p:custDataLst>
          </p:nvPr>
        </p:nvSpPr>
        <p:spPr>
          <a:xfrm>
            <a:off x="8851901" y="3789414"/>
            <a:ext cx="2033815" cy="1109013"/>
          </a:xfrm>
          <a:custGeom>
            <a:avLst/>
            <a:gdLst>
              <a:gd name="connsiteX0" fmla="*/ 1016907 w 2033814"/>
              <a:gd name="connsiteY0" fmla="*/ 0 h 1109013"/>
              <a:gd name="connsiteX1" fmla="*/ 2033814 w 2033814"/>
              <a:gd name="connsiteY1" fmla="*/ 1016907 h 1109013"/>
              <a:gd name="connsiteX2" fmla="*/ 2029163 w 2033814"/>
              <a:gd name="connsiteY2" fmla="*/ 1109013 h 1109013"/>
              <a:gd name="connsiteX3" fmla="*/ 4651 w 2033814"/>
              <a:gd name="connsiteY3" fmla="*/ 1109013 h 1109013"/>
              <a:gd name="connsiteX4" fmla="*/ 0 w 2033814"/>
              <a:gd name="connsiteY4" fmla="*/ 1016907 h 1109013"/>
              <a:gd name="connsiteX5" fmla="*/ 1016907 w 2033814"/>
              <a:gd name="connsiteY5" fmla="*/ 0 h 110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3814" h="1109013">
                <a:moveTo>
                  <a:pt x="1016907" y="0"/>
                </a:moveTo>
                <a:cubicBezTo>
                  <a:pt x="1578529" y="0"/>
                  <a:pt x="2033814" y="455285"/>
                  <a:pt x="2033814" y="1016907"/>
                </a:cubicBezTo>
                <a:lnTo>
                  <a:pt x="2029163" y="1109013"/>
                </a:lnTo>
                <a:lnTo>
                  <a:pt x="4651" y="1109013"/>
                </a:lnTo>
                <a:lnTo>
                  <a:pt x="0" y="1016907"/>
                </a:lnTo>
                <a:cubicBezTo>
                  <a:pt x="0" y="455285"/>
                  <a:pt x="455285" y="0"/>
                  <a:pt x="1016907" y="0"/>
                </a:cubicBezTo>
                <a:close/>
              </a:path>
            </a:pathLst>
          </a:custGeom>
          <a:solidFill>
            <a:srgbClr val="F6C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3" name="PA_任意多边形 92"/>
          <p:cNvSpPr/>
          <p:nvPr>
            <p:custDataLst>
              <p:tags r:id="rId13"/>
            </p:custDataLst>
          </p:nvPr>
        </p:nvSpPr>
        <p:spPr>
          <a:xfrm rot="16200000">
            <a:off x="2150796" y="5263089"/>
            <a:ext cx="180000" cy="2333483"/>
          </a:xfrm>
          <a:custGeom>
            <a:avLst/>
            <a:gdLst>
              <a:gd name="connsiteX0" fmla="*/ 180000 w 180000"/>
              <a:gd name="connsiteY0" fmla="*/ 0 h 2333482"/>
              <a:gd name="connsiteX1" fmla="*/ 180000 w 180000"/>
              <a:gd name="connsiteY1" fmla="*/ 2153482 h 2333482"/>
              <a:gd name="connsiteX2" fmla="*/ 0 w 180000"/>
              <a:gd name="connsiteY2" fmla="*/ 2333482 h 2333482"/>
              <a:gd name="connsiteX3" fmla="*/ 0 w 180000"/>
              <a:gd name="connsiteY3" fmla="*/ 0 h 2333482"/>
              <a:gd name="connsiteX4" fmla="*/ 180000 w 180000"/>
              <a:gd name="connsiteY4" fmla="*/ 0 h 233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2333482">
                <a:moveTo>
                  <a:pt x="180000" y="0"/>
                </a:moveTo>
                <a:lnTo>
                  <a:pt x="180000" y="2153482"/>
                </a:lnTo>
                <a:lnTo>
                  <a:pt x="0" y="2333482"/>
                </a:lnTo>
                <a:lnTo>
                  <a:pt x="0" y="0"/>
                </a:lnTo>
                <a:lnTo>
                  <a:pt x="180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9" name="PA_任意多边形 88"/>
          <p:cNvSpPr/>
          <p:nvPr>
            <p:custDataLst>
              <p:tags r:id="rId14"/>
            </p:custDataLst>
          </p:nvPr>
        </p:nvSpPr>
        <p:spPr>
          <a:xfrm rot="16200000">
            <a:off x="1446044" y="4558335"/>
            <a:ext cx="139507" cy="883483"/>
          </a:xfrm>
          <a:custGeom>
            <a:avLst/>
            <a:gdLst>
              <a:gd name="connsiteX0" fmla="*/ 139507 w 139507"/>
              <a:gd name="connsiteY0" fmla="*/ 0 h 883482"/>
              <a:gd name="connsiteX1" fmla="*/ 139507 w 139507"/>
              <a:gd name="connsiteY1" fmla="*/ 743975 h 883482"/>
              <a:gd name="connsiteX2" fmla="*/ 0 w 139507"/>
              <a:gd name="connsiteY2" fmla="*/ 883482 h 883482"/>
              <a:gd name="connsiteX3" fmla="*/ 0 w 139507"/>
              <a:gd name="connsiteY3" fmla="*/ 0 h 883482"/>
              <a:gd name="connsiteX4" fmla="*/ 139507 w 139507"/>
              <a:gd name="connsiteY4" fmla="*/ 0 h 88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07" h="883482">
                <a:moveTo>
                  <a:pt x="139507" y="0"/>
                </a:moveTo>
                <a:lnTo>
                  <a:pt x="139507" y="743975"/>
                </a:lnTo>
                <a:lnTo>
                  <a:pt x="0" y="883482"/>
                </a:lnTo>
                <a:lnTo>
                  <a:pt x="0" y="0"/>
                </a:lnTo>
                <a:lnTo>
                  <a:pt x="13950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6" name="PA_任意多边形 85"/>
          <p:cNvSpPr/>
          <p:nvPr>
            <p:custDataLst>
              <p:tags r:id="rId15"/>
            </p:custDataLst>
          </p:nvPr>
        </p:nvSpPr>
        <p:spPr>
          <a:xfrm rot="16200000">
            <a:off x="1605797" y="4718090"/>
            <a:ext cx="137500" cy="1200983"/>
          </a:xfrm>
          <a:custGeom>
            <a:avLst/>
            <a:gdLst>
              <a:gd name="connsiteX0" fmla="*/ 137500 w 137500"/>
              <a:gd name="connsiteY0" fmla="*/ 0 h 1200982"/>
              <a:gd name="connsiteX1" fmla="*/ 137500 w 137500"/>
              <a:gd name="connsiteY1" fmla="*/ 1063482 h 1200982"/>
              <a:gd name="connsiteX2" fmla="*/ 0 w 137500"/>
              <a:gd name="connsiteY2" fmla="*/ 1200982 h 1200982"/>
              <a:gd name="connsiteX3" fmla="*/ 0 w 137500"/>
              <a:gd name="connsiteY3" fmla="*/ 0 h 1200982"/>
              <a:gd name="connsiteX4" fmla="*/ 137500 w 137500"/>
              <a:gd name="connsiteY4" fmla="*/ 0 h 120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500" h="1200982">
                <a:moveTo>
                  <a:pt x="137500" y="0"/>
                </a:moveTo>
                <a:lnTo>
                  <a:pt x="137500" y="1063482"/>
                </a:lnTo>
                <a:lnTo>
                  <a:pt x="0" y="1200982"/>
                </a:lnTo>
                <a:lnTo>
                  <a:pt x="0" y="0"/>
                </a:lnTo>
                <a:lnTo>
                  <a:pt x="1375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3" name="PA_任意多边形 82"/>
          <p:cNvSpPr/>
          <p:nvPr>
            <p:custDataLst>
              <p:tags r:id="rId16"/>
            </p:custDataLst>
          </p:nvPr>
        </p:nvSpPr>
        <p:spPr>
          <a:xfrm rot="16200000">
            <a:off x="1764546" y="4876839"/>
            <a:ext cx="137500" cy="1518483"/>
          </a:xfrm>
          <a:custGeom>
            <a:avLst/>
            <a:gdLst>
              <a:gd name="connsiteX0" fmla="*/ 137500 w 137500"/>
              <a:gd name="connsiteY0" fmla="*/ 0 h 1518482"/>
              <a:gd name="connsiteX1" fmla="*/ 137500 w 137500"/>
              <a:gd name="connsiteY1" fmla="*/ 1380982 h 1518482"/>
              <a:gd name="connsiteX2" fmla="*/ 0 w 137500"/>
              <a:gd name="connsiteY2" fmla="*/ 1518482 h 1518482"/>
              <a:gd name="connsiteX3" fmla="*/ 0 w 137500"/>
              <a:gd name="connsiteY3" fmla="*/ 0 h 1518482"/>
              <a:gd name="connsiteX4" fmla="*/ 137500 w 137500"/>
              <a:gd name="connsiteY4" fmla="*/ 0 h 151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500" h="1518482">
                <a:moveTo>
                  <a:pt x="137500" y="0"/>
                </a:moveTo>
                <a:lnTo>
                  <a:pt x="137500" y="1380982"/>
                </a:lnTo>
                <a:lnTo>
                  <a:pt x="0" y="1518482"/>
                </a:lnTo>
                <a:lnTo>
                  <a:pt x="0" y="0"/>
                </a:lnTo>
                <a:lnTo>
                  <a:pt x="1375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0" name="PA_任意多边形 79"/>
          <p:cNvSpPr/>
          <p:nvPr>
            <p:custDataLst>
              <p:tags r:id="rId17"/>
            </p:custDataLst>
          </p:nvPr>
        </p:nvSpPr>
        <p:spPr>
          <a:xfrm rot="16200000">
            <a:off x="1923297" y="5035590"/>
            <a:ext cx="137500" cy="1835983"/>
          </a:xfrm>
          <a:custGeom>
            <a:avLst/>
            <a:gdLst>
              <a:gd name="connsiteX0" fmla="*/ 137500 w 137500"/>
              <a:gd name="connsiteY0" fmla="*/ 0 h 1835982"/>
              <a:gd name="connsiteX1" fmla="*/ 137500 w 137500"/>
              <a:gd name="connsiteY1" fmla="*/ 1698482 h 1835982"/>
              <a:gd name="connsiteX2" fmla="*/ 0 w 137500"/>
              <a:gd name="connsiteY2" fmla="*/ 1835982 h 1835982"/>
              <a:gd name="connsiteX3" fmla="*/ 0 w 137500"/>
              <a:gd name="connsiteY3" fmla="*/ 0 h 1835982"/>
              <a:gd name="connsiteX4" fmla="*/ 137500 w 137500"/>
              <a:gd name="connsiteY4" fmla="*/ 0 h 183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500" h="1835982">
                <a:moveTo>
                  <a:pt x="137500" y="0"/>
                </a:moveTo>
                <a:lnTo>
                  <a:pt x="137500" y="1698482"/>
                </a:lnTo>
                <a:lnTo>
                  <a:pt x="0" y="1835982"/>
                </a:lnTo>
                <a:lnTo>
                  <a:pt x="0" y="0"/>
                </a:lnTo>
                <a:lnTo>
                  <a:pt x="1375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7" name="PA_任意多边形 76"/>
          <p:cNvSpPr/>
          <p:nvPr>
            <p:custDataLst>
              <p:tags r:id="rId18"/>
            </p:custDataLst>
          </p:nvPr>
        </p:nvSpPr>
        <p:spPr>
          <a:xfrm rot="16200000">
            <a:off x="2082046" y="5194339"/>
            <a:ext cx="137500" cy="2153483"/>
          </a:xfrm>
          <a:custGeom>
            <a:avLst/>
            <a:gdLst>
              <a:gd name="connsiteX0" fmla="*/ 137500 w 137500"/>
              <a:gd name="connsiteY0" fmla="*/ 0 h 2153482"/>
              <a:gd name="connsiteX1" fmla="*/ 137500 w 137500"/>
              <a:gd name="connsiteY1" fmla="*/ 2015982 h 2153482"/>
              <a:gd name="connsiteX2" fmla="*/ 0 w 137500"/>
              <a:gd name="connsiteY2" fmla="*/ 2153482 h 2153482"/>
              <a:gd name="connsiteX3" fmla="*/ 0 w 137500"/>
              <a:gd name="connsiteY3" fmla="*/ 0 h 2153482"/>
              <a:gd name="connsiteX4" fmla="*/ 137500 w 137500"/>
              <a:gd name="connsiteY4" fmla="*/ 0 h 215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500" h="2153482">
                <a:moveTo>
                  <a:pt x="137500" y="0"/>
                </a:moveTo>
                <a:lnTo>
                  <a:pt x="137500" y="2015982"/>
                </a:lnTo>
                <a:lnTo>
                  <a:pt x="0" y="2153482"/>
                </a:lnTo>
                <a:lnTo>
                  <a:pt x="0" y="0"/>
                </a:lnTo>
                <a:lnTo>
                  <a:pt x="1375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6" name="PA_组合 4"/>
          <p:cNvGrpSpPr>
            <a:grpSpLocks noChangeAspect="1"/>
          </p:cNvGrpSpPr>
          <p:nvPr>
            <p:custDataLst>
              <p:tags r:id="rId19"/>
            </p:custDataLst>
          </p:nvPr>
        </p:nvGrpSpPr>
        <p:grpSpPr bwMode="auto">
          <a:xfrm flipH="1">
            <a:off x="8851901" y="2028642"/>
            <a:ext cx="6575425" cy="1654175"/>
            <a:chOff x="0" y="145"/>
            <a:chExt cx="4142" cy="1042"/>
          </a:xfrm>
        </p:grpSpPr>
        <p:sp>
          <p:nvSpPr>
            <p:cNvPr id="59" name="Freeform 7"/>
            <p:cNvSpPr>
              <a:spLocks/>
            </p:cNvSpPr>
            <p:nvPr/>
          </p:nvSpPr>
          <p:spPr bwMode="auto">
            <a:xfrm>
              <a:off x="0" y="1089"/>
              <a:ext cx="3549" cy="98"/>
            </a:xfrm>
            <a:custGeom>
              <a:avLst/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8"/>
            <p:cNvSpPr>
              <a:spLocks/>
            </p:cNvSpPr>
            <p:nvPr/>
          </p:nvSpPr>
          <p:spPr bwMode="auto">
            <a:xfrm>
              <a:off x="0" y="854"/>
              <a:ext cx="3549" cy="97"/>
            </a:xfrm>
            <a:custGeom>
              <a:avLst/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9"/>
            <p:cNvSpPr>
              <a:spLocks/>
            </p:cNvSpPr>
            <p:nvPr/>
          </p:nvSpPr>
          <p:spPr bwMode="auto">
            <a:xfrm>
              <a:off x="0" y="616"/>
              <a:ext cx="4142" cy="98"/>
            </a:xfrm>
            <a:custGeom>
              <a:avLst/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10"/>
            <p:cNvSpPr>
              <a:spLocks/>
            </p:cNvSpPr>
            <p:nvPr/>
          </p:nvSpPr>
          <p:spPr bwMode="auto">
            <a:xfrm>
              <a:off x="0" y="381"/>
              <a:ext cx="4142" cy="97"/>
            </a:xfrm>
            <a:custGeom>
              <a:avLst/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11"/>
            <p:cNvSpPr>
              <a:spLocks/>
            </p:cNvSpPr>
            <p:nvPr/>
          </p:nvSpPr>
          <p:spPr bwMode="auto">
            <a:xfrm>
              <a:off x="0" y="145"/>
              <a:ext cx="4142" cy="97"/>
            </a:xfrm>
            <a:custGeom>
              <a:avLst/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6" name="PA_文本框 65"/>
          <p:cNvSpPr txBox="1"/>
          <p:nvPr>
            <p:custDataLst>
              <p:tags r:id="rId20"/>
            </p:custDataLst>
          </p:nvPr>
        </p:nvSpPr>
        <p:spPr>
          <a:xfrm>
            <a:off x="3664397" y="1274687"/>
            <a:ext cx="2582291" cy="1815882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bg1">
                    <a:lumMod val="95000"/>
                    <a:alpha val="20000"/>
                  </a:schemeClr>
                </a:solidFill>
                <a:cs typeface="+mn-ea"/>
                <a:sym typeface="+mn-lt"/>
              </a:rPr>
              <a:t>F</a:t>
            </a:r>
          </a:p>
        </p:txBody>
      </p:sp>
      <p:sp>
        <p:nvSpPr>
          <p:cNvPr id="67" name="PA_文本框 66"/>
          <p:cNvSpPr txBox="1"/>
          <p:nvPr>
            <p:custDataLst>
              <p:tags r:id="rId21"/>
            </p:custDataLst>
          </p:nvPr>
        </p:nvSpPr>
        <p:spPr>
          <a:xfrm>
            <a:off x="4388672" y="2660205"/>
            <a:ext cx="2582291" cy="1815882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bg1">
                    <a:lumMod val="95000"/>
                    <a:alpha val="20000"/>
                  </a:schemeClr>
                </a:solidFill>
                <a:cs typeface="+mn-ea"/>
                <a:sym typeface="+mn-lt"/>
              </a:rPr>
              <a:t>S</a:t>
            </a:r>
          </a:p>
        </p:txBody>
      </p:sp>
      <p:sp>
        <p:nvSpPr>
          <p:cNvPr id="68" name="PA_文本框 67"/>
          <p:cNvSpPr txBox="1"/>
          <p:nvPr>
            <p:custDataLst>
              <p:tags r:id="rId22"/>
            </p:custDataLst>
          </p:nvPr>
        </p:nvSpPr>
        <p:spPr>
          <a:xfrm>
            <a:off x="3664397" y="4164758"/>
            <a:ext cx="2582291" cy="1815882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ctr"/>
            <a:r>
              <a:rPr lang="en-US" altLang="zh-CN" sz="11500">
                <a:solidFill>
                  <a:schemeClr val="bg1">
                    <a:lumMod val="95000"/>
                    <a:alpha val="20000"/>
                  </a:schemeClr>
                </a:solidFill>
                <a:cs typeface="+mn-ea"/>
                <a:sym typeface="+mn-lt"/>
              </a:rPr>
              <a:t>O</a:t>
            </a:r>
          </a:p>
        </p:txBody>
      </p:sp>
      <p:sp>
        <p:nvSpPr>
          <p:cNvPr id="69" name="PA_文本框 68"/>
          <p:cNvSpPr txBox="1"/>
          <p:nvPr>
            <p:custDataLst>
              <p:tags r:id="rId23"/>
            </p:custDataLst>
          </p:nvPr>
        </p:nvSpPr>
        <p:spPr>
          <a:xfrm>
            <a:off x="5455381" y="1274687"/>
            <a:ext cx="2582291" cy="1815882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ctr"/>
            <a:r>
              <a:rPr lang="en-US" altLang="zh-CN" sz="11500">
                <a:solidFill>
                  <a:schemeClr val="bg1">
                    <a:lumMod val="95000"/>
                    <a:alpha val="20000"/>
                  </a:schemeClr>
                </a:solidFill>
                <a:cs typeface="+mn-ea"/>
                <a:sym typeface="+mn-lt"/>
              </a:rPr>
              <a:t>A</a:t>
            </a:r>
          </a:p>
        </p:txBody>
      </p:sp>
      <p:sp>
        <p:nvSpPr>
          <p:cNvPr id="71" name="PA_文本框 70"/>
          <p:cNvSpPr txBox="1"/>
          <p:nvPr>
            <p:custDataLst>
              <p:tags r:id="rId24"/>
            </p:custDataLst>
          </p:nvPr>
        </p:nvSpPr>
        <p:spPr>
          <a:xfrm>
            <a:off x="6342941" y="2660205"/>
            <a:ext cx="2582291" cy="1815882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bg1">
                    <a:lumMod val="95000"/>
                    <a:alpha val="20000"/>
                  </a:schemeClr>
                </a:solidFill>
                <a:cs typeface="+mn-ea"/>
                <a:sym typeface="+mn-lt"/>
              </a:rPr>
              <a:t>I</a:t>
            </a:r>
          </a:p>
        </p:txBody>
      </p:sp>
      <p:sp>
        <p:nvSpPr>
          <p:cNvPr id="34" name="PA_文本框 65"/>
          <p:cNvSpPr txBox="1"/>
          <p:nvPr>
            <p:custDataLst>
              <p:tags r:id="rId25"/>
            </p:custDataLst>
          </p:nvPr>
        </p:nvSpPr>
        <p:spPr>
          <a:xfrm>
            <a:off x="1074053" y="3707768"/>
            <a:ext cx="6700547" cy="415498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dist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PA_文本框 65"/>
          <p:cNvSpPr txBox="1"/>
          <p:nvPr>
            <p:custDataLst>
              <p:tags r:id="rId26"/>
            </p:custDataLst>
          </p:nvPr>
        </p:nvSpPr>
        <p:spPr>
          <a:xfrm>
            <a:off x="962489" y="2625925"/>
            <a:ext cx="7695668" cy="969496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cs typeface="+mn-ea"/>
                <a:sym typeface="+mn-lt"/>
              </a:rPr>
              <a:t>Free PPT templates</a:t>
            </a:r>
          </a:p>
        </p:txBody>
      </p:sp>
      <p:sp>
        <p:nvSpPr>
          <p:cNvPr id="36" name="PA_文本框 65"/>
          <p:cNvSpPr txBox="1"/>
          <p:nvPr>
            <p:custDataLst>
              <p:tags r:id="rId27"/>
            </p:custDataLst>
          </p:nvPr>
        </p:nvSpPr>
        <p:spPr>
          <a:xfrm rot="2729929">
            <a:off x="1710297" y="5561167"/>
            <a:ext cx="2960406" cy="78483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r>
              <a:rPr lang="en-US" altLang="zh-CN" sz="4800" dirty="0">
                <a:solidFill>
                  <a:schemeClr val="bg1">
                    <a:lumMod val="95000"/>
                    <a:alpha val="20000"/>
                  </a:schemeClr>
                </a:solidFill>
                <a:cs typeface="+mn-ea"/>
                <a:sym typeface="+mn-lt"/>
              </a:rPr>
              <a:t>fashion</a:t>
            </a:r>
          </a:p>
        </p:txBody>
      </p:sp>
      <p:sp>
        <p:nvSpPr>
          <p:cNvPr id="38" name="PA_文本框 66"/>
          <p:cNvSpPr txBox="1"/>
          <p:nvPr>
            <p:custDataLst>
              <p:tags r:id="rId28"/>
            </p:custDataLst>
          </p:nvPr>
        </p:nvSpPr>
        <p:spPr>
          <a:xfrm>
            <a:off x="1955916" y="-403685"/>
            <a:ext cx="2582291" cy="3724096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ctr"/>
            <a:r>
              <a:rPr lang="en-US" altLang="zh-CN" sz="23900" dirty="0">
                <a:solidFill>
                  <a:schemeClr val="bg1">
                    <a:lumMod val="95000"/>
                    <a:alpha val="20000"/>
                  </a:schemeClr>
                </a:solidFill>
                <a:cs typeface="+mn-ea"/>
                <a:sym typeface="+mn-lt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53867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923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1224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2466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2614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362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968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1291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2557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2981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1397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2232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2219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49" presetClass="entr" presetSubtype="0" decel="100000" fill="hold" grpId="0" nodeType="withEffect">
                                      <p:stCondLst>
                                        <p:cond delay="2768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7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49" presetClass="entr" presetSubtype="0" decel="100000" fill="hold" grpId="0" nodeType="withEffect">
                                      <p:stCondLst>
                                        <p:cond delay="2531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7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49" presetClass="entr" presetSubtype="0" decel="100000" fill="hold" grpId="0" nodeType="withEffect">
                                      <p:stCondLst>
                                        <p:cond delay="2206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7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49" presetClass="entr" presetSubtype="0" decel="100000" fill="hold" grpId="0" nodeType="withEffect">
                                      <p:stCondLst>
                                        <p:cond delay="2554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75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49" presetClass="entr" presetSubtype="0" decel="100000" fill="hold" grpId="0" nodeType="withEffect">
                                      <p:stCondLst>
                                        <p:cond delay="1662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7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49" presetClass="entr" presetSubtype="0" decel="100000" fill="hold" grpId="0" nodeType="withEffect">
                                      <p:stCondLst>
                                        <p:cond delay="241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7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49" presetClass="entr" presetSubtype="0" decel="100000" fill="hold" grpId="0" nodeType="withEffect">
                                      <p:stCondLst>
                                        <p:cond delay="2768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49" presetClass="entr" presetSubtype="0" decel="100000" fill="hold" grpId="0" nodeType="withEffect">
                                      <p:stCondLst>
                                        <p:cond delay="2768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49" presetClass="entr" presetSubtype="0" decel="100000" fill="hold" grpId="0" nodeType="withEffect">
                                      <p:stCondLst>
                                        <p:cond delay="2768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49" presetClass="entr" presetSubtype="0" decel="100000" fill="hold" grpId="0" nodeType="withEffect">
                                      <p:stCondLst>
                                        <p:cond delay="2206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7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/>
          <p:bldP spid="52" grpId="0" animBg="1"/>
          <p:bldP spid="53" grpId="0" animBg="1"/>
          <p:bldP spid="54" grpId="0" animBg="1"/>
          <p:bldP spid="55" grpId="0" animBg="1"/>
          <p:bldP spid="61" grpId="0" animBg="1"/>
          <p:bldP spid="14" grpId="0" animBg="1"/>
          <p:bldP spid="93" grpId="0" animBg="1"/>
          <p:bldP spid="89" grpId="0" animBg="1"/>
          <p:bldP spid="86" grpId="0" animBg="1"/>
          <p:bldP spid="83" grpId="0" animBg="1"/>
          <p:bldP spid="80" grpId="0" animBg="1"/>
          <p:bldP spid="77" grpId="0" animBg="1"/>
          <p:bldP spid="66" grpId="0"/>
          <p:bldP spid="67" grpId="0"/>
          <p:bldP spid="68" grpId="0"/>
          <p:bldP spid="69" grpId="0"/>
          <p:bldP spid="71" grpId="0"/>
          <p:bldP spid="34" grpId="0"/>
          <p:bldP spid="35" grpId="0"/>
          <p:bldP spid="36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923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1224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2466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2614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362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968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1291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2557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2981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1397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2232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2219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49" presetClass="entr" presetSubtype="0" decel="100000" fill="hold" grpId="0" nodeType="withEffect">
                                      <p:stCondLst>
                                        <p:cond delay="2768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7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49" presetClass="entr" presetSubtype="0" decel="100000" fill="hold" grpId="0" nodeType="withEffect">
                                      <p:stCondLst>
                                        <p:cond delay="2531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7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49" presetClass="entr" presetSubtype="0" decel="100000" fill="hold" grpId="0" nodeType="withEffect">
                                      <p:stCondLst>
                                        <p:cond delay="2206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7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49" presetClass="entr" presetSubtype="0" decel="100000" fill="hold" grpId="0" nodeType="withEffect">
                                      <p:stCondLst>
                                        <p:cond delay="2554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75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49" presetClass="entr" presetSubtype="0" decel="100000" fill="hold" grpId="0" nodeType="withEffect">
                                      <p:stCondLst>
                                        <p:cond delay="1662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7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49" presetClass="entr" presetSubtype="0" decel="100000" fill="hold" grpId="0" nodeType="withEffect">
                                      <p:stCondLst>
                                        <p:cond delay="241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7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49" presetClass="entr" presetSubtype="0" decel="100000" fill="hold" grpId="0" nodeType="withEffect">
                                      <p:stCondLst>
                                        <p:cond delay="2768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49" presetClass="entr" presetSubtype="0" decel="100000" fill="hold" grpId="0" nodeType="withEffect">
                                      <p:stCondLst>
                                        <p:cond delay="2768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49" presetClass="entr" presetSubtype="0" decel="100000" fill="hold" grpId="0" nodeType="withEffect">
                                      <p:stCondLst>
                                        <p:cond delay="2768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49" presetClass="entr" presetSubtype="0" decel="100000" fill="hold" grpId="0" nodeType="withEffect">
                                      <p:stCondLst>
                                        <p:cond delay="2206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7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/>
          <p:bldP spid="52" grpId="0" animBg="1"/>
          <p:bldP spid="53" grpId="0" animBg="1"/>
          <p:bldP spid="54" grpId="0" animBg="1"/>
          <p:bldP spid="55" grpId="0" animBg="1"/>
          <p:bldP spid="61" grpId="0" animBg="1"/>
          <p:bldP spid="14" grpId="0" animBg="1"/>
          <p:bldP spid="93" grpId="0" animBg="1"/>
          <p:bldP spid="89" grpId="0" animBg="1"/>
          <p:bldP spid="86" grpId="0" animBg="1"/>
          <p:bldP spid="83" grpId="0" animBg="1"/>
          <p:bldP spid="80" grpId="0" animBg="1"/>
          <p:bldP spid="77" grpId="0" animBg="1"/>
          <p:bldP spid="66" grpId="0"/>
          <p:bldP spid="67" grpId="0"/>
          <p:bldP spid="68" grpId="0"/>
          <p:bldP spid="69" grpId="0"/>
          <p:bldP spid="71" grpId="0"/>
          <p:bldP spid="34" grpId="0"/>
          <p:bldP spid="35" grpId="0"/>
          <p:bldP spid="36" grpId="0"/>
          <p:bldP spid="38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804400" y="3276600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215087" y="3276600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 5"/>
          <p:cNvSpPr/>
          <p:nvPr/>
        </p:nvSpPr>
        <p:spPr>
          <a:xfrm rot="5400000">
            <a:off x="3471411" y="1785674"/>
            <a:ext cx="180000" cy="3286651"/>
          </a:xfrm>
          <a:custGeom>
            <a:avLst/>
            <a:gdLst>
              <a:gd name="connsiteX0" fmla="*/ 0 w 180000"/>
              <a:gd name="connsiteY0" fmla="*/ 3286650 h 3286650"/>
              <a:gd name="connsiteX1" fmla="*/ 0 w 180000"/>
              <a:gd name="connsiteY1" fmla="*/ 0 h 3286650"/>
              <a:gd name="connsiteX2" fmla="*/ 180000 w 180000"/>
              <a:gd name="connsiteY2" fmla="*/ 0 h 3286650"/>
              <a:gd name="connsiteX3" fmla="*/ 180000 w 180000"/>
              <a:gd name="connsiteY3" fmla="*/ 3286650 h 3286650"/>
              <a:gd name="connsiteX4" fmla="*/ 0 w 180000"/>
              <a:gd name="connsiteY4" fmla="*/ 3286650 h 328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3286650">
                <a:moveTo>
                  <a:pt x="0" y="3286650"/>
                </a:moveTo>
                <a:lnTo>
                  <a:pt x="0" y="0"/>
                </a:lnTo>
                <a:lnTo>
                  <a:pt x="180000" y="0"/>
                </a:lnTo>
                <a:lnTo>
                  <a:pt x="180000" y="3286650"/>
                </a:lnTo>
                <a:lnTo>
                  <a:pt x="0" y="328665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99695" y="765630"/>
            <a:ext cx="8629324" cy="532674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 rot="5400000">
            <a:off x="1738087" y="3338999"/>
            <a:ext cx="180000" cy="180000"/>
          </a:xfrm>
          <a:custGeom>
            <a:avLst/>
            <a:gdLst>
              <a:gd name="connsiteX0" fmla="*/ 0 w 180000"/>
              <a:gd name="connsiteY0" fmla="*/ 180000 h 180000"/>
              <a:gd name="connsiteX1" fmla="*/ 0 w 180000"/>
              <a:gd name="connsiteY1" fmla="*/ 0 h 180000"/>
              <a:gd name="connsiteX2" fmla="*/ 180000 w 180000"/>
              <a:gd name="connsiteY2" fmla="*/ 0 h 180000"/>
              <a:gd name="connsiteX3" fmla="*/ 180000 w 180000"/>
              <a:gd name="connsiteY3" fmla="*/ 180000 h 180000"/>
              <a:gd name="connsiteX4" fmla="*/ 0 w 180000"/>
              <a:gd name="connsiteY4" fmla="*/ 18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0" y="180000"/>
                </a:moveTo>
                <a:lnTo>
                  <a:pt x="0" y="0"/>
                </a:ln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/>
        </p:nvSpPr>
        <p:spPr>
          <a:xfrm rot="5400000">
            <a:off x="151685" y="1572599"/>
            <a:ext cx="3352800" cy="180000"/>
          </a:xfrm>
          <a:custGeom>
            <a:avLst/>
            <a:gdLst>
              <a:gd name="connsiteX0" fmla="*/ 0 w 3352800"/>
              <a:gd name="connsiteY0" fmla="*/ 180000 h 180000"/>
              <a:gd name="connsiteX1" fmla="*/ 0 w 3352800"/>
              <a:gd name="connsiteY1" fmla="*/ 0 h 180000"/>
              <a:gd name="connsiteX2" fmla="*/ 3352800 w 3352800"/>
              <a:gd name="connsiteY2" fmla="*/ 0 h 180000"/>
              <a:gd name="connsiteX3" fmla="*/ 3352800 w 3352800"/>
              <a:gd name="connsiteY3" fmla="*/ 180000 h 180000"/>
              <a:gd name="connsiteX4" fmla="*/ 0 w 3352800"/>
              <a:gd name="connsiteY4" fmla="*/ 18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180000">
                <a:moveTo>
                  <a:pt x="0" y="180000"/>
                </a:moveTo>
                <a:lnTo>
                  <a:pt x="0" y="0"/>
                </a:lnTo>
                <a:lnTo>
                  <a:pt x="3352800" y="0"/>
                </a:lnTo>
                <a:lnTo>
                  <a:pt x="33528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35902" y="4602769"/>
            <a:ext cx="2038351" cy="1489602"/>
            <a:chOff x="304800" y="3518999"/>
            <a:chExt cx="2038350" cy="1489602"/>
          </a:xfrm>
        </p:grpSpPr>
        <p:sp>
          <p:nvSpPr>
            <p:cNvPr id="12" name="椭圆 11"/>
            <p:cNvSpPr/>
            <p:nvPr/>
          </p:nvSpPr>
          <p:spPr>
            <a:xfrm>
              <a:off x="822873" y="3885365"/>
              <a:ext cx="1123236" cy="1123236"/>
            </a:xfrm>
            <a:prstGeom prst="ellipse">
              <a:avLst/>
            </a:prstGeom>
            <a:noFill/>
            <a:ln w="635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304800" y="3518999"/>
              <a:ext cx="2038350" cy="1110151"/>
            </a:xfrm>
            <a:prstGeom prst="rect">
              <a:avLst/>
            </a:prstGeom>
            <a:solidFill>
              <a:schemeClr val="accent2"/>
            </a:solidFill>
            <a:ln w="635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81683" y="2552113"/>
            <a:ext cx="4637635" cy="171551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3" name="任意多边形 12"/>
          <p:cNvSpPr/>
          <p:nvPr/>
        </p:nvSpPr>
        <p:spPr>
          <a:xfrm rot="18900000" flipH="1">
            <a:off x="4865900" y="2903198"/>
            <a:ext cx="1052629" cy="1051602"/>
          </a:xfrm>
          <a:custGeom>
            <a:avLst/>
            <a:gdLst>
              <a:gd name="connsiteX0" fmla="*/ 146050 w 3840564"/>
              <a:gd name="connsiteY0" fmla="*/ 1184213 h 3836816"/>
              <a:gd name="connsiteX1" fmla="*/ 146050 w 3840564"/>
              <a:gd name="connsiteY1" fmla="*/ 2652603 h 3836816"/>
              <a:gd name="connsiteX2" fmla="*/ 86332 w 3840564"/>
              <a:gd name="connsiteY2" fmla="*/ 2489441 h 3836816"/>
              <a:gd name="connsiteX3" fmla="*/ 0 w 3840564"/>
              <a:gd name="connsiteY3" fmla="*/ 1918408 h 3836816"/>
              <a:gd name="connsiteX4" fmla="*/ 86332 w 3840564"/>
              <a:gd name="connsiteY4" fmla="*/ 1347375 h 3836816"/>
              <a:gd name="connsiteX5" fmla="*/ 3635548 w 3840564"/>
              <a:gd name="connsiteY5" fmla="*/ 1058621 h 3836816"/>
              <a:gd name="connsiteX6" fmla="*/ 3689659 w 3840564"/>
              <a:gd name="connsiteY6" fmla="*/ 1170948 h 3836816"/>
              <a:gd name="connsiteX7" fmla="*/ 3840564 w 3840564"/>
              <a:gd name="connsiteY7" fmla="*/ 1918408 h 3836816"/>
              <a:gd name="connsiteX8" fmla="*/ 3689659 w 3840564"/>
              <a:gd name="connsiteY8" fmla="*/ 2665868 h 3836816"/>
              <a:gd name="connsiteX9" fmla="*/ 3635548 w 3840564"/>
              <a:gd name="connsiteY9" fmla="*/ 2778195 h 3836816"/>
              <a:gd name="connsiteX10" fmla="*/ 571345 w 3840564"/>
              <a:gd name="connsiteY10" fmla="*/ 552469 h 3836816"/>
              <a:gd name="connsiteX11" fmla="*/ 571345 w 3840564"/>
              <a:gd name="connsiteY11" fmla="*/ 3284347 h 3836816"/>
              <a:gd name="connsiteX12" fmla="*/ 562438 w 3840564"/>
              <a:gd name="connsiteY12" fmla="*/ 3276252 h 3836816"/>
              <a:gd name="connsiteX13" fmla="*/ 327954 w 3840564"/>
              <a:gd name="connsiteY13" fmla="*/ 2992056 h 3836816"/>
              <a:gd name="connsiteX14" fmla="*/ 279245 w 3840564"/>
              <a:gd name="connsiteY14" fmla="*/ 2911878 h 3836816"/>
              <a:gd name="connsiteX15" fmla="*/ 279245 w 3840564"/>
              <a:gd name="connsiteY15" fmla="*/ 924938 h 3836816"/>
              <a:gd name="connsiteX16" fmla="*/ 327954 w 3840564"/>
              <a:gd name="connsiteY16" fmla="*/ 844760 h 3836816"/>
              <a:gd name="connsiteX17" fmla="*/ 562438 w 3840564"/>
              <a:gd name="connsiteY17" fmla="*/ 560564 h 3836816"/>
              <a:gd name="connsiteX18" fmla="*/ 3216011 w 3840564"/>
              <a:gd name="connsiteY18" fmla="*/ 504110 h 3836816"/>
              <a:gd name="connsiteX19" fmla="*/ 3278126 w 3840564"/>
              <a:gd name="connsiteY19" fmla="*/ 560564 h 3836816"/>
              <a:gd name="connsiteX20" fmla="*/ 3402065 w 3840564"/>
              <a:gd name="connsiteY20" fmla="*/ 696931 h 3836816"/>
              <a:gd name="connsiteX21" fmla="*/ 3508111 w 3840564"/>
              <a:gd name="connsiteY21" fmla="*/ 838744 h 3836816"/>
              <a:gd name="connsiteX22" fmla="*/ 3508111 w 3840564"/>
              <a:gd name="connsiteY22" fmla="*/ 2998073 h 3836816"/>
              <a:gd name="connsiteX23" fmla="*/ 3402065 w 3840564"/>
              <a:gd name="connsiteY23" fmla="*/ 3139885 h 3836816"/>
              <a:gd name="connsiteX24" fmla="*/ 3278126 w 3840564"/>
              <a:gd name="connsiteY24" fmla="*/ 3276252 h 3836816"/>
              <a:gd name="connsiteX25" fmla="*/ 3216011 w 3840564"/>
              <a:gd name="connsiteY25" fmla="*/ 3332706 h 3836816"/>
              <a:gd name="connsiteX26" fmla="*/ 990883 w 3840564"/>
              <a:gd name="connsiteY26" fmla="*/ 238447 h 3836816"/>
              <a:gd name="connsiteX27" fmla="*/ 990883 w 3840564"/>
              <a:gd name="connsiteY27" fmla="*/ 3598369 h 3836816"/>
              <a:gd name="connsiteX28" fmla="*/ 846634 w 3840564"/>
              <a:gd name="connsiteY28" fmla="*/ 3510736 h 3836816"/>
              <a:gd name="connsiteX29" fmla="*/ 698805 w 3840564"/>
              <a:gd name="connsiteY29" fmla="*/ 3400191 h 3836816"/>
              <a:gd name="connsiteX30" fmla="*/ 698783 w 3840564"/>
              <a:gd name="connsiteY30" fmla="*/ 3400171 h 3836816"/>
              <a:gd name="connsiteX31" fmla="*/ 698783 w 3840564"/>
              <a:gd name="connsiteY31" fmla="*/ 436645 h 3836816"/>
              <a:gd name="connsiteX32" fmla="*/ 698805 w 3840564"/>
              <a:gd name="connsiteY32" fmla="*/ 436625 h 3836816"/>
              <a:gd name="connsiteX33" fmla="*/ 846634 w 3840564"/>
              <a:gd name="connsiteY33" fmla="*/ 326080 h 3836816"/>
              <a:gd name="connsiteX34" fmla="*/ 2796472 w 3840564"/>
              <a:gd name="connsiteY34" fmla="*/ 211044 h 3836816"/>
              <a:gd name="connsiteX35" fmla="*/ 2835602 w 3840564"/>
              <a:gd name="connsiteY35" fmla="*/ 229894 h 3836816"/>
              <a:gd name="connsiteX36" fmla="*/ 2993930 w 3840564"/>
              <a:gd name="connsiteY36" fmla="*/ 326080 h 3836816"/>
              <a:gd name="connsiteX37" fmla="*/ 3088572 w 3840564"/>
              <a:gd name="connsiteY37" fmla="*/ 396852 h 3836816"/>
              <a:gd name="connsiteX38" fmla="*/ 3088572 w 3840564"/>
              <a:gd name="connsiteY38" fmla="*/ 3439964 h 3836816"/>
              <a:gd name="connsiteX39" fmla="*/ 2993930 w 3840564"/>
              <a:gd name="connsiteY39" fmla="*/ 3510736 h 3836816"/>
              <a:gd name="connsiteX40" fmla="*/ 2835602 w 3840564"/>
              <a:gd name="connsiteY40" fmla="*/ 3606922 h 3836816"/>
              <a:gd name="connsiteX41" fmla="*/ 2796472 w 3840564"/>
              <a:gd name="connsiteY41" fmla="*/ 3625772 h 3836816"/>
              <a:gd name="connsiteX42" fmla="*/ 1410421 w 3840564"/>
              <a:gd name="connsiteY42" fmla="*/ 68729 h 3836816"/>
              <a:gd name="connsiteX43" fmla="*/ 1410421 w 3840564"/>
              <a:gd name="connsiteY43" fmla="*/ 3768087 h 3836816"/>
              <a:gd name="connsiteX44" fmla="*/ 1349249 w 3840564"/>
              <a:gd name="connsiteY44" fmla="*/ 3752358 h 3836816"/>
              <a:gd name="connsiteX45" fmla="*/ 1172822 w 3840564"/>
              <a:gd name="connsiteY45" fmla="*/ 3687785 h 3836816"/>
              <a:gd name="connsiteX46" fmla="*/ 1118321 w 3840564"/>
              <a:gd name="connsiteY46" fmla="*/ 3661531 h 3836816"/>
              <a:gd name="connsiteX47" fmla="*/ 1118321 w 3840564"/>
              <a:gd name="connsiteY47" fmla="*/ 175286 h 3836816"/>
              <a:gd name="connsiteX48" fmla="*/ 1172822 w 3840564"/>
              <a:gd name="connsiteY48" fmla="*/ 149031 h 3836816"/>
              <a:gd name="connsiteX49" fmla="*/ 1349249 w 3840564"/>
              <a:gd name="connsiteY49" fmla="*/ 84458 h 3836816"/>
              <a:gd name="connsiteX50" fmla="*/ 2376935 w 3840564"/>
              <a:gd name="connsiteY50" fmla="*/ 55049 h 3836816"/>
              <a:gd name="connsiteX51" fmla="*/ 2491315 w 3840564"/>
              <a:gd name="connsiteY51" fmla="*/ 84459 h 3836816"/>
              <a:gd name="connsiteX52" fmla="*/ 2667742 w 3840564"/>
              <a:gd name="connsiteY52" fmla="*/ 149032 h 3836816"/>
              <a:gd name="connsiteX53" fmla="*/ 2669035 w 3840564"/>
              <a:gd name="connsiteY53" fmla="*/ 149655 h 3836816"/>
              <a:gd name="connsiteX54" fmla="*/ 2669035 w 3840564"/>
              <a:gd name="connsiteY54" fmla="*/ 3687163 h 3836816"/>
              <a:gd name="connsiteX55" fmla="*/ 2667742 w 3840564"/>
              <a:gd name="connsiteY55" fmla="*/ 3687786 h 3836816"/>
              <a:gd name="connsiteX56" fmla="*/ 2491315 w 3840564"/>
              <a:gd name="connsiteY56" fmla="*/ 3752359 h 3836816"/>
              <a:gd name="connsiteX57" fmla="*/ 2376935 w 3840564"/>
              <a:gd name="connsiteY57" fmla="*/ 3781770 h 3836816"/>
              <a:gd name="connsiteX58" fmla="*/ 1829959 w 3840564"/>
              <a:gd name="connsiteY58" fmla="*/ 2687 h 3836816"/>
              <a:gd name="connsiteX59" fmla="*/ 1829959 w 3840564"/>
              <a:gd name="connsiteY59" fmla="*/ 3834129 h 3836816"/>
              <a:gd name="connsiteX60" fmla="*/ 1723944 w 3840564"/>
              <a:gd name="connsiteY60" fmla="*/ 3828776 h 3836816"/>
              <a:gd name="connsiteX61" fmla="*/ 1537859 w 3840564"/>
              <a:gd name="connsiteY61" fmla="*/ 3800376 h 3836816"/>
              <a:gd name="connsiteX62" fmla="*/ 1537859 w 3840564"/>
              <a:gd name="connsiteY62" fmla="*/ 36440 h 3836816"/>
              <a:gd name="connsiteX63" fmla="*/ 1723944 w 3840564"/>
              <a:gd name="connsiteY63" fmla="*/ 8040 h 3836816"/>
              <a:gd name="connsiteX64" fmla="*/ 1957397 w 3840564"/>
              <a:gd name="connsiteY64" fmla="*/ 0 h 3836816"/>
              <a:gd name="connsiteX65" fmla="*/ 2116620 w 3840564"/>
              <a:gd name="connsiteY65" fmla="*/ 8040 h 3836816"/>
              <a:gd name="connsiteX66" fmla="*/ 2249497 w 3840564"/>
              <a:gd name="connsiteY66" fmla="*/ 28319 h 3836816"/>
              <a:gd name="connsiteX67" fmla="*/ 2249497 w 3840564"/>
              <a:gd name="connsiteY67" fmla="*/ 3808497 h 3836816"/>
              <a:gd name="connsiteX68" fmla="*/ 2116620 w 3840564"/>
              <a:gd name="connsiteY68" fmla="*/ 3828776 h 3836816"/>
              <a:gd name="connsiteX69" fmla="*/ 1957397 w 3840564"/>
              <a:gd name="connsiteY69" fmla="*/ 3836816 h 383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3840564" h="3836816">
                <a:moveTo>
                  <a:pt x="146050" y="1184213"/>
                </a:moveTo>
                <a:lnTo>
                  <a:pt x="146050" y="2652603"/>
                </a:lnTo>
                <a:lnTo>
                  <a:pt x="86332" y="2489441"/>
                </a:lnTo>
                <a:cubicBezTo>
                  <a:pt x="30225" y="2309052"/>
                  <a:pt x="0" y="2117260"/>
                  <a:pt x="0" y="1918408"/>
                </a:cubicBezTo>
                <a:cubicBezTo>
                  <a:pt x="0" y="1719557"/>
                  <a:pt x="30225" y="1527764"/>
                  <a:pt x="86332" y="1347375"/>
                </a:cubicBezTo>
                <a:close/>
                <a:moveTo>
                  <a:pt x="3635548" y="1058621"/>
                </a:moveTo>
                <a:lnTo>
                  <a:pt x="3689659" y="1170948"/>
                </a:lnTo>
                <a:cubicBezTo>
                  <a:pt x="3786830" y="1400687"/>
                  <a:pt x="3840564" y="1653273"/>
                  <a:pt x="3840564" y="1918408"/>
                </a:cubicBezTo>
                <a:cubicBezTo>
                  <a:pt x="3840564" y="2183544"/>
                  <a:pt x="3786830" y="2436129"/>
                  <a:pt x="3689659" y="2665868"/>
                </a:cubicBezTo>
                <a:lnTo>
                  <a:pt x="3635548" y="2778195"/>
                </a:lnTo>
                <a:close/>
                <a:moveTo>
                  <a:pt x="571345" y="552469"/>
                </a:moveTo>
                <a:lnTo>
                  <a:pt x="571345" y="3284347"/>
                </a:lnTo>
                <a:lnTo>
                  <a:pt x="562438" y="3276252"/>
                </a:lnTo>
                <a:cubicBezTo>
                  <a:pt x="475562" y="3189377"/>
                  <a:pt x="396972" y="3094216"/>
                  <a:pt x="327954" y="2992056"/>
                </a:cubicBezTo>
                <a:lnTo>
                  <a:pt x="279245" y="2911878"/>
                </a:lnTo>
                <a:lnTo>
                  <a:pt x="279245" y="924938"/>
                </a:lnTo>
                <a:lnTo>
                  <a:pt x="327954" y="844760"/>
                </a:lnTo>
                <a:cubicBezTo>
                  <a:pt x="396972" y="742601"/>
                  <a:pt x="475562" y="647440"/>
                  <a:pt x="562438" y="560564"/>
                </a:cubicBezTo>
                <a:close/>
                <a:moveTo>
                  <a:pt x="3216011" y="504110"/>
                </a:moveTo>
                <a:lnTo>
                  <a:pt x="3278126" y="560564"/>
                </a:lnTo>
                <a:cubicBezTo>
                  <a:pt x="3321564" y="604002"/>
                  <a:pt x="3362930" y="649511"/>
                  <a:pt x="3402065" y="696931"/>
                </a:cubicBezTo>
                <a:lnTo>
                  <a:pt x="3508111" y="838744"/>
                </a:lnTo>
                <a:lnTo>
                  <a:pt x="3508111" y="2998073"/>
                </a:lnTo>
                <a:lnTo>
                  <a:pt x="3402065" y="3139885"/>
                </a:lnTo>
                <a:cubicBezTo>
                  <a:pt x="3362930" y="3187305"/>
                  <a:pt x="3321564" y="3232815"/>
                  <a:pt x="3278126" y="3276252"/>
                </a:cubicBezTo>
                <a:lnTo>
                  <a:pt x="3216011" y="3332706"/>
                </a:lnTo>
                <a:close/>
                <a:moveTo>
                  <a:pt x="990883" y="238447"/>
                </a:moveTo>
                <a:lnTo>
                  <a:pt x="990883" y="3598369"/>
                </a:lnTo>
                <a:lnTo>
                  <a:pt x="846634" y="3510736"/>
                </a:lnTo>
                <a:cubicBezTo>
                  <a:pt x="795554" y="3476227"/>
                  <a:pt x="746224" y="3439325"/>
                  <a:pt x="698805" y="3400191"/>
                </a:cubicBezTo>
                <a:lnTo>
                  <a:pt x="698783" y="3400171"/>
                </a:lnTo>
                <a:lnTo>
                  <a:pt x="698783" y="436645"/>
                </a:lnTo>
                <a:lnTo>
                  <a:pt x="698805" y="436625"/>
                </a:lnTo>
                <a:cubicBezTo>
                  <a:pt x="746224" y="397491"/>
                  <a:pt x="795554" y="360589"/>
                  <a:pt x="846634" y="326080"/>
                </a:cubicBezTo>
                <a:close/>
                <a:moveTo>
                  <a:pt x="2796472" y="211044"/>
                </a:moveTo>
                <a:lnTo>
                  <a:pt x="2835602" y="229894"/>
                </a:lnTo>
                <a:cubicBezTo>
                  <a:pt x="2890020" y="259456"/>
                  <a:pt x="2942850" y="291571"/>
                  <a:pt x="2993930" y="326080"/>
                </a:cubicBezTo>
                <a:lnTo>
                  <a:pt x="3088572" y="396852"/>
                </a:lnTo>
                <a:lnTo>
                  <a:pt x="3088572" y="3439964"/>
                </a:lnTo>
                <a:lnTo>
                  <a:pt x="2993930" y="3510736"/>
                </a:lnTo>
                <a:cubicBezTo>
                  <a:pt x="2942850" y="3545245"/>
                  <a:pt x="2890020" y="3577361"/>
                  <a:pt x="2835602" y="3606922"/>
                </a:cubicBezTo>
                <a:lnTo>
                  <a:pt x="2796472" y="3625772"/>
                </a:lnTo>
                <a:close/>
                <a:moveTo>
                  <a:pt x="1410421" y="68729"/>
                </a:moveTo>
                <a:lnTo>
                  <a:pt x="1410421" y="3768087"/>
                </a:lnTo>
                <a:lnTo>
                  <a:pt x="1349249" y="3752358"/>
                </a:lnTo>
                <a:cubicBezTo>
                  <a:pt x="1289119" y="3733656"/>
                  <a:pt x="1230256" y="3712078"/>
                  <a:pt x="1172822" y="3687785"/>
                </a:cubicBezTo>
                <a:lnTo>
                  <a:pt x="1118321" y="3661531"/>
                </a:lnTo>
                <a:lnTo>
                  <a:pt x="1118321" y="175286"/>
                </a:lnTo>
                <a:lnTo>
                  <a:pt x="1172822" y="149031"/>
                </a:lnTo>
                <a:cubicBezTo>
                  <a:pt x="1230256" y="124738"/>
                  <a:pt x="1289119" y="103160"/>
                  <a:pt x="1349249" y="84458"/>
                </a:cubicBezTo>
                <a:close/>
                <a:moveTo>
                  <a:pt x="2376935" y="55049"/>
                </a:moveTo>
                <a:lnTo>
                  <a:pt x="2491315" y="84459"/>
                </a:lnTo>
                <a:cubicBezTo>
                  <a:pt x="2551444" y="103161"/>
                  <a:pt x="2610307" y="124739"/>
                  <a:pt x="2667742" y="149032"/>
                </a:cubicBezTo>
                <a:lnTo>
                  <a:pt x="2669035" y="149655"/>
                </a:lnTo>
                <a:lnTo>
                  <a:pt x="2669035" y="3687163"/>
                </a:lnTo>
                <a:lnTo>
                  <a:pt x="2667742" y="3687786"/>
                </a:lnTo>
                <a:cubicBezTo>
                  <a:pt x="2610307" y="3712079"/>
                  <a:pt x="2551444" y="3733657"/>
                  <a:pt x="2491315" y="3752359"/>
                </a:cubicBezTo>
                <a:lnTo>
                  <a:pt x="2376935" y="3781770"/>
                </a:lnTo>
                <a:close/>
                <a:moveTo>
                  <a:pt x="1829959" y="2687"/>
                </a:moveTo>
                <a:lnTo>
                  <a:pt x="1829959" y="3834129"/>
                </a:lnTo>
                <a:lnTo>
                  <a:pt x="1723944" y="3828776"/>
                </a:lnTo>
                <a:lnTo>
                  <a:pt x="1537859" y="3800376"/>
                </a:lnTo>
                <a:lnTo>
                  <a:pt x="1537859" y="36440"/>
                </a:lnTo>
                <a:lnTo>
                  <a:pt x="1723944" y="8040"/>
                </a:lnTo>
                <a:close/>
                <a:moveTo>
                  <a:pt x="1957397" y="0"/>
                </a:moveTo>
                <a:lnTo>
                  <a:pt x="2116620" y="8040"/>
                </a:lnTo>
                <a:lnTo>
                  <a:pt x="2249497" y="28319"/>
                </a:lnTo>
                <a:lnTo>
                  <a:pt x="2249497" y="3808497"/>
                </a:lnTo>
                <a:lnTo>
                  <a:pt x="2116620" y="3828776"/>
                </a:lnTo>
                <a:lnTo>
                  <a:pt x="1957397" y="383681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7" name="Group 4"/>
          <p:cNvGrpSpPr>
            <a:grpSpLocks noChangeAspect="1"/>
          </p:cNvGrpSpPr>
          <p:nvPr/>
        </p:nvGrpSpPr>
        <p:grpSpPr bwMode="auto">
          <a:xfrm flipH="1">
            <a:off x="6789345" y="484179"/>
            <a:ext cx="6575425" cy="2405063"/>
            <a:chOff x="0" y="145"/>
            <a:chExt cx="4142" cy="1515"/>
          </a:xfrm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0" y="1562"/>
              <a:ext cx="2957" cy="98"/>
            </a:xfrm>
            <a:custGeom>
              <a:avLst/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0" y="1327"/>
              <a:ext cx="2957" cy="97"/>
            </a:xfrm>
            <a:custGeom>
              <a:avLst/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0" y="1089"/>
              <a:ext cx="3549" cy="98"/>
            </a:xfrm>
            <a:custGeom>
              <a:avLst/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0" y="854"/>
              <a:ext cx="3549" cy="97"/>
            </a:xfrm>
            <a:custGeom>
              <a:avLst/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0" y="616"/>
              <a:ext cx="4142" cy="98"/>
            </a:xfrm>
            <a:custGeom>
              <a:avLst/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0" y="381"/>
              <a:ext cx="4142" cy="97"/>
            </a:xfrm>
            <a:custGeom>
              <a:avLst/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0" y="145"/>
              <a:ext cx="4142" cy="97"/>
            </a:xfrm>
            <a:custGeom>
              <a:avLst/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5" name="椭圆 24"/>
          <p:cNvSpPr/>
          <p:nvPr/>
        </p:nvSpPr>
        <p:spPr>
          <a:xfrm>
            <a:off x="1241635" y="5380774"/>
            <a:ext cx="347915" cy="347914"/>
          </a:xfrm>
          <a:prstGeom prst="ellipse">
            <a:avLst/>
          </a:prstGeom>
          <a:solidFill>
            <a:srgbClr val="EF9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199576" y="3007297"/>
            <a:ext cx="2613601" cy="538609"/>
          </a:xfrm>
          <a:prstGeom prst="rect">
            <a:avLst/>
          </a:prstGeom>
          <a:noFill/>
        </p:spPr>
        <p:txBody>
          <a:bodyPr wrap="none" bIns="0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zh-CN" sz="3200" dirty="0">
                <a:latin typeface="+mn-lt"/>
                <a:cs typeface="+mn-ea"/>
                <a:sym typeface="+mn-lt"/>
              </a:rPr>
              <a:t>YOUR TITLE</a:t>
            </a:r>
            <a:endParaRPr lang="zh-CN" altLang="en-US" sz="3200" dirty="0">
              <a:latin typeface="+mn-lt"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256632" y="3546153"/>
            <a:ext cx="3570515" cy="477054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8" name="矩形 27"/>
          <p:cNvSpPr/>
          <p:nvPr/>
        </p:nvSpPr>
        <p:spPr>
          <a:xfrm>
            <a:off x="6256632" y="4006558"/>
            <a:ext cx="44022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Lorem ipsum dolor sit amet, consectetur adipisicing elit, sed do eiusmod tempor incididunt ut labore et dolore magna aliqua.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Ut enim ad minim veniam, quis nostrud exercitation ullamco laboris nisi ut aliquip ex ea commodo consequat. 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3335557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直角三角形 13"/>
          <p:cNvSpPr/>
          <p:nvPr/>
        </p:nvSpPr>
        <p:spPr>
          <a:xfrm flipH="1" flipV="1">
            <a:off x="0" y="0"/>
            <a:ext cx="12192000" cy="6858000"/>
          </a:xfrm>
          <a:prstGeom prst="rtTriangle">
            <a:avLst/>
          </a:prstGeom>
          <a:solidFill>
            <a:schemeClr val="accent2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9" name="Group 4"/>
          <p:cNvGrpSpPr>
            <a:grpSpLocks noChangeAspect="1"/>
          </p:cNvGrpSpPr>
          <p:nvPr/>
        </p:nvGrpSpPr>
        <p:grpSpPr bwMode="auto">
          <a:xfrm>
            <a:off x="743583" y="472428"/>
            <a:ext cx="6059487" cy="5376862"/>
            <a:chOff x="3566" y="783"/>
            <a:chExt cx="3817" cy="3387"/>
          </a:xfrm>
          <a:solidFill>
            <a:schemeClr val="bg1"/>
          </a:solidFill>
        </p:grpSpPr>
        <p:grpSp>
          <p:nvGrpSpPr>
            <p:cNvPr id="40" name="Group 205"/>
            <p:cNvGrpSpPr>
              <a:grpSpLocks/>
            </p:cNvGrpSpPr>
            <p:nvPr/>
          </p:nvGrpSpPr>
          <p:grpSpPr bwMode="auto">
            <a:xfrm>
              <a:off x="3566" y="783"/>
              <a:ext cx="2856" cy="3387"/>
              <a:chOff x="3566" y="783"/>
              <a:chExt cx="2856" cy="3387"/>
            </a:xfrm>
            <a:grpFill/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3571" y="783"/>
                <a:ext cx="71" cy="57"/>
              </a:xfrm>
              <a:custGeom>
                <a:avLst/>
                <a:gdLst>
                  <a:gd name="T0" fmla="*/ 15 w 30"/>
                  <a:gd name="T1" fmla="*/ 24 h 24"/>
                  <a:gd name="T2" fmla="*/ 15 w 30"/>
                  <a:gd name="T3" fmla="*/ 0 h 24"/>
                  <a:gd name="T4" fmla="*/ 15 w 30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4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3812" y="783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053" y="783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295" y="783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3691" y="930"/>
                <a:ext cx="74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3933" y="930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174" y="930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418" y="930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3571" y="1072"/>
                <a:ext cx="71" cy="57"/>
              </a:xfrm>
              <a:custGeom>
                <a:avLst/>
                <a:gdLst>
                  <a:gd name="T0" fmla="*/ 15 w 30"/>
                  <a:gd name="T1" fmla="*/ 24 h 24"/>
                  <a:gd name="T2" fmla="*/ 15 w 30"/>
                  <a:gd name="T3" fmla="*/ 0 h 24"/>
                  <a:gd name="T4" fmla="*/ 15 w 30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4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3812" y="1072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3" name="Freeform 15"/>
              <p:cNvSpPr>
                <a:spLocks/>
              </p:cNvSpPr>
              <p:nvPr/>
            </p:nvSpPr>
            <p:spPr bwMode="auto">
              <a:xfrm>
                <a:off x="4053" y="1072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4" name="Freeform 16"/>
              <p:cNvSpPr>
                <a:spLocks/>
              </p:cNvSpPr>
              <p:nvPr/>
            </p:nvSpPr>
            <p:spPr bwMode="auto">
              <a:xfrm>
                <a:off x="4295" y="1072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5" name="Freeform 17"/>
              <p:cNvSpPr>
                <a:spLocks/>
              </p:cNvSpPr>
              <p:nvPr/>
            </p:nvSpPr>
            <p:spPr bwMode="auto">
              <a:xfrm>
                <a:off x="3691" y="1219"/>
                <a:ext cx="74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6" name="Freeform 18"/>
              <p:cNvSpPr>
                <a:spLocks/>
              </p:cNvSpPr>
              <p:nvPr/>
            </p:nvSpPr>
            <p:spPr bwMode="auto">
              <a:xfrm>
                <a:off x="3933" y="1219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7" name="Freeform 19"/>
              <p:cNvSpPr>
                <a:spLocks/>
              </p:cNvSpPr>
              <p:nvPr/>
            </p:nvSpPr>
            <p:spPr bwMode="auto">
              <a:xfrm>
                <a:off x="4174" y="1219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8" name="Freeform 20"/>
              <p:cNvSpPr>
                <a:spLocks/>
              </p:cNvSpPr>
              <p:nvPr/>
            </p:nvSpPr>
            <p:spPr bwMode="auto">
              <a:xfrm>
                <a:off x="4418" y="1219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9" name="Freeform 21"/>
              <p:cNvSpPr>
                <a:spLocks/>
              </p:cNvSpPr>
              <p:nvPr/>
            </p:nvSpPr>
            <p:spPr bwMode="auto">
              <a:xfrm>
                <a:off x="3566" y="1361"/>
                <a:ext cx="71" cy="57"/>
              </a:xfrm>
              <a:custGeom>
                <a:avLst/>
                <a:gdLst>
                  <a:gd name="T0" fmla="*/ 15 w 30"/>
                  <a:gd name="T1" fmla="*/ 24 h 24"/>
                  <a:gd name="T2" fmla="*/ 15 w 30"/>
                  <a:gd name="T3" fmla="*/ 0 h 24"/>
                  <a:gd name="T4" fmla="*/ 15 w 30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4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0" name="Freeform 22"/>
              <p:cNvSpPr>
                <a:spLocks/>
              </p:cNvSpPr>
              <p:nvPr/>
            </p:nvSpPr>
            <p:spPr bwMode="auto">
              <a:xfrm>
                <a:off x="3807" y="1361"/>
                <a:ext cx="74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1" name="Freeform 23"/>
              <p:cNvSpPr>
                <a:spLocks/>
              </p:cNvSpPr>
              <p:nvPr/>
            </p:nvSpPr>
            <p:spPr bwMode="auto">
              <a:xfrm>
                <a:off x="4049" y="1361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2" name="Freeform 24"/>
              <p:cNvSpPr>
                <a:spLocks/>
              </p:cNvSpPr>
              <p:nvPr/>
            </p:nvSpPr>
            <p:spPr bwMode="auto">
              <a:xfrm>
                <a:off x="4290" y="1361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3" name="Freeform 25"/>
              <p:cNvSpPr>
                <a:spLocks/>
              </p:cNvSpPr>
              <p:nvPr/>
            </p:nvSpPr>
            <p:spPr bwMode="auto">
              <a:xfrm>
                <a:off x="3687" y="1508"/>
                <a:ext cx="73" cy="56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4" name="Freeform 26"/>
              <p:cNvSpPr>
                <a:spLocks/>
              </p:cNvSpPr>
              <p:nvPr/>
            </p:nvSpPr>
            <p:spPr bwMode="auto">
              <a:xfrm>
                <a:off x="3928" y="1508"/>
                <a:ext cx="73" cy="56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5" name="Freeform 27"/>
              <p:cNvSpPr>
                <a:spLocks/>
              </p:cNvSpPr>
              <p:nvPr/>
            </p:nvSpPr>
            <p:spPr bwMode="auto">
              <a:xfrm>
                <a:off x="4169" y="1508"/>
                <a:ext cx="74" cy="56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6" name="Freeform 28"/>
              <p:cNvSpPr>
                <a:spLocks/>
              </p:cNvSpPr>
              <p:nvPr/>
            </p:nvSpPr>
            <p:spPr bwMode="auto">
              <a:xfrm>
                <a:off x="4413" y="1508"/>
                <a:ext cx="73" cy="56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7" name="Freeform 29"/>
              <p:cNvSpPr>
                <a:spLocks/>
              </p:cNvSpPr>
              <p:nvPr/>
            </p:nvSpPr>
            <p:spPr bwMode="auto">
              <a:xfrm>
                <a:off x="3571" y="1647"/>
                <a:ext cx="71" cy="57"/>
              </a:xfrm>
              <a:custGeom>
                <a:avLst/>
                <a:gdLst>
                  <a:gd name="T0" fmla="*/ 15 w 30"/>
                  <a:gd name="T1" fmla="*/ 24 h 24"/>
                  <a:gd name="T2" fmla="*/ 15 w 30"/>
                  <a:gd name="T3" fmla="*/ 0 h 24"/>
                  <a:gd name="T4" fmla="*/ 15 w 30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4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8" name="Freeform 30"/>
              <p:cNvSpPr>
                <a:spLocks/>
              </p:cNvSpPr>
              <p:nvPr/>
            </p:nvSpPr>
            <p:spPr bwMode="auto">
              <a:xfrm>
                <a:off x="3812" y="1647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9" name="Freeform 31"/>
              <p:cNvSpPr>
                <a:spLocks/>
              </p:cNvSpPr>
              <p:nvPr/>
            </p:nvSpPr>
            <p:spPr bwMode="auto">
              <a:xfrm>
                <a:off x="4053" y="1647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0" name="Freeform 32"/>
              <p:cNvSpPr>
                <a:spLocks/>
              </p:cNvSpPr>
              <p:nvPr/>
            </p:nvSpPr>
            <p:spPr bwMode="auto">
              <a:xfrm>
                <a:off x="4295" y="1647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1" name="Freeform 33"/>
              <p:cNvSpPr>
                <a:spLocks/>
              </p:cNvSpPr>
              <p:nvPr/>
            </p:nvSpPr>
            <p:spPr bwMode="auto">
              <a:xfrm>
                <a:off x="3691" y="1794"/>
                <a:ext cx="74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2" name="Freeform 34"/>
              <p:cNvSpPr>
                <a:spLocks/>
              </p:cNvSpPr>
              <p:nvPr/>
            </p:nvSpPr>
            <p:spPr bwMode="auto">
              <a:xfrm>
                <a:off x="3933" y="1794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3" name="Freeform 35"/>
              <p:cNvSpPr>
                <a:spLocks/>
              </p:cNvSpPr>
              <p:nvPr/>
            </p:nvSpPr>
            <p:spPr bwMode="auto">
              <a:xfrm>
                <a:off x="4174" y="1794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4" name="Freeform 36"/>
              <p:cNvSpPr>
                <a:spLocks/>
              </p:cNvSpPr>
              <p:nvPr/>
            </p:nvSpPr>
            <p:spPr bwMode="auto">
              <a:xfrm>
                <a:off x="4418" y="1794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5" name="Freeform 37"/>
              <p:cNvSpPr>
                <a:spLocks/>
              </p:cNvSpPr>
              <p:nvPr/>
            </p:nvSpPr>
            <p:spPr bwMode="auto">
              <a:xfrm>
                <a:off x="3571" y="1936"/>
                <a:ext cx="71" cy="57"/>
              </a:xfrm>
              <a:custGeom>
                <a:avLst/>
                <a:gdLst>
                  <a:gd name="T0" fmla="*/ 15 w 30"/>
                  <a:gd name="T1" fmla="*/ 24 h 24"/>
                  <a:gd name="T2" fmla="*/ 15 w 30"/>
                  <a:gd name="T3" fmla="*/ 0 h 24"/>
                  <a:gd name="T4" fmla="*/ 15 w 30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4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6" name="Freeform 38"/>
              <p:cNvSpPr>
                <a:spLocks/>
              </p:cNvSpPr>
              <p:nvPr/>
            </p:nvSpPr>
            <p:spPr bwMode="auto">
              <a:xfrm>
                <a:off x="3812" y="1936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7" name="Freeform 39"/>
              <p:cNvSpPr>
                <a:spLocks/>
              </p:cNvSpPr>
              <p:nvPr/>
            </p:nvSpPr>
            <p:spPr bwMode="auto">
              <a:xfrm>
                <a:off x="4053" y="1936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8" name="Freeform 40"/>
              <p:cNvSpPr>
                <a:spLocks/>
              </p:cNvSpPr>
              <p:nvPr/>
            </p:nvSpPr>
            <p:spPr bwMode="auto">
              <a:xfrm>
                <a:off x="4295" y="1936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9" name="Freeform 41"/>
              <p:cNvSpPr>
                <a:spLocks/>
              </p:cNvSpPr>
              <p:nvPr/>
            </p:nvSpPr>
            <p:spPr bwMode="auto">
              <a:xfrm>
                <a:off x="3691" y="2083"/>
                <a:ext cx="74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0" name="Freeform 42"/>
              <p:cNvSpPr>
                <a:spLocks/>
              </p:cNvSpPr>
              <p:nvPr/>
            </p:nvSpPr>
            <p:spPr bwMode="auto">
              <a:xfrm>
                <a:off x="3933" y="2083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1" name="Freeform 43"/>
              <p:cNvSpPr>
                <a:spLocks/>
              </p:cNvSpPr>
              <p:nvPr/>
            </p:nvSpPr>
            <p:spPr bwMode="auto">
              <a:xfrm>
                <a:off x="4174" y="2083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2" name="Freeform 44"/>
              <p:cNvSpPr>
                <a:spLocks/>
              </p:cNvSpPr>
              <p:nvPr/>
            </p:nvSpPr>
            <p:spPr bwMode="auto">
              <a:xfrm>
                <a:off x="4418" y="2083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3" name="Freeform 45"/>
              <p:cNvSpPr>
                <a:spLocks/>
              </p:cNvSpPr>
              <p:nvPr/>
            </p:nvSpPr>
            <p:spPr bwMode="auto">
              <a:xfrm>
                <a:off x="3571" y="2222"/>
                <a:ext cx="71" cy="57"/>
              </a:xfrm>
              <a:custGeom>
                <a:avLst/>
                <a:gdLst>
                  <a:gd name="T0" fmla="*/ 15 w 30"/>
                  <a:gd name="T1" fmla="*/ 24 h 24"/>
                  <a:gd name="T2" fmla="*/ 15 w 30"/>
                  <a:gd name="T3" fmla="*/ 0 h 24"/>
                  <a:gd name="T4" fmla="*/ 15 w 30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4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4" name="Freeform 46"/>
              <p:cNvSpPr>
                <a:spLocks/>
              </p:cNvSpPr>
              <p:nvPr/>
            </p:nvSpPr>
            <p:spPr bwMode="auto">
              <a:xfrm>
                <a:off x="3812" y="2222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5" name="Freeform 47"/>
              <p:cNvSpPr>
                <a:spLocks/>
              </p:cNvSpPr>
              <p:nvPr/>
            </p:nvSpPr>
            <p:spPr bwMode="auto">
              <a:xfrm>
                <a:off x="4053" y="2222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6" name="Freeform 48"/>
              <p:cNvSpPr>
                <a:spLocks/>
              </p:cNvSpPr>
              <p:nvPr/>
            </p:nvSpPr>
            <p:spPr bwMode="auto">
              <a:xfrm>
                <a:off x="4295" y="2222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7" name="Freeform 49"/>
              <p:cNvSpPr>
                <a:spLocks/>
              </p:cNvSpPr>
              <p:nvPr/>
            </p:nvSpPr>
            <p:spPr bwMode="auto">
              <a:xfrm>
                <a:off x="3691" y="2369"/>
                <a:ext cx="74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8" name="Freeform 50"/>
              <p:cNvSpPr>
                <a:spLocks/>
              </p:cNvSpPr>
              <p:nvPr/>
            </p:nvSpPr>
            <p:spPr bwMode="auto">
              <a:xfrm>
                <a:off x="3933" y="2369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9" name="Freeform 51"/>
              <p:cNvSpPr>
                <a:spLocks/>
              </p:cNvSpPr>
              <p:nvPr/>
            </p:nvSpPr>
            <p:spPr bwMode="auto">
              <a:xfrm>
                <a:off x="4174" y="2369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0" name="Freeform 52"/>
              <p:cNvSpPr>
                <a:spLocks/>
              </p:cNvSpPr>
              <p:nvPr/>
            </p:nvSpPr>
            <p:spPr bwMode="auto">
              <a:xfrm>
                <a:off x="4418" y="2369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1" name="Freeform 53"/>
              <p:cNvSpPr>
                <a:spLocks/>
              </p:cNvSpPr>
              <p:nvPr/>
            </p:nvSpPr>
            <p:spPr bwMode="auto">
              <a:xfrm>
                <a:off x="4531" y="783"/>
                <a:ext cx="74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2" name="Freeform 54"/>
              <p:cNvSpPr>
                <a:spLocks/>
              </p:cNvSpPr>
              <p:nvPr/>
            </p:nvSpPr>
            <p:spPr bwMode="auto">
              <a:xfrm>
                <a:off x="4773" y="783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3" name="Freeform 55"/>
              <p:cNvSpPr>
                <a:spLocks/>
              </p:cNvSpPr>
              <p:nvPr/>
            </p:nvSpPr>
            <p:spPr bwMode="auto">
              <a:xfrm>
                <a:off x="5014" y="783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4" name="Freeform 56"/>
              <p:cNvSpPr>
                <a:spLocks/>
              </p:cNvSpPr>
              <p:nvPr/>
            </p:nvSpPr>
            <p:spPr bwMode="auto">
              <a:xfrm>
                <a:off x="5258" y="783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5" name="Freeform 57"/>
              <p:cNvSpPr>
                <a:spLocks/>
              </p:cNvSpPr>
              <p:nvPr/>
            </p:nvSpPr>
            <p:spPr bwMode="auto">
              <a:xfrm>
                <a:off x="4652" y="930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6" name="Freeform 58"/>
              <p:cNvSpPr>
                <a:spLocks/>
              </p:cNvSpPr>
              <p:nvPr/>
            </p:nvSpPr>
            <p:spPr bwMode="auto">
              <a:xfrm>
                <a:off x="4893" y="930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7" name="Freeform 59"/>
              <p:cNvSpPr>
                <a:spLocks/>
              </p:cNvSpPr>
              <p:nvPr/>
            </p:nvSpPr>
            <p:spPr bwMode="auto">
              <a:xfrm>
                <a:off x="5137" y="930"/>
                <a:ext cx="71" cy="57"/>
              </a:xfrm>
              <a:custGeom>
                <a:avLst/>
                <a:gdLst>
                  <a:gd name="T0" fmla="*/ 15 w 30"/>
                  <a:gd name="T1" fmla="*/ 24 h 24"/>
                  <a:gd name="T2" fmla="*/ 15 w 30"/>
                  <a:gd name="T3" fmla="*/ 0 h 24"/>
                  <a:gd name="T4" fmla="*/ 15 w 30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4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8" name="Freeform 60"/>
              <p:cNvSpPr>
                <a:spLocks/>
              </p:cNvSpPr>
              <p:nvPr/>
            </p:nvSpPr>
            <p:spPr bwMode="auto">
              <a:xfrm>
                <a:off x="5379" y="930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9" name="Freeform 61"/>
              <p:cNvSpPr>
                <a:spLocks/>
              </p:cNvSpPr>
              <p:nvPr/>
            </p:nvSpPr>
            <p:spPr bwMode="auto">
              <a:xfrm>
                <a:off x="4531" y="1072"/>
                <a:ext cx="74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0" name="Freeform 62"/>
              <p:cNvSpPr>
                <a:spLocks/>
              </p:cNvSpPr>
              <p:nvPr/>
            </p:nvSpPr>
            <p:spPr bwMode="auto">
              <a:xfrm>
                <a:off x="4773" y="1072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1" name="Freeform 63"/>
              <p:cNvSpPr>
                <a:spLocks/>
              </p:cNvSpPr>
              <p:nvPr/>
            </p:nvSpPr>
            <p:spPr bwMode="auto">
              <a:xfrm>
                <a:off x="5014" y="1072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2" name="Freeform 64"/>
              <p:cNvSpPr>
                <a:spLocks/>
              </p:cNvSpPr>
              <p:nvPr/>
            </p:nvSpPr>
            <p:spPr bwMode="auto">
              <a:xfrm>
                <a:off x="5258" y="1072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3" name="Freeform 65"/>
              <p:cNvSpPr>
                <a:spLocks/>
              </p:cNvSpPr>
              <p:nvPr/>
            </p:nvSpPr>
            <p:spPr bwMode="auto">
              <a:xfrm>
                <a:off x="4652" y="1219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4" name="Freeform 66"/>
              <p:cNvSpPr>
                <a:spLocks/>
              </p:cNvSpPr>
              <p:nvPr/>
            </p:nvSpPr>
            <p:spPr bwMode="auto">
              <a:xfrm>
                <a:off x="4893" y="1219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5" name="Freeform 67"/>
              <p:cNvSpPr>
                <a:spLocks/>
              </p:cNvSpPr>
              <p:nvPr/>
            </p:nvSpPr>
            <p:spPr bwMode="auto">
              <a:xfrm>
                <a:off x="5137" y="1219"/>
                <a:ext cx="71" cy="57"/>
              </a:xfrm>
              <a:custGeom>
                <a:avLst/>
                <a:gdLst>
                  <a:gd name="T0" fmla="*/ 15 w 30"/>
                  <a:gd name="T1" fmla="*/ 24 h 24"/>
                  <a:gd name="T2" fmla="*/ 15 w 30"/>
                  <a:gd name="T3" fmla="*/ 0 h 24"/>
                  <a:gd name="T4" fmla="*/ 15 w 30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4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6" name="Freeform 68"/>
              <p:cNvSpPr>
                <a:spLocks/>
              </p:cNvSpPr>
              <p:nvPr/>
            </p:nvSpPr>
            <p:spPr bwMode="auto">
              <a:xfrm>
                <a:off x="5379" y="1219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7" name="Freeform 69"/>
              <p:cNvSpPr>
                <a:spLocks/>
              </p:cNvSpPr>
              <p:nvPr/>
            </p:nvSpPr>
            <p:spPr bwMode="auto">
              <a:xfrm>
                <a:off x="4527" y="1361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8" name="Freeform 70"/>
              <p:cNvSpPr>
                <a:spLocks/>
              </p:cNvSpPr>
              <p:nvPr/>
            </p:nvSpPr>
            <p:spPr bwMode="auto">
              <a:xfrm>
                <a:off x="4768" y="1361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9" name="Freeform 71"/>
              <p:cNvSpPr>
                <a:spLocks/>
              </p:cNvSpPr>
              <p:nvPr/>
            </p:nvSpPr>
            <p:spPr bwMode="auto">
              <a:xfrm>
                <a:off x="5009" y="1361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0" name="Freeform 72"/>
              <p:cNvSpPr>
                <a:spLocks/>
              </p:cNvSpPr>
              <p:nvPr/>
            </p:nvSpPr>
            <p:spPr bwMode="auto">
              <a:xfrm>
                <a:off x="5253" y="1361"/>
                <a:ext cx="74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1" name="Freeform 73"/>
              <p:cNvSpPr>
                <a:spLocks/>
              </p:cNvSpPr>
              <p:nvPr/>
            </p:nvSpPr>
            <p:spPr bwMode="auto">
              <a:xfrm>
                <a:off x="4647" y="1508"/>
                <a:ext cx="74" cy="56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2" name="Freeform 74"/>
              <p:cNvSpPr>
                <a:spLocks/>
              </p:cNvSpPr>
              <p:nvPr/>
            </p:nvSpPr>
            <p:spPr bwMode="auto">
              <a:xfrm>
                <a:off x="4889" y="1508"/>
                <a:ext cx="73" cy="56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3" name="Freeform 75"/>
              <p:cNvSpPr>
                <a:spLocks/>
              </p:cNvSpPr>
              <p:nvPr/>
            </p:nvSpPr>
            <p:spPr bwMode="auto">
              <a:xfrm>
                <a:off x="5132" y="1508"/>
                <a:ext cx="71" cy="56"/>
              </a:xfrm>
              <a:custGeom>
                <a:avLst/>
                <a:gdLst>
                  <a:gd name="T0" fmla="*/ 15 w 30"/>
                  <a:gd name="T1" fmla="*/ 24 h 24"/>
                  <a:gd name="T2" fmla="*/ 15 w 30"/>
                  <a:gd name="T3" fmla="*/ 0 h 24"/>
                  <a:gd name="T4" fmla="*/ 15 w 30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4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4" name="Freeform 76"/>
              <p:cNvSpPr>
                <a:spLocks/>
              </p:cNvSpPr>
              <p:nvPr/>
            </p:nvSpPr>
            <p:spPr bwMode="auto">
              <a:xfrm>
                <a:off x="5374" y="1508"/>
                <a:ext cx="73" cy="56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5" name="Freeform 77"/>
              <p:cNvSpPr>
                <a:spLocks/>
              </p:cNvSpPr>
              <p:nvPr/>
            </p:nvSpPr>
            <p:spPr bwMode="auto">
              <a:xfrm>
                <a:off x="4531" y="1647"/>
                <a:ext cx="74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6" name="Freeform 78"/>
              <p:cNvSpPr>
                <a:spLocks/>
              </p:cNvSpPr>
              <p:nvPr/>
            </p:nvSpPr>
            <p:spPr bwMode="auto">
              <a:xfrm>
                <a:off x="4773" y="1647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7" name="Freeform 79"/>
              <p:cNvSpPr>
                <a:spLocks/>
              </p:cNvSpPr>
              <p:nvPr/>
            </p:nvSpPr>
            <p:spPr bwMode="auto">
              <a:xfrm>
                <a:off x="5014" y="1647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8" name="Freeform 80"/>
              <p:cNvSpPr>
                <a:spLocks/>
              </p:cNvSpPr>
              <p:nvPr/>
            </p:nvSpPr>
            <p:spPr bwMode="auto">
              <a:xfrm>
                <a:off x="5258" y="1647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9" name="Freeform 81"/>
              <p:cNvSpPr>
                <a:spLocks/>
              </p:cNvSpPr>
              <p:nvPr/>
            </p:nvSpPr>
            <p:spPr bwMode="auto">
              <a:xfrm>
                <a:off x="4652" y="1794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0" name="Freeform 82"/>
              <p:cNvSpPr>
                <a:spLocks/>
              </p:cNvSpPr>
              <p:nvPr/>
            </p:nvSpPr>
            <p:spPr bwMode="auto">
              <a:xfrm>
                <a:off x="4893" y="1794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1" name="Freeform 83"/>
              <p:cNvSpPr>
                <a:spLocks/>
              </p:cNvSpPr>
              <p:nvPr/>
            </p:nvSpPr>
            <p:spPr bwMode="auto">
              <a:xfrm>
                <a:off x="5137" y="1794"/>
                <a:ext cx="71" cy="57"/>
              </a:xfrm>
              <a:custGeom>
                <a:avLst/>
                <a:gdLst>
                  <a:gd name="T0" fmla="*/ 15 w 30"/>
                  <a:gd name="T1" fmla="*/ 24 h 24"/>
                  <a:gd name="T2" fmla="*/ 15 w 30"/>
                  <a:gd name="T3" fmla="*/ 0 h 24"/>
                  <a:gd name="T4" fmla="*/ 15 w 30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4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2" name="Freeform 84"/>
              <p:cNvSpPr>
                <a:spLocks/>
              </p:cNvSpPr>
              <p:nvPr/>
            </p:nvSpPr>
            <p:spPr bwMode="auto">
              <a:xfrm>
                <a:off x="5379" y="1794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3" name="Freeform 85"/>
              <p:cNvSpPr>
                <a:spLocks/>
              </p:cNvSpPr>
              <p:nvPr/>
            </p:nvSpPr>
            <p:spPr bwMode="auto">
              <a:xfrm>
                <a:off x="4531" y="1936"/>
                <a:ext cx="74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4" name="Freeform 86"/>
              <p:cNvSpPr>
                <a:spLocks/>
              </p:cNvSpPr>
              <p:nvPr/>
            </p:nvSpPr>
            <p:spPr bwMode="auto">
              <a:xfrm>
                <a:off x="4773" y="1936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5" name="Freeform 87"/>
              <p:cNvSpPr>
                <a:spLocks/>
              </p:cNvSpPr>
              <p:nvPr/>
            </p:nvSpPr>
            <p:spPr bwMode="auto">
              <a:xfrm>
                <a:off x="5014" y="1936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6" name="Freeform 88"/>
              <p:cNvSpPr>
                <a:spLocks/>
              </p:cNvSpPr>
              <p:nvPr/>
            </p:nvSpPr>
            <p:spPr bwMode="auto">
              <a:xfrm>
                <a:off x="5258" y="1936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7" name="Freeform 89"/>
              <p:cNvSpPr>
                <a:spLocks/>
              </p:cNvSpPr>
              <p:nvPr/>
            </p:nvSpPr>
            <p:spPr bwMode="auto">
              <a:xfrm>
                <a:off x="4652" y="2083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8" name="Freeform 90"/>
              <p:cNvSpPr>
                <a:spLocks/>
              </p:cNvSpPr>
              <p:nvPr/>
            </p:nvSpPr>
            <p:spPr bwMode="auto">
              <a:xfrm>
                <a:off x="4893" y="2083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9" name="Freeform 91"/>
              <p:cNvSpPr>
                <a:spLocks/>
              </p:cNvSpPr>
              <p:nvPr/>
            </p:nvSpPr>
            <p:spPr bwMode="auto">
              <a:xfrm>
                <a:off x="5137" y="2083"/>
                <a:ext cx="71" cy="57"/>
              </a:xfrm>
              <a:custGeom>
                <a:avLst/>
                <a:gdLst>
                  <a:gd name="T0" fmla="*/ 15 w 30"/>
                  <a:gd name="T1" fmla="*/ 24 h 24"/>
                  <a:gd name="T2" fmla="*/ 15 w 30"/>
                  <a:gd name="T3" fmla="*/ 0 h 24"/>
                  <a:gd name="T4" fmla="*/ 15 w 30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4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0" name="Freeform 92"/>
              <p:cNvSpPr>
                <a:spLocks/>
              </p:cNvSpPr>
              <p:nvPr/>
            </p:nvSpPr>
            <p:spPr bwMode="auto">
              <a:xfrm>
                <a:off x="5379" y="2083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1" name="Freeform 93"/>
              <p:cNvSpPr>
                <a:spLocks/>
              </p:cNvSpPr>
              <p:nvPr/>
            </p:nvSpPr>
            <p:spPr bwMode="auto">
              <a:xfrm>
                <a:off x="4531" y="2222"/>
                <a:ext cx="74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2" name="Freeform 94"/>
              <p:cNvSpPr>
                <a:spLocks/>
              </p:cNvSpPr>
              <p:nvPr/>
            </p:nvSpPr>
            <p:spPr bwMode="auto">
              <a:xfrm>
                <a:off x="4773" y="2222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3" name="Freeform 95"/>
              <p:cNvSpPr>
                <a:spLocks/>
              </p:cNvSpPr>
              <p:nvPr/>
            </p:nvSpPr>
            <p:spPr bwMode="auto">
              <a:xfrm>
                <a:off x="5014" y="2222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4" name="Freeform 96"/>
              <p:cNvSpPr>
                <a:spLocks/>
              </p:cNvSpPr>
              <p:nvPr/>
            </p:nvSpPr>
            <p:spPr bwMode="auto">
              <a:xfrm>
                <a:off x="5258" y="2222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5" name="Freeform 97"/>
              <p:cNvSpPr>
                <a:spLocks/>
              </p:cNvSpPr>
              <p:nvPr/>
            </p:nvSpPr>
            <p:spPr bwMode="auto">
              <a:xfrm>
                <a:off x="4652" y="2369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6" name="Freeform 98"/>
              <p:cNvSpPr>
                <a:spLocks/>
              </p:cNvSpPr>
              <p:nvPr/>
            </p:nvSpPr>
            <p:spPr bwMode="auto">
              <a:xfrm>
                <a:off x="4893" y="2369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7" name="Freeform 99"/>
              <p:cNvSpPr>
                <a:spLocks/>
              </p:cNvSpPr>
              <p:nvPr/>
            </p:nvSpPr>
            <p:spPr bwMode="auto">
              <a:xfrm>
                <a:off x="5137" y="2369"/>
                <a:ext cx="71" cy="57"/>
              </a:xfrm>
              <a:custGeom>
                <a:avLst/>
                <a:gdLst>
                  <a:gd name="T0" fmla="*/ 15 w 30"/>
                  <a:gd name="T1" fmla="*/ 24 h 24"/>
                  <a:gd name="T2" fmla="*/ 15 w 30"/>
                  <a:gd name="T3" fmla="*/ 0 h 24"/>
                  <a:gd name="T4" fmla="*/ 15 w 30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4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8" name="Freeform 100"/>
              <p:cNvSpPr>
                <a:spLocks/>
              </p:cNvSpPr>
              <p:nvPr/>
            </p:nvSpPr>
            <p:spPr bwMode="auto">
              <a:xfrm>
                <a:off x="5379" y="2369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9" name="Freeform 101"/>
              <p:cNvSpPr>
                <a:spLocks/>
              </p:cNvSpPr>
              <p:nvPr/>
            </p:nvSpPr>
            <p:spPr bwMode="auto">
              <a:xfrm>
                <a:off x="3571" y="2528"/>
                <a:ext cx="71" cy="57"/>
              </a:xfrm>
              <a:custGeom>
                <a:avLst/>
                <a:gdLst>
                  <a:gd name="T0" fmla="*/ 15 w 30"/>
                  <a:gd name="T1" fmla="*/ 24 h 24"/>
                  <a:gd name="T2" fmla="*/ 15 w 30"/>
                  <a:gd name="T3" fmla="*/ 0 h 24"/>
                  <a:gd name="T4" fmla="*/ 15 w 30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4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0" name="Freeform 102"/>
              <p:cNvSpPr>
                <a:spLocks/>
              </p:cNvSpPr>
              <p:nvPr/>
            </p:nvSpPr>
            <p:spPr bwMode="auto">
              <a:xfrm>
                <a:off x="3812" y="2528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1" name="Freeform 103"/>
              <p:cNvSpPr>
                <a:spLocks/>
              </p:cNvSpPr>
              <p:nvPr/>
            </p:nvSpPr>
            <p:spPr bwMode="auto">
              <a:xfrm>
                <a:off x="4053" y="2528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2" name="Freeform 104"/>
              <p:cNvSpPr>
                <a:spLocks/>
              </p:cNvSpPr>
              <p:nvPr/>
            </p:nvSpPr>
            <p:spPr bwMode="auto">
              <a:xfrm>
                <a:off x="4295" y="2528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3" name="Freeform 105"/>
              <p:cNvSpPr>
                <a:spLocks/>
              </p:cNvSpPr>
              <p:nvPr/>
            </p:nvSpPr>
            <p:spPr bwMode="auto">
              <a:xfrm>
                <a:off x="3691" y="2674"/>
                <a:ext cx="74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4" name="Freeform 106"/>
              <p:cNvSpPr>
                <a:spLocks/>
              </p:cNvSpPr>
              <p:nvPr/>
            </p:nvSpPr>
            <p:spPr bwMode="auto">
              <a:xfrm>
                <a:off x="3933" y="2674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5" name="Freeform 107"/>
              <p:cNvSpPr>
                <a:spLocks/>
              </p:cNvSpPr>
              <p:nvPr/>
            </p:nvSpPr>
            <p:spPr bwMode="auto">
              <a:xfrm>
                <a:off x="4174" y="2674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6" name="Freeform 108"/>
              <p:cNvSpPr>
                <a:spLocks/>
              </p:cNvSpPr>
              <p:nvPr/>
            </p:nvSpPr>
            <p:spPr bwMode="auto">
              <a:xfrm>
                <a:off x="4418" y="2674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7" name="Freeform 109"/>
              <p:cNvSpPr>
                <a:spLocks/>
              </p:cNvSpPr>
              <p:nvPr/>
            </p:nvSpPr>
            <p:spPr bwMode="auto">
              <a:xfrm>
                <a:off x="3571" y="2816"/>
                <a:ext cx="71" cy="57"/>
              </a:xfrm>
              <a:custGeom>
                <a:avLst/>
                <a:gdLst>
                  <a:gd name="T0" fmla="*/ 15 w 30"/>
                  <a:gd name="T1" fmla="*/ 24 h 24"/>
                  <a:gd name="T2" fmla="*/ 15 w 30"/>
                  <a:gd name="T3" fmla="*/ 0 h 24"/>
                  <a:gd name="T4" fmla="*/ 15 w 30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4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8" name="Freeform 110"/>
              <p:cNvSpPr>
                <a:spLocks/>
              </p:cNvSpPr>
              <p:nvPr/>
            </p:nvSpPr>
            <p:spPr bwMode="auto">
              <a:xfrm>
                <a:off x="3812" y="2816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9" name="Freeform 111"/>
              <p:cNvSpPr>
                <a:spLocks/>
              </p:cNvSpPr>
              <p:nvPr/>
            </p:nvSpPr>
            <p:spPr bwMode="auto">
              <a:xfrm>
                <a:off x="4053" y="2816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0" name="Freeform 112"/>
              <p:cNvSpPr>
                <a:spLocks/>
              </p:cNvSpPr>
              <p:nvPr/>
            </p:nvSpPr>
            <p:spPr bwMode="auto">
              <a:xfrm>
                <a:off x="4295" y="2816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1" name="Freeform 113"/>
              <p:cNvSpPr>
                <a:spLocks/>
              </p:cNvSpPr>
              <p:nvPr/>
            </p:nvSpPr>
            <p:spPr bwMode="auto">
              <a:xfrm>
                <a:off x="3691" y="2963"/>
                <a:ext cx="74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2" name="Freeform 114"/>
              <p:cNvSpPr>
                <a:spLocks/>
              </p:cNvSpPr>
              <p:nvPr/>
            </p:nvSpPr>
            <p:spPr bwMode="auto">
              <a:xfrm>
                <a:off x="3933" y="2963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3" name="Freeform 115"/>
              <p:cNvSpPr>
                <a:spLocks/>
              </p:cNvSpPr>
              <p:nvPr/>
            </p:nvSpPr>
            <p:spPr bwMode="auto">
              <a:xfrm>
                <a:off x="4174" y="2963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4" name="Freeform 116"/>
              <p:cNvSpPr>
                <a:spLocks/>
              </p:cNvSpPr>
              <p:nvPr/>
            </p:nvSpPr>
            <p:spPr bwMode="auto">
              <a:xfrm>
                <a:off x="4418" y="2963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5" name="Freeform 117"/>
              <p:cNvSpPr>
                <a:spLocks/>
              </p:cNvSpPr>
              <p:nvPr/>
            </p:nvSpPr>
            <p:spPr bwMode="auto">
              <a:xfrm>
                <a:off x="3566" y="3105"/>
                <a:ext cx="71" cy="57"/>
              </a:xfrm>
              <a:custGeom>
                <a:avLst/>
                <a:gdLst>
                  <a:gd name="T0" fmla="*/ 15 w 30"/>
                  <a:gd name="T1" fmla="*/ 24 h 24"/>
                  <a:gd name="T2" fmla="*/ 15 w 30"/>
                  <a:gd name="T3" fmla="*/ 0 h 24"/>
                  <a:gd name="T4" fmla="*/ 15 w 30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4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6" name="Freeform 118"/>
              <p:cNvSpPr>
                <a:spLocks/>
              </p:cNvSpPr>
              <p:nvPr/>
            </p:nvSpPr>
            <p:spPr bwMode="auto">
              <a:xfrm>
                <a:off x="3807" y="3105"/>
                <a:ext cx="74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7" name="Freeform 119"/>
              <p:cNvSpPr>
                <a:spLocks/>
              </p:cNvSpPr>
              <p:nvPr/>
            </p:nvSpPr>
            <p:spPr bwMode="auto">
              <a:xfrm>
                <a:off x="4049" y="3105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8" name="Freeform 120"/>
              <p:cNvSpPr>
                <a:spLocks/>
              </p:cNvSpPr>
              <p:nvPr/>
            </p:nvSpPr>
            <p:spPr bwMode="auto">
              <a:xfrm>
                <a:off x="4290" y="3105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9" name="Freeform 121"/>
              <p:cNvSpPr>
                <a:spLocks/>
              </p:cNvSpPr>
              <p:nvPr/>
            </p:nvSpPr>
            <p:spPr bwMode="auto">
              <a:xfrm>
                <a:off x="3687" y="3252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0" name="Freeform 122"/>
              <p:cNvSpPr>
                <a:spLocks/>
              </p:cNvSpPr>
              <p:nvPr/>
            </p:nvSpPr>
            <p:spPr bwMode="auto">
              <a:xfrm>
                <a:off x="3928" y="3252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1" name="Freeform 123"/>
              <p:cNvSpPr>
                <a:spLocks/>
              </p:cNvSpPr>
              <p:nvPr/>
            </p:nvSpPr>
            <p:spPr bwMode="auto">
              <a:xfrm>
                <a:off x="4169" y="3252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2" name="Freeform 124"/>
              <p:cNvSpPr>
                <a:spLocks/>
              </p:cNvSpPr>
              <p:nvPr/>
            </p:nvSpPr>
            <p:spPr bwMode="auto">
              <a:xfrm>
                <a:off x="4413" y="3252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3" name="Freeform 125"/>
              <p:cNvSpPr>
                <a:spLocks/>
              </p:cNvSpPr>
              <p:nvPr/>
            </p:nvSpPr>
            <p:spPr bwMode="auto">
              <a:xfrm>
                <a:off x="3571" y="3392"/>
                <a:ext cx="71" cy="56"/>
              </a:xfrm>
              <a:custGeom>
                <a:avLst/>
                <a:gdLst>
                  <a:gd name="T0" fmla="*/ 15 w 30"/>
                  <a:gd name="T1" fmla="*/ 24 h 24"/>
                  <a:gd name="T2" fmla="*/ 15 w 30"/>
                  <a:gd name="T3" fmla="*/ 0 h 24"/>
                  <a:gd name="T4" fmla="*/ 15 w 30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4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4" name="Freeform 126"/>
              <p:cNvSpPr>
                <a:spLocks/>
              </p:cNvSpPr>
              <p:nvPr/>
            </p:nvSpPr>
            <p:spPr bwMode="auto">
              <a:xfrm>
                <a:off x="3812" y="3392"/>
                <a:ext cx="73" cy="56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5" name="Freeform 127"/>
              <p:cNvSpPr>
                <a:spLocks/>
              </p:cNvSpPr>
              <p:nvPr/>
            </p:nvSpPr>
            <p:spPr bwMode="auto">
              <a:xfrm>
                <a:off x="4053" y="3392"/>
                <a:ext cx="74" cy="56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6" name="Freeform 128"/>
              <p:cNvSpPr>
                <a:spLocks/>
              </p:cNvSpPr>
              <p:nvPr/>
            </p:nvSpPr>
            <p:spPr bwMode="auto">
              <a:xfrm>
                <a:off x="4295" y="3392"/>
                <a:ext cx="73" cy="56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7" name="Freeform 129"/>
              <p:cNvSpPr>
                <a:spLocks/>
              </p:cNvSpPr>
              <p:nvPr/>
            </p:nvSpPr>
            <p:spPr bwMode="auto">
              <a:xfrm>
                <a:off x="3691" y="3538"/>
                <a:ext cx="74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8" name="Freeform 130"/>
              <p:cNvSpPr>
                <a:spLocks/>
              </p:cNvSpPr>
              <p:nvPr/>
            </p:nvSpPr>
            <p:spPr bwMode="auto">
              <a:xfrm>
                <a:off x="3933" y="3538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9" name="Freeform 131"/>
              <p:cNvSpPr>
                <a:spLocks/>
              </p:cNvSpPr>
              <p:nvPr/>
            </p:nvSpPr>
            <p:spPr bwMode="auto">
              <a:xfrm>
                <a:off x="4174" y="3538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0" name="Freeform 132"/>
              <p:cNvSpPr>
                <a:spLocks/>
              </p:cNvSpPr>
              <p:nvPr/>
            </p:nvSpPr>
            <p:spPr bwMode="auto">
              <a:xfrm>
                <a:off x="4418" y="3538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1" name="Freeform 133"/>
              <p:cNvSpPr>
                <a:spLocks/>
              </p:cNvSpPr>
              <p:nvPr/>
            </p:nvSpPr>
            <p:spPr bwMode="auto">
              <a:xfrm>
                <a:off x="3571" y="3680"/>
                <a:ext cx="71" cy="57"/>
              </a:xfrm>
              <a:custGeom>
                <a:avLst/>
                <a:gdLst>
                  <a:gd name="T0" fmla="*/ 15 w 30"/>
                  <a:gd name="T1" fmla="*/ 24 h 24"/>
                  <a:gd name="T2" fmla="*/ 15 w 30"/>
                  <a:gd name="T3" fmla="*/ 0 h 24"/>
                  <a:gd name="T4" fmla="*/ 15 w 30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4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2" name="Freeform 134"/>
              <p:cNvSpPr>
                <a:spLocks/>
              </p:cNvSpPr>
              <p:nvPr/>
            </p:nvSpPr>
            <p:spPr bwMode="auto">
              <a:xfrm>
                <a:off x="3812" y="3680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3" name="Freeform 135"/>
              <p:cNvSpPr>
                <a:spLocks/>
              </p:cNvSpPr>
              <p:nvPr/>
            </p:nvSpPr>
            <p:spPr bwMode="auto">
              <a:xfrm>
                <a:off x="4053" y="3680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4" name="Freeform 136"/>
              <p:cNvSpPr>
                <a:spLocks/>
              </p:cNvSpPr>
              <p:nvPr/>
            </p:nvSpPr>
            <p:spPr bwMode="auto">
              <a:xfrm>
                <a:off x="4295" y="3680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5" name="Freeform 137"/>
              <p:cNvSpPr>
                <a:spLocks/>
              </p:cNvSpPr>
              <p:nvPr/>
            </p:nvSpPr>
            <p:spPr bwMode="auto">
              <a:xfrm>
                <a:off x="3691" y="3827"/>
                <a:ext cx="74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6" name="Freeform 138"/>
              <p:cNvSpPr>
                <a:spLocks/>
              </p:cNvSpPr>
              <p:nvPr/>
            </p:nvSpPr>
            <p:spPr bwMode="auto">
              <a:xfrm>
                <a:off x="3933" y="3827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7" name="Freeform 139"/>
              <p:cNvSpPr>
                <a:spLocks/>
              </p:cNvSpPr>
              <p:nvPr/>
            </p:nvSpPr>
            <p:spPr bwMode="auto">
              <a:xfrm>
                <a:off x="4174" y="3827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8" name="Freeform 140"/>
              <p:cNvSpPr>
                <a:spLocks/>
              </p:cNvSpPr>
              <p:nvPr/>
            </p:nvSpPr>
            <p:spPr bwMode="auto">
              <a:xfrm>
                <a:off x="4418" y="3827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9" name="Freeform 141"/>
              <p:cNvSpPr>
                <a:spLocks/>
              </p:cNvSpPr>
              <p:nvPr/>
            </p:nvSpPr>
            <p:spPr bwMode="auto">
              <a:xfrm>
                <a:off x="3571" y="3967"/>
                <a:ext cx="71" cy="57"/>
              </a:xfrm>
              <a:custGeom>
                <a:avLst/>
                <a:gdLst>
                  <a:gd name="T0" fmla="*/ 15 w 30"/>
                  <a:gd name="T1" fmla="*/ 24 h 24"/>
                  <a:gd name="T2" fmla="*/ 15 w 30"/>
                  <a:gd name="T3" fmla="*/ 0 h 24"/>
                  <a:gd name="T4" fmla="*/ 15 w 30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4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0" name="Freeform 142"/>
              <p:cNvSpPr>
                <a:spLocks/>
              </p:cNvSpPr>
              <p:nvPr/>
            </p:nvSpPr>
            <p:spPr bwMode="auto">
              <a:xfrm>
                <a:off x="3812" y="3967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1" name="Freeform 143"/>
              <p:cNvSpPr>
                <a:spLocks/>
              </p:cNvSpPr>
              <p:nvPr/>
            </p:nvSpPr>
            <p:spPr bwMode="auto">
              <a:xfrm>
                <a:off x="4053" y="3967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2" name="Freeform 144"/>
              <p:cNvSpPr>
                <a:spLocks/>
              </p:cNvSpPr>
              <p:nvPr/>
            </p:nvSpPr>
            <p:spPr bwMode="auto">
              <a:xfrm>
                <a:off x="4295" y="3967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3" name="Freeform 145"/>
              <p:cNvSpPr>
                <a:spLocks/>
              </p:cNvSpPr>
              <p:nvPr/>
            </p:nvSpPr>
            <p:spPr bwMode="auto">
              <a:xfrm>
                <a:off x="3691" y="4113"/>
                <a:ext cx="74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4" name="Freeform 146"/>
              <p:cNvSpPr>
                <a:spLocks/>
              </p:cNvSpPr>
              <p:nvPr/>
            </p:nvSpPr>
            <p:spPr bwMode="auto">
              <a:xfrm>
                <a:off x="3933" y="4113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5" name="Freeform 147"/>
              <p:cNvSpPr>
                <a:spLocks/>
              </p:cNvSpPr>
              <p:nvPr/>
            </p:nvSpPr>
            <p:spPr bwMode="auto">
              <a:xfrm>
                <a:off x="4174" y="4113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6" name="Freeform 148"/>
              <p:cNvSpPr>
                <a:spLocks/>
              </p:cNvSpPr>
              <p:nvPr/>
            </p:nvSpPr>
            <p:spPr bwMode="auto">
              <a:xfrm>
                <a:off x="4418" y="4113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7" name="Freeform 149"/>
              <p:cNvSpPr>
                <a:spLocks/>
              </p:cNvSpPr>
              <p:nvPr/>
            </p:nvSpPr>
            <p:spPr bwMode="auto">
              <a:xfrm>
                <a:off x="4531" y="2528"/>
                <a:ext cx="74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8" name="Freeform 150"/>
              <p:cNvSpPr>
                <a:spLocks/>
              </p:cNvSpPr>
              <p:nvPr/>
            </p:nvSpPr>
            <p:spPr bwMode="auto">
              <a:xfrm>
                <a:off x="4773" y="2528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9" name="Freeform 151"/>
              <p:cNvSpPr>
                <a:spLocks/>
              </p:cNvSpPr>
              <p:nvPr/>
            </p:nvSpPr>
            <p:spPr bwMode="auto">
              <a:xfrm>
                <a:off x="5014" y="2528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0" name="Freeform 152"/>
              <p:cNvSpPr>
                <a:spLocks/>
              </p:cNvSpPr>
              <p:nvPr/>
            </p:nvSpPr>
            <p:spPr bwMode="auto">
              <a:xfrm>
                <a:off x="5258" y="2528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1" name="Freeform 153"/>
              <p:cNvSpPr>
                <a:spLocks/>
              </p:cNvSpPr>
              <p:nvPr/>
            </p:nvSpPr>
            <p:spPr bwMode="auto">
              <a:xfrm>
                <a:off x="4652" y="2674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2" name="Freeform 154"/>
              <p:cNvSpPr>
                <a:spLocks/>
              </p:cNvSpPr>
              <p:nvPr/>
            </p:nvSpPr>
            <p:spPr bwMode="auto">
              <a:xfrm>
                <a:off x="4893" y="2674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3" name="Freeform 155"/>
              <p:cNvSpPr>
                <a:spLocks/>
              </p:cNvSpPr>
              <p:nvPr/>
            </p:nvSpPr>
            <p:spPr bwMode="auto">
              <a:xfrm>
                <a:off x="5137" y="2674"/>
                <a:ext cx="71" cy="57"/>
              </a:xfrm>
              <a:custGeom>
                <a:avLst/>
                <a:gdLst>
                  <a:gd name="T0" fmla="*/ 15 w 30"/>
                  <a:gd name="T1" fmla="*/ 24 h 24"/>
                  <a:gd name="T2" fmla="*/ 15 w 30"/>
                  <a:gd name="T3" fmla="*/ 0 h 24"/>
                  <a:gd name="T4" fmla="*/ 15 w 30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4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4" name="Freeform 156"/>
              <p:cNvSpPr>
                <a:spLocks/>
              </p:cNvSpPr>
              <p:nvPr/>
            </p:nvSpPr>
            <p:spPr bwMode="auto">
              <a:xfrm>
                <a:off x="5379" y="2674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5" name="Freeform 157"/>
              <p:cNvSpPr>
                <a:spLocks/>
              </p:cNvSpPr>
              <p:nvPr/>
            </p:nvSpPr>
            <p:spPr bwMode="auto">
              <a:xfrm>
                <a:off x="4531" y="2816"/>
                <a:ext cx="74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6" name="Freeform 158"/>
              <p:cNvSpPr>
                <a:spLocks/>
              </p:cNvSpPr>
              <p:nvPr/>
            </p:nvSpPr>
            <p:spPr bwMode="auto">
              <a:xfrm>
                <a:off x="4773" y="2816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7" name="Freeform 159"/>
              <p:cNvSpPr>
                <a:spLocks/>
              </p:cNvSpPr>
              <p:nvPr/>
            </p:nvSpPr>
            <p:spPr bwMode="auto">
              <a:xfrm>
                <a:off x="5014" y="2816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8" name="Freeform 160"/>
              <p:cNvSpPr>
                <a:spLocks/>
              </p:cNvSpPr>
              <p:nvPr/>
            </p:nvSpPr>
            <p:spPr bwMode="auto">
              <a:xfrm>
                <a:off x="5258" y="2816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9" name="Freeform 161"/>
              <p:cNvSpPr>
                <a:spLocks/>
              </p:cNvSpPr>
              <p:nvPr/>
            </p:nvSpPr>
            <p:spPr bwMode="auto">
              <a:xfrm>
                <a:off x="4652" y="2963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0" name="Freeform 162"/>
              <p:cNvSpPr>
                <a:spLocks/>
              </p:cNvSpPr>
              <p:nvPr/>
            </p:nvSpPr>
            <p:spPr bwMode="auto">
              <a:xfrm>
                <a:off x="4893" y="2963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1" name="Freeform 163"/>
              <p:cNvSpPr>
                <a:spLocks/>
              </p:cNvSpPr>
              <p:nvPr/>
            </p:nvSpPr>
            <p:spPr bwMode="auto">
              <a:xfrm>
                <a:off x="5137" y="2963"/>
                <a:ext cx="71" cy="57"/>
              </a:xfrm>
              <a:custGeom>
                <a:avLst/>
                <a:gdLst>
                  <a:gd name="T0" fmla="*/ 15 w 30"/>
                  <a:gd name="T1" fmla="*/ 24 h 24"/>
                  <a:gd name="T2" fmla="*/ 15 w 30"/>
                  <a:gd name="T3" fmla="*/ 0 h 24"/>
                  <a:gd name="T4" fmla="*/ 15 w 30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4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2" name="Freeform 164"/>
              <p:cNvSpPr>
                <a:spLocks/>
              </p:cNvSpPr>
              <p:nvPr/>
            </p:nvSpPr>
            <p:spPr bwMode="auto">
              <a:xfrm>
                <a:off x="5379" y="2963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3" name="Freeform 165"/>
              <p:cNvSpPr>
                <a:spLocks/>
              </p:cNvSpPr>
              <p:nvPr/>
            </p:nvSpPr>
            <p:spPr bwMode="auto">
              <a:xfrm>
                <a:off x="4527" y="3105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4" name="Freeform 166"/>
              <p:cNvSpPr>
                <a:spLocks/>
              </p:cNvSpPr>
              <p:nvPr/>
            </p:nvSpPr>
            <p:spPr bwMode="auto">
              <a:xfrm>
                <a:off x="4768" y="3105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5" name="Freeform 167"/>
              <p:cNvSpPr>
                <a:spLocks/>
              </p:cNvSpPr>
              <p:nvPr/>
            </p:nvSpPr>
            <p:spPr bwMode="auto">
              <a:xfrm>
                <a:off x="5009" y="3105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6" name="Freeform 168"/>
              <p:cNvSpPr>
                <a:spLocks/>
              </p:cNvSpPr>
              <p:nvPr/>
            </p:nvSpPr>
            <p:spPr bwMode="auto">
              <a:xfrm>
                <a:off x="5253" y="3105"/>
                <a:ext cx="74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7" name="Freeform 169"/>
              <p:cNvSpPr>
                <a:spLocks/>
              </p:cNvSpPr>
              <p:nvPr/>
            </p:nvSpPr>
            <p:spPr bwMode="auto">
              <a:xfrm>
                <a:off x="4647" y="3252"/>
                <a:ext cx="74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8" name="Freeform 170"/>
              <p:cNvSpPr>
                <a:spLocks/>
              </p:cNvSpPr>
              <p:nvPr/>
            </p:nvSpPr>
            <p:spPr bwMode="auto">
              <a:xfrm>
                <a:off x="4889" y="3252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9" name="Freeform 171"/>
              <p:cNvSpPr>
                <a:spLocks/>
              </p:cNvSpPr>
              <p:nvPr/>
            </p:nvSpPr>
            <p:spPr bwMode="auto">
              <a:xfrm>
                <a:off x="5132" y="3252"/>
                <a:ext cx="71" cy="57"/>
              </a:xfrm>
              <a:custGeom>
                <a:avLst/>
                <a:gdLst>
                  <a:gd name="T0" fmla="*/ 15 w 30"/>
                  <a:gd name="T1" fmla="*/ 24 h 24"/>
                  <a:gd name="T2" fmla="*/ 15 w 30"/>
                  <a:gd name="T3" fmla="*/ 0 h 24"/>
                  <a:gd name="T4" fmla="*/ 15 w 30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4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0" name="Freeform 172"/>
              <p:cNvSpPr>
                <a:spLocks/>
              </p:cNvSpPr>
              <p:nvPr/>
            </p:nvSpPr>
            <p:spPr bwMode="auto">
              <a:xfrm>
                <a:off x="5374" y="3252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1" name="Freeform 173"/>
              <p:cNvSpPr>
                <a:spLocks/>
              </p:cNvSpPr>
              <p:nvPr/>
            </p:nvSpPr>
            <p:spPr bwMode="auto">
              <a:xfrm>
                <a:off x="4531" y="3392"/>
                <a:ext cx="74" cy="56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2" name="Freeform 174"/>
              <p:cNvSpPr>
                <a:spLocks/>
              </p:cNvSpPr>
              <p:nvPr/>
            </p:nvSpPr>
            <p:spPr bwMode="auto">
              <a:xfrm>
                <a:off x="4773" y="3392"/>
                <a:ext cx="73" cy="56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3" name="Freeform 175"/>
              <p:cNvSpPr>
                <a:spLocks/>
              </p:cNvSpPr>
              <p:nvPr/>
            </p:nvSpPr>
            <p:spPr bwMode="auto">
              <a:xfrm>
                <a:off x="5014" y="3392"/>
                <a:ext cx="74" cy="56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4" name="Freeform 176"/>
              <p:cNvSpPr>
                <a:spLocks/>
              </p:cNvSpPr>
              <p:nvPr/>
            </p:nvSpPr>
            <p:spPr bwMode="auto">
              <a:xfrm>
                <a:off x="5258" y="3392"/>
                <a:ext cx="73" cy="56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5" name="Freeform 177"/>
              <p:cNvSpPr>
                <a:spLocks/>
              </p:cNvSpPr>
              <p:nvPr/>
            </p:nvSpPr>
            <p:spPr bwMode="auto">
              <a:xfrm>
                <a:off x="4652" y="3538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6" name="Freeform 178"/>
              <p:cNvSpPr>
                <a:spLocks/>
              </p:cNvSpPr>
              <p:nvPr/>
            </p:nvSpPr>
            <p:spPr bwMode="auto">
              <a:xfrm>
                <a:off x="4893" y="3538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7" name="Freeform 179"/>
              <p:cNvSpPr>
                <a:spLocks/>
              </p:cNvSpPr>
              <p:nvPr/>
            </p:nvSpPr>
            <p:spPr bwMode="auto">
              <a:xfrm>
                <a:off x="5137" y="3538"/>
                <a:ext cx="71" cy="57"/>
              </a:xfrm>
              <a:custGeom>
                <a:avLst/>
                <a:gdLst>
                  <a:gd name="T0" fmla="*/ 15 w 30"/>
                  <a:gd name="T1" fmla="*/ 24 h 24"/>
                  <a:gd name="T2" fmla="*/ 15 w 30"/>
                  <a:gd name="T3" fmla="*/ 0 h 24"/>
                  <a:gd name="T4" fmla="*/ 15 w 30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4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8" name="Freeform 180"/>
              <p:cNvSpPr>
                <a:spLocks/>
              </p:cNvSpPr>
              <p:nvPr/>
            </p:nvSpPr>
            <p:spPr bwMode="auto">
              <a:xfrm>
                <a:off x="5379" y="3538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9" name="Freeform 181"/>
              <p:cNvSpPr>
                <a:spLocks/>
              </p:cNvSpPr>
              <p:nvPr/>
            </p:nvSpPr>
            <p:spPr bwMode="auto">
              <a:xfrm>
                <a:off x="4531" y="3680"/>
                <a:ext cx="74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0" name="Freeform 182"/>
              <p:cNvSpPr>
                <a:spLocks/>
              </p:cNvSpPr>
              <p:nvPr/>
            </p:nvSpPr>
            <p:spPr bwMode="auto">
              <a:xfrm>
                <a:off x="4773" y="3680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1" name="Freeform 183"/>
              <p:cNvSpPr>
                <a:spLocks/>
              </p:cNvSpPr>
              <p:nvPr/>
            </p:nvSpPr>
            <p:spPr bwMode="auto">
              <a:xfrm>
                <a:off x="5014" y="3680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2" name="Freeform 184"/>
              <p:cNvSpPr>
                <a:spLocks/>
              </p:cNvSpPr>
              <p:nvPr/>
            </p:nvSpPr>
            <p:spPr bwMode="auto">
              <a:xfrm>
                <a:off x="5258" y="3680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3" name="Freeform 185"/>
              <p:cNvSpPr>
                <a:spLocks/>
              </p:cNvSpPr>
              <p:nvPr/>
            </p:nvSpPr>
            <p:spPr bwMode="auto">
              <a:xfrm>
                <a:off x="4652" y="3827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4" name="Freeform 186"/>
              <p:cNvSpPr>
                <a:spLocks/>
              </p:cNvSpPr>
              <p:nvPr/>
            </p:nvSpPr>
            <p:spPr bwMode="auto">
              <a:xfrm>
                <a:off x="4893" y="3827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5" name="Freeform 187"/>
              <p:cNvSpPr>
                <a:spLocks/>
              </p:cNvSpPr>
              <p:nvPr/>
            </p:nvSpPr>
            <p:spPr bwMode="auto">
              <a:xfrm>
                <a:off x="5137" y="3827"/>
                <a:ext cx="71" cy="57"/>
              </a:xfrm>
              <a:custGeom>
                <a:avLst/>
                <a:gdLst>
                  <a:gd name="T0" fmla="*/ 15 w 30"/>
                  <a:gd name="T1" fmla="*/ 24 h 24"/>
                  <a:gd name="T2" fmla="*/ 15 w 30"/>
                  <a:gd name="T3" fmla="*/ 0 h 24"/>
                  <a:gd name="T4" fmla="*/ 15 w 30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4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6" name="Freeform 188"/>
              <p:cNvSpPr>
                <a:spLocks/>
              </p:cNvSpPr>
              <p:nvPr/>
            </p:nvSpPr>
            <p:spPr bwMode="auto">
              <a:xfrm>
                <a:off x="5379" y="3827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7" name="Freeform 189"/>
              <p:cNvSpPr>
                <a:spLocks/>
              </p:cNvSpPr>
              <p:nvPr/>
            </p:nvSpPr>
            <p:spPr bwMode="auto">
              <a:xfrm>
                <a:off x="4531" y="3967"/>
                <a:ext cx="74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8" name="Freeform 190"/>
              <p:cNvSpPr>
                <a:spLocks/>
              </p:cNvSpPr>
              <p:nvPr/>
            </p:nvSpPr>
            <p:spPr bwMode="auto">
              <a:xfrm>
                <a:off x="4773" y="3967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9" name="Freeform 191"/>
              <p:cNvSpPr>
                <a:spLocks/>
              </p:cNvSpPr>
              <p:nvPr/>
            </p:nvSpPr>
            <p:spPr bwMode="auto">
              <a:xfrm>
                <a:off x="5014" y="3967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0" name="Freeform 192"/>
              <p:cNvSpPr>
                <a:spLocks/>
              </p:cNvSpPr>
              <p:nvPr/>
            </p:nvSpPr>
            <p:spPr bwMode="auto">
              <a:xfrm>
                <a:off x="5258" y="3967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1" name="Freeform 193"/>
              <p:cNvSpPr>
                <a:spLocks/>
              </p:cNvSpPr>
              <p:nvPr/>
            </p:nvSpPr>
            <p:spPr bwMode="auto">
              <a:xfrm>
                <a:off x="4652" y="4113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2" name="Freeform 194"/>
              <p:cNvSpPr>
                <a:spLocks/>
              </p:cNvSpPr>
              <p:nvPr/>
            </p:nvSpPr>
            <p:spPr bwMode="auto">
              <a:xfrm>
                <a:off x="4893" y="4113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3" name="Freeform 195"/>
              <p:cNvSpPr>
                <a:spLocks/>
              </p:cNvSpPr>
              <p:nvPr/>
            </p:nvSpPr>
            <p:spPr bwMode="auto">
              <a:xfrm>
                <a:off x="5137" y="4113"/>
                <a:ext cx="71" cy="57"/>
              </a:xfrm>
              <a:custGeom>
                <a:avLst/>
                <a:gdLst>
                  <a:gd name="T0" fmla="*/ 15 w 30"/>
                  <a:gd name="T1" fmla="*/ 24 h 24"/>
                  <a:gd name="T2" fmla="*/ 15 w 30"/>
                  <a:gd name="T3" fmla="*/ 0 h 24"/>
                  <a:gd name="T4" fmla="*/ 15 w 30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4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4" name="Freeform 196"/>
              <p:cNvSpPr>
                <a:spLocks/>
              </p:cNvSpPr>
              <p:nvPr/>
            </p:nvSpPr>
            <p:spPr bwMode="auto">
              <a:xfrm>
                <a:off x="5379" y="4113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5" name="Freeform 197"/>
              <p:cNvSpPr>
                <a:spLocks/>
              </p:cNvSpPr>
              <p:nvPr/>
            </p:nvSpPr>
            <p:spPr bwMode="auto">
              <a:xfrm>
                <a:off x="5502" y="2528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6" name="Freeform 198"/>
              <p:cNvSpPr>
                <a:spLocks/>
              </p:cNvSpPr>
              <p:nvPr/>
            </p:nvSpPr>
            <p:spPr bwMode="auto">
              <a:xfrm>
                <a:off x="5743" y="2528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7" name="Freeform 199"/>
              <p:cNvSpPr>
                <a:spLocks/>
              </p:cNvSpPr>
              <p:nvPr/>
            </p:nvSpPr>
            <p:spPr bwMode="auto">
              <a:xfrm>
                <a:off x="5987" y="2528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8" name="Freeform 200"/>
              <p:cNvSpPr>
                <a:spLocks/>
              </p:cNvSpPr>
              <p:nvPr/>
            </p:nvSpPr>
            <p:spPr bwMode="auto">
              <a:xfrm>
                <a:off x="6228" y="2528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9" name="Freeform 201"/>
              <p:cNvSpPr>
                <a:spLocks/>
              </p:cNvSpPr>
              <p:nvPr/>
            </p:nvSpPr>
            <p:spPr bwMode="auto">
              <a:xfrm>
                <a:off x="5622" y="2674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0" name="Freeform 202"/>
              <p:cNvSpPr>
                <a:spLocks/>
              </p:cNvSpPr>
              <p:nvPr/>
            </p:nvSpPr>
            <p:spPr bwMode="auto">
              <a:xfrm>
                <a:off x="5866" y="2674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1" name="Freeform 203"/>
              <p:cNvSpPr>
                <a:spLocks/>
              </p:cNvSpPr>
              <p:nvPr/>
            </p:nvSpPr>
            <p:spPr bwMode="auto">
              <a:xfrm>
                <a:off x="6107" y="2674"/>
                <a:ext cx="74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2" name="Freeform 204"/>
              <p:cNvSpPr>
                <a:spLocks/>
              </p:cNvSpPr>
              <p:nvPr/>
            </p:nvSpPr>
            <p:spPr bwMode="auto">
              <a:xfrm>
                <a:off x="6349" y="2674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3" name="Freeform 206"/>
            <p:cNvSpPr>
              <a:spLocks/>
            </p:cNvSpPr>
            <p:nvPr/>
          </p:nvSpPr>
          <p:spPr bwMode="auto">
            <a:xfrm>
              <a:off x="5502" y="2816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207"/>
            <p:cNvSpPr>
              <a:spLocks/>
            </p:cNvSpPr>
            <p:nvPr/>
          </p:nvSpPr>
          <p:spPr bwMode="auto">
            <a:xfrm>
              <a:off x="5743" y="2816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208"/>
            <p:cNvSpPr>
              <a:spLocks/>
            </p:cNvSpPr>
            <p:nvPr/>
          </p:nvSpPr>
          <p:spPr bwMode="auto">
            <a:xfrm>
              <a:off x="5987" y="2816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209"/>
            <p:cNvSpPr>
              <a:spLocks/>
            </p:cNvSpPr>
            <p:nvPr/>
          </p:nvSpPr>
          <p:spPr bwMode="auto">
            <a:xfrm>
              <a:off x="6228" y="2816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210"/>
            <p:cNvSpPr>
              <a:spLocks/>
            </p:cNvSpPr>
            <p:nvPr/>
          </p:nvSpPr>
          <p:spPr bwMode="auto">
            <a:xfrm>
              <a:off x="5622" y="2963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211"/>
            <p:cNvSpPr>
              <a:spLocks/>
            </p:cNvSpPr>
            <p:nvPr/>
          </p:nvSpPr>
          <p:spPr bwMode="auto">
            <a:xfrm>
              <a:off x="5866" y="2963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212"/>
            <p:cNvSpPr>
              <a:spLocks/>
            </p:cNvSpPr>
            <p:nvPr/>
          </p:nvSpPr>
          <p:spPr bwMode="auto">
            <a:xfrm>
              <a:off x="6107" y="2963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213"/>
            <p:cNvSpPr>
              <a:spLocks/>
            </p:cNvSpPr>
            <p:nvPr/>
          </p:nvSpPr>
          <p:spPr bwMode="auto">
            <a:xfrm>
              <a:off x="6349" y="2963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214"/>
            <p:cNvSpPr>
              <a:spLocks/>
            </p:cNvSpPr>
            <p:nvPr/>
          </p:nvSpPr>
          <p:spPr bwMode="auto">
            <a:xfrm>
              <a:off x="5497" y="3105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215"/>
            <p:cNvSpPr>
              <a:spLocks/>
            </p:cNvSpPr>
            <p:nvPr/>
          </p:nvSpPr>
          <p:spPr bwMode="auto">
            <a:xfrm>
              <a:off x="5738" y="3105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216"/>
            <p:cNvSpPr>
              <a:spLocks/>
            </p:cNvSpPr>
            <p:nvPr/>
          </p:nvSpPr>
          <p:spPr bwMode="auto">
            <a:xfrm>
              <a:off x="5982" y="3105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217"/>
            <p:cNvSpPr>
              <a:spLocks/>
            </p:cNvSpPr>
            <p:nvPr/>
          </p:nvSpPr>
          <p:spPr bwMode="auto">
            <a:xfrm>
              <a:off x="6223" y="3105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218"/>
            <p:cNvSpPr>
              <a:spLocks/>
            </p:cNvSpPr>
            <p:nvPr/>
          </p:nvSpPr>
          <p:spPr bwMode="auto">
            <a:xfrm>
              <a:off x="5618" y="3252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219"/>
            <p:cNvSpPr>
              <a:spLocks/>
            </p:cNvSpPr>
            <p:nvPr/>
          </p:nvSpPr>
          <p:spPr bwMode="auto">
            <a:xfrm>
              <a:off x="5861" y="3252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220"/>
            <p:cNvSpPr>
              <a:spLocks/>
            </p:cNvSpPr>
            <p:nvPr/>
          </p:nvSpPr>
          <p:spPr bwMode="auto">
            <a:xfrm>
              <a:off x="6103" y="3252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221"/>
            <p:cNvSpPr>
              <a:spLocks/>
            </p:cNvSpPr>
            <p:nvPr/>
          </p:nvSpPr>
          <p:spPr bwMode="auto">
            <a:xfrm>
              <a:off x="6344" y="3252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222"/>
            <p:cNvSpPr>
              <a:spLocks/>
            </p:cNvSpPr>
            <p:nvPr/>
          </p:nvSpPr>
          <p:spPr bwMode="auto">
            <a:xfrm>
              <a:off x="5502" y="3392"/>
              <a:ext cx="73" cy="56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223"/>
            <p:cNvSpPr>
              <a:spLocks/>
            </p:cNvSpPr>
            <p:nvPr/>
          </p:nvSpPr>
          <p:spPr bwMode="auto">
            <a:xfrm>
              <a:off x="5743" y="3392"/>
              <a:ext cx="73" cy="56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224"/>
            <p:cNvSpPr>
              <a:spLocks/>
            </p:cNvSpPr>
            <p:nvPr/>
          </p:nvSpPr>
          <p:spPr bwMode="auto">
            <a:xfrm>
              <a:off x="5987" y="3392"/>
              <a:ext cx="73" cy="56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225"/>
            <p:cNvSpPr>
              <a:spLocks/>
            </p:cNvSpPr>
            <p:nvPr/>
          </p:nvSpPr>
          <p:spPr bwMode="auto">
            <a:xfrm>
              <a:off x="6228" y="3392"/>
              <a:ext cx="73" cy="56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226"/>
            <p:cNvSpPr>
              <a:spLocks/>
            </p:cNvSpPr>
            <p:nvPr/>
          </p:nvSpPr>
          <p:spPr bwMode="auto">
            <a:xfrm>
              <a:off x="5622" y="3538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227"/>
            <p:cNvSpPr>
              <a:spLocks/>
            </p:cNvSpPr>
            <p:nvPr/>
          </p:nvSpPr>
          <p:spPr bwMode="auto">
            <a:xfrm>
              <a:off x="5866" y="3538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228"/>
            <p:cNvSpPr>
              <a:spLocks/>
            </p:cNvSpPr>
            <p:nvPr/>
          </p:nvSpPr>
          <p:spPr bwMode="auto">
            <a:xfrm>
              <a:off x="6107" y="3538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229"/>
            <p:cNvSpPr>
              <a:spLocks/>
            </p:cNvSpPr>
            <p:nvPr/>
          </p:nvSpPr>
          <p:spPr bwMode="auto">
            <a:xfrm>
              <a:off x="6349" y="3538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230"/>
            <p:cNvSpPr>
              <a:spLocks/>
            </p:cNvSpPr>
            <p:nvPr/>
          </p:nvSpPr>
          <p:spPr bwMode="auto">
            <a:xfrm>
              <a:off x="5502" y="3680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231"/>
            <p:cNvSpPr>
              <a:spLocks/>
            </p:cNvSpPr>
            <p:nvPr/>
          </p:nvSpPr>
          <p:spPr bwMode="auto">
            <a:xfrm>
              <a:off x="5743" y="3680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232"/>
            <p:cNvSpPr>
              <a:spLocks/>
            </p:cNvSpPr>
            <p:nvPr/>
          </p:nvSpPr>
          <p:spPr bwMode="auto">
            <a:xfrm>
              <a:off x="5987" y="3680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Freeform 233"/>
            <p:cNvSpPr>
              <a:spLocks/>
            </p:cNvSpPr>
            <p:nvPr/>
          </p:nvSpPr>
          <p:spPr bwMode="auto">
            <a:xfrm>
              <a:off x="6228" y="3680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234"/>
            <p:cNvSpPr>
              <a:spLocks/>
            </p:cNvSpPr>
            <p:nvPr/>
          </p:nvSpPr>
          <p:spPr bwMode="auto">
            <a:xfrm>
              <a:off x="5622" y="3827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235"/>
            <p:cNvSpPr>
              <a:spLocks/>
            </p:cNvSpPr>
            <p:nvPr/>
          </p:nvSpPr>
          <p:spPr bwMode="auto">
            <a:xfrm>
              <a:off x="5866" y="3827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236"/>
            <p:cNvSpPr>
              <a:spLocks/>
            </p:cNvSpPr>
            <p:nvPr/>
          </p:nvSpPr>
          <p:spPr bwMode="auto">
            <a:xfrm>
              <a:off x="6107" y="3827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Freeform 237"/>
            <p:cNvSpPr>
              <a:spLocks/>
            </p:cNvSpPr>
            <p:nvPr/>
          </p:nvSpPr>
          <p:spPr bwMode="auto">
            <a:xfrm>
              <a:off x="6349" y="3827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238"/>
            <p:cNvSpPr>
              <a:spLocks/>
            </p:cNvSpPr>
            <p:nvPr/>
          </p:nvSpPr>
          <p:spPr bwMode="auto">
            <a:xfrm>
              <a:off x="5502" y="3967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Freeform 239"/>
            <p:cNvSpPr>
              <a:spLocks/>
            </p:cNvSpPr>
            <p:nvPr/>
          </p:nvSpPr>
          <p:spPr bwMode="auto">
            <a:xfrm>
              <a:off x="5743" y="3967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240"/>
            <p:cNvSpPr>
              <a:spLocks/>
            </p:cNvSpPr>
            <p:nvPr/>
          </p:nvSpPr>
          <p:spPr bwMode="auto">
            <a:xfrm>
              <a:off x="5987" y="3967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Freeform 241"/>
            <p:cNvSpPr>
              <a:spLocks/>
            </p:cNvSpPr>
            <p:nvPr/>
          </p:nvSpPr>
          <p:spPr bwMode="auto">
            <a:xfrm>
              <a:off x="6228" y="3967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242"/>
            <p:cNvSpPr>
              <a:spLocks/>
            </p:cNvSpPr>
            <p:nvPr/>
          </p:nvSpPr>
          <p:spPr bwMode="auto">
            <a:xfrm>
              <a:off x="5622" y="4113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Freeform 243"/>
            <p:cNvSpPr>
              <a:spLocks/>
            </p:cNvSpPr>
            <p:nvPr/>
          </p:nvSpPr>
          <p:spPr bwMode="auto">
            <a:xfrm>
              <a:off x="5866" y="4113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Freeform 244"/>
            <p:cNvSpPr>
              <a:spLocks/>
            </p:cNvSpPr>
            <p:nvPr/>
          </p:nvSpPr>
          <p:spPr bwMode="auto">
            <a:xfrm>
              <a:off x="6107" y="4113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245"/>
            <p:cNvSpPr>
              <a:spLocks/>
            </p:cNvSpPr>
            <p:nvPr/>
          </p:nvSpPr>
          <p:spPr bwMode="auto">
            <a:xfrm>
              <a:off x="6349" y="4113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246"/>
            <p:cNvSpPr>
              <a:spLocks/>
            </p:cNvSpPr>
            <p:nvPr/>
          </p:nvSpPr>
          <p:spPr bwMode="auto">
            <a:xfrm>
              <a:off x="6462" y="2528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Freeform 247"/>
            <p:cNvSpPr>
              <a:spLocks/>
            </p:cNvSpPr>
            <p:nvPr/>
          </p:nvSpPr>
          <p:spPr bwMode="auto">
            <a:xfrm>
              <a:off x="6706" y="2528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Freeform 248"/>
            <p:cNvSpPr>
              <a:spLocks/>
            </p:cNvSpPr>
            <p:nvPr/>
          </p:nvSpPr>
          <p:spPr bwMode="auto">
            <a:xfrm>
              <a:off x="6947" y="2528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Freeform 249"/>
            <p:cNvSpPr>
              <a:spLocks/>
            </p:cNvSpPr>
            <p:nvPr/>
          </p:nvSpPr>
          <p:spPr bwMode="auto">
            <a:xfrm>
              <a:off x="7189" y="2528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Freeform 250"/>
            <p:cNvSpPr>
              <a:spLocks/>
            </p:cNvSpPr>
            <p:nvPr/>
          </p:nvSpPr>
          <p:spPr bwMode="auto">
            <a:xfrm>
              <a:off x="6585" y="2674"/>
              <a:ext cx="71" cy="57"/>
            </a:xfrm>
            <a:custGeom>
              <a:avLst/>
              <a:gdLst>
                <a:gd name="T0" fmla="*/ 15 w 30"/>
                <a:gd name="T1" fmla="*/ 24 h 24"/>
                <a:gd name="T2" fmla="*/ 15 w 30"/>
                <a:gd name="T3" fmla="*/ 0 h 24"/>
                <a:gd name="T4" fmla="*/ 15 w 30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4">
                  <a:moveTo>
                    <a:pt x="15" y="24"/>
                  </a:moveTo>
                  <a:cubicBezTo>
                    <a:pt x="30" y="24"/>
                    <a:pt x="30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Freeform 251"/>
            <p:cNvSpPr>
              <a:spLocks/>
            </p:cNvSpPr>
            <p:nvPr/>
          </p:nvSpPr>
          <p:spPr bwMode="auto">
            <a:xfrm>
              <a:off x="6827" y="2674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Freeform 252"/>
            <p:cNvSpPr>
              <a:spLocks/>
            </p:cNvSpPr>
            <p:nvPr/>
          </p:nvSpPr>
          <p:spPr bwMode="auto">
            <a:xfrm>
              <a:off x="7068" y="2674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Freeform 253"/>
            <p:cNvSpPr>
              <a:spLocks/>
            </p:cNvSpPr>
            <p:nvPr/>
          </p:nvSpPr>
          <p:spPr bwMode="auto">
            <a:xfrm>
              <a:off x="7309" y="2674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Freeform 254"/>
            <p:cNvSpPr>
              <a:spLocks/>
            </p:cNvSpPr>
            <p:nvPr/>
          </p:nvSpPr>
          <p:spPr bwMode="auto">
            <a:xfrm>
              <a:off x="6462" y="2816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Freeform 255"/>
            <p:cNvSpPr>
              <a:spLocks/>
            </p:cNvSpPr>
            <p:nvPr/>
          </p:nvSpPr>
          <p:spPr bwMode="auto">
            <a:xfrm>
              <a:off x="6706" y="2816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Freeform 256"/>
            <p:cNvSpPr>
              <a:spLocks/>
            </p:cNvSpPr>
            <p:nvPr/>
          </p:nvSpPr>
          <p:spPr bwMode="auto">
            <a:xfrm>
              <a:off x="6947" y="2816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Freeform 257"/>
            <p:cNvSpPr>
              <a:spLocks/>
            </p:cNvSpPr>
            <p:nvPr/>
          </p:nvSpPr>
          <p:spPr bwMode="auto">
            <a:xfrm>
              <a:off x="7189" y="2816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Freeform 258"/>
            <p:cNvSpPr>
              <a:spLocks/>
            </p:cNvSpPr>
            <p:nvPr/>
          </p:nvSpPr>
          <p:spPr bwMode="auto">
            <a:xfrm>
              <a:off x="6585" y="2963"/>
              <a:ext cx="71" cy="57"/>
            </a:xfrm>
            <a:custGeom>
              <a:avLst/>
              <a:gdLst>
                <a:gd name="T0" fmla="*/ 15 w 30"/>
                <a:gd name="T1" fmla="*/ 24 h 24"/>
                <a:gd name="T2" fmla="*/ 15 w 30"/>
                <a:gd name="T3" fmla="*/ 0 h 24"/>
                <a:gd name="T4" fmla="*/ 15 w 30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4">
                  <a:moveTo>
                    <a:pt x="15" y="24"/>
                  </a:moveTo>
                  <a:cubicBezTo>
                    <a:pt x="30" y="24"/>
                    <a:pt x="30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Freeform 259"/>
            <p:cNvSpPr>
              <a:spLocks/>
            </p:cNvSpPr>
            <p:nvPr/>
          </p:nvSpPr>
          <p:spPr bwMode="auto">
            <a:xfrm>
              <a:off x="6827" y="2963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Freeform 260"/>
            <p:cNvSpPr>
              <a:spLocks/>
            </p:cNvSpPr>
            <p:nvPr/>
          </p:nvSpPr>
          <p:spPr bwMode="auto">
            <a:xfrm>
              <a:off x="7068" y="2963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Freeform 261"/>
            <p:cNvSpPr>
              <a:spLocks/>
            </p:cNvSpPr>
            <p:nvPr/>
          </p:nvSpPr>
          <p:spPr bwMode="auto">
            <a:xfrm>
              <a:off x="7309" y="2963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Freeform 262"/>
            <p:cNvSpPr>
              <a:spLocks/>
            </p:cNvSpPr>
            <p:nvPr/>
          </p:nvSpPr>
          <p:spPr bwMode="auto">
            <a:xfrm>
              <a:off x="6458" y="3105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Freeform 263"/>
            <p:cNvSpPr>
              <a:spLocks/>
            </p:cNvSpPr>
            <p:nvPr/>
          </p:nvSpPr>
          <p:spPr bwMode="auto">
            <a:xfrm>
              <a:off x="6701" y="3105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Freeform 264"/>
            <p:cNvSpPr>
              <a:spLocks/>
            </p:cNvSpPr>
            <p:nvPr/>
          </p:nvSpPr>
          <p:spPr bwMode="auto">
            <a:xfrm>
              <a:off x="6943" y="3105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Freeform 265"/>
            <p:cNvSpPr>
              <a:spLocks/>
            </p:cNvSpPr>
            <p:nvPr/>
          </p:nvSpPr>
          <p:spPr bwMode="auto">
            <a:xfrm>
              <a:off x="7184" y="3105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Freeform 266"/>
            <p:cNvSpPr>
              <a:spLocks/>
            </p:cNvSpPr>
            <p:nvPr/>
          </p:nvSpPr>
          <p:spPr bwMode="auto">
            <a:xfrm>
              <a:off x="6581" y="3252"/>
              <a:ext cx="71" cy="57"/>
            </a:xfrm>
            <a:custGeom>
              <a:avLst/>
              <a:gdLst>
                <a:gd name="T0" fmla="*/ 15 w 30"/>
                <a:gd name="T1" fmla="*/ 24 h 24"/>
                <a:gd name="T2" fmla="*/ 15 w 30"/>
                <a:gd name="T3" fmla="*/ 0 h 24"/>
                <a:gd name="T4" fmla="*/ 15 w 30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4">
                  <a:moveTo>
                    <a:pt x="15" y="24"/>
                  </a:moveTo>
                  <a:cubicBezTo>
                    <a:pt x="30" y="24"/>
                    <a:pt x="30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Freeform 267"/>
            <p:cNvSpPr>
              <a:spLocks/>
            </p:cNvSpPr>
            <p:nvPr/>
          </p:nvSpPr>
          <p:spPr bwMode="auto">
            <a:xfrm>
              <a:off x="6822" y="3252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" name="Freeform 268"/>
            <p:cNvSpPr>
              <a:spLocks/>
            </p:cNvSpPr>
            <p:nvPr/>
          </p:nvSpPr>
          <p:spPr bwMode="auto">
            <a:xfrm>
              <a:off x="7063" y="3252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" name="Freeform 269"/>
            <p:cNvSpPr>
              <a:spLocks/>
            </p:cNvSpPr>
            <p:nvPr/>
          </p:nvSpPr>
          <p:spPr bwMode="auto">
            <a:xfrm>
              <a:off x="7305" y="3252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" name="Freeform 270"/>
            <p:cNvSpPr>
              <a:spLocks/>
            </p:cNvSpPr>
            <p:nvPr/>
          </p:nvSpPr>
          <p:spPr bwMode="auto">
            <a:xfrm>
              <a:off x="6462" y="3392"/>
              <a:ext cx="74" cy="56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" name="Freeform 271"/>
            <p:cNvSpPr>
              <a:spLocks/>
            </p:cNvSpPr>
            <p:nvPr/>
          </p:nvSpPr>
          <p:spPr bwMode="auto">
            <a:xfrm>
              <a:off x="6706" y="3392"/>
              <a:ext cx="73" cy="56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" name="Freeform 272"/>
            <p:cNvSpPr>
              <a:spLocks/>
            </p:cNvSpPr>
            <p:nvPr/>
          </p:nvSpPr>
          <p:spPr bwMode="auto">
            <a:xfrm>
              <a:off x="6947" y="3392"/>
              <a:ext cx="74" cy="56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Freeform 273"/>
            <p:cNvSpPr>
              <a:spLocks/>
            </p:cNvSpPr>
            <p:nvPr/>
          </p:nvSpPr>
          <p:spPr bwMode="auto">
            <a:xfrm>
              <a:off x="7189" y="3392"/>
              <a:ext cx="73" cy="56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" name="Freeform 274"/>
            <p:cNvSpPr>
              <a:spLocks/>
            </p:cNvSpPr>
            <p:nvPr/>
          </p:nvSpPr>
          <p:spPr bwMode="auto">
            <a:xfrm>
              <a:off x="6585" y="3538"/>
              <a:ext cx="71" cy="57"/>
            </a:xfrm>
            <a:custGeom>
              <a:avLst/>
              <a:gdLst>
                <a:gd name="T0" fmla="*/ 15 w 30"/>
                <a:gd name="T1" fmla="*/ 24 h 24"/>
                <a:gd name="T2" fmla="*/ 15 w 30"/>
                <a:gd name="T3" fmla="*/ 0 h 24"/>
                <a:gd name="T4" fmla="*/ 15 w 30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4">
                  <a:moveTo>
                    <a:pt x="15" y="24"/>
                  </a:moveTo>
                  <a:cubicBezTo>
                    <a:pt x="30" y="24"/>
                    <a:pt x="30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8" name="Freeform 275"/>
            <p:cNvSpPr>
              <a:spLocks/>
            </p:cNvSpPr>
            <p:nvPr/>
          </p:nvSpPr>
          <p:spPr bwMode="auto">
            <a:xfrm>
              <a:off x="6827" y="3538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Freeform 276"/>
            <p:cNvSpPr>
              <a:spLocks/>
            </p:cNvSpPr>
            <p:nvPr/>
          </p:nvSpPr>
          <p:spPr bwMode="auto">
            <a:xfrm>
              <a:off x="7068" y="3538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Freeform 277"/>
            <p:cNvSpPr>
              <a:spLocks/>
            </p:cNvSpPr>
            <p:nvPr/>
          </p:nvSpPr>
          <p:spPr bwMode="auto">
            <a:xfrm>
              <a:off x="7309" y="3538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Freeform 278"/>
            <p:cNvSpPr>
              <a:spLocks/>
            </p:cNvSpPr>
            <p:nvPr/>
          </p:nvSpPr>
          <p:spPr bwMode="auto">
            <a:xfrm>
              <a:off x="6462" y="3680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Freeform 279"/>
            <p:cNvSpPr>
              <a:spLocks/>
            </p:cNvSpPr>
            <p:nvPr/>
          </p:nvSpPr>
          <p:spPr bwMode="auto">
            <a:xfrm>
              <a:off x="6706" y="3680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Freeform 280"/>
            <p:cNvSpPr>
              <a:spLocks/>
            </p:cNvSpPr>
            <p:nvPr/>
          </p:nvSpPr>
          <p:spPr bwMode="auto">
            <a:xfrm>
              <a:off x="6947" y="3680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Freeform 281"/>
            <p:cNvSpPr>
              <a:spLocks/>
            </p:cNvSpPr>
            <p:nvPr/>
          </p:nvSpPr>
          <p:spPr bwMode="auto">
            <a:xfrm>
              <a:off x="7189" y="3680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Freeform 282"/>
            <p:cNvSpPr>
              <a:spLocks/>
            </p:cNvSpPr>
            <p:nvPr/>
          </p:nvSpPr>
          <p:spPr bwMode="auto">
            <a:xfrm>
              <a:off x="6585" y="3827"/>
              <a:ext cx="71" cy="57"/>
            </a:xfrm>
            <a:custGeom>
              <a:avLst/>
              <a:gdLst>
                <a:gd name="T0" fmla="*/ 15 w 30"/>
                <a:gd name="T1" fmla="*/ 24 h 24"/>
                <a:gd name="T2" fmla="*/ 15 w 30"/>
                <a:gd name="T3" fmla="*/ 0 h 24"/>
                <a:gd name="T4" fmla="*/ 15 w 30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4">
                  <a:moveTo>
                    <a:pt x="15" y="24"/>
                  </a:moveTo>
                  <a:cubicBezTo>
                    <a:pt x="30" y="24"/>
                    <a:pt x="30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Freeform 283"/>
            <p:cNvSpPr>
              <a:spLocks/>
            </p:cNvSpPr>
            <p:nvPr/>
          </p:nvSpPr>
          <p:spPr bwMode="auto">
            <a:xfrm>
              <a:off x="6827" y="3827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Freeform 284"/>
            <p:cNvSpPr>
              <a:spLocks/>
            </p:cNvSpPr>
            <p:nvPr/>
          </p:nvSpPr>
          <p:spPr bwMode="auto">
            <a:xfrm>
              <a:off x="7068" y="3827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Freeform 285"/>
            <p:cNvSpPr>
              <a:spLocks/>
            </p:cNvSpPr>
            <p:nvPr/>
          </p:nvSpPr>
          <p:spPr bwMode="auto">
            <a:xfrm>
              <a:off x="7309" y="3827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Freeform 286"/>
            <p:cNvSpPr>
              <a:spLocks/>
            </p:cNvSpPr>
            <p:nvPr/>
          </p:nvSpPr>
          <p:spPr bwMode="auto">
            <a:xfrm>
              <a:off x="6462" y="3967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0" name="Freeform 287"/>
            <p:cNvSpPr>
              <a:spLocks/>
            </p:cNvSpPr>
            <p:nvPr/>
          </p:nvSpPr>
          <p:spPr bwMode="auto">
            <a:xfrm>
              <a:off x="6706" y="3967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Freeform 288"/>
            <p:cNvSpPr>
              <a:spLocks/>
            </p:cNvSpPr>
            <p:nvPr/>
          </p:nvSpPr>
          <p:spPr bwMode="auto">
            <a:xfrm>
              <a:off x="6947" y="3967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2" name="Freeform 289"/>
            <p:cNvSpPr>
              <a:spLocks/>
            </p:cNvSpPr>
            <p:nvPr/>
          </p:nvSpPr>
          <p:spPr bwMode="auto">
            <a:xfrm>
              <a:off x="7189" y="3967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3" name="Freeform 290"/>
            <p:cNvSpPr>
              <a:spLocks/>
            </p:cNvSpPr>
            <p:nvPr/>
          </p:nvSpPr>
          <p:spPr bwMode="auto">
            <a:xfrm>
              <a:off x="6585" y="4113"/>
              <a:ext cx="71" cy="57"/>
            </a:xfrm>
            <a:custGeom>
              <a:avLst/>
              <a:gdLst>
                <a:gd name="T0" fmla="*/ 15 w 30"/>
                <a:gd name="T1" fmla="*/ 24 h 24"/>
                <a:gd name="T2" fmla="*/ 15 w 30"/>
                <a:gd name="T3" fmla="*/ 0 h 24"/>
                <a:gd name="T4" fmla="*/ 15 w 30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4">
                  <a:moveTo>
                    <a:pt x="15" y="24"/>
                  </a:moveTo>
                  <a:cubicBezTo>
                    <a:pt x="30" y="24"/>
                    <a:pt x="30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" name="Freeform 291"/>
            <p:cNvSpPr>
              <a:spLocks/>
            </p:cNvSpPr>
            <p:nvPr/>
          </p:nvSpPr>
          <p:spPr bwMode="auto">
            <a:xfrm>
              <a:off x="6827" y="4113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5" name="Freeform 292"/>
            <p:cNvSpPr>
              <a:spLocks/>
            </p:cNvSpPr>
            <p:nvPr/>
          </p:nvSpPr>
          <p:spPr bwMode="auto">
            <a:xfrm>
              <a:off x="7068" y="4113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6" name="Freeform 293"/>
            <p:cNvSpPr>
              <a:spLocks/>
            </p:cNvSpPr>
            <p:nvPr/>
          </p:nvSpPr>
          <p:spPr bwMode="auto">
            <a:xfrm>
              <a:off x="7309" y="4113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7" name="Freeform 294"/>
            <p:cNvSpPr>
              <a:spLocks/>
            </p:cNvSpPr>
            <p:nvPr/>
          </p:nvSpPr>
          <p:spPr bwMode="auto">
            <a:xfrm>
              <a:off x="5487" y="783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8" name="Freeform 295"/>
            <p:cNvSpPr>
              <a:spLocks/>
            </p:cNvSpPr>
            <p:nvPr/>
          </p:nvSpPr>
          <p:spPr bwMode="auto">
            <a:xfrm>
              <a:off x="5731" y="783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9" name="Freeform 296"/>
            <p:cNvSpPr>
              <a:spLocks/>
            </p:cNvSpPr>
            <p:nvPr/>
          </p:nvSpPr>
          <p:spPr bwMode="auto">
            <a:xfrm>
              <a:off x="5973" y="783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0" name="Freeform 297"/>
            <p:cNvSpPr>
              <a:spLocks/>
            </p:cNvSpPr>
            <p:nvPr/>
          </p:nvSpPr>
          <p:spPr bwMode="auto">
            <a:xfrm>
              <a:off x="6214" y="783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1" name="Freeform 298"/>
            <p:cNvSpPr>
              <a:spLocks/>
            </p:cNvSpPr>
            <p:nvPr/>
          </p:nvSpPr>
          <p:spPr bwMode="auto">
            <a:xfrm>
              <a:off x="5610" y="930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" name="Freeform 299"/>
            <p:cNvSpPr>
              <a:spLocks/>
            </p:cNvSpPr>
            <p:nvPr/>
          </p:nvSpPr>
          <p:spPr bwMode="auto">
            <a:xfrm>
              <a:off x="5852" y="930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3" name="Freeform 300"/>
            <p:cNvSpPr>
              <a:spLocks/>
            </p:cNvSpPr>
            <p:nvPr/>
          </p:nvSpPr>
          <p:spPr bwMode="auto">
            <a:xfrm>
              <a:off x="6093" y="930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" name="Freeform 301"/>
            <p:cNvSpPr>
              <a:spLocks/>
            </p:cNvSpPr>
            <p:nvPr/>
          </p:nvSpPr>
          <p:spPr bwMode="auto">
            <a:xfrm>
              <a:off x="6335" y="930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5" name="Freeform 302"/>
            <p:cNvSpPr>
              <a:spLocks/>
            </p:cNvSpPr>
            <p:nvPr/>
          </p:nvSpPr>
          <p:spPr bwMode="auto">
            <a:xfrm>
              <a:off x="5487" y="1072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6" name="Freeform 303"/>
            <p:cNvSpPr>
              <a:spLocks/>
            </p:cNvSpPr>
            <p:nvPr/>
          </p:nvSpPr>
          <p:spPr bwMode="auto">
            <a:xfrm>
              <a:off x="5731" y="1072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7" name="Freeform 304"/>
            <p:cNvSpPr>
              <a:spLocks/>
            </p:cNvSpPr>
            <p:nvPr/>
          </p:nvSpPr>
          <p:spPr bwMode="auto">
            <a:xfrm>
              <a:off x="5973" y="1072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8" name="Freeform 305"/>
            <p:cNvSpPr>
              <a:spLocks/>
            </p:cNvSpPr>
            <p:nvPr/>
          </p:nvSpPr>
          <p:spPr bwMode="auto">
            <a:xfrm>
              <a:off x="6214" y="1072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" name="Freeform 306"/>
            <p:cNvSpPr>
              <a:spLocks/>
            </p:cNvSpPr>
            <p:nvPr/>
          </p:nvSpPr>
          <p:spPr bwMode="auto">
            <a:xfrm>
              <a:off x="5610" y="1219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" name="Freeform 307"/>
            <p:cNvSpPr>
              <a:spLocks/>
            </p:cNvSpPr>
            <p:nvPr/>
          </p:nvSpPr>
          <p:spPr bwMode="auto">
            <a:xfrm>
              <a:off x="5852" y="1219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" name="Freeform 308"/>
            <p:cNvSpPr>
              <a:spLocks/>
            </p:cNvSpPr>
            <p:nvPr/>
          </p:nvSpPr>
          <p:spPr bwMode="auto">
            <a:xfrm>
              <a:off x="6093" y="1219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" name="Freeform 309"/>
            <p:cNvSpPr>
              <a:spLocks/>
            </p:cNvSpPr>
            <p:nvPr/>
          </p:nvSpPr>
          <p:spPr bwMode="auto">
            <a:xfrm>
              <a:off x="6335" y="1219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" name="Freeform 310"/>
            <p:cNvSpPr>
              <a:spLocks/>
            </p:cNvSpPr>
            <p:nvPr/>
          </p:nvSpPr>
          <p:spPr bwMode="auto">
            <a:xfrm>
              <a:off x="5483" y="1361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" name="Freeform 311"/>
            <p:cNvSpPr>
              <a:spLocks/>
            </p:cNvSpPr>
            <p:nvPr/>
          </p:nvSpPr>
          <p:spPr bwMode="auto">
            <a:xfrm>
              <a:off x="5726" y="1361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" name="Freeform 312"/>
            <p:cNvSpPr>
              <a:spLocks/>
            </p:cNvSpPr>
            <p:nvPr/>
          </p:nvSpPr>
          <p:spPr bwMode="auto">
            <a:xfrm>
              <a:off x="5968" y="1361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" name="Freeform 313"/>
            <p:cNvSpPr>
              <a:spLocks/>
            </p:cNvSpPr>
            <p:nvPr/>
          </p:nvSpPr>
          <p:spPr bwMode="auto">
            <a:xfrm>
              <a:off x="6209" y="1361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" name="Freeform 314"/>
            <p:cNvSpPr>
              <a:spLocks/>
            </p:cNvSpPr>
            <p:nvPr/>
          </p:nvSpPr>
          <p:spPr bwMode="auto">
            <a:xfrm>
              <a:off x="5606" y="1508"/>
              <a:ext cx="73" cy="56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" name="Freeform 315"/>
            <p:cNvSpPr>
              <a:spLocks/>
            </p:cNvSpPr>
            <p:nvPr/>
          </p:nvSpPr>
          <p:spPr bwMode="auto">
            <a:xfrm>
              <a:off x="5847" y="1508"/>
              <a:ext cx="73" cy="56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" name="Freeform 316"/>
            <p:cNvSpPr>
              <a:spLocks/>
            </p:cNvSpPr>
            <p:nvPr/>
          </p:nvSpPr>
          <p:spPr bwMode="auto">
            <a:xfrm>
              <a:off x="6088" y="1508"/>
              <a:ext cx="74" cy="56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" name="Freeform 317"/>
            <p:cNvSpPr>
              <a:spLocks/>
            </p:cNvSpPr>
            <p:nvPr/>
          </p:nvSpPr>
          <p:spPr bwMode="auto">
            <a:xfrm>
              <a:off x="6330" y="1508"/>
              <a:ext cx="73" cy="56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" name="Freeform 318"/>
            <p:cNvSpPr>
              <a:spLocks/>
            </p:cNvSpPr>
            <p:nvPr/>
          </p:nvSpPr>
          <p:spPr bwMode="auto">
            <a:xfrm>
              <a:off x="5487" y="1647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" name="Freeform 319"/>
            <p:cNvSpPr>
              <a:spLocks/>
            </p:cNvSpPr>
            <p:nvPr/>
          </p:nvSpPr>
          <p:spPr bwMode="auto">
            <a:xfrm>
              <a:off x="5731" y="1647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" name="Freeform 320"/>
            <p:cNvSpPr>
              <a:spLocks/>
            </p:cNvSpPr>
            <p:nvPr/>
          </p:nvSpPr>
          <p:spPr bwMode="auto">
            <a:xfrm>
              <a:off x="5973" y="1647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" name="Freeform 321"/>
            <p:cNvSpPr>
              <a:spLocks/>
            </p:cNvSpPr>
            <p:nvPr/>
          </p:nvSpPr>
          <p:spPr bwMode="auto">
            <a:xfrm>
              <a:off x="6214" y="1647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" name="Freeform 322"/>
            <p:cNvSpPr>
              <a:spLocks/>
            </p:cNvSpPr>
            <p:nvPr/>
          </p:nvSpPr>
          <p:spPr bwMode="auto">
            <a:xfrm>
              <a:off x="5610" y="1794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" name="Freeform 323"/>
            <p:cNvSpPr>
              <a:spLocks/>
            </p:cNvSpPr>
            <p:nvPr/>
          </p:nvSpPr>
          <p:spPr bwMode="auto">
            <a:xfrm>
              <a:off x="5852" y="1794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7" name="Freeform 324"/>
            <p:cNvSpPr>
              <a:spLocks/>
            </p:cNvSpPr>
            <p:nvPr/>
          </p:nvSpPr>
          <p:spPr bwMode="auto">
            <a:xfrm>
              <a:off x="6093" y="1794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8" name="Freeform 325"/>
            <p:cNvSpPr>
              <a:spLocks/>
            </p:cNvSpPr>
            <p:nvPr/>
          </p:nvSpPr>
          <p:spPr bwMode="auto">
            <a:xfrm>
              <a:off x="6335" y="1794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9" name="Freeform 326"/>
            <p:cNvSpPr>
              <a:spLocks/>
            </p:cNvSpPr>
            <p:nvPr/>
          </p:nvSpPr>
          <p:spPr bwMode="auto">
            <a:xfrm>
              <a:off x="5487" y="1936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0" name="Freeform 327"/>
            <p:cNvSpPr>
              <a:spLocks/>
            </p:cNvSpPr>
            <p:nvPr/>
          </p:nvSpPr>
          <p:spPr bwMode="auto">
            <a:xfrm>
              <a:off x="5731" y="1936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1" name="Freeform 328"/>
            <p:cNvSpPr>
              <a:spLocks/>
            </p:cNvSpPr>
            <p:nvPr/>
          </p:nvSpPr>
          <p:spPr bwMode="auto">
            <a:xfrm>
              <a:off x="5973" y="1936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2" name="Freeform 329"/>
            <p:cNvSpPr>
              <a:spLocks/>
            </p:cNvSpPr>
            <p:nvPr/>
          </p:nvSpPr>
          <p:spPr bwMode="auto">
            <a:xfrm>
              <a:off x="6214" y="1936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3" name="Freeform 330"/>
            <p:cNvSpPr>
              <a:spLocks/>
            </p:cNvSpPr>
            <p:nvPr/>
          </p:nvSpPr>
          <p:spPr bwMode="auto">
            <a:xfrm>
              <a:off x="5610" y="2083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" name="Freeform 331"/>
            <p:cNvSpPr>
              <a:spLocks/>
            </p:cNvSpPr>
            <p:nvPr/>
          </p:nvSpPr>
          <p:spPr bwMode="auto">
            <a:xfrm>
              <a:off x="5852" y="2083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5" name="Freeform 332"/>
            <p:cNvSpPr>
              <a:spLocks/>
            </p:cNvSpPr>
            <p:nvPr/>
          </p:nvSpPr>
          <p:spPr bwMode="auto">
            <a:xfrm>
              <a:off x="6093" y="2083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6" name="Freeform 333"/>
            <p:cNvSpPr>
              <a:spLocks/>
            </p:cNvSpPr>
            <p:nvPr/>
          </p:nvSpPr>
          <p:spPr bwMode="auto">
            <a:xfrm>
              <a:off x="6335" y="2083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7" name="Freeform 334"/>
            <p:cNvSpPr>
              <a:spLocks/>
            </p:cNvSpPr>
            <p:nvPr/>
          </p:nvSpPr>
          <p:spPr bwMode="auto">
            <a:xfrm>
              <a:off x="5487" y="2222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8" name="Freeform 335"/>
            <p:cNvSpPr>
              <a:spLocks/>
            </p:cNvSpPr>
            <p:nvPr/>
          </p:nvSpPr>
          <p:spPr bwMode="auto">
            <a:xfrm>
              <a:off x="5731" y="2222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9" name="Freeform 336"/>
            <p:cNvSpPr>
              <a:spLocks/>
            </p:cNvSpPr>
            <p:nvPr/>
          </p:nvSpPr>
          <p:spPr bwMode="auto">
            <a:xfrm>
              <a:off x="5973" y="2222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0" name="Freeform 337"/>
            <p:cNvSpPr>
              <a:spLocks/>
            </p:cNvSpPr>
            <p:nvPr/>
          </p:nvSpPr>
          <p:spPr bwMode="auto">
            <a:xfrm>
              <a:off x="6214" y="2222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Freeform 338"/>
            <p:cNvSpPr>
              <a:spLocks/>
            </p:cNvSpPr>
            <p:nvPr/>
          </p:nvSpPr>
          <p:spPr bwMode="auto">
            <a:xfrm>
              <a:off x="5610" y="2369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2" name="Freeform 339"/>
            <p:cNvSpPr>
              <a:spLocks/>
            </p:cNvSpPr>
            <p:nvPr/>
          </p:nvSpPr>
          <p:spPr bwMode="auto">
            <a:xfrm>
              <a:off x="5852" y="2369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3" name="Freeform 340"/>
            <p:cNvSpPr>
              <a:spLocks/>
            </p:cNvSpPr>
            <p:nvPr/>
          </p:nvSpPr>
          <p:spPr bwMode="auto">
            <a:xfrm>
              <a:off x="6093" y="2369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4" name="Freeform 341"/>
            <p:cNvSpPr>
              <a:spLocks/>
            </p:cNvSpPr>
            <p:nvPr/>
          </p:nvSpPr>
          <p:spPr bwMode="auto">
            <a:xfrm>
              <a:off x="6335" y="2369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5" name="Freeform 342"/>
            <p:cNvSpPr>
              <a:spLocks/>
            </p:cNvSpPr>
            <p:nvPr/>
          </p:nvSpPr>
          <p:spPr bwMode="auto">
            <a:xfrm>
              <a:off x="6450" y="783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6" name="Freeform 343"/>
            <p:cNvSpPr>
              <a:spLocks/>
            </p:cNvSpPr>
            <p:nvPr/>
          </p:nvSpPr>
          <p:spPr bwMode="auto">
            <a:xfrm>
              <a:off x="6692" y="783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7" name="Freeform 344"/>
            <p:cNvSpPr>
              <a:spLocks/>
            </p:cNvSpPr>
            <p:nvPr/>
          </p:nvSpPr>
          <p:spPr bwMode="auto">
            <a:xfrm>
              <a:off x="6933" y="783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8" name="Freeform 345"/>
            <p:cNvSpPr>
              <a:spLocks/>
            </p:cNvSpPr>
            <p:nvPr/>
          </p:nvSpPr>
          <p:spPr bwMode="auto">
            <a:xfrm>
              <a:off x="7177" y="783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9" name="Freeform 346"/>
            <p:cNvSpPr>
              <a:spLocks/>
            </p:cNvSpPr>
            <p:nvPr/>
          </p:nvSpPr>
          <p:spPr bwMode="auto">
            <a:xfrm>
              <a:off x="6571" y="930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0" name="Freeform 347"/>
            <p:cNvSpPr>
              <a:spLocks/>
            </p:cNvSpPr>
            <p:nvPr/>
          </p:nvSpPr>
          <p:spPr bwMode="auto">
            <a:xfrm>
              <a:off x="6813" y="930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1" name="Freeform 348"/>
            <p:cNvSpPr>
              <a:spLocks/>
            </p:cNvSpPr>
            <p:nvPr/>
          </p:nvSpPr>
          <p:spPr bwMode="auto">
            <a:xfrm>
              <a:off x="7054" y="930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2" name="Freeform 349"/>
            <p:cNvSpPr>
              <a:spLocks/>
            </p:cNvSpPr>
            <p:nvPr/>
          </p:nvSpPr>
          <p:spPr bwMode="auto">
            <a:xfrm>
              <a:off x="7298" y="930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3" name="Freeform 350"/>
            <p:cNvSpPr>
              <a:spLocks/>
            </p:cNvSpPr>
            <p:nvPr/>
          </p:nvSpPr>
          <p:spPr bwMode="auto">
            <a:xfrm>
              <a:off x="6450" y="1072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4" name="Freeform 351"/>
            <p:cNvSpPr>
              <a:spLocks/>
            </p:cNvSpPr>
            <p:nvPr/>
          </p:nvSpPr>
          <p:spPr bwMode="auto">
            <a:xfrm>
              <a:off x="6692" y="1072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5" name="Freeform 352"/>
            <p:cNvSpPr>
              <a:spLocks/>
            </p:cNvSpPr>
            <p:nvPr/>
          </p:nvSpPr>
          <p:spPr bwMode="auto">
            <a:xfrm>
              <a:off x="6933" y="1072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6" name="Freeform 353"/>
            <p:cNvSpPr>
              <a:spLocks/>
            </p:cNvSpPr>
            <p:nvPr/>
          </p:nvSpPr>
          <p:spPr bwMode="auto">
            <a:xfrm>
              <a:off x="7177" y="1072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7" name="Freeform 354"/>
            <p:cNvSpPr>
              <a:spLocks/>
            </p:cNvSpPr>
            <p:nvPr/>
          </p:nvSpPr>
          <p:spPr bwMode="auto">
            <a:xfrm>
              <a:off x="6571" y="1219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" name="Freeform 355"/>
            <p:cNvSpPr>
              <a:spLocks/>
            </p:cNvSpPr>
            <p:nvPr/>
          </p:nvSpPr>
          <p:spPr bwMode="auto">
            <a:xfrm>
              <a:off x="6813" y="1219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9" name="Freeform 356"/>
            <p:cNvSpPr>
              <a:spLocks/>
            </p:cNvSpPr>
            <p:nvPr/>
          </p:nvSpPr>
          <p:spPr bwMode="auto">
            <a:xfrm>
              <a:off x="7054" y="1219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0" name="Freeform 357"/>
            <p:cNvSpPr>
              <a:spLocks/>
            </p:cNvSpPr>
            <p:nvPr/>
          </p:nvSpPr>
          <p:spPr bwMode="auto">
            <a:xfrm>
              <a:off x="7298" y="1219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1" name="Freeform 358"/>
            <p:cNvSpPr>
              <a:spLocks/>
            </p:cNvSpPr>
            <p:nvPr/>
          </p:nvSpPr>
          <p:spPr bwMode="auto">
            <a:xfrm>
              <a:off x="6446" y="1361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2" name="Freeform 359"/>
            <p:cNvSpPr>
              <a:spLocks/>
            </p:cNvSpPr>
            <p:nvPr/>
          </p:nvSpPr>
          <p:spPr bwMode="auto">
            <a:xfrm>
              <a:off x="6687" y="1361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3" name="Freeform 360"/>
            <p:cNvSpPr>
              <a:spLocks/>
            </p:cNvSpPr>
            <p:nvPr/>
          </p:nvSpPr>
          <p:spPr bwMode="auto">
            <a:xfrm>
              <a:off x="6928" y="1361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4" name="Freeform 361"/>
            <p:cNvSpPr>
              <a:spLocks/>
            </p:cNvSpPr>
            <p:nvPr/>
          </p:nvSpPr>
          <p:spPr bwMode="auto">
            <a:xfrm>
              <a:off x="7172" y="1361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5" name="Freeform 362"/>
            <p:cNvSpPr>
              <a:spLocks/>
            </p:cNvSpPr>
            <p:nvPr/>
          </p:nvSpPr>
          <p:spPr bwMode="auto">
            <a:xfrm>
              <a:off x="6566" y="1508"/>
              <a:ext cx="74" cy="56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6" name="Freeform 363"/>
            <p:cNvSpPr>
              <a:spLocks/>
            </p:cNvSpPr>
            <p:nvPr/>
          </p:nvSpPr>
          <p:spPr bwMode="auto">
            <a:xfrm>
              <a:off x="6808" y="1508"/>
              <a:ext cx="73" cy="56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7" name="Freeform 364"/>
            <p:cNvSpPr>
              <a:spLocks/>
            </p:cNvSpPr>
            <p:nvPr/>
          </p:nvSpPr>
          <p:spPr bwMode="auto">
            <a:xfrm>
              <a:off x="7049" y="1508"/>
              <a:ext cx="74" cy="56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8" name="Freeform 365"/>
            <p:cNvSpPr>
              <a:spLocks/>
            </p:cNvSpPr>
            <p:nvPr/>
          </p:nvSpPr>
          <p:spPr bwMode="auto">
            <a:xfrm>
              <a:off x="7293" y="1508"/>
              <a:ext cx="73" cy="56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9" name="Freeform 366"/>
            <p:cNvSpPr>
              <a:spLocks/>
            </p:cNvSpPr>
            <p:nvPr/>
          </p:nvSpPr>
          <p:spPr bwMode="auto">
            <a:xfrm>
              <a:off x="6450" y="1647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0" name="Freeform 367"/>
            <p:cNvSpPr>
              <a:spLocks/>
            </p:cNvSpPr>
            <p:nvPr/>
          </p:nvSpPr>
          <p:spPr bwMode="auto">
            <a:xfrm>
              <a:off x="6692" y="1647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1" name="Freeform 368"/>
            <p:cNvSpPr>
              <a:spLocks/>
            </p:cNvSpPr>
            <p:nvPr/>
          </p:nvSpPr>
          <p:spPr bwMode="auto">
            <a:xfrm>
              <a:off x="6933" y="1647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2" name="Freeform 369"/>
            <p:cNvSpPr>
              <a:spLocks/>
            </p:cNvSpPr>
            <p:nvPr/>
          </p:nvSpPr>
          <p:spPr bwMode="auto">
            <a:xfrm>
              <a:off x="7177" y="1647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3" name="Freeform 370"/>
            <p:cNvSpPr>
              <a:spLocks/>
            </p:cNvSpPr>
            <p:nvPr/>
          </p:nvSpPr>
          <p:spPr bwMode="auto">
            <a:xfrm>
              <a:off x="6571" y="1794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4" name="Freeform 371"/>
            <p:cNvSpPr>
              <a:spLocks/>
            </p:cNvSpPr>
            <p:nvPr/>
          </p:nvSpPr>
          <p:spPr bwMode="auto">
            <a:xfrm>
              <a:off x="6813" y="1794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" name="Freeform 372"/>
            <p:cNvSpPr>
              <a:spLocks/>
            </p:cNvSpPr>
            <p:nvPr/>
          </p:nvSpPr>
          <p:spPr bwMode="auto">
            <a:xfrm>
              <a:off x="7054" y="1794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6" name="Freeform 373"/>
            <p:cNvSpPr>
              <a:spLocks/>
            </p:cNvSpPr>
            <p:nvPr/>
          </p:nvSpPr>
          <p:spPr bwMode="auto">
            <a:xfrm>
              <a:off x="7298" y="1794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7" name="Freeform 374"/>
            <p:cNvSpPr>
              <a:spLocks/>
            </p:cNvSpPr>
            <p:nvPr/>
          </p:nvSpPr>
          <p:spPr bwMode="auto">
            <a:xfrm>
              <a:off x="6450" y="1936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8" name="Freeform 375"/>
            <p:cNvSpPr>
              <a:spLocks/>
            </p:cNvSpPr>
            <p:nvPr/>
          </p:nvSpPr>
          <p:spPr bwMode="auto">
            <a:xfrm>
              <a:off x="6692" y="1936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9" name="Freeform 376"/>
            <p:cNvSpPr>
              <a:spLocks/>
            </p:cNvSpPr>
            <p:nvPr/>
          </p:nvSpPr>
          <p:spPr bwMode="auto">
            <a:xfrm>
              <a:off x="6933" y="1936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0" name="Freeform 377"/>
            <p:cNvSpPr>
              <a:spLocks/>
            </p:cNvSpPr>
            <p:nvPr/>
          </p:nvSpPr>
          <p:spPr bwMode="auto">
            <a:xfrm>
              <a:off x="7177" y="1936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1" name="Freeform 378"/>
            <p:cNvSpPr>
              <a:spLocks/>
            </p:cNvSpPr>
            <p:nvPr/>
          </p:nvSpPr>
          <p:spPr bwMode="auto">
            <a:xfrm>
              <a:off x="6571" y="2083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2" name="Freeform 379"/>
            <p:cNvSpPr>
              <a:spLocks/>
            </p:cNvSpPr>
            <p:nvPr/>
          </p:nvSpPr>
          <p:spPr bwMode="auto">
            <a:xfrm>
              <a:off x="6813" y="2083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3" name="Freeform 380"/>
            <p:cNvSpPr>
              <a:spLocks/>
            </p:cNvSpPr>
            <p:nvPr/>
          </p:nvSpPr>
          <p:spPr bwMode="auto">
            <a:xfrm>
              <a:off x="7054" y="2083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4" name="Freeform 381"/>
            <p:cNvSpPr>
              <a:spLocks/>
            </p:cNvSpPr>
            <p:nvPr/>
          </p:nvSpPr>
          <p:spPr bwMode="auto">
            <a:xfrm>
              <a:off x="7298" y="2083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" name="Freeform 382"/>
            <p:cNvSpPr>
              <a:spLocks/>
            </p:cNvSpPr>
            <p:nvPr/>
          </p:nvSpPr>
          <p:spPr bwMode="auto">
            <a:xfrm>
              <a:off x="6450" y="2222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6" name="Freeform 383"/>
            <p:cNvSpPr>
              <a:spLocks/>
            </p:cNvSpPr>
            <p:nvPr/>
          </p:nvSpPr>
          <p:spPr bwMode="auto">
            <a:xfrm>
              <a:off x="6692" y="2222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7" name="Freeform 384"/>
            <p:cNvSpPr>
              <a:spLocks/>
            </p:cNvSpPr>
            <p:nvPr/>
          </p:nvSpPr>
          <p:spPr bwMode="auto">
            <a:xfrm>
              <a:off x="6933" y="2222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" name="Freeform 385"/>
            <p:cNvSpPr>
              <a:spLocks/>
            </p:cNvSpPr>
            <p:nvPr/>
          </p:nvSpPr>
          <p:spPr bwMode="auto">
            <a:xfrm>
              <a:off x="7177" y="2222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9" name="Freeform 386"/>
            <p:cNvSpPr>
              <a:spLocks/>
            </p:cNvSpPr>
            <p:nvPr/>
          </p:nvSpPr>
          <p:spPr bwMode="auto">
            <a:xfrm>
              <a:off x="6571" y="2369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0" name="Freeform 387"/>
            <p:cNvSpPr>
              <a:spLocks/>
            </p:cNvSpPr>
            <p:nvPr/>
          </p:nvSpPr>
          <p:spPr bwMode="auto">
            <a:xfrm>
              <a:off x="6813" y="2369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1" name="Freeform 388"/>
            <p:cNvSpPr>
              <a:spLocks/>
            </p:cNvSpPr>
            <p:nvPr/>
          </p:nvSpPr>
          <p:spPr bwMode="auto">
            <a:xfrm>
              <a:off x="7054" y="2369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2" name="Freeform 389"/>
            <p:cNvSpPr>
              <a:spLocks/>
            </p:cNvSpPr>
            <p:nvPr/>
          </p:nvSpPr>
          <p:spPr bwMode="auto">
            <a:xfrm>
              <a:off x="7298" y="2369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1" name="矩形 60"/>
          <p:cNvSpPr/>
          <p:nvPr/>
        </p:nvSpPr>
        <p:spPr>
          <a:xfrm>
            <a:off x="1738087" y="3300899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任意多边形 54"/>
          <p:cNvSpPr/>
          <p:nvPr/>
        </p:nvSpPr>
        <p:spPr>
          <a:xfrm rot="5400000">
            <a:off x="10148921" y="2274209"/>
            <a:ext cx="180000" cy="2309585"/>
          </a:xfrm>
          <a:custGeom>
            <a:avLst/>
            <a:gdLst>
              <a:gd name="connsiteX0" fmla="*/ 0 w 180000"/>
              <a:gd name="connsiteY0" fmla="*/ 2309585 h 2309585"/>
              <a:gd name="connsiteX1" fmla="*/ 0 w 180000"/>
              <a:gd name="connsiteY1" fmla="*/ 0 h 2309585"/>
              <a:gd name="connsiteX2" fmla="*/ 180000 w 180000"/>
              <a:gd name="connsiteY2" fmla="*/ 0 h 2309585"/>
              <a:gd name="connsiteX3" fmla="*/ 180000 w 180000"/>
              <a:gd name="connsiteY3" fmla="*/ 2309585 h 2309585"/>
              <a:gd name="connsiteX4" fmla="*/ 0 w 180000"/>
              <a:gd name="connsiteY4" fmla="*/ 2309585 h 230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2309585">
                <a:moveTo>
                  <a:pt x="0" y="2309585"/>
                </a:moveTo>
                <a:lnTo>
                  <a:pt x="0" y="0"/>
                </a:lnTo>
                <a:lnTo>
                  <a:pt x="180000" y="0"/>
                </a:lnTo>
                <a:lnTo>
                  <a:pt x="180000" y="2309585"/>
                </a:lnTo>
                <a:lnTo>
                  <a:pt x="0" y="2309585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215087" y="0"/>
            <a:ext cx="180000" cy="6858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82857" y="1799773"/>
            <a:ext cx="869043" cy="5058229"/>
          </a:xfrm>
          <a:prstGeom prst="rect">
            <a:avLst/>
          </a:prstGeom>
          <a:solidFill>
            <a:srgbClr val="424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077299" y="765630"/>
            <a:ext cx="8629324" cy="5326743"/>
          </a:xfrm>
          <a:prstGeom prst="rect">
            <a:avLst/>
          </a:prstGeom>
          <a:solidFill>
            <a:srgbClr val="F6CBC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任意多边形 41"/>
          <p:cNvSpPr/>
          <p:nvPr/>
        </p:nvSpPr>
        <p:spPr>
          <a:xfrm>
            <a:off x="9804400" y="472428"/>
            <a:ext cx="180000" cy="180000"/>
          </a:xfrm>
          <a:custGeom>
            <a:avLst/>
            <a:gdLst>
              <a:gd name="connsiteX0" fmla="*/ 0 w 180000"/>
              <a:gd name="connsiteY0" fmla="*/ 0 h 180000"/>
              <a:gd name="connsiteX1" fmla="*/ 180000 w 180000"/>
              <a:gd name="connsiteY1" fmla="*/ 0 h 180000"/>
              <a:gd name="connsiteX2" fmla="*/ 180000 w 180000"/>
              <a:gd name="connsiteY2" fmla="*/ 180000 h 180000"/>
              <a:gd name="connsiteX3" fmla="*/ 0 w 180000"/>
              <a:gd name="connsiteY3" fmla="*/ 180000 h 180000"/>
              <a:gd name="connsiteX4" fmla="*/ 0 w 180000"/>
              <a:gd name="connsiteY4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9804400" y="0"/>
            <a:ext cx="180000" cy="472428"/>
          </a:xfrm>
          <a:custGeom>
            <a:avLst/>
            <a:gdLst>
              <a:gd name="connsiteX0" fmla="*/ 0 w 180000"/>
              <a:gd name="connsiteY0" fmla="*/ 0 h 472428"/>
              <a:gd name="connsiteX1" fmla="*/ 180000 w 180000"/>
              <a:gd name="connsiteY1" fmla="*/ 0 h 472428"/>
              <a:gd name="connsiteX2" fmla="*/ 180000 w 180000"/>
              <a:gd name="connsiteY2" fmla="*/ 472428 h 472428"/>
              <a:gd name="connsiteX3" fmla="*/ 0 w 180000"/>
              <a:gd name="connsiteY3" fmla="*/ 472428 h 472428"/>
              <a:gd name="connsiteX4" fmla="*/ 0 w 180000"/>
              <a:gd name="connsiteY4" fmla="*/ 0 h 4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472428">
                <a:moveTo>
                  <a:pt x="0" y="0"/>
                </a:moveTo>
                <a:lnTo>
                  <a:pt x="180000" y="0"/>
                </a:lnTo>
                <a:lnTo>
                  <a:pt x="180000" y="472428"/>
                </a:lnTo>
                <a:lnTo>
                  <a:pt x="0" y="472428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任意多边形 50"/>
          <p:cNvSpPr/>
          <p:nvPr/>
        </p:nvSpPr>
        <p:spPr>
          <a:xfrm>
            <a:off x="11393715" y="472428"/>
            <a:ext cx="180000" cy="180000"/>
          </a:xfrm>
          <a:custGeom>
            <a:avLst/>
            <a:gdLst>
              <a:gd name="connsiteX0" fmla="*/ 0 w 180000"/>
              <a:gd name="connsiteY0" fmla="*/ 0 h 180000"/>
              <a:gd name="connsiteX1" fmla="*/ 180000 w 180000"/>
              <a:gd name="connsiteY1" fmla="*/ 0 h 180000"/>
              <a:gd name="connsiteX2" fmla="*/ 180000 w 180000"/>
              <a:gd name="connsiteY2" fmla="*/ 180000 h 180000"/>
              <a:gd name="connsiteX3" fmla="*/ 0 w 180000"/>
              <a:gd name="connsiteY3" fmla="*/ 180000 h 180000"/>
              <a:gd name="connsiteX4" fmla="*/ 0 w 180000"/>
              <a:gd name="connsiteY4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任意多边形 48"/>
          <p:cNvSpPr/>
          <p:nvPr/>
        </p:nvSpPr>
        <p:spPr>
          <a:xfrm>
            <a:off x="9984400" y="472428"/>
            <a:ext cx="1409315" cy="180000"/>
          </a:xfrm>
          <a:custGeom>
            <a:avLst/>
            <a:gdLst>
              <a:gd name="connsiteX0" fmla="*/ 0 w 1409314"/>
              <a:gd name="connsiteY0" fmla="*/ 0 h 180000"/>
              <a:gd name="connsiteX1" fmla="*/ 1409314 w 1409314"/>
              <a:gd name="connsiteY1" fmla="*/ 0 h 180000"/>
              <a:gd name="connsiteX2" fmla="*/ 1409314 w 1409314"/>
              <a:gd name="connsiteY2" fmla="*/ 180000 h 180000"/>
              <a:gd name="connsiteX3" fmla="*/ 0 w 1409314"/>
              <a:gd name="connsiteY3" fmla="*/ 180000 h 180000"/>
              <a:gd name="connsiteX4" fmla="*/ 0 w 1409314"/>
              <a:gd name="connsiteY4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314" h="180000">
                <a:moveTo>
                  <a:pt x="0" y="0"/>
                </a:moveTo>
                <a:lnTo>
                  <a:pt x="1409314" y="0"/>
                </a:lnTo>
                <a:lnTo>
                  <a:pt x="1409314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任意多边形 56"/>
          <p:cNvSpPr/>
          <p:nvPr/>
        </p:nvSpPr>
        <p:spPr>
          <a:xfrm rot="5400000">
            <a:off x="11393715" y="3338999"/>
            <a:ext cx="180000" cy="180000"/>
          </a:xfrm>
          <a:custGeom>
            <a:avLst/>
            <a:gdLst>
              <a:gd name="connsiteX0" fmla="*/ 0 w 180000"/>
              <a:gd name="connsiteY0" fmla="*/ 180000 h 180000"/>
              <a:gd name="connsiteX1" fmla="*/ 0 w 180000"/>
              <a:gd name="connsiteY1" fmla="*/ 0 h 180000"/>
              <a:gd name="connsiteX2" fmla="*/ 180000 w 180000"/>
              <a:gd name="connsiteY2" fmla="*/ 0 h 180000"/>
              <a:gd name="connsiteX3" fmla="*/ 180000 w 180000"/>
              <a:gd name="connsiteY3" fmla="*/ 180000 h 180000"/>
              <a:gd name="connsiteX4" fmla="*/ 0 w 180000"/>
              <a:gd name="connsiteY4" fmla="*/ 18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0" y="180000"/>
                </a:moveTo>
                <a:lnTo>
                  <a:pt x="0" y="0"/>
                </a:ln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任意多边形 55"/>
          <p:cNvSpPr/>
          <p:nvPr/>
        </p:nvSpPr>
        <p:spPr>
          <a:xfrm rot="5400000">
            <a:off x="10140431" y="1905713"/>
            <a:ext cx="2686571" cy="180000"/>
          </a:xfrm>
          <a:custGeom>
            <a:avLst/>
            <a:gdLst>
              <a:gd name="connsiteX0" fmla="*/ 0 w 2686571"/>
              <a:gd name="connsiteY0" fmla="*/ 180000 h 180000"/>
              <a:gd name="connsiteX1" fmla="*/ 0 w 2686571"/>
              <a:gd name="connsiteY1" fmla="*/ 0 h 180000"/>
              <a:gd name="connsiteX2" fmla="*/ 2686571 w 2686571"/>
              <a:gd name="connsiteY2" fmla="*/ 0 h 180000"/>
              <a:gd name="connsiteX3" fmla="*/ 2686571 w 2686571"/>
              <a:gd name="connsiteY3" fmla="*/ 180000 h 180000"/>
              <a:gd name="connsiteX4" fmla="*/ 0 w 2686571"/>
              <a:gd name="connsiteY4" fmla="*/ 18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6571" h="180000">
                <a:moveTo>
                  <a:pt x="0" y="180000"/>
                </a:moveTo>
                <a:lnTo>
                  <a:pt x="0" y="0"/>
                </a:lnTo>
                <a:lnTo>
                  <a:pt x="2686571" y="0"/>
                </a:lnTo>
                <a:lnTo>
                  <a:pt x="2686571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菱形 1"/>
          <p:cNvSpPr/>
          <p:nvPr/>
        </p:nvSpPr>
        <p:spPr>
          <a:xfrm>
            <a:off x="10074400" y="4683057"/>
            <a:ext cx="1409315" cy="1409314"/>
          </a:xfrm>
          <a:prstGeom prst="diamond">
            <a:avLst/>
          </a:prstGeom>
          <a:noFill/>
          <a:ln w="635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3" name="文本框 432"/>
          <p:cNvSpPr txBox="1"/>
          <p:nvPr/>
        </p:nvSpPr>
        <p:spPr>
          <a:xfrm>
            <a:off x="1642965" y="4456377"/>
            <a:ext cx="2309171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400" kern="100" dirty="0">
                <a:solidFill>
                  <a:srgbClr val="42406F"/>
                </a:solidFill>
                <a:cs typeface="+mn-ea"/>
                <a:sym typeface="+mn-lt"/>
              </a:rPr>
              <a:t>Add title</a:t>
            </a:r>
            <a:endParaRPr lang="zh-CN" altLang="en-US" sz="2400" kern="100" dirty="0">
              <a:solidFill>
                <a:srgbClr val="42406F"/>
              </a:solidFill>
              <a:cs typeface="+mn-ea"/>
              <a:sym typeface="+mn-lt"/>
            </a:endParaRPr>
          </a:p>
        </p:txBody>
      </p:sp>
      <p:sp>
        <p:nvSpPr>
          <p:cNvPr id="434" name="矩形 433"/>
          <p:cNvSpPr/>
          <p:nvPr/>
        </p:nvSpPr>
        <p:spPr>
          <a:xfrm>
            <a:off x="1642966" y="4954332"/>
            <a:ext cx="7723149" cy="58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 kern="100" dirty="0">
                <a:solidFill>
                  <a:srgbClr val="42406F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graphicFrame>
        <p:nvGraphicFramePr>
          <p:cNvPr id="435" name="图表 434"/>
          <p:cNvGraphicFramePr/>
          <p:nvPr>
            <p:extLst>
              <p:ext uri="{D42A27DB-BD31-4B8C-83A1-F6EECF244321}">
                <p14:modId xmlns:p14="http://schemas.microsoft.com/office/powerpoint/2010/main" val="1299272777"/>
              </p:ext>
            </p:extLst>
          </p:nvPr>
        </p:nvGraphicFramePr>
        <p:xfrm>
          <a:off x="1249995" y="1431047"/>
          <a:ext cx="8276143" cy="2554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7001728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" grpId="0"/>
      <p:bldP spid="434" grpId="0"/>
      <p:bldGraphic spid="43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直角三角形 19"/>
          <p:cNvSpPr/>
          <p:nvPr/>
        </p:nvSpPr>
        <p:spPr>
          <a:xfrm flipH="1">
            <a:off x="0" y="0"/>
            <a:ext cx="12192000" cy="6858000"/>
          </a:xfrm>
          <a:prstGeom prst="rtTriangle">
            <a:avLst/>
          </a:prstGeom>
          <a:solidFill>
            <a:srgbClr val="EFEEE9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804400" y="3276600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215087" y="3276600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 5"/>
          <p:cNvSpPr/>
          <p:nvPr/>
        </p:nvSpPr>
        <p:spPr>
          <a:xfrm rot="5400000">
            <a:off x="3471411" y="1785674"/>
            <a:ext cx="180000" cy="3286651"/>
          </a:xfrm>
          <a:custGeom>
            <a:avLst/>
            <a:gdLst>
              <a:gd name="connsiteX0" fmla="*/ 0 w 180000"/>
              <a:gd name="connsiteY0" fmla="*/ 3286650 h 3286650"/>
              <a:gd name="connsiteX1" fmla="*/ 0 w 180000"/>
              <a:gd name="connsiteY1" fmla="*/ 0 h 3286650"/>
              <a:gd name="connsiteX2" fmla="*/ 180000 w 180000"/>
              <a:gd name="connsiteY2" fmla="*/ 0 h 3286650"/>
              <a:gd name="connsiteX3" fmla="*/ 180000 w 180000"/>
              <a:gd name="connsiteY3" fmla="*/ 3286650 h 3286650"/>
              <a:gd name="connsiteX4" fmla="*/ 0 w 180000"/>
              <a:gd name="connsiteY4" fmla="*/ 3286650 h 328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3286650">
                <a:moveTo>
                  <a:pt x="0" y="3286650"/>
                </a:moveTo>
                <a:lnTo>
                  <a:pt x="0" y="0"/>
                </a:lnTo>
                <a:lnTo>
                  <a:pt x="180000" y="0"/>
                </a:lnTo>
                <a:lnTo>
                  <a:pt x="180000" y="3286650"/>
                </a:lnTo>
                <a:lnTo>
                  <a:pt x="0" y="328665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99695" y="765630"/>
            <a:ext cx="8629324" cy="5326743"/>
          </a:xfrm>
          <a:prstGeom prst="rect">
            <a:avLst/>
          </a:prstGeom>
          <a:solidFill>
            <a:srgbClr val="F6CBC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 rot="5400000">
            <a:off x="1738087" y="3338999"/>
            <a:ext cx="180000" cy="180000"/>
          </a:xfrm>
          <a:custGeom>
            <a:avLst/>
            <a:gdLst>
              <a:gd name="connsiteX0" fmla="*/ 0 w 180000"/>
              <a:gd name="connsiteY0" fmla="*/ 180000 h 180000"/>
              <a:gd name="connsiteX1" fmla="*/ 0 w 180000"/>
              <a:gd name="connsiteY1" fmla="*/ 0 h 180000"/>
              <a:gd name="connsiteX2" fmla="*/ 180000 w 180000"/>
              <a:gd name="connsiteY2" fmla="*/ 0 h 180000"/>
              <a:gd name="connsiteX3" fmla="*/ 180000 w 180000"/>
              <a:gd name="connsiteY3" fmla="*/ 180000 h 180000"/>
              <a:gd name="connsiteX4" fmla="*/ 0 w 180000"/>
              <a:gd name="connsiteY4" fmla="*/ 18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0" y="180000"/>
                </a:moveTo>
                <a:lnTo>
                  <a:pt x="0" y="0"/>
                </a:ln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/>
        </p:nvSpPr>
        <p:spPr>
          <a:xfrm rot="5400000">
            <a:off x="151685" y="1572599"/>
            <a:ext cx="3352800" cy="180000"/>
          </a:xfrm>
          <a:custGeom>
            <a:avLst/>
            <a:gdLst>
              <a:gd name="connsiteX0" fmla="*/ 0 w 3352800"/>
              <a:gd name="connsiteY0" fmla="*/ 180000 h 180000"/>
              <a:gd name="connsiteX1" fmla="*/ 0 w 3352800"/>
              <a:gd name="connsiteY1" fmla="*/ 0 h 180000"/>
              <a:gd name="connsiteX2" fmla="*/ 3352800 w 3352800"/>
              <a:gd name="connsiteY2" fmla="*/ 0 h 180000"/>
              <a:gd name="connsiteX3" fmla="*/ 3352800 w 3352800"/>
              <a:gd name="connsiteY3" fmla="*/ 180000 h 180000"/>
              <a:gd name="connsiteX4" fmla="*/ 0 w 3352800"/>
              <a:gd name="connsiteY4" fmla="*/ 18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180000">
                <a:moveTo>
                  <a:pt x="0" y="180000"/>
                </a:moveTo>
                <a:lnTo>
                  <a:pt x="0" y="0"/>
                </a:lnTo>
                <a:lnTo>
                  <a:pt x="3352800" y="0"/>
                </a:lnTo>
                <a:lnTo>
                  <a:pt x="33528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Group 4"/>
          <p:cNvGrpSpPr>
            <a:grpSpLocks noChangeAspect="1"/>
          </p:cNvGrpSpPr>
          <p:nvPr/>
        </p:nvGrpSpPr>
        <p:grpSpPr bwMode="auto">
          <a:xfrm rot="5400000">
            <a:off x="-1828234" y="2349989"/>
            <a:ext cx="5634038" cy="906463"/>
            <a:chOff x="0" y="1089"/>
            <a:chExt cx="3549" cy="571"/>
          </a:xfrm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0" y="1562"/>
              <a:ext cx="2957" cy="98"/>
            </a:xfrm>
            <a:custGeom>
              <a:avLst/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0" y="1327"/>
              <a:ext cx="2957" cy="97"/>
            </a:xfrm>
            <a:custGeom>
              <a:avLst/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0" y="1089"/>
              <a:ext cx="3549" cy="98"/>
            </a:xfrm>
            <a:custGeom>
              <a:avLst/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16" name="MH_Other_6"/>
          <p:cNvCxnSpPr/>
          <p:nvPr>
            <p:custDataLst>
              <p:tags r:id="rId1"/>
            </p:custDataLst>
          </p:nvPr>
        </p:nvCxnSpPr>
        <p:spPr>
          <a:xfrm>
            <a:off x="5665291" y="2922477"/>
            <a:ext cx="601087" cy="21786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MH_Other_7"/>
          <p:cNvCxnSpPr/>
          <p:nvPr>
            <p:custDataLst>
              <p:tags r:id="rId2"/>
            </p:custDataLst>
          </p:nvPr>
        </p:nvCxnSpPr>
        <p:spPr>
          <a:xfrm flipV="1">
            <a:off x="5663980" y="3961908"/>
            <a:ext cx="606336" cy="2257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MH_Other_8"/>
          <p:cNvCxnSpPr/>
          <p:nvPr>
            <p:custDataLst>
              <p:tags r:id="rId3"/>
            </p:custDataLst>
          </p:nvPr>
        </p:nvCxnSpPr>
        <p:spPr>
          <a:xfrm flipH="1">
            <a:off x="7383325" y="2846917"/>
            <a:ext cx="614211" cy="2191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MH_Other_9"/>
          <p:cNvCxnSpPr/>
          <p:nvPr>
            <p:custDataLst>
              <p:tags r:id="rId4"/>
            </p:custDataLst>
          </p:nvPr>
        </p:nvCxnSpPr>
        <p:spPr>
          <a:xfrm>
            <a:off x="7449289" y="3910196"/>
            <a:ext cx="601087" cy="22442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H_Text_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074126" y="2652120"/>
            <a:ext cx="1981748" cy="83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altLang="zh-CN" sz="1050" dirty="0">
                <a:solidFill>
                  <a:srgbClr val="42406F"/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2" name="MH_SubTitle_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074126" y="2104840"/>
            <a:ext cx="1981748" cy="47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zh-CN" sz="1600" dirty="0">
                <a:solidFill>
                  <a:srgbClr val="42406F"/>
                </a:solidFill>
                <a:cs typeface="+mn-ea"/>
                <a:sym typeface="+mn-lt"/>
              </a:rPr>
              <a:t>Add title</a:t>
            </a:r>
          </a:p>
        </p:txBody>
      </p:sp>
      <p:sp>
        <p:nvSpPr>
          <p:cNvPr id="23" name="MH_Text_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074126" y="4187647"/>
            <a:ext cx="1981748" cy="83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altLang="zh-CN" sz="1050" dirty="0">
                <a:solidFill>
                  <a:srgbClr val="42406F"/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4" name="MH_SubTitle_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074126" y="3639055"/>
            <a:ext cx="1981748" cy="47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zh-CN" sz="1600" dirty="0">
                <a:solidFill>
                  <a:srgbClr val="42406F"/>
                </a:solidFill>
                <a:cs typeface="+mn-ea"/>
                <a:sym typeface="+mn-lt"/>
              </a:rPr>
              <a:t>Add title</a:t>
            </a:r>
          </a:p>
        </p:txBody>
      </p:sp>
      <p:sp>
        <p:nvSpPr>
          <p:cNvPr id="25" name="MH_Text_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15237" y="2652120"/>
            <a:ext cx="1981748" cy="83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defRPr/>
            </a:pPr>
            <a:r>
              <a:rPr lang="en-US" altLang="zh-CN" sz="1050" dirty="0">
                <a:solidFill>
                  <a:srgbClr val="42406F"/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6" name="MH_SubTitle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15237" y="2104840"/>
            <a:ext cx="1981748" cy="47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zh-CN" sz="1600" dirty="0">
                <a:solidFill>
                  <a:srgbClr val="42406F"/>
                </a:solidFill>
                <a:latin typeface="+mn-lt"/>
                <a:cs typeface="+mn-ea"/>
                <a:sym typeface="+mn-lt"/>
              </a:rPr>
              <a:t>Add title</a:t>
            </a:r>
          </a:p>
        </p:txBody>
      </p:sp>
      <p:sp>
        <p:nvSpPr>
          <p:cNvPr id="27" name="MH_Text_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615237" y="4187647"/>
            <a:ext cx="1981748" cy="83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defRPr/>
            </a:pPr>
            <a:r>
              <a:rPr lang="en-US" altLang="zh-CN" sz="1050" dirty="0">
                <a:solidFill>
                  <a:srgbClr val="42406F"/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8" name="MH_SubTitle_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15237" y="3484188"/>
            <a:ext cx="1981748" cy="62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rmAutofit/>
          </a:bodyPr>
          <a:lstStyle>
            <a:defPPr>
              <a:defRPr lang="zh-CN"/>
            </a:defPPr>
            <a:lvl1pPr algn="r" eaLnBrk="1" hangingPunct="1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zh-CN" sz="1600" dirty="0">
                <a:solidFill>
                  <a:srgbClr val="42406F"/>
                </a:solidFill>
                <a:cs typeface="+mn-ea"/>
                <a:sym typeface="+mn-lt"/>
              </a:rPr>
              <a:t>Add title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5806109" y="2554803"/>
            <a:ext cx="1973875" cy="1972562"/>
            <a:chOff x="5109063" y="3132156"/>
            <a:chExt cx="1973874" cy="1972562"/>
          </a:xfrm>
        </p:grpSpPr>
        <p:sp>
          <p:nvSpPr>
            <p:cNvPr id="30" name="MH_Other_1"/>
            <p:cNvSpPr/>
            <p:nvPr>
              <p:custDataLst>
                <p:tags r:id="rId17"/>
              </p:custDataLst>
            </p:nvPr>
          </p:nvSpPr>
          <p:spPr>
            <a:xfrm>
              <a:off x="5109063" y="3132156"/>
              <a:ext cx="1973874" cy="1972562"/>
            </a:xfrm>
            <a:prstGeom prst="ellipse">
              <a:avLst/>
            </a:prstGeom>
            <a:solidFill>
              <a:srgbClr val="EC96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5714082" y="3850841"/>
              <a:ext cx="763835" cy="535191"/>
              <a:chOff x="7309487" y="2188779"/>
              <a:chExt cx="763835" cy="535191"/>
            </a:xfrm>
          </p:grpSpPr>
          <p:sp>
            <p:nvSpPr>
              <p:cNvPr id="32" name="Freeform 587"/>
              <p:cNvSpPr>
                <a:spLocks/>
              </p:cNvSpPr>
              <p:nvPr/>
            </p:nvSpPr>
            <p:spPr bwMode="auto">
              <a:xfrm>
                <a:off x="7797072" y="2382804"/>
                <a:ext cx="276250" cy="247399"/>
              </a:xfrm>
              <a:custGeom>
                <a:avLst/>
                <a:gdLst>
                  <a:gd name="T0" fmla="*/ 141 w 162"/>
                  <a:gd name="T1" fmla="*/ 17 h 145"/>
                  <a:gd name="T2" fmla="*/ 105 w 162"/>
                  <a:gd name="T3" fmla="*/ 0 h 145"/>
                  <a:gd name="T4" fmla="*/ 81 w 162"/>
                  <a:gd name="T5" fmla="*/ 9 h 145"/>
                  <a:gd name="T6" fmla="*/ 57 w 162"/>
                  <a:gd name="T7" fmla="*/ 0 h 145"/>
                  <a:gd name="T8" fmla="*/ 0 w 162"/>
                  <a:gd name="T9" fmla="*/ 56 h 145"/>
                  <a:gd name="T10" fmla="*/ 0 w 162"/>
                  <a:gd name="T11" fmla="*/ 59 h 145"/>
                  <a:gd name="T12" fmla="*/ 30 w 162"/>
                  <a:gd name="T13" fmla="*/ 109 h 145"/>
                  <a:gd name="T14" fmla="*/ 30 w 162"/>
                  <a:gd name="T15" fmla="*/ 140 h 145"/>
                  <a:gd name="T16" fmla="*/ 73 w 162"/>
                  <a:gd name="T17" fmla="*/ 145 h 145"/>
                  <a:gd name="T18" fmla="*/ 88 w 162"/>
                  <a:gd name="T19" fmla="*/ 145 h 145"/>
                  <a:gd name="T20" fmla="*/ 162 w 162"/>
                  <a:gd name="T21" fmla="*/ 118 h 145"/>
                  <a:gd name="T22" fmla="*/ 162 w 162"/>
                  <a:gd name="T23" fmla="*/ 56 h 145"/>
                  <a:gd name="T24" fmla="*/ 141 w 162"/>
                  <a:gd name="T25" fmla="*/ 17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2" h="145">
                    <a:moveTo>
                      <a:pt x="141" y="17"/>
                    </a:moveTo>
                    <a:cubicBezTo>
                      <a:pt x="130" y="8"/>
                      <a:pt x="116" y="3"/>
                      <a:pt x="105" y="0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35" y="5"/>
                      <a:pt x="0" y="20"/>
                      <a:pt x="0" y="56"/>
                    </a:cubicBezTo>
                    <a:cubicBezTo>
                      <a:pt x="0" y="57"/>
                      <a:pt x="0" y="58"/>
                      <a:pt x="0" y="59"/>
                    </a:cubicBezTo>
                    <a:cubicBezTo>
                      <a:pt x="16" y="69"/>
                      <a:pt x="30" y="85"/>
                      <a:pt x="30" y="109"/>
                    </a:cubicBezTo>
                    <a:cubicBezTo>
                      <a:pt x="30" y="121"/>
                      <a:pt x="30" y="132"/>
                      <a:pt x="30" y="140"/>
                    </a:cubicBezTo>
                    <a:cubicBezTo>
                      <a:pt x="40" y="143"/>
                      <a:pt x="54" y="145"/>
                      <a:pt x="73" y="145"/>
                    </a:cubicBezTo>
                    <a:cubicBezTo>
                      <a:pt x="88" y="145"/>
                      <a:pt x="88" y="145"/>
                      <a:pt x="88" y="145"/>
                    </a:cubicBezTo>
                    <a:cubicBezTo>
                      <a:pt x="160" y="145"/>
                      <a:pt x="162" y="118"/>
                      <a:pt x="162" y="118"/>
                    </a:cubicBezTo>
                    <a:cubicBezTo>
                      <a:pt x="162" y="118"/>
                      <a:pt x="162" y="109"/>
                      <a:pt x="162" y="56"/>
                    </a:cubicBezTo>
                    <a:cubicBezTo>
                      <a:pt x="162" y="38"/>
                      <a:pt x="153" y="26"/>
                      <a:pt x="141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Oval 588"/>
              <p:cNvSpPr>
                <a:spLocks noChangeArrowheads="1"/>
              </p:cNvSpPr>
              <p:nvPr/>
            </p:nvSpPr>
            <p:spPr bwMode="auto">
              <a:xfrm>
                <a:off x="7864872" y="2188779"/>
                <a:ext cx="139928" cy="1615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589"/>
              <p:cNvSpPr>
                <a:spLocks/>
              </p:cNvSpPr>
              <p:nvPr/>
            </p:nvSpPr>
            <p:spPr bwMode="auto">
              <a:xfrm>
                <a:off x="7549673" y="2475128"/>
                <a:ext cx="276250" cy="248842"/>
              </a:xfrm>
              <a:custGeom>
                <a:avLst/>
                <a:gdLst>
                  <a:gd name="T0" fmla="*/ 145 w 162"/>
                  <a:gd name="T1" fmla="*/ 20 h 146"/>
                  <a:gd name="T2" fmla="*/ 132 w 162"/>
                  <a:gd name="T3" fmla="*/ 11 h 146"/>
                  <a:gd name="T4" fmla="*/ 105 w 162"/>
                  <a:gd name="T5" fmla="*/ 0 h 146"/>
                  <a:gd name="T6" fmla="*/ 81 w 162"/>
                  <a:gd name="T7" fmla="*/ 9 h 146"/>
                  <a:gd name="T8" fmla="*/ 57 w 162"/>
                  <a:gd name="T9" fmla="*/ 0 h 146"/>
                  <a:gd name="T10" fmla="*/ 34 w 162"/>
                  <a:gd name="T11" fmla="*/ 9 h 146"/>
                  <a:gd name="T12" fmla="*/ 21 w 162"/>
                  <a:gd name="T13" fmla="*/ 17 h 146"/>
                  <a:gd name="T14" fmla="*/ 0 w 162"/>
                  <a:gd name="T15" fmla="*/ 57 h 146"/>
                  <a:gd name="T16" fmla="*/ 0 w 162"/>
                  <a:gd name="T17" fmla="*/ 82 h 146"/>
                  <a:gd name="T18" fmla="*/ 0 w 162"/>
                  <a:gd name="T19" fmla="*/ 96 h 146"/>
                  <a:gd name="T20" fmla="*/ 0 w 162"/>
                  <a:gd name="T21" fmla="*/ 119 h 146"/>
                  <a:gd name="T22" fmla="*/ 74 w 162"/>
                  <a:gd name="T23" fmla="*/ 146 h 146"/>
                  <a:gd name="T24" fmla="*/ 88 w 162"/>
                  <a:gd name="T25" fmla="*/ 146 h 146"/>
                  <a:gd name="T26" fmla="*/ 162 w 162"/>
                  <a:gd name="T27" fmla="*/ 119 h 146"/>
                  <a:gd name="T28" fmla="*/ 162 w 162"/>
                  <a:gd name="T29" fmla="*/ 96 h 146"/>
                  <a:gd name="T30" fmla="*/ 162 w 162"/>
                  <a:gd name="T31" fmla="*/ 82 h 146"/>
                  <a:gd name="T32" fmla="*/ 162 w 162"/>
                  <a:gd name="T33" fmla="*/ 57 h 146"/>
                  <a:gd name="T34" fmla="*/ 145 w 162"/>
                  <a:gd name="T35" fmla="*/ 2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2" h="146">
                    <a:moveTo>
                      <a:pt x="145" y="20"/>
                    </a:moveTo>
                    <a:cubicBezTo>
                      <a:pt x="141" y="17"/>
                      <a:pt x="137" y="14"/>
                      <a:pt x="132" y="11"/>
                    </a:cubicBezTo>
                    <a:cubicBezTo>
                      <a:pt x="123" y="6"/>
                      <a:pt x="113" y="3"/>
                      <a:pt x="105" y="0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0" y="2"/>
                      <a:pt x="42" y="5"/>
                      <a:pt x="34" y="9"/>
                    </a:cubicBezTo>
                    <a:cubicBezTo>
                      <a:pt x="29" y="11"/>
                      <a:pt x="25" y="14"/>
                      <a:pt x="21" y="17"/>
                    </a:cubicBezTo>
                    <a:cubicBezTo>
                      <a:pt x="9" y="26"/>
                      <a:pt x="0" y="39"/>
                      <a:pt x="0" y="57"/>
                    </a:cubicBezTo>
                    <a:cubicBezTo>
                      <a:pt x="0" y="67"/>
                      <a:pt x="0" y="75"/>
                      <a:pt x="0" y="82"/>
                    </a:cubicBezTo>
                    <a:cubicBezTo>
                      <a:pt x="0" y="87"/>
                      <a:pt x="0" y="92"/>
                      <a:pt x="0" y="96"/>
                    </a:cubicBezTo>
                    <a:cubicBezTo>
                      <a:pt x="0" y="115"/>
                      <a:pt x="0" y="119"/>
                      <a:pt x="0" y="119"/>
                    </a:cubicBezTo>
                    <a:cubicBezTo>
                      <a:pt x="0" y="119"/>
                      <a:pt x="2" y="146"/>
                      <a:pt x="74" y="146"/>
                    </a:cubicBezTo>
                    <a:cubicBezTo>
                      <a:pt x="88" y="146"/>
                      <a:pt x="88" y="146"/>
                      <a:pt x="88" y="146"/>
                    </a:cubicBezTo>
                    <a:cubicBezTo>
                      <a:pt x="160" y="146"/>
                      <a:pt x="162" y="119"/>
                      <a:pt x="162" y="119"/>
                    </a:cubicBezTo>
                    <a:cubicBezTo>
                      <a:pt x="162" y="119"/>
                      <a:pt x="162" y="114"/>
                      <a:pt x="162" y="96"/>
                    </a:cubicBezTo>
                    <a:cubicBezTo>
                      <a:pt x="162" y="92"/>
                      <a:pt x="162" y="87"/>
                      <a:pt x="162" y="82"/>
                    </a:cubicBezTo>
                    <a:cubicBezTo>
                      <a:pt x="162" y="75"/>
                      <a:pt x="162" y="67"/>
                      <a:pt x="162" y="57"/>
                    </a:cubicBezTo>
                    <a:cubicBezTo>
                      <a:pt x="162" y="41"/>
                      <a:pt x="155" y="29"/>
                      <a:pt x="145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Oval 590"/>
              <p:cNvSpPr>
                <a:spLocks noChangeArrowheads="1"/>
              </p:cNvSpPr>
              <p:nvPr/>
            </p:nvSpPr>
            <p:spPr bwMode="auto">
              <a:xfrm>
                <a:off x="7618195" y="2282546"/>
                <a:ext cx="139207" cy="1615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591"/>
              <p:cNvSpPr>
                <a:spLocks/>
              </p:cNvSpPr>
              <p:nvPr/>
            </p:nvSpPr>
            <p:spPr bwMode="auto">
              <a:xfrm>
                <a:off x="7309487" y="2381361"/>
                <a:ext cx="276250" cy="246678"/>
              </a:xfrm>
              <a:custGeom>
                <a:avLst/>
                <a:gdLst>
                  <a:gd name="T0" fmla="*/ 162 w 162"/>
                  <a:gd name="T1" fmla="*/ 57 h 145"/>
                  <a:gd name="T2" fmla="*/ 162 w 162"/>
                  <a:gd name="T3" fmla="*/ 57 h 145"/>
                  <a:gd name="T4" fmla="*/ 142 w 162"/>
                  <a:gd name="T5" fmla="*/ 17 h 145"/>
                  <a:gd name="T6" fmla="*/ 105 w 162"/>
                  <a:gd name="T7" fmla="*/ 0 h 145"/>
                  <a:gd name="T8" fmla="*/ 81 w 162"/>
                  <a:gd name="T9" fmla="*/ 9 h 145"/>
                  <a:gd name="T10" fmla="*/ 57 w 162"/>
                  <a:gd name="T11" fmla="*/ 0 h 145"/>
                  <a:gd name="T12" fmla="*/ 0 w 162"/>
                  <a:gd name="T13" fmla="*/ 57 h 145"/>
                  <a:gd name="T14" fmla="*/ 0 w 162"/>
                  <a:gd name="T15" fmla="*/ 118 h 145"/>
                  <a:gd name="T16" fmla="*/ 74 w 162"/>
                  <a:gd name="T17" fmla="*/ 145 h 145"/>
                  <a:gd name="T18" fmla="*/ 88 w 162"/>
                  <a:gd name="T19" fmla="*/ 145 h 145"/>
                  <a:gd name="T20" fmla="*/ 129 w 162"/>
                  <a:gd name="T21" fmla="*/ 141 h 145"/>
                  <a:gd name="T22" fmla="*/ 129 w 162"/>
                  <a:gd name="T23" fmla="*/ 110 h 145"/>
                  <a:gd name="T24" fmla="*/ 162 w 162"/>
                  <a:gd name="T25" fmla="*/ 57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2" h="145">
                    <a:moveTo>
                      <a:pt x="162" y="57"/>
                    </a:moveTo>
                    <a:cubicBezTo>
                      <a:pt x="162" y="57"/>
                      <a:pt x="162" y="57"/>
                      <a:pt x="162" y="57"/>
                    </a:cubicBezTo>
                    <a:cubicBezTo>
                      <a:pt x="162" y="39"/>
                      <a:pt x="153" y="26"/>
                      <a:pt x="142" y="17"/>
                    </a:cubicBezTo>
                    <a:cubicBezTo>
                      <a:pt x="130" y="8"/>
                      <a:pt x="116" y="3"/>
                      <a:pt x="105" y="0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35" y="6"/>
                      <a:pt x="0" y="21"/>
                      <a:pt x="0" y="57"/>
                    </a:cubicBezTo>
                    <a:cubicBezTo>
                      <a:pt x="0" y="109"/>
                      <a:pt x="0" y="118"/>
                      <a:pt x="0" y="118"/>
                    </a:cubicBezTo>
                    <a:cubicBezTo>
                      <a:pt x="0" y="118"/>
                      <a:pt x="2" y="145"/>
                      <a:pt x="74" y="145"/>
                    </a:cubicBezTo>
                    <a:cubicBezTo>
                      <a:pt x="88" y="145"/>
                      <a:pt x="88" y="145"/>
                      <a:pt x="88" y="145"/>
                    </a:cubicBezTo>
                    <a:cubicBezTo>
                      <a:pt x="105" y="145"/>
                      <a:pt x="118" y="143"/>
                      <a:pt x="129" y="141"/>
                    </a:cubicBezTo>
                    <a:cubicBezTo>
                      <a:pt x="129" y="133"/>
                      <a:pt x="129" y="122"/>
                      <a:pt x="129" y="110"/>
                    </a:cubicBezTo>
                    <a:cubicBezTo>
                      <a:pt x="129" y="84"/>
                      <a:pt x="144" y="68"/>
                      <a:pt x="162" y="5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Oval 592"/>
              <p:cNvSpPr>
                <a:spLocks noChangeArrowheads="1"/>
              </p:cNvSpPr>
              <p:nvPr/>
            </p:nvSpPr>
            <p:spPr bwMode="auto">
              <a:xfrm>
                <a:off x="7377287" y="2188779"/>
                <a:ext cx="139928" cy="1615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7987447" y="3887100"/>
            <a:ext cx="854383" cy="855696"/>
            <a:chOff x="7586907" y="4457696"/>
            <a:chExt cx="854383" cy="855696"/>
          </a:xfrm>
        </p:grpSpPr>
        <p:sp>
          <p:nvSpPr>
            <p:cNvPr id="39" name="MH_Other_3"/>
            <p:cNvSpPr/>
            <p:nvPr>
              <p:custDataLst>
                <p:tags r:id="rId16"/>
              </p:custDataLst>
            </p:nvPr>
          </p:nvSpPr>
          <p:spPr>
            <a:xfrm>
              <a:off x="7586907" y="4457696"/>
              <a:ext cx="854383" cy="855696"/>
            </a:xfrm>
            <a:prstGeom prst="ellipse">
              <a:avLst/>
            </a:prstGeom>
            <a:solidFill>
              <a:srgbClr val="EC96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7776080" y="4707418"/>
              <a:ext cx="435887" cy="365083"/>
              <a:chOff x="9211014" y="1362855"/>
              <a:chExt cx="710460" cy="595055"/>
            </a:xfrm>
          </p:grpSpPr>
          <p:sp>
            <p:nvSpPr>
              <p:cNvPr id="41" name="Freeform 227"/>
              <p:cNvSpPr>
                <a:spLocks noEditPoints="1"/>
              </p:cNvSpPr>
              <p:nvPr/>
            </p:nvSpPr>
            <p:spPr bwMode="auto">
              <a:xfrm>
                <a:off x="9211014" y="1362855"/>
                <a:ext cx="710460" cy="530141"/>
              </a:xfrm>
              <a:custGeom>
                <a:avLst/>
                <a:gdLst>
                  <a:gd name="T0" fmla="*/ 384 w 417"/>
                  <a:gd name="T1" fmla="*/ 0 h 311"/>
                  <a:gd name="T2" fmla="*/ 32 w 417"/>
                  <a:gd name="T3" fmla="*/ 0 h 311"/>
                  <a:gd name="T4" fmla="*/ 0 w 417"/>
                  <a:gd name="T5" fmla="*/ 33 h 311"/>
                  <a:gd name="T6" fmla="*/ 0 w 417"/>
                  <a:gd name="T7" fmla="*/ 278 h 311"/>
                  <a:gd name="T8" fmla="*/ 32 w 417"/>
                  <a:gd name="T9" fmla="*/ 311 h 311"/>
                  <a:gd name="T10" fmla="*/ 384 w 417"/>
                  <a:gd name="T11" fmla="*/ 311 h 311"/>
                  <a:gd name="T12" fmla="*/ 417 w 417"/>
                  <a:gd name="T13" fmla="*/ 278 h 311"/>
                  <a:gd name="T14" fmla="*/ 417 w 417"/>
                  <a:gd name="T15" fmla="*/ 33 h 311"/>
                  <a:gd name="T16" fmla="*/ 384 w 417"/>
                  <a:gd name="T17" fmla="*/ 0 h 311"/>
                  <a:gd name="T18" fmla="*/ 378 w 417"/>
                  <a:gd name="T19" fmla="*/ 251 h 311"/>
                  <a:gd name="T20" fmla="*/ 351 w 417"/>
                  <a:gd name="T21" fmla="*/ 277 h 311"/>
                  <a:gd name="T22" fmla="*/ 62 w 417"/>
                  <a:gd name="T23" fmla="*/ 277 h 311"/>
                  <a:gd name="T24" fmla="*/ 35 w 417"/>
                  <a:gd name="T25" fmla="*/ 251 h 311"/>
                  <a:gd name="T26" fmla="*/ 35 w 417"/>
                  <a:gd name="T27" fmla="*/ 60 h 311"/>
                  <a:gd name="T28" fmla="*/ 62 w 417"/>
                  <a:gd name="T29" fmla="*/ 35 h 311"/>
                  <a:gd name="T30" fmla="*/ 351 w 417"/>
                  <a:gd name="T31" fmla="*/ 35 h 311"/>
                  <a:gd name="T32" fmla="*/ 378 w 417"/>
                  <a:gd name="T33" fmla="*/ 60 h 311"/>
                  <a:gd name="T34" fmla="*/ 378 w 417"/>
                  <a:gd name="T35" fmla="*/ 25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7" h="311">
                    <a:moveTo>
                      <a:pt x="384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0" y="296"/>
                      <a:pt x="14" y="311"/>
                      <a:pt x="32" y="311"/>
                    </a:cubicBezTo>
                    <a:cubicBezTo>
                      <a:pt x="384" y="311"/>
                      <a:pt x="384" y="311"/>
                      <a:pt x="384" y="311"/>
                    </a:cubicBezTo>
                    <a:cubicBezTo>
                      <a:pt x="402" y="311"/>
                      <a:pt x="417" y="296"/>
                      <a:pt x="417" y="278"/>
                    </a:cubicBezTo>
                    <a:cubicBezTo>
                      <a:pt x="417" y="33"/>
                      <a:pt x="417" y="33"/>
                      <a:pt x="417" y="33"/>
                    </a:cubicBezTo>
                    <a:cubicBezTo>
                      <a:pt x="417" y="15"/>
                      <a:pt x="402" y="0"/>
                      <a:pt x="384" y="0"/>
                    </a:cubicBezTo>
                    <a:close/>
                    <a:moveTo>
                      <a:pt x="378" y="251"/>
                    </a:moveTo>
                    <a:cubicBezTo>
                      <a:pt x="378" y="265"/>
                      <a:pt x="366" y="277"/>
                      <a:pt x="351" y="277"/>
                    </a:cubicBezTo>
                    <a:cubicBezTo>
                      <a:pt x="62" y="277"/>
                      <a:pt x="62" y="277"/>
                      <a:pt x="62" y="277"/>
                    </a:cubicBezTo>
                    <a:cubicBezTo>
                      <a:pt x="47" y="277"/>
                      <a:pt x="35" y="265"/>
                      <a:pt x="35" y="251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35" y="46"/>
                      <a:pt x="47" y="35"/>
                      <a:pt x="62" y="35"/>
                    </a:cubicBezTo>
                    <a:cubicBezTo>
                      <a:pt x="351" y="35"/>
                      <a:pt x="351" y="35"/>
                      <a:pt x="351" y="35"/>
                    </a:cubicBezTo>
                    <a:cubicBezTo>
                      <a:pt x="366" y="35"/>
                      <a:pt x="378" y="46"/>
                      <a:pt x="378" y="60"/>
                    </a:cubicBezTo>
                    <a:lnTo>
                      <a:pt x="378" y="25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228"/>
              <p:cNvSpPr>
                <a:spLocks/>
              </p:cNvSpPr>
              <p:nvPr/>
            </p:nvSpPr>
            <p:spPr bwMode="auto">
              <a:xfrm>
                <a:off x="9340844" y="1528027"/>
                <a:ext cx="468111" cy="168779"/>
              </a:xfrm>
              <a:custGeom>
                <a:avLst/>
                <a:gdLst>
                  <a:gd name="T0" fmla="*/ 231 w 649"/>
                  <a:gd name="T1" fmla="*/ 83 h 234"/>
                  <a:gd name="T2" fmla="*/ 0 w 649"/>
                  <a:gd name="T3" fmla="*/ 234 h 234"/>
                  <a:gd name="T4" fmla="*/ 92 w 649"/>
                  <a:gd name="T5" fmla="*/ 234 h 234"/>
                  <a:gd name="T6" fmla="*/ 231 w 649"/>
                  <a:gd name="T7" fmla="*/ 142 h 234"/>
                  <a:gd name="T8" fmla="*/ 361 w 649"/>
                  <a:gd name="T9" fmla="*/ 220 h 234"/>
                  <a:gd name="T10" fmla="*/ 649 w 649"/>
                  <a:gd name="T11" fmla="*/ 57 h 234"/>
                  <a:gd name="T12" fmla="*/ 649 w 649"/>
                  <a:gd name="T13" fmla="*/ 0 h 234"/>
                  <a:gd name="T14" fmla="*/ 361 w 649"/>
                  <a:gd name="T15" fmla="*/ 159 h 234"/>
                  <a:gd name="T16" fmla="*/ 231 w 649"/>
                  <a:gd name="T17" fmla="*/ 83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9" h="234">
                    <a:moveTo>
                      <a:pt x="231" y="83"/>
                    </a:moveTo>
                    <a:lnTo>
                      <a:pt x="0" y="234"/>
                    </a:lnTo>
                    <a:lnTo>
                      <a:pt x="92" y="234"/>
                    </a:lnTo>
                    <a:lnTo>
                      <a:pt x="231" y="142"/>
                    </a:lnTo>
                    <a:lnTo>
                      <a:pt x="361" y="220"/>
                    </a:lnTo>
                    <a:lnTo>
                      <a:pt x="649" y="57"/>
                    </a:lnTo>
                    <a:lnTo>
                      <a:pt x="649" y="0"/>
                    </a:lnTo>
                    <a:lnTo>
                      <a:pt x="361" y="159"/>
                    </a:lnTo>
                    <a:lnTo>
                      <a:pt x="231" y="83"/>
                    </a:lnTo>
                    <a:close/>
                  </a:path>
                </a:pathLst>
              </a:custGeom>
              <a:gradFill flip="none" rotWithShape="1">
                <a:gsLst>
                  <a:gs pos="13000">
                    <a:srgbClr val="0CA79F"/>
                  </a:gs>
                  <a:gs pos="73000">
                    <a:srgbClr val="846242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229"/>
              <p:cNvSpPr>
                <a:spLocks/>
              </p:cNvSpPr>
              <p:nvPr/>
            </p:nvSpPr>
            <p:spPr bwMode="auto">
              <a:xfrm>
                <a:off x="9393498" y="1911748"/>
                <a:ext cx="332510" cy="46162"/>
              </a:xfrm>
              <a:custGeom>
                <a:avLst/>
                <a:gdLst>
                  <a:gd name="T0" fmla="*/ 181 w 195"/>
                  <a:gd name="T1" fmla="*/ 0 h 27"/>
                  <a:gd name="T2" fmla="*/ 14 w 195"/>
                  <a:gd name="T3" fmla="*/ 0 h 27"/>
                  <a:gd name="T4" fmla="*/ 4 w 195"/>
                  <a:gd name="T5" fmla="*/ 4 h 27"/>
                  <a:gd name="T6" fmla="*/ 0 w 195"/>
                  <a:gd name="T7" fmla="*/ 14 h 27"/>
                  <a:gd name="T8" fmla="*/ 14 w 195"/>
                  <a:gd name="T9" fmla="*/ 27 h 27"/>
                  <a:gd name="T10" fmla="*/ 181 w 195"/>
                  <a:gd name="T11" fmla="*/ 27 h 27"/>
                  <a:gd name="T12" fmla="*/ 195 w 195"/>
                  <a:gd name="T13" fmla="*/ 14 h 27"/>
                  <a:gd name="T14" fmla="*/ 181 w 195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27">
                    <a:moveTo>
                      <a:pt x="181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0" y="0"/>
                      <a:pt x="6" y="2"/>
                      <a:pt x="4" y="4"/>
                    </a:cubicBezTo>
                    <a:cubicBezTo>
                      <a:pt x="1" y="7"/>
                      <a:pt x="0" y="10"/>
                      <a:pt x="0" y="14"/>
                    </a:cubicBezTo>
                    <a:cubicBezTo>
                      <a:pt x="0" y="21"/>
                      <a:pt x="6" y="27"/>
                      <a:pt x="14" y="27"/>
                    </a:cubicBezTo>
                    <a:cubicBezTo>
                      <a:pt x="181" y="27"/>
                      <a:pt x="181" y="27"/>
                      <a:pt x="181" y="27"/>
                    </a:cubicBezTo>
                    <a:cubicBezTo>
                      <a:pt x="189" y="27"/>
                      <a:pt x="195" y="21"/>
                      <a:pt x="195" y="14"/>
                    </a:cubicBezTo>
                    <a:cubicBezTo>
                      <a:pt x="195" y="6"/>
                      <a:pt x="189" y="0"/>
                      <a:pt x="181" y="0"/>
                    </a:cubicBezTo>
                    <a:close/>
                  </a:path>
                </a:pathLst>
              </a:custGeom>
              <a:gradFill flip="none" rotWithShape="1">
                <a:gsLst>
                  <a:gs pos="13000">
                    <a:srgbClr val="0CA79F"/>
                  </a:gs>
                  <a:gs pos="73000">
                    <a:srgbClr val="846242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7987447" y="2352885"/>
            <a:ext cx="854383" cy="855696"/>
            <a:chOff x="7586907" y="2923481"/>
            <a:chExt cx="854383" cy="855696"/>
          </a:xfrm>
        </p:grpSpPr>
        <p:sp>
          <p:nvSpPr>
            <p:cNvPr id="45" name="MH_Other_2"/>
            <p:cNvSpPr/>
            <p:nvPr>
              <p:custDataLst>
                <p:tags r:id="rId15"/>
              </p:custDataLst>
            </p:nvPr>
          </p:nvSpPr>
          <p:spPr>
            <a:xfrm>
              <a:off x="7586907" y="2923481"/>
              <a:ext cx="854383" cy="855696"/>
            </a:xfrm>
            <a:prstGeom prst="ellipse">
              <a:avLst/>
            </a:prstGeom>
            <a:solidFill>
              <a:srgbClr val="EC96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7807660" y="3173521"/>
              <a:ext cx="412876" cy="373492"/>
              <a:chOff x="8191847" y="1367903"/>
              <a:chExt cx="672954" cy="608761"/>
            </a:xfrm>
          </p:grpSpPr>
          <p:sp>
            <p:nvSpPr>
              <p:cNvPr id="47" name="Freeform 345"/>
              <p:cNvSpPr>
                <a:spLocks/>
              </p:cNvSpPr>
              <p:nvPr/>
            </p:nvSpPr>
            <p:spPr bwMode="auto">
              <a:xfrm>
                <a:off x="8791951" y="1657858"/>
                <a:ext cx="72849" cy="30294"/>
              </a:xfrm>
              <a:custGeom>
                <a:avLst/>
                <a:gdLst>
                  <a:gd name="T0" fmla="*/ 9 w 43"/>
                  <a:gd name="T1" fmla="*/ 18 h 18"/>
                  <a:gd name="T2" fmla="*/ 34 w 43"/>
                  <a:gd name="T3" fmla="*/ 17 h 18"/>
                  <a:gd name="T4" fmla="*/ 42 w 43"/>
                  <a:gd name="T5" fmla="*/ 8 h 18"/>
                  <a:gd name="T6" fmla="*/ 34 w 43"/>
                  <a:gd name="T7" fmla="*/ 0 h 18"/>
                  <a:gd name="T8" fmla="*/ 8 w 43"/>
                  <a:gd name="T9" fmla="*/ 1 h 18"/>
                  <a:gd name="T10" fmla="*/ 0 w 43"/>
                  <a:gd name="T11" fmla="*/ 9 h 18"/>
                  <a:gd name="T12" fmla="*/ 0 w 43"/>
                  <a:gd name="T13" fmla="*/ 9 h 18"/>
                  <a:gd name="T14" fmla="*/ 9 w 43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18">
                    <a:moveTo>
                      <a:pt x="9" y="18"/>
                    </a:moveTo>
                    <a:cubicBezTo>
                      <a:pt x="34" y="17"/>
                      <a:pt x="34" y="17"/>
                      <a:pt x="34" y="17"/>
                    </a:cubicBezTo>
                    <a:cubicBezTo>
                      <a:pt x="39" y="17"/>
                      <a:pt x="43" y="13"/>
                      <a:pt x="42" y="8"/>
                    </a:cubicBezTo>
                    <a:cubicBezTo>
                      <a:pt x="42" y="3"/>
                      <a:pt x="38" y="0"/>
                      <a:pt x="34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3" y="1"/>
                      <a:pt x="0" y="4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4"/>
                      <a:pt x="4" y="18"/>
                      <a:pt x="9" y="18"/>
                    </a:cubicBezTo>
                    <a:close/>
                  </a:path>
                </a:pathLst>
              </a:custGeom>
              <a:gradFill flip="none" rotWithShape="1">
                <a:gsLst>
                  <a:gs pos="13000">
                    <a:srgbClr val="0CA79F"/>
                  </a:gs>
                  <a:gs pos="73000">
                    <a:srgbClr val="846242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Freeform 346"/>
              <p:cNvSpPr>
                <a:spLocks/>
              </p:cNvSpPr>
              <p:nvPr/>
            </p:nvSpPr>
            <p:spPr bwMode="auto">
              <a:xfrm>
                <a:off x="8793394" y="1458063"/>
                <a:ext cx="71407" cy="49769"/>
              </a:xfrm>
              <a:custGeom>
                <a:avLst/>
                <a:gdLst>
                  <a:gd name="T0" fmla="*/ 11 w 42"/>
                  <a:gd name="T1" fmla="*/ 27 h 29"/>
                  <a:gd name="T2" fmla="*/ 35 w 42"/>
                  <a:gd name="T3" fmla="*/ 18 h 29"/>
                  <a:gd name="T4" fmla="*/ 40 w 42"/>
                  <a:gd name="T5" fmla="*/ 7 h 29"/>
                  <a:gd name="T6" fmla="*/ 29 w 42"/>
                  <a:gd name="T7" fmla="*/ 2 h 29"/>
                  <a:gd name="T8" fmla="*/ 5 w 42"/>
                  <a:gd name="T9" fmla="*/ 12 h 29"/>
                  <a:gd name="T10" fmla="*/ 0 w 42"/>
                  <a:gd name="T11" fmla="*/ 19 h 29"/>
                  <a:gd name="T12" fmla="*/ 0 w 42"/>
                  <a:gd name="T13" fmla="*/ 23 h 29"/>
                  <a:gd name="T14" fmla="*/ 11 w 42"/>
                  <a:gd name="T15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29">
                    <a:moveTo>
                      <a:pt x="11" y="27"/>
                    </a:moveTo>
                    <a:cubicBezTo>
                      <a:pt x="35" y="18"/>
                      <a:pt x="35" y="18"/>
                      <a:pt x="35" y="18"/>
                    </a:cubicBezTo>
                    <a:cubicBezTo>
                      <a:pt x="39" y="16"/>
                      <a:pt x="42" y="11"/>
                      <a:pt x="40" y="7"/>
                    </a:cubicBezTo>
                    <a:cubicBezTo>
                      <a:pt x="38" y="2"/>
                      <a:pt x="33" y="0"/>
                      <a:pt x="29" y="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13"/>
                      <a:pt x="0" y="16"/>
                      <a:pt x="0" y="19"/>
                    </a:cubicBezTo>
                    <a:cubicBezTo>
                      <a:pt x="0" y="21"/>
                      <a:pt x="0" y="22"/>
                      <a:pt x="0" y="23"/>
                    </a:cubicBezTo>
                    <a:cubicBezTo>
                      <a:pt x="2" y="27"/>
                      <a:pt x="7" y="29"/>
                      <a:pt x="11" y="27"/>
                    </a:cubicBezTo>
                    <a:close/>
                  </a:path>
                </a:pathLst>
              </a:custGeom>
              <a:gradFill flip="none" rotWithShape="1">
                <a:gsLst>
                  <a:gs pos="13000">
                    <a:srgbClr val="0CA79F"/>
                  </a:gs>
                  <a:gs pos="73000">
                    <a:srgbClr val="846242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Freeform 347"/>
              <p:cNvSpPr>
                <a:spLocks/>
              </p:cNvSpPr>
              <p:nvPr/>
            </p:nvSpPr>
            <p:spPr bwMode="auto">
              <a:xfrm>
                <a:off x="8793394" y="1821588"/>
                <a:ext cx="71407" cy="49047"/>
              </a:xfrm>
              <a:custGeom>
                <a:avLst/>
                <a:gdLst>
                  <a:gd name="T0" fmla="*/ 35 w 42"/>
                  <a:gd name="T1" fmla="*/ 11 h 29"/>
                  <a:gd name="T2" fmla="*/ 11 w 42"/>
                  <a:gd name="T3" fmla="*/ 2 h 29"/>
                  <a:gd name="T4" fmla="*/ 0 w 42"/>
                  <a:gd name="T5" fmla="*/ 6 h 29"/>
                  <a:gd name="T6" fmla="*/ 0 w 42"/>
                  <a:gd name="T7" fmla="*/ 10 h 29"/>
                  <a:gd name="T8" fmla="*/ 5 w 42"/>
                  <a:gd name="T9" fmla="*/ 17 h 29"/>
                  <a:gd name="T10" fmla="*/ 29 w 42"/>
                  <a:gd name="T11" fmla="*/ 27 h 29"/>
                  <a:gd name="T12" fmla="*/ 40 w 42"/>
                  <a:gd name="T13" fmla="*/ 22 h 29"/>
                  <a:gd name="T14" fmla="*/ 35 w 42"/>
                  <a:gd name="T15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29">
                    <a:moveTo>
                      <a:pt x="35" y="11"/>
                    </a:moveTo>
                    <a:cubicBezTo>
                      <a:pt x="11" y="2"/>
                      <a:pt x="11" y="2"/>
                      <a:pt x="11" y="2"/>
                    </a:cubicBezTo>
                    <a:cubicBezTo>
                      <a:pt x="7" y="0"/>
                      <a:pt x="2" y="2"/>
                      <a:pt x="0" y="6"/>
                    </a:cubicBezTo>
                    <a:cubicBezTo>
                      <a:pt x="0" y="7"/>
                      <a:pt x="0" y="8"/>
                      <a:pt x="0" y="10"/>
                    </a:cubicBezTo>
                    <a:cubicBezTo>
                      <a:pt x="0" y="13"/>
                      <a:pt x="2" y="16"/>
                      <a:pt x="5" y="1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33" y="29"/>
                      <a:pt x="38" y="27"/>
                      <a:pt x="40" y="22"/>
                    </a:cubicBezTo>
                    <a:cubicBezTo>
                      <a:pt x="42" y="18"/>
                      <a:pt x="39" y="13"/>
                      <a:pt x="35" y="11"/>
                    </a:cubicBezTo>
                    <a:close/>
                  </a:path>
                </a:pathLst>
              </a:custGeom>
              <a:gradFill flip="none" rotWithShape="1">
                <a:gsLst>
                  <a:gs pos="13000">
                    <a:srgbClr val="0CA79F"/>
                  </a:gs>
                  <a:gs pos="73000">
                    <a:srgbClr val="846242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348"/>
              <p:cNvSpPr>
                <a:spLocks/>
              </p:cNvSpPr>
              <p:nvPr/>
            </p:nvSpPr>
            <p:spPr bwMode="auto">
              <a:xfrm>
                <a:off x="8668612" y="1367903"/>
                <a:ext cx="69964" cy="608760"/>
              </a:xfrm>
              <a:custGeom>
                <a:avLst/>
                <a:gdLst>
                  <a:gd name="T0" fmla="*/ 20 w 41"/>
                  <a:gd name="T1" fmla="*/ 0 h 357"/>
                  <a:gd name="T2" fmla="*/ 0 w 41"/>
                  <a:gd name="T3" fmla="*/ 23 h 357"/>
                  <a:gd name="T4" fmla="*/ 0 w 41"/>
                  <a:gd name="T5" fmla="*/ 335 h 357"/>
                  <a:gd name="T6" fmla="*/ 6 w 41"/>
                  <a:gd name="T7" fmla="*/ 351 h 357"/>
                  <a:gd name="T8" fmla="*/ 20 w 41"/>
                  <a:gd name="T9" fmla="*/ 357 h 357"/>
                  <a:gd name="T10" fmla="*/ 41 w 41"/>
                  <a:gd name="T11" fmla="*/ 335 h 357"/>
                  <a:gd name="T12" fmla="*/ 41 w 41"/>
                  <a:gd name="T13" fmla="*/ 23 h 357"/>
                  <a:gd name="T14" fmla="*/ 35 w 41"/>
                  <a:gd name="T15" fmla="*/ 7 h 357"/>
                  <a:gd name="T16" fmla="*/ 20 w 41"/>
                  <a:gd name="T17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57">
                    <a:moveTo>
                      <a:pt x="20" y="0"/>
                    </a:moveTo>
                    <a:cubicBezTo>
                      <a:pt x="9" y="0"/>
                      <a:pt x="0" y="10"/>
                      <a:pt x="0" y="23"/>
                    </a:cubicBezTo>
                    <a:cubicBezTo>
                      <a:pt x="0" y="335"/>
                      <a:pt x="0" y="335"/>
                      <a:pt x="0" y="335"/>
                    </a:cubicBezTo>
                    <a:cubicBezTo>
                      <a:pt x="0" y="341"/>
                      <a:pt x="2" y="347"/>
                      <a:pt x="6" y="351"/>
                    </a:cubicBezTo>
                    <a:cubicBezTo>
                      <a:pt x="10" y="355"/>
                      <a:pt x="15" y="357"/>
                      <a:pt x="20" y="357"/>
                    </a:cubicBezTo>
                    <a:cubicBezTo>
                      <a:pt x="31" y="357"/>
                      <a:pt x="41" y="347"/>
                      <a:pt x="41" y="335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1" y="16"/>
                      <a:pt x="38" y="11"/>
                      <a:pt x="35" y="7"/>
                    </a:cubicBezTo>
                    <a:cubicBezTo>
                      <a:pt x="31" y="3"/>
                      <a:pt x="26" y="0"/>
                      <a:pt x="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Freeform 349"/>
              <p:cNvSpPr>
                <a:spLocks/>
              </p:cNvSpPr>
              <p:nvPr/>
            </p:nvSpPr>
            <p:spPr bwMode="auto">
              <a:xfrm>
                <a:off x="8355577" y="1396755"/>
                <a:ext cx="280578" cy="547451"/>
              </a:xfrm>
              <a:custGeom>
                <a:avLst/>
                <a:gdLst>
                  <a:gd name="T0" fmla="*/ 0 w 165"/>
                  <a:gd name="T1" fmla="*/ 224 h 321"/>
                  <a:gd name="T2" fmla="*/ 165 w 165"/>
                  <a:gd name="T3" fmla="*/ 321 h 321"/>
                  <a:gd name="T4" fmla="*/ 165 w 165"/>
                  <a:gd name="T5" fmla="*/ 43 h 321"/>
                  <a:gd name="T6" fmla="*/ 165 w 165"/>
                  <a:gd name="T7" fmla="*/ 0 h 321"/>
                  <a:gd name="T8" fmla="*/ 0 w 165"/>
                  <a:gd name="T9" fmla="*/ 57 h 321"/>
                  <a:gd name="T10" fmla="*/ 0 w 165"/>
                  <a:gd name="T11" fmla="*/ 224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5" h="321">
                    <a:moveTo>
                      <a:pt x="0" y="224"/>
                    </a:moveTo>
                    <a:cubicBezTo>
                      <a:pt x="69" y="239"/>
                      <a:pt x="165" y="321"/>
                      <a:pt x="165" y="321"/>
                    </a:cubicBezTo>
                    <a:cubicBezTo>
                      <a:pt x="165" y="43"/>
                      <a:pt x="165" y="43"/>
                      <a:pt x="165" y="43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24" y="41"/>
                      <a:pt x="0" y="57"/>
                      <a:pt x="0" y="57"/>
                    </a:cubicBezTo>
                    <a:lnTo>
                      <a:pt x="0" y="22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Freeform 350"/>
              <p:cNvSpPr>
                <a:spLocks/>
              </p:cNvSpPr>
              <p:nvPr/>
            </p:nvSpPr>
            <p:spPr bwMode="auto">
              <a:xfrm>
                <a:off x="8244500" y="1802835"/>
                <a:ext cx="155075" cy="173829"/>
              </a:xfrm>
              <a:custGeom>
                <a:avLst/>
                <a:gdLst>
                  <a:gd name="T0" fmla="*/ 45 w 91"/>
                  <a:gd name="T1" fmla="*/ 0 h 102"/>
                  <a:gd name="T2" fmla="*/ 0 w 91"/>
                  <a:gd name="T3" fmla="*/ 0 h 102"/>
                  <a:gd name="T4" fmla="*/ 45 w 91"/>
                  <a:gd name="T5" fmla="*/ 57 h 102"/>
                  <a:gd name="T6" fmla="*/ 45 w 91"/>
                  <a:gd name="T7" fmla="*/ 77 h 102"/>
                  <a:gd name="T8" fmla="*/ 65 w 91"/>
                  <a:gd name="T9" fmla="*/ 102 h 102"/>
                  <a:gd name="T10" fmla="*/ 88 w 91"/>
                  <a:gd name="T11" fmla="*/ 102 h 102"/>
                  <a:gd name="T12" fmla="*/ 88 w 91"/>
                  <a:gd name="T13" fmla="*/ 51 h 102"/>
                  <a:gd name="T14" fmla="*/ 45 w 91"/>
                  <a:gd name="T1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102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45" y="37"/>
                      <a:pt x="45" y="57"/>
                    </a:cubicBezTo>
                    <a:cubicBezTo>
                      <a:pt x="45" y="77"/>
                      <a:pt x="45" y="77"/>
                      <a:pt x="45" y="77"/>
                    </a:cubicBezTo>
                    <a:cubicBezTo>
                      <a:pt x="45" y="77"/>
                      <a:pt x="42" y="102"/>
                      <a:pt x="65" y="102"/>
                    </a:cubicBezTo>
                    <a:cubicBezTo>
                      <a:pt x="88" y="102"/>
                      <a:pt x="88" y="102"/>
                      <a:pt x="88" y="102"/>
                    </a:cubicBezTo>
                    <a:cubicBezTo>
                      <a:pt x="88" y="51"/>
                      <a:pt x="88" y="51"/>
                      <a:pt x="88" y="51"/>
                    </a:cubicBezTo>
                    <a:cubicBezTo>
                      <a:pt x="88" y="51"/>
                      <a:pt x="91" y="0"/>
                      <a:pt x="4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Freeform 351"/>
              <p:cNvSpPr>
                <a:spLocks/>
              </p:cNvSpPr>
              <p:nvPr/>
            </p:nvSpPr>
            <p:spPr bwMode="auto">
              <a:xfrm>
                <a:off x="8191847" y="1494127"/>
                <a:ext cx="129109" cy="279856"/>
              </a:xfrm>
              <a:custGeom>
                <a:avLst/>
                <a:gdLst>
                  <a:gd name="T0" fmla="*/ 76 w 76"/>
                  <a:gd name="T1" fmla="*/ 164 h 164"/>
                  <a:gd name="T2" fmla="*/ 76 w 76"/>
                  <a:gd name="T3" fmla="*/ 0 h 164"/>
                  <a:gd name="T4" fmla="*/ 42 w 76"/>
                  <a:gd name="T5" fmla="*/ 0 h 164"/>
                  <a:gd name="T6" fmla="*/ 0 w 76"/>
                  <a:gd name="T7" fmla="*/ 31 h 164"/>
                  <a:gd name="T8" fmla="*/ 0 w 76"/>
                  <a:gd name="T9" fmla="*/ 122 h 164"/>
                  <a:gd name="T10" fmla="*/ 31 w 76"/>
                  <a:gd name="T11" fmla="*/ 164 h 164"/>
                  <a:gd name="T12" fmla="*/ 76 w 76"/>
                  <a:gd name="T13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164">
                    <a:moveTo>
                      <a:pt x="76" y="164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68" y="0"/>
                      <a:pt x="57" y="0"/>
                      <a:pt x="42" y="0"/>
                    </a:cubicBezTo>
                    <a:cubicBezTo>
                      <a:pt x="0" y="0"/>
                      <a:pt x="0" y="30"/>
                      <a:pt x="0" y="31"/>
                    </a:cubicBezTo>
                    <a:cubicBezTo>
                      <a:pt x="0" y="31"/>
                      <a:pt x="0" y="82"/>
                      <a:pt x="0" y="122"/>
                    </a:cubicBezTo>
                    <a:cubicBezTo>
                      <a:pt x="0" y="162"/>
                      <a:pt x="31" y="164"/>
                      <a:pt x="31" y="164"/>
                    </a:cubicBezTo>
                    <a:cubicBezTo>
                      <a:pt x="36" y="164"/>
                      <a:pt x="49" y="164"/>
                      <a:pt x="76" y="1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4829285" y="3887100"/>
            <a:ext cx="854383" cy="855696"/>
            <a:chOff x="3750714" y="4457696"/>
            <a:chExt cx="854383" cy="855696"/>
          </a:xfrm>
        </p:grpSpPr>
        <p:sp>
          <p:nvSpPr>
            <p:cNvPr id="55" name="MH_Other_5"/>
            <p:cNvSpPr/>
            <p:nvPr>
              <p:custDataLst>
                <p:tags r:id="rId14"/>
              </p:custDataLst>
            </p:nvPr>
          </p:nvSpPr>
          <p:spPr>
            <a:xfrm>
              <a:off x="3750714" y="4457696"/>
              <a:ext cx="854383" cy="855696"/>
            </a:xfrm>
            <a:prstGeom prst="ellipse">
              <a:avLst/>
            </a:prstGeom>
            <a:solidFill>
              <a:srgbClr val="EC96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4002674" y="4693313"/>
              <a:ext cx="346497" cy="396060"/>
              <a:chOff x="7190711" y="1366461"/>
              <a:chExt cx="564762" cy="645545"/>
            </a:xfrm>
          </p:grpSpPr>
          <p:sp>
            <p:nvSpPr>
              <p:cNvPr id="57" name="Freeform 352"/>
              <p:cNvSpPr>
                <a:spLocks noEditPoints="1"/>
              </p:cNvSpPr>
              <p:nvPr/>
            </p:nvSpPr>
            <p:spPr bwMode="auto">
              <a:xfrm>
                <a:off x="7190711" y="1366461"/>
                <a:ext cx="564762" cy="370017"/>
              </a:xfrm>
              <a:custGeom>
                <a:avLst/>
                <a:gdLst>
                  <a:gd name="T0" fmla="*/ 301 w 331"/>
                  <a:gd name="T1" fmla="*/ 0 h 217"/>
                  <a:gd name="T2" fmla="*/ 30 w 331"/>
                  <a:gd name="T3" fmla="*/ 0 h 217"/>
                  <a:gd name="T4" fmla="*/ 0 w 331"/>
                  <a:gd name="T5" fmla="*/ 29 h 217"/>
                  <a:gd name="T6" fmla="*/ 0 w 331"/>
                  <a:gd name="T7" fmla="*/ 188 h 217"/>
                  <a:gd name="T8" fmla="*/ 30 w 331"/>
                  <a:gd name="T9" fmla="*/ 217 h 217"/>
                  <a:gd name="T10" fmla="*/ 301 w 331"/>
                  <a:gd name="T11" fmla="*/ 217 h 217"/>
                  <a:gd name="T12" fmla="*/ 331 w 331"/>
                  <a:gd name="T13" fmla="*/ 188 h 217"/>
                  <a:gd name="T14" fmla="*/ 331 w 331"/>
                  <a:gd name="T15" fmla="*/ 29 h 217"/>
                  <a:gd name="T16" fmla="*/ 301 w 331"/>
                  <a:gd name="T17" fmla="*/ 0 h 217"/>
                  <a:gd name="T18" fmla="*/ 306 w 331"/>
                  <a:gd name="T19" fmla="*/ 171 h 217"/>
                  <a:gd name="T20" fmla="*/ 281 w 331"/>
                  <a:gd name="T21" fmla="*/ 194 h 217"/>
                  <a:gd name="T22" fmla="*/ 48 w 331"/>
                  <a:gd name="T23" fmla="*/ 194 h 217"/>
                  <a:gd name="T24" fmla="*/ 23 w 331"/>
                  <a:gd name="T25" fmla="*/ 171 h 217"/>
                  <a:gd name="T26" fmla="*/ 23 w 331"/>
                  <a:gd name="T27" fmla="*/ 46 h 217"/>
                  <a:gd name="T28" fmla="*/ 48 w 331"/>
                  <a:gd name="T29" fmla="*/ 23 h 217"/>
                  <a:gd name="T30" fmla="*/ 281 w 331"/>
                  <a:gd name="T31" fmla="*/ 23 h 217"/>
                  <a:gd name="T32" fmla="*/ 306 w 331"/>
                  <a:gd name="T33" fmla="*/ 46 h 217"/>
                  <a:gd name="T34" fmla="*/ 306 w 331"/>
                  <a:gd name="T35" fmla="*/ 171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1" h="217">
                    <a:moveTo>
                      <a:pt x="301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204"/>
                      <a:pt x="13" y="217"/>
                      <a:pt x="30" y="217"/>
                    </a:cubicBezTo>
                    <a:cubicBezTo>
                      <a:pt x="301" y="217"/>
                      <a:pt x="301" y="217"/>
                      <a:pt x="301" y="217"/>
                    </a:cubicBezTo>
                    <a:cubicBezTo>
                      <a:pt x="318" y="217"/>
                      <a:pt x="331" y="204"/>
                      <a:pt x="331" y="188"/>
                    </a:cubicBezTo>
                    <a:cubicBezTo>
                      <a:pt x="331" y="29"/>
                      <a:pt x="331" y="29"/>
                      <a:pt x="331" y="29"/>
                    </a:cubicBezTo>
                    <a:cubicBezTo>
                      <a:pt x="331" y="13"/>
                      <a:pt x="318" y="0"/>
                      <a:pt x="301" y="0"/>
                    </a:cubicBezTo>
                    <a:close/>
                    <a:moveTo>
                      <a:pt x="306" y="171"/>
                    </a:moveTo>
                    <a:cubicBezTo>
                      <a:pt x="306" y="183"/>
                      <a:pt x="295" y="194"/>
                      <a:pt x="281" y="194"/>
                    </a:cubicBezTo>
                    <a:cubicBezTo>
                      <a:pt x="48" y="194"/>
                      <a:pt x="48" y="194"/>
                      <a:pt x="48" y="194"/>
                    </a:cubicBezTo>
                    <a:cubicBezTo>
                      <a:pt x="34" y="194"/>
                      <a:pt x="23" y="183"/>
                      <a:pt x="23" y="171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34"/>
                      <a:pt x="34" y="23"/>
                      <a:pt x="48" y="23"/>
                    </a:cubicBezTo>
                    <a:cubicBezTo>
                      <a:pt x="281" y="23"/>
                      <a:pt x="281" y="23"/>
                      <a:pt x="281" y="23"/>
                    </a:cubicBezTo>
                    <a:cubicBezTo>
                      <a:pt x="295" y="23"/>
                      <a:pt x="306" y="34"/>
                      <a:pt x="306" y="46"/>
                    </a:cubicBezTo>
                    <a:lnTo>
                      <a:pt x="306" y="17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Freeform 353"/>
              <p:cNvSpPr>
                <a:spLocks/>
              </p:cNvSpPr>
              <p:nvPr/>
            </p:nvSpPr>
            <p:spPr bwMode="auto">
              <a:xfrm>
                <a:off x="7589578" y="1485472"/>
                <a:ext cx="85832" cy="131273"/>
              </a:xfrm>
              <a:custGeom>
                <a:avLst/>
                <a:gdLst>
                  <a:gd name="T0" fmla="*/ 44 w 50"/>
                  <a:gd name="T1" fmla="*/ 64 h 77"/>
                  <a:gd name="T2" fmla="*/ 13 w 50"/>
                  <a:gd name="T3" fmla="*/ 64 h 77"/>
                  <a:gd name="T4" fmla="*/ 13 w 50"/>
                  <a:gd name="T5" fmla="*/ 42 h 77"/>
                  <a:gd name="T6" fmla="*/ 40 w 50"/>
                  <a:gd name="T7" fmla="*/ 42 h 77"/>
                  <a:gd name="T8" fmla="*/ 45 w 50"/>
                  <a:gd name="T9" fmla="*/ 41 h 77"/>
                  <a:gd name="T10" fmla="*/ 46 w 50"/>
                  <a:gd name="T11" fmla="*/ 37 h 77"/>
                  <a:gd name="T12" fmla="*/ 45 w 50"/>
                  <a:gd name="T13" fmla="*/ 32 h 77"/>
                  <a:gd name="T14" fmla="*/ 40 w 50"/>
                  <a:gd name="T15" fmla="*/ 31 h 77"/>
                  <a:gd name="T16" fmla="*/ 13 w 50"/>
                  <a:gd name="T17" fmla="*/ 31 h 77"/>
                  <a:gd name="T18" fmla="*/ 13 w 50"/>
                  <a:gd name="T19" fmla="*/ 12 h 77"/>
                  <a:gd name="T20" fmla="*/ 43 w 50"/>
                  <a:gd name="T21" fmla="*/ 12 h 77"/>
                  <a:gd name="T22" fmla="*/ 47 w 50"/>
                  <a:gd name="T23" fmla="*/ 10 h 77"/>
                  <a:gd name="T24" fmla="*/ 49 w 50"/>
                  <a:gd name="T25" fmla="*/ 6 h 77"/>
                  <a:gd name="T26" fmla="*/ 47 w 50"/>
                  <a:gd name="T27" fmla="*/ 2 h 77"/>
                  <a:gd name="T28" fmla="*/ 43 w 50"/>
                  <a:gd name="T29" fmla="*/ 0 h 77"/>
                  <a:gd name="T30" fmla="*/ 8 w 50"/>
                  <a:gd name="T31" fmla="*/ 0 h 77"/>
                  <a:gd name="T32" fmla="*/ 3 w 50"/>
                  <a:gd name="T33" fmla="*/ 1 h 77"/>
                  <a:gd name="T34" fmla="*/ 1 w 50"/>
                  <a:gd name="T35" fmla="*/ 4 h 77"/>
                  <a:gd name="T36" fmla="*/ 0 w 50"/>
                  <a:gd name="T37" fmla="*/ 10 h 77"/>
                  <a:gd name="T38" fmla="*/ 0 w 50"/>
                  <a:gd name="T39" fmla="*/ 67 h 77"/>
                  <a:gd name="T40" fmla="*/ 2 w 50"/>
                  <a:gd name="T41" fmla="*/ 74 h 77"/>
                  <a:gd name="T42" fmla="*/ 8 w 50"/>
                  <a:gd name="T43" fmla="*/ 77 h 77"/>
                  <a:gd name="T44" fmla="*/ 44 w 50"/>
                  <a:gd name="T45" fmla="*/ 77 h 77"/>
                  <a:gd name="T46" fmla="*/ 48 w 50"/>
                  <a:gd name="T47" fmla="*/ 75 h 77"/>
                  <a:gd name="T48" fmla="*/ 50 w 50"/>
                  <a:gd name="T49" fmla="*/ 70 h 77"/>
                  <a:gd name="T50" fmla="*/ 48 w 50"/>
                  <a:gd name="T51" fmla="*/ 66 h 77"/>
                  <a:gd name="T52" fmla="*/ 44 w 50"/>
                  <a:gd name="T53" fmla="*/ 64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0" h="77">
                    <a:moveTo>
                      <a:pt x="44" y="64"/>
                    </a:moveTo>
                    <a:cubicBezTo>
                      <a:pt x="13" y="64"/>
                      <a:pt x="13" y="64"/>
                      <a:pt x="13" y="64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42" y="42"/>
                      <a:pt x="44" y="42"/>
                      <a:pt x="45" y="41"/>
                    </a:cubicBezTo>
                    <a:cubicBezTo>
                      <a:pt x="46" y="40"/>
                      <a:pt x="46" y="38"/>
                      <a:pt x="46" y="37"/>
                    </a:cubicBezTo>
                    <a:cubicBezTo>
                      <a:pt x="46" y="35"/>
                      <a:pt x="46" y="33"/>
                      <a:pt x="45" y="32"/>
                    </a:cubicBezTo>
                    <a:cubicBezTo>
                      <a:pt x="44" y="31"/>
                      <a:pt x="42" y="31"/>
                      <a:pt x="40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5" y="12"/>
                      <a:pt x="46" y="12"/>
                      <a:pt x="47" y="10"/>
                    </a:cubicBezTo>
                    <a:cubicBezTo>
                      <a:pt x="48" y="9"/>
                      <a:pt x="49" y="8"/>
                      <a:pt x="49" y="6"/>
                    </a:cubicBezTo>
                    <a:cubicBezTo>
                      <a:pt x="49" y="4"/>
                      <a:pt x="48" y="3"/>
                      <a:pt x="47" y="2"/>
                    </a:cubicBezTo>
                    <a:cubicBezTo>
                      <a:pt x="46" y="1"/>
                      <a:pt x="45" y="0"/>
                      <a:pt x="4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4" y="0"/>
                      <a:pt x="3" y="1"/>
                    </a:cubicBezTo>
                    <a:cubicBezTo>
                      <a:pt x="2" y="2"/>
                      <a:pt x="1" y="3"/>
                      <a:pt x="1" y="4"/>
                    </a:cubicBezTo>
                    <a:cubicBezTo>
                      <a:pt x="0" y="6"/>
                      <a:pt x="0" y="7"/>
                      <a:pt x="0" y="1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0"/>
                      <a:pt x="0" y="73"/>
                      <a:pt x="2" y="74"/>
                    </a:cubicBezTo>
                    <a:cubicBezTo>
                      <a:pt x="3" y="76"/>
                      <a:pt x="5" y="77"/>
                      <a:pt x="8" y="77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46" y="77"/>
                      <a:pt x="47" y="76"/>
                      <a:pt x="48" y="75"/>
                    </a:cubicBezTo>
                    <a:cubicBezTo>
                      <a:pt x="49" y="74"/>
                      <a:pt x="50" y="72"/>
                      <a:pt x="50" y="70"/>
                    </a:cubicBezTo>
                    <a:cubicBezTo>
                      <a:pt x="50" y="69"/>
                      <a:pt x="49" y="67"/>
                      <a:pt x="48" y="66"/>
                    </a:cubicBezTo>
                    <a:cubicBezTo>
                      <a:pt x="47" y="65"/>
                      <a:pt x="46" y="64"/>
                      <a:pt x="44" y="64"/>
                    </a:cubicBezTo>
                    <a:close/>
                  </a:path>
                </a:pathLst>
              </a:custGeom>
              <a:gradFill flip="none" rotWithShape="1">
                <a:gsLst>
                  <a:gs pos="13000">
                    <a:srgbClr val="0CA79F"/>
                  </a:gs>
                  <a:gs pos="73000">
                    <a:srgbClr val="846242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Freeform 354"/>
              <p:cNvSpPr>
                <a:spLocks/>
              </p:cNvSpPr>
              <p:nvPr/>
            </p:nvSpPr>
            <p:spPr bwMode="auto">
              <a:xfrm>
                <a:off x="7494369" y="1484030"/>
                <a:ext cx="80062" cy="132715"/>
              </a:xfrm>
              <a:custGeom>
                <a:avLst/>
                <a:gdLst>
                  <a:gd name="T0" fmla="*/ 40 w 47"/>
                  <a:gd name="T1" fmla="*/ 65 h 78"/>
                  <a:gd name="T2" fmla="*/ 14 w 47"/>
                  <a:gd name="T3" fmla="*/ 65 h 78"/>
                  <a:gd name="T4" fmla="*/ 14 w 47"/>
                  <a:gd name="T5" fmla="*/ 9 h 78"/>
                  <a:gd name="T6" fmla="*/ 12 w 47"/>
                  <a:gd name="T7" fmla="*/ 2 h 78"/>
                  <a:gd name="T8" fmla="*/ 7 w 47"/>
                  <a:gd name="T9" fmla="*/ 0 h 78"/>
                  <a:gd name="T10" fmla="*/ 2 w 47"/>
                  <a:gd name="T11" fmla="*/ 2 h 78"/>
                  <a:gd name="T12" fmla="*/ 0 w 47"/>
                  <a:gd name="T13" fmla="*/ 9 h 78"/>
                  <a:gd name="T14" fmla="*/ 0 w 47"/>
                  <a:gd name="T15" fmla="*/ 68 h 78"/>
                  <a:gd name="T16" fmla="*/ 2 w 47"/>
                  <a:gd name="T17" fmla="*/ 75 h 78"/>
                  <a:gd name="T18" fmla="*/ 9 w 47"/>
                  <a:gd name="T19" fmla="*/ 78 h 78"/>
                  <a:gd name="T20" fmla="*/ 40 w 47"/>
                  <a:gd name="T21" fmla="*/ 78 h 78"/>
                  <a:gd name="T22" fmla="*/ 45 w 47"/>
                  <a:gd name="T23" fmla="*/ 76 h 78"/>
                  <a:gd name="T24" fmla="*/ 47 w 47"/>
                  <a:gd name="T25" fmla="*/ 71 h 78"/>
                  <a:gd name="T26" fmla="*/ 45 w 47"/>
                  <a:gd name="T27" fmla="*/ 67 h 78"/>
                  <a:gd name="T28" fmla="*/ 40 w 47"/>
                  <a:gd name="T29" fmla="*/ 6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78">
                    <a:moveTo>
                      <a:pt x="40" y="65"/>
                    </a:moveTo>
                    <a:cubicBezTo>
                      <a:pt x="14" y="65"/>
                      <a:pt x="14" y="65"/>
                      <a:pt x="14" y="65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6"/>
                      <a:pt x="13" y="4"/>
                      <a:pt x="12" y="2"/>
                    </a:cubicBezTo>
                    <a:cubicBezTo>
                      <a:pt x="11" y="1"/>
                      <a:pt x="9" y="0"/>
                      <a:pt x="7" y="0"/>
                    </a:cubicBezTo>
                    <a:cubicBezTo>
                      <a:pt x="5" y="0"/>
                      <a:pt x="3" y="1"/>
                      <a:pt x="2" y="2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1"/>
                      <a:pt x="1" y="74"/>
                      <a:pt x="2" y="75"/>
                    </a:cubicBezTo>
                    <a:cubicBezTo>
                      <a:pt x="4" y="77"/>
                      <a:pt x="6" y="78"/>
                      <a:pt x="9" y="78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43" y="78"/>
                      <a:pt x="44" y="77"/>
                      <a:pt x="45" y="76"/>
                    </a:cubicBezTo>
                    <a:cubicBezTo>
                      <a:pt x="46" y="75"/>
                      <a:pt x="47" y="73"/>
                      <a:pt x="47" y="71"/>
                    </a:cubicBezTo>
                    <a:cubicBezTo>
                      <a:pt x="47" y="69"/>
                      <a:pt x="46" y="68"/>
                      <a:pt x="45" y="67"/>
                    </a:cubicBezTo>
                    <a:cubicBezTo>
                      <a:pt x="44" y="65"/>
                      <a:pt x="43" y="65"/>
                      <a:pt x="40" y="65"/>
                    </a:cubicBezTo>
                    <a:close/>
                  </a:path>
                </a:pathLst>
              </a:custGeom>
              <a:gradFill flip="none" rotWithShape="1">
                <a:gsLst>
                  <a:gs pos="13000">
                    <a:srgbClr val="0CA79F"/>
                  </a:gs>
                  <a:gs pos="73000">
                    <a:srgbClr val="846242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Freeform 355"/>
              <p:cNvSpPr>
                <a:spLocks/>
              </p:cNvSpPr>
              <p:nvPr/>
            </p:nvSpPr>
            <p:spPr bwMode="auto">
              <a:xfrm>
                <a:off x="7439552" y="1756673"/>
                <a:ext cx="51211" cy="204843"/>
              </a:xfrm>
              <a:custGeom>
                <a:avLst/>
                <a:gdLst>
                  <a:gd name="T0" fmla="*/ 71 w 71"/>
                  <a:gd name="T1" fmla="*/ 246 h 284"/>
                  <a:gd name="T2" fmla="*/ 71 w 71"/>
                  <a:gd name="T3" fmla="*/ 246 h 284"/>
                  <a:gd name="T4" fmla="*/ 71 w 71"/>
                  <a:gd name="T5" fmla="*/ 217 h 284"/>
                  <a:gd name="T6" fmla="*/ 71 w 71"/>
                  <a:gd name="T7" fmla="*/ 217 h 284"/>
                  <a:gd name="T8" fmla="*/ 71 w 71"/>
                  <a:gd name="T9" fmla="*/ 0 h 284"/>
                  <a:gd name="T10" fmla="*/ 0 w 71"/>
                  <a:gd name="T11" fmla="*/ 0 h 284"/>
                  <a:gd name="T12" fmla="*/ 0 w 71"/>
                  <a:gd name="T13" fmla="*/ 217 h 284"/>
                  <a:gd name="T14" fmla="*/ 0 w 71"/>
                  <a:gd name="T15" fmla="*/ 246 h 284"/>
                  <a:gd name="T16" fmla="*/ 0 w 71"/>
                  <a:gd name="T17" fmla="*/ 284 h 284"/>
                  <a:gd name="T18" fmla="*/ 71 w 71"/>
                  <a:gd name="T19" fmla="*/ 284 h 284"/>
                  <a:gd name="T20" fmla="*/ 71 w 71"/>
                  <a:gd name="T21" fmla="*/ 246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" h="284">
                    <a:moveTo>
                      <a:pt x="71" y="246"/>
                    </a:moveTo>
                    <a:lnTo>
                      <a:pt x="71" y="246"/>
                    </a:lnTo>
                    <a:lnTo>
                      <a:pt x="71" y="217"/>
                    </a:lnTo>
                    <a:lnTo>
                      <a:pt x="71" y="217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217"/>
                    </a:lnTo>
                    <a:lnTo>
                      <a:pt x="0" y="246"/>
                    </a:lnTo>
                    <a:lnTo>
                      <a:pt x="0" y="284"/>
                    </a:lnTo>
                    <a:lnTo>
                      <a:pt x="71" y="284"/>
                    </a:lnTo>
                    <a:lnTo>
                      <a:pt x="71" y="24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Freeform 356"/>
              <p:cNvSpPr>
                <a:spLocks/>
              </p:cNvSpPr>
              <p:nvPr/>
            </p:nvSpPr>
            <p:spPr bwMode="auto">
              <a:xfrm>
                <a:off x="7368146" y="1918240"/>
                <a:ext cx="196188" cy="93766"/>
              </a:xfrm>
              <a:custGeom>
                <a:avLst/>
                <a:gdLst>
                  <a:gd name="T0" fmla="*/ 86 w 115"/>
                  <a:gd name="T1" fmla="*/ 0 h 55"/>
                  <a:gd name="T2" fmla="*/ 80 w 115"/>
                  <a:gd name="T3" fmla="*/ 13 h 55"/>
                  <a:gd name="T4" fmla="*/ 86 w 115"/>
                  <a:gd name="T5" fmla="*/ 22 h 55"/>
                  <a:gd name="T6" fmla="*/ 57 w 115"/>
                  <a:gd name="T7" fmla="*/ 37 h 55"/>
                  <a:gd name="T8" fmla="*/ 28 w 115"/>
                  <a:gd name="T9" fmla="*/ 22 h 55"/>
                  <a:gd name="T10" fmla="*/ 34 w 115"/>
                  <a:gd name="T11" fmla="*/ 13 h 55"/>
                  <a:gd name="T12" fmla="*/ 26 w 115"/>
                  <a:gd name="T13" fmla="*/ 1 h 55"/>
                  <a:gd name="T14" fmla="*/ 0 w 115"/>
                  <a:gd name="T15" fmla="*/ 25 h 55"/>
                  <a:gd name="T16" fmla="*/ 57 w 115"/>
                  <a:gd name="T17" fmla="*/ 55 h 55"/>
                  <a:gd name="T18" fmla="*/ 115 w 115"/>
                  <a:gd name="T19" fmla="*/ 25 h 55"/>
                  <a:gd name="T20" fmla="*/ 86 w 115"/>
                  <a:gd name="T2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5" h="55">
                    <a:moveTo>
                      <a:pt x="86" y="0"/>
                    </a:moveTo>
                    <a:cubicBezTo>
                      <a:pt x="80" y="13"/>
                      <a:pt x="80" y="13"/>
                      <a:pt x="80" y="13"/>
                    </a:cubicBezTo>
                    <a:cubicBezTo>
                      <a:pt x="84" y="15"/>
                      <a:pt x="86" y="18"/>
                      <a:pt x="86" y="22"/>
                    </a:cubicBezTo>
                    <a:cubicBezTo>
                      <a:pt x="86" y="30"/>
                      <a:pt x="73" y="37"/>
                      <a:pt x="57" y="37"/>
                    </a:cubicBezTo>
                    <a:cubicBezTo>
                      <a:pt x="41" y="37"/>
                      <a:pt x="28" y="30"/>
                      <a:pt x="28" y="22"/>
                    </a:cubicBezTo>
                    <a:cubicBezTo>
                      <a:pt x="28" y="19"/>
                      <a:pt x="30" y="16"/>
                      <a:pt x="34" y="1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10" y="6"/>
                      <a:pt x="0" y="15"/>
                      <a:pt x="0" y="25"/>
                    </a:cubicBezTo>
                    <a:cubicBezTo>
                      <a:pt x="0" y="42"/>
                      <a:pt x="25" y="55"/>
                      <a:pt x="57" y="55"/>
                    </a:cubicBezTo>
                    <a:cubicBezTo>
                      <a:pt x="89" y="55"/>
                      <a:pt x="115" y="42"/>
                      <a:pt x="115" y="25"/>
                    </a:cubicBezTo>
                    <a:cubicBezTo>
                      <a:pt x="115" y="15"/>
                      <a:pt x="103" y="5"/>
                      <a:pt x="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Freeform 357"/>
              <p:cNvSpPr>
                <a:spLocks noEditPoints="1"/>
              </p:cNvSpPr>
              <p:nvPr/>
            </p:nvSpPr>
            <p:spPr bwMode="auto">
              <a:xfrm>
                <a:off x="7376801" y="1484030"/>
                <a:ext cx="102422" cy="134158"/>
              </a:xfrm>
              <a:custGeom>
                <a:avLst/>
                <a:gdLst>
                  <a:gd name="T0" fmla="*/ 41 w 60"/>
                  <a:gd name="T1" fmla="*/ 14 h 79"/>
                  <a:gd name="T2" fmla="*/ 39 w 60"/>
                  <a:gd name="T3" fmla="*/ 8 h 79"/>
                  <a:gd name="T4" fmla="*/ 37 w 60"/>
                  <a:gd name="T5" fmla="*/ 4 h 79"/>
                  <a:gd name="T6" fmla="*/ 34 w 60"/>
                  <a:gd name="T7" fmla="*/ 1 h 79"/>
                  <a:gd name="T8" fmla="*/ 30 w 60"/>
                  <a:gd name="T9" fmla="*/ 0 h 79"/>
                  <a:gd name="T10" fmla="*/ 25 w 60"/>
                  <a:gd name="T11" fmla="*/ 1 h 79"/>
                  <a:gd name="T12" fmla="*/ 22 w 60"/>
                  <a:gd name="T13" fmla="*/ 4 h 79"/>
                  <a:gd name="T14" fmla="*/ 20 w 60"/>
                  <a:gd name="T15" fmla="*/ 9 h 79"/>
                  <a:gd name="T16" fmla="*/ 18 w 60"/>
                  <a:gd name="T17" fmla="*/ 14 h 79"/>
                  <a:gd name="T18" fmla="*/ 1 w 60"/>
                  <a:gd name="T19" fmla="*/ 64 h 79"/>
                  <a:gd name="T20" fmla="*/ 0 w 60"/>
                  <a:gd name="T21" fmla="*/ 69 h 79"/>
                  <a:gd name="T22" fmla="*/ 0 w 60"/>
                  <a:gd name="T23" fmla="*/ 72 h 79"/>
                  <a:gd name="T24" fmla="*/ 1 w 60"/>
                  <a:gd name="T25" fmla="*/ 77 h 79"/>
                  <a:gd name="T26" fmla="*/ 6 w 60"/>
                  <a:gd name="T27" fmla="*/ 79 h 79"/>
                  <a:gd name="T28" fmla="*/ 10 w 60"/>
                  <a:gd name="T29" fmla="*/ 77 h 79"/>
                  <a:gd name="T30" fmla="*/ 13 w 60"/>
                  <a:gd name="T31" fmla="*/ 69 h 79"/>
                  <a:gd name="T32" fmla="*/ 16 w 60"/>
                  <a:gd name="T33" fmla="*/ 59 h 79"/>
                  <a:gd name="T34" fmla="*/ 43 w 60"/>
                  <a:gd name="T35" fmla="*/ 59 h 79"/>
                  <a:gd name="T36" fmla="*/ 46 w 60"/>
                  <a:gd name="T37" fmla="*/ 69 h 79"/>
                  <a:gd name="T38" fmla="*/ 47 w 60"/>
                  <a:gd name="T39" fmla="*/ 73 h 79"/>
                  <a:gd name="T40" fmla="*/ 49 w 60"/>
                  <a:gd name="T41" fmla="*/ 76 h 79"/>
                  <a:gd name="T42" fmla="*/ 51 w 60"/>
                  <a:gd name="T43" fmla="*/ 78 h 79"/>
                  <a:gd name="T44" fmla="*/ 54 w 60"/>
                  <a:gd name="T45" fmla="*/ 79 h 79"/>
                  <a:gd name="T46" fmla="*/ 58 w 60"/>
                  <a:gd name="T47" fmla="*/ 77 h 79"/>
                  <a:gd name="T48" fmla="*/ 60 w 60"/>
                  <a:gd name="T49" fmla="*/ 72 h 79"/>
                  <a:gd name="T50" fmla="*/ 58 w 60"/>
                  <a:gd name="T51" fmla="*/ 64 h 79"/>
                  <a:gd name="T52" fmla="*/ 41 w 60"/>
                  <a:gd name="T53" fmla="*/ 14 h 79"/>
                  <a:gd name="T54" fmla="*/ 20 w 60"/>
                  <a:gd name="T55" fmla="*/ 48 h 79"/>
                  <a:gd name="T56" fmla="*/ 29 w 60"/>
                  <a:gd name="T57" fmla="*/ 16 h 79"/>
                  <a:gd name="T58" fmla="*/ 39 w 60"/>
                  <a:gd name="T59" fmla="*/ 48 h 79"/>
                  <a:gd name="T60" fmla="*/ 20 w 60"/>
                  <a:gd name="T61" fmla="*/ 4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0" h="79">
                    <a:moveTo>
                      <a:pt x="41" y="14"/>
                    </a:moveTo>
                    <a:cubicBezTo>
                      <a:pt x="40" y="12"/>
                      <a:pt x="40" y="10"/>
                      <a:pt x="39" y="8"/>
                    </a:cubicBezTo>
                    <a:cubicBezTo>
                      <a:pt x="39" y="7"/>
                      <a:pt x="38" y="6"/>
                      <a:pt x="37" y="4"/>
                    </a:cubicBezTo>
                    <a:cubicBezTo>
                      <a:pt x="36" y="3"/>
                      <a:pt x="35" y="2"/>
                      <a:pt x="34" y="1"/>
                    </a:cubicBezTo>
                    <a:cubicBezTo>
                      <a:pt x="33" y="0"/>
                      <a:pt x="31" y="0"/>
                      <a:pt x="30" y="0"/>
                    </a:cubicBezTo>
                    <a:cubicBezTo>
                      <a:pt x="28" y="0"/>
                      <a:pt x="26" y="0"/>
                      <a:pt x="25" y="1"/>
                    </a:cubicBezTo>
                    <a:cubicBezTo>
                      <a:pt x="24" y="2"/>
                      <a:pt x="23" y="3"/>
                      <a:pt x="22" y="4"/>
                    </a:cubicBezTo>
                    <a:cubicBezTo>
                      <a:pt x="21" y="6"/>
                      <a:pt x="21" y="7"/>
                      <a:pt x="20" y="9"/>
                    </a:cubicBezTo>
                    <a:cubicBezTo>
                      <a:pt x="19" y="11"/>
                      <a:pt x="19" y="13"/>
                      <a:pt x="18" y="1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6"/>
                      <a:pt x="0" y="67"/>
                      <a:pt x="0" y="69"/>
                    </a:cubicBezTo>
                    <a:cubicBezTo>
                      <a:pt x="0" y="70"/>
                      <a:pt x="0" y="71"/>
                      <a:pt x="0" y="72"/>
                    </a:cubicBezTo>
                    <a:cubicBezTo>
                      <a:pt x="0" y="74"/>
                      <a:pt x="0" y="75"/>
                      <a:pt x="1" y="77"/>
                    </a:cubicBezTo>
                    <a:cubicBezTo>
                      <a:pt x="3" y="78"/>
                      <a:pt x="4" y="79"/>
                      <a:pt x="6" y="79"/>
                    </a:cubicBezTo>
                    <a:cubicBezTo>
                      <a:pt x="8" y="79"/>
                      <a:pt x="9" y="78"/>
                      <a:pt x="10" y="77"/>
                    </a:cubicBezTo>
                    <a:cubicBezTo>
                      <a:pt x="11" y="75"/>
                      <a:pt x="12" y="73"/>
                      <a:pt x="13" y="69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6" y="69"/>
                      <a:pt x="46" y="69"/>
                      <a:pt x="46" y="69"/>
                    </a:cubicBezTo>
                    <a:cubicBezTo>
                      <a:pt x="46" y="70"/>
                      <a:pt x="47" y="71"/>
                      <a:pt x="47" y="73"/>
                    </a:cubicBezTo>
                    <a:cubicBezTo>
                      <a:pt x="48" y="75"/>
                      <a:pt x="49" y="76"/>
                      <a:pt x="49" y="76"/>
                    </a:cubicBezTo>
                    <a:cubicBezTo>
                      <a:pt x="50" y="77"/>
                      <a:pt x="50" y="78"/>
                      <a:pt x="51" y="78"/>
                    </a:cubicBezTo>
                    <a:cubicBezTo>
                      <a:pt x="52" y="79"/>
                      <a:pt x="53" y="79"/>
                      <a:pt x="54" y="79"/>
                    </a:cubicBezTo>
                    <a:cubicBezTo>
                      <a:pt x="55" y="79"/>
                      <a:pt x="57" y="78"/>
                      <a:pt x="58" y="77"/>
                    </a:cubicBezTo>
                    <a:cubicBezTo>
                      <a:pt x="59" y="75"/>
                      <a:pt x="60" y="73"/>
                      <a:pt x="60" y="72"/>
                    </a:cubicBezTo>
                    <a:cubicBezTo>
                      <a:pt x="60" y="70"/>
                      <a:pt x="59" y="67"/>
                      <a:pt x="58" y="64"/>
                    </a:cubicBezTo>
                    <a:lnTo>
                      <a:pt x="41" y="14"/>
                    </a:lnTo>
                    <a:close/>
                    <a:moveTo>
                      <a:pt x="20" y="48"/>
                    </a:moveTo>
                    <a:cubicBezTo>
                      <a:pt x="29" y="16"/>
                      <a:pt x="29" y="16"/>
                      <a:pt x="29" y="16"/>
                    </a:cubicBezTo>
                    <a:cubicBezTo>
                      <a:pt x="39" y="48"/>
                      <a:pt x="39" y="48"/>
                      <a:pt x="39" y="48"/>
                    </a:cubicBezTo>
                    <a:lnTo>
                      <a:pt x="20" y="48"/>
                    </a:lnTo>
                    <a:close/>
                  </a:path>
                </a:pathLst>
              </a:custGeom>
              <a:gradFill flip="none" rotWithShape="1">
                <a:gsLst>
                  <a:gs pos="13000">
                    <a:srgbClr val="0CA79F"/>
                  </a:gs>
                  <a:gs pos="73000">
                    <a:srgbClr val="846242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Freeform 358"/>
              <p:cNvSpPr>
                <a:spLocks/>
              </p:cNvSpPr>
              <p:nvPr/>
            </p:nvSpPr>
            <p:spPr bwMode="auto">
              <a:xfrm>
                <a:off x="7276543" y="1484030"/>
                <a:ext cx="87996" cy="134158"/>
              </a:xfrm>
              <a:custGeom>
                <a:avLst/>
                <a:gdLst>
                  <a:gd name="T0" fmla="*/ 45 w 52"/>
                  <a:gd name="T1" fmla="*/ 38 h 79"/>
                  <a:gd name="T2" fmla="*/ 38 w 52"/>
                  <a:gd name="T3" fmla="*/ 34 h 79"/>
                  <a:gd name="T4" fmla="*/ 28 w 52"/>
                  <a:gd name="T5" fmla="*/ 30 h 79"/>
                  <a:gd name="T6" fmla="*/ 22 w 52"/>
                  <a:gd name="T7" fmla="*/ 29 h 79"/>
                  <a:gd name="T8" fmla="*/ 18 w 52"/>
                  <a:gd name="T9" fmla="*/ 27 h 79"/>
                  <a:gd name="T10" fmla="*/ 15 w 52"/>
                  <a:gd name="T11" fmla="*/ 24 h 79"/>
                  <a:gd name="T12" fmla="*/ 14 w 52"/>
                  <a:gd name="T13" fmla="*/ 20 h 79"/>
                  <a:gd name="T14" fmla="*/ 17 w 52"/>
                  <a:gd name="T15" fmla="*/ 13 h 79"/>
                  <a:gd name="T16" fmla="*/ 25 w 52"/>
                  <a:gd name="T17" fmla="*/ 11 h 79"/>
                  <a:gd name="T18" fmla="*/ 33 w 52"/>
                  <a:gd name="T19" fmla="*/ 13 h 79"/>
                  <a:gd name="T20" fmla="*/ 37 w 52"/>
                  <a:gd name="T21" fmla="*/ 20 h 79"/>
                  <a:gd name="T22" fmla="*/ 40 w 52"/>
                  <a:gd name="T23" fmla="*/ 24 h 79"/>
                  <a:gd name="T24" fmla="*/ 43 w 52"/>
                  <a:gd name="T25" fmla="*/ 26 h 79"/>
                  <a:gd name="T26" fmla="*/ 48 w 52"/>
                  <a:gd name="T27" fmla="*/ 23 h 79"/>
                  <a:gd name="T28" fmla="*/ 49 w 52"/>
                  <a:gd name="T29" fmla="*/ 18 h 79"/>
                  <a:gd name="T30" fmla="*/ 48 w 52"/>
                  <a:gd name="T31" fmla="*/ 12 h 79"/>
                  <a:gd name="T32" fmla="*/ 44 w 52"/>
                  <a:gd name="T33" fmla="*/ 6 h 79"/>
                  <a:gd name="T34" fmla="*/ 36 w 52"/>
                  <a:gd name="T35" fmla="*/ 2 h 79"/>
                  <a:gd name="T36" fmla="*/ 26 w 52"/>
                  <a:gd name="T37" fmla="*/ 0 h 79"/>
                  <a:gd name="T38" fmla="*/ 13 w 52"/>
                  <a:gd name="T39" fmla="*/ 2 h 79"/>
                  <a:gd name="T40" fmla="*/ 4 w 52"/>
                  <a:gd name="T41" fmla="*/ 10 h 79"/>
                  <a:gd name="T42" fmla="*/ 2 w 52"/>
                  <a:gd name="T43" fmla="*/ 21 h 79"/>
                  <a:gd name="T44" fmla="*/ 4 w 52"/>
                  <a:gd name="T45" fmla="*/ 32 h 79"/>
                  <a:gd name="T46" fmla="*/ 12 w 52"/>
                  <a:gd name="T47" fmla="*/ 39 h 79"/>
                  <a:gd name="T48" fmla="*/ 24 w 52"/>
                  <a:gd name="T49" fmla="*/ 44 h 79"/>
                  <a:gd name="T50" fmla="*/ 32 w 52"/>
                  <a:gd name="T51" fmla="*/ 46 h 79"/>
                  <a:gd name="T52" fmla="*/ 37 w 52"/>
                  <a:gd name="T53" fmla="*/ 50 h 79"/>
                  <a:gd name="T54" fmla="*/ 39 w 52"/>
                  <a:gd name="T55" fmla="*/ 56 h 79"/>
                  <a:gd name="T56" fmla="*/ 35 w 52"/>
                  <a:gd name="T57" fmla="*/ 64 h 79"/>
                  <a:gd name="T58" fmla="*/ 26 w 52"/>
                  <a:gd name="T59" fmla="*/ 67 h 79"/>
                  <a:gd name="T60" fmla="*/ 19 w 52"/>
                  <a:gd name="T61" fmla="*/ 66 h 79"/>
                  <a:gd name="T62" fmla="*/ 15 w 52"/>
                  <a:gd name="T63" fmla="*/ 62 h 79"/>
                  <a:gd name="T64" fmla="*/ 12 w 52"/>
                  <a:gd name="T65" fmla="*/ 56 h 79"/>
                  <a:gd name="T66" fmla="*/ 10 w 52"/>
                  <a:gd name="T67" fmla="*/ 51 h 79"/>
                  <a:gd name="T68" fmla="*/ 6 w 52"/>
                  <a:gd name="T69" fmla="*/ 50 h 79"/>
                  <a:gd name="T70" fmla="*/ 2 w 52"/>
                  <a:gd name="T71" fmla="*/ 52 h 79"/>
                  <a:gd name="T72" fmla="*/ 0 w 52"/>
                  <a:gd name="T73" fmla="*/ 56 h 79"/>
                  <a:gd name="T74" fmla="*/ 3 w 52"/>
                  <a:gd name="T75" fmla="*/ 66 h 79"/>
                  <a:gd name="T76" fmla="*/ 10 w 52"/>
                  <a:gd name="T77" fmla="*/ 75 h 79"/>
                  <a:gd name="T78" fmla="*/ 26 w 52"/>
                  <a:gd name="T79" fmla="*/ 79 h 79"/>
                  <a:gd name="T80" fmla="*/ 40 w 52"/>
                  <a:gd name="T81" fmla="*/ 76 h 79"/>
                  <a:gd name="T82" fmla="*/ 49 w 52"/>
                  <a:gd name="T83" fmla="*/ 67 h 79"/>
                  <a:gd name="T84" fmla="*/ 52 w 52"/>
                  <a:gd name="T85" fmla="*/ 55 h 79"/>
                  <a:gd name="T86" fmla="*/ 50 w 52"/>
                  <a:gd name="T87" fmla="*/ 45 h 79"/>
                  <a:gd name="T88" fmla="*/ 45 w 52"/>
                  <a:gd name="T89" fmla="*/ 3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" h="79">
                    <a:moveTo>
                      <a:pt x="45" y="38"/>
                    </a:moveTo>
                    <a:cubicBezTo>
                      <a:pt x="43" y="36"/>
                      <a:pt x="41" y="35"/>
                      <a:pt x="38" y="34"/>
                    </a:cubicBezTo>
                    <a:cubicBezTo>
                      <a:pt x="35" y="33"/>
                      <a:pt x="31" y="31"/>
                      <a:pt x="28" y="30"/>
                    </a:cubicBezTo>
                    <a:cubicBezTo>
                      <a:pt x="25" y="30"/>
                      <a:pt x="23" y="29"/>
                      <a:pt x="22" y="29"/>
                    </a:cubicBezTo>
                    <a:cubicBezTo>
                      <a:pt x="20" y="28"/>
                      <a:pt x="19" y="27"/>
                      <a:pt x="18" y="27"/>
                    </a:cubicBezTo>
                    <a:cubicBezTo>
                      <a:pt x="17" y="26"/>
                      <a:pt x="16" y="25"/>
                      <a:pt x="15" y="24"/>
                    </a:cubicBezTo>
                    <a:cubicBezTo>
                      <a:pt x="14" y="23"/>
                      <a:pt x="14" y="21"/>
                      <a:pt x="14" y="20"/>
                    </a:cubicBezTo>
                    <a:cubicBezTo>
                      <a:pt x="14" y="17"/>
                      <a:pt x="15" y="15"/>
                      <a:pt x="17" y="13"/>
                    </a:cubicBezTo>
                    <a:cubicBezTo>
                      <a:pt x="19" y="12"/>
                      <a:pt x="22" y="11"/>
                      <a:pt x="25" y="11"/>
                    </a:cubicBezTo>
                    <a:cubicBezTo>
                      <a:pt x="29" y="11"/>
                      <a:pt x="31" y="12"/>
                      <a:pt x="33" y="13"/>
                    </a:cubicBezTo>
                    <a:cubicBezTo>
                      <a:pt x="35" y="15"/>
                      <a:pt x="36" y="17"/>
                      <a:pt x="37" y="20"/>
                    </a:cubicBezTo>
                    <a:cubicBezTo>
                      <a:pt x="38" y="22"/>
                      <a:pt x="39" y="23"/>
                      <a:pt x="40" y="24"/>
                    </a:cubicBezTo>
                    <a:cubicBezTo>
                      <a:pt x="41" y="25"/>
                      <a:pt x="42" y="26"/>
                      <a:pt x="43" y="26"/>
                    </a:cubicBezTo>
                    <a:cubicBezTo>
                      <a:pt x="45" y="26"/>
                      <a:pt x="46" y="25"/>
                      <a:pt x="48" y="23"/>
                    </a:cubicBezTo>
                    <a:cubicBezTo>
                      <a:pt x="49" y="22"/>
                      <a:pt x="49" y="20"/>
                      <a:pt x="49" y="18"/>
                    </a:cubicBezTo>
                    <a:cubicBezTo>
                      <a:pt x="49" y="16"/>
                      <a:pt x="49" y="14"/>
                      <a:pt x="48" y="12"/>
                    </a:cubicBezTo>
                    <a:cubicBezTo>
                      <a:pt x="47" y="10"/>
                      <a:pt x="46" y="8"/>
                      <a:pt x="44" y="6"/>
                    </a:cubicBezTo>
                    <a:cubicBezTo>
                      <a:pt x="42" y="4"/>
                      <a:pt x="39" y="3"/>
                      <a:pt x="36" y="2"/>
                    </a:cubicBezTo>
                    <a:cubicBezTo>
                      <a:pt x="33" y="0"/>
                      <a:pt x="30" y="0"/>
                      <a:pt x="26" y="0"/>
                    </a:cubicBezTo>
                    <a:cubicBezTo>
                      <a:pt x="21" y="0"/>
                      <a:pt x="17" y="1"/>
                      <a:pt x="13" y="2"/>
                    </a:cubicBezTo>
                    <a:cubicBezTo>
                      <a:pt x="9" y="4"/>
                      <a:pt x="6" y="7"/>
                      <a:pt x="4" y="10"/>
                    </a:cubicBezTo>
                    <a:cubicBezTo>
                      <a:pt x="3" y="13"/>
                      <a:pt x="2" y="17"/>
                      <a:pt x="2" y="21"/>
                    </a:cubicBezTo>
                    <a:cubicBezTo>
                      <a:pt x="2" y="26"/>
                      <a:pt x="2" y="29"/>
                      <a:pt x="4" y="32"/>
                    </a:cubicBezTo>
                    <a:cubicBezTo>
                      <a:pt x="6" y="35"/>
                      <a:pt x="9" y="38"/>
                      <a:pt x="12" y="39"/>
                    </a:cubicBezTo>
                    <a:cubicBezTo>
                      <a:pt x="15" y="41"/>
                      <a:pt x="19" y="43"/>
                      <a:pt x="24" y="44"/>
                    </a:cubicBezTo>
                    <a:cubicBezTo>
                      <a:pt x="27" y="45"/>
                      <a:pt x="30" y="46"/>
                      <a:pt x="32" y="46"/>
                    </a:cubicBezTo>
                    <a:cubicBezTo>
                      <a:pt x="34" y="47"/>
                      <a:pt x="36" y="48"/>
                      <a:pt x="37" y="50"/>
                    </a:cubicBezTo>
                    <a:cubicBezTo>
                      <a:pt x="38" y="52"/>
                      <a:pt x="39" y="54"/>
                      <a:pt x="39" y="56"/>
                    </a:cubicBezTo>
                    <a:cubicBezTo>
                      <a:pt x="39" y="59"/>
                      <a:pt x="38" y="62"/>
                      <a:pt x="35" y="64"/>
                    </a:cubicBezTo>
                    <a:cubicBezTo>
                      <a:pt x="33" y="66"/>
                      <a:pt x="30" y="67"/>
                      <a:pt x="26" y="67"/>
                    </a:cubicBezTo>
                    <a:cubicBezTo>
                      <a:pt x="23" y="67"/>
                      <a:pt x="21" y="67"/>
                      <a:pt x="19" y="66"/>
                    </a:cubicBezTo>
                    <a:cubicBezTo>
                      <a:pt x="17" y="65"/>
                      <a:pt x="16" y="63"/>
                      <a:pt x="15" y="62"/>
                    </a:cubicBezTo>
                    <a:cubicBezTo>
                      <a:pt x="14" y="60"/>
                      <a:pt x="13" y="58"/>
                      <a:pt x="12" y="56"/>
                    </a:cubicBezTo>
                    <a:cubicBezTo>
                      <a:pt x="12" y="54"/>
                      <a:pt x="11" y="52"/>
                      <a:pt x="10" y="51"/>
                    </a:cubicBezTo>
                    <a:cubicBezTo>
                      <a:pt x="9" y="50"/>
                      <a:pt x="8" y="50"/>
                      <a:pt x="6" y="50"/>
                    </a:cubicBezTo>
                    <a:cubicBezTo>
                      <a:pt x="4" y="50"/>
                      <a:pt x="3" y="50"/>
                      <a:pt x="2" y="52"/>
                    </a:cubicBezTo>
                    <a:cubicBezTo>
                      <a:pt x="1" y="53"/>
                      <a:pt x="0" y="54"/>
                      <a:pt x="0" y="56"/>
                    </a:cubicBezTo>
                    <a:cubicBezTo>
                      <a:pt x="0" y="60"/>
                      <a:pt x="1" y="63"/>
                      <a:pt x="3" y="66"/>
                    </a:cubicBezTo>
                    <a:cubicBezTo>
                      <a:pt x="5" y="70"/>
                      <a:pt x="7" y="72"/>
                      <a:pt x="10" y="75"/>
                    </a:cubicBezTo>
                    <a:cubicBezTo>
                      <a:pt x="14" y="77"/>
                      <a:pt x="20" y="79"/>
                      <a:pt x="26" y="79"/>
                    </a:cubicBezTo>
                    <a:cubicBezTo>
                      <a:pt x="32" y="79"/>
                      <a:pt x="36" y="78"/>
                      <a:pt x="40" y="76"/>
                    </a:cubicBezTo>
                    <a:cubicBezTo>
                      <a:pt x="44" y="74"/>
                      <a:pt x="47" y="71"/>
                      <a:pt x="49" y="67"/>
                    </a:cubicBezTo>
                    <a:cubicBezTo>
                      <a:pt x="51" y="63"/>
                      <a:pt x="52" y="59"/>
                      <a:pt x="52" y="55"/>
                    </a:cubicBezTo>
                    <a:cubicBezTo>
                      <a:pt x="52" y="51"/>
                      <a:pt x="51" y="48"/>
                      <a:pt x="50" y="45"/>
                    </a:cubicBezTo>
                    <a:cubicBezTo>
                      <a:pt x="49" y="42"/>
                      <a:pt x="47" y="40"/>
                      <a:pt x="45" y="38"/>
                    </a:cubicBezTo>
                    <a:close/>
                  </a:path>
                </a:pathLst>
              </a:custGeom>
              <a:gradFill flip="none" rotWithShape="1">
                <a:gsLst>
                  <a:gs pos="13000">
                    <a:srgbClr val="0CA79F"/>
                  </a:gs>
                  <a:gs pos="73000">
                    <a:srgbClr val="846242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4829285" y="2352885"/>
            <a:ext cx="854383" cy="855696"/>
            <a:chOff x="3750714" y="2923481"/>
            <a:chExt cx="854383" cy="855696"/>
          </a:xfrm>
        </p:grpSpPr>
        <p:sp>
          <p:nvSpPr>
            <p:cNvPr id="65" name="MH_Other_4"/>
            <p:cNvSpPr/>
            <p:nvPr>
              <p:custDataLst>
                <p:tags r:id="rId13"/>
              </p:custDataLst>
            </p:nvPr>
          </p:nvSpPr>
          <p:spPr>
            <a:xfrm>
              <a:off x="3750714" y="2923481"/>
              <a:ext cx="854383" cy="855696"/>
            </a:xfrm>
            <a:prstGeom prst="ellipse">
              <a:avLst/>
            </a:prstGeom>
            <a:solidFill>
              <a:srgbClr val="EC96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359"/>
            <p:cNvSpPr>
              <a:spLocks noEditPoints="1"/>
            </p:cNvSpPr>
            <p:nvPr/>
          </p:nvSpPr>
          <p:spPr bwMode="auto">
            <a:xfrm>
              <a:off x="3975126" y="3144961"/>
              <a:ext cx="386767" cy="395618"/>
            </a:xfrm>
            <a:custGeom>
              <a:avLst/>
              <a:gdLst>
                <a:gd name="T0" fmla="*/ 317 w 370"/>
                <a:gd name="T1" fmla="*/ 63 h 378"/>
                <a:gd name="T2" fmla="*/ 361 w 370"/>
                <a:gd name="T3" fmla="*/ 13 h 378"/>
                <a:gd name="T4" fmla="*/ 346 w 370"/>
                <a:gd name="T5" fmla="*/ 0 h 378"/>
                <a:gd name="T6" fmla="*/ 302 w 370"/>
                <a:gd name="T7" fmla="*/ 49 h 378"/>
                <a:gd name="T8" fmla="*/ 185 w 370"/>
                <a:gd name="T9" fmla="*/ 8 h 378"/>
                <a:gd name="T10" fmla="*/ 0 w 370"/>
                <a:gd name="T11" fmla="*/ 193 h 378"/>
                <a:gd name="T12" fmla="*/ 185 w 370"/>
                <a:gd name="T13" fmla="*/ 378 h 378"/>
                <a:gd name="T14" fmla="*/ 370 w 370"/>
                <a:gd name="T15" fmla="*/ 193 h 378"/>
                <a:gd name="T16" fmla="*/ 317 w 370"/>
                <a:gd name="T17" fmla="*/ 63 h 378"/>
                <a:gd name="T18" fmla="*/ 185 w 370"/>
                <a:gd name="T19" fmla="*/ 332 h 378"/>
                <a:gd name="T20" fmla="*/ 46 w 370"/>
                <a:gd name="T21" fmla="*/ 193 h 378"/>
                <a:gd name="T22" fmla="*/ 185 w 370"/>
                <a:gd name="T23" fmla="*/ 54 h 378"/>
                <a:gd name="T24" fmla="*/ 271 w 370"/>
                <a:gd name="T25" fmla="*/ 84 h 378"/>
                <a:gd name="T26" fmla="*/ 258 w 370"/>
                <a:gd name="T27" fmla="*/ 99 h 378"/>
                <a:gd name="T28" fmla="*/ 185 w 370"/>
                <a:gd name="T29" fmla="*/ 74 h 378"/>
                <a:gd name="T30" fmla="*/ 66 w 370"/>
                <a:gd name="T31" fmla="*/ 193 h 378"/>
                <a:gd name="T32" fmla="*/ 185 w 370"/>
                <a:gd name="T33" fmla="*/ 311 h 378"/>
                <a:gd name="T34" fmla="*/ 304 w 370"/>
                <a:gd name="T35" fmla="*/ 193 h 378"/>
                <a:gd name="T36" fmla="*/ 273 w 370"/>
                <a:gd name="T37" fmla="*/ 113 h 378"/>
                <a:gd name="T38" fmla="*/ 286 w 370"/>
                <a:gd name="T39" fmla="*/ 97 h 378"/>
                <a:gd name="T40" fmla="*/ 324 w 370"/>
                <a:gd name="T41" fmla="*/ 193 h 378"/>
                <a:gd name="T42" fmla="*/ 185 w 370"/>
                <a:gd name="T43" fmla="*/ 332 h 378"/>
                <a:gd name="T44" fmla="*/ 257 w 370"/>
                <a:gd name="T45" fmla="*/ 193 h 378"/>
                <a:gd name="T46" fmla="*/ 185 w 370"/>
                <a:gd name="T47" fmla="*/ 265 h 378"/>
                <a:gd name="T48" fmla="*/ 113 w 370"/>
                <a:gd name="T49" fmla="*/ 193 h 378"/>
                <a:gd name="T50" fmla="*/ 185 w 370"/>
                <a:gd name="T51" fmla="*/ 121 h 378"/>
                <a:gd name="T52" fmla="*/ 217 w 370"/>
                <a:gd name="T53" fmla="*/ 128 h 378"/>
                <a:gd name="T54" fmla="*/ 207 w 370"/>
                <a:gd name="T55" fmla="*/ 148 h 378"/>
                <a:gd name="T56" fmla="*/ 185 w 370"/>
                <a:gd name="T57" fmla="*/ 143 h 378"/>
                <a:gd name="T58" fmla="*/ 135 w 370"/>
                <a:gd name="T59" fmla="*/ 193 h 378"/>
                <a:gd name="T60" fmla="*/ 185 w 370"/>
                <a:gd name="T61" fmla="*/ 243 h 378"/>
                <a:gd name="T62" fmla="*/ 235 w 370"/>
                <a:gd name="T63" fmla="*/ 193 h 378"/>
                <a:gd name="T64" fmla="*/ 229 w 370"/>
                <a:gd name="T65" fmla="*/ 169 h 378"/>
                <a:gd name="T66" fmla="*/ 247 w 370"/>
                <a:gd name="T67" fmla="*/ 157 h 378"/>
                <a:gd name="T68" fmla="*/ 257 w 370"/>
                <a:gd name="T69" fmla="*/ 19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0" h="378">
                  <a:moveTo>
                    <a:pt x="317" y="63"/>
                  </a:moveTo>
                  <a:cubicBezTo>
                    <a:pt x="361" y="13"/>
                    <a:pt x="361" y="13"/>
                    <a:pt x="361" y="13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02" y="49"/>
                    <a:pt x="302" y="49"/>
                    <a:pt x="302" y="49"/>
                  </a:cubicBezTo>
                  <a:cubicBezTo>
                    <a:pt x="270" y="23"/>
                    <a:pt x="229" y="8"/>
                    <a:pt x="185" y="8"/>
                  </a:cubicBezTo>
                  <a:cubicBezTo>
                    <a:pt x="83" y="8"/>
                    <a:pt x="0" y="91"/>
                    <a:pt x="0" y="193"/>
                  </a:cubicBezTo>
                  <a:cubicBezTo>
                    <a:pt x="0" y="295"/>
                    <a:pt x="83" y="378"/>
                    <a:pt x="185" y="378"/>
                  </a:cubicBezTo>
                  <a:cubicBezTo>
                    <a:pt x="287" y="378"/>
                    <a:pt x="370" y="295"/>
                    <a:pt x="370" y="193"/>
                  </a:cubicBezTo>
                  <a:cubicBezTo>
                    <a:pt x="370" y="142"/>
                    <a:pt x="350" y="96"/>
                    <a:pt x="317" y="63"/>
                  </a:cubicBezTo>
                  <a:close/>
                  <a:moveTo>
                    <a:pt x="185" y="332"/>
                  </a:moveTo>
                  <a:cubicBezTo>
                    <a:pt x="108" y="332"/>
                    <a:pt x="46" y="269"/>
                    <a:pt x="46" y="193"/>
                  </a:cubicBezTo>
                  <a:cubicBezTo>
                    <a:pt x="46" y="116"/>
                    <a:pt x="108" y="54"/>
                    <a:pt x="185" y="54"/>
                  </a:cubicBezTo>
                  <a:cubicBezTo>
                    <a:pt x="218" y="54"/>
                    <a:pt x="248" y="65"/>
                    <a:pt x="271" y="84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38" y="83"/>
                    <a:pt x="212" y="74"/>
                    <a:pt x="185" y="74"/>
                  </a:cubicBezTo>
                  <a:cubicBezTo>
                    <a:pt x="120" y="74"/>
                    <a:pt x="66" y="127"/>
                    <a:pt x="66" y="193"/>
                  </a:cubicBezTo>
                  <a:cubicBezTo>
                    <a:pt x="66" y="258"/>
                    <a:pt x="120" y="311"/>
                    <a:pt x="185" y="311"/>
                  </a:cubicBezTo>
                  <a:cubicBezTo>
                    <a:pt x="251" y="311"/>
                    <a:pt x="304" y="258"/>
                    <a:pt x="304" y="193"/>
                  </a:cubicBezTo>
                  <a:cubicBezTo>
                    <a:pt x="304" y="162"/>
                    <a:pt x="292" y="134"/>
                    <a:pt x="273" y="113"/>
                  </a:cubicBezTo>
                  <a:cubicBezTo>
                    <a:pt x="286" y="97"/>
                    <a:pt x="286" y="97"/>
                    <a:pt x="286" y="97"/>
                  </a:cubicBezTo>
                  <a:cubicBezTo>
                    <a:pt x="310" y="122"/>
                    <a:pt x="324" y="156"/>
                    <a:pt x="324" y="193"/>
                  </a:cubicBezTo>
                  <a:cubicBezTo>
                    <a:pt x="324" y="269"/>
                    <a:pt x="262" y="332"/>
                    <a:pt x="185" y="332"/>
                  </a:cubicBezTo>
                  <a:close/>
                  <a:moveTo>
                    <a:pt x="257" y="193"/>
                  </a:moveTo>
                  <a:cubicBezTo>
                    <a:pt x="257" y="232"/>
                    <a:pt x="225" y="265"/>
                    <a:pt x="185" y="265"/>
                  </a:cubicBezTo>
                  <a:cubicBezTo>
                    <a:pt x="145" y="265"/>
                    <a:pt x="113" y="232"/>
                    <a:pt x="113" y="193"/>
                  </a:cubicBezTo>
                  <a:cubicBezTo>
                    <a:pt x="113" y="153"/>
                    <a:pt x="145" y="121"/>
                    <a:pt x="185" y="121"/>
                  </a:cubicBezTo>
                  <a:cubicBezTo>
                    <a:pt x="197" y="121"/>
                    <a:pt x="207" y="124"/>
                    <a:pt x="217" y="128"/>
                  </a:cubicBezTo>
                  <a:cubicBezTo>
                    <a:pt x="207" y="148"/>
                    <a:pt x="207" y="148"/>
                    <a:pt x="207" y="148"/>
                  </a:cubicBezTo>
                  <a:cubicBezTo>
                    <a:pt x="200" y="145"/>
                    <a:pt x="193" y="143"/>
                    <a:pt x="185" y="143"/>
                  </a:cubicBezTo>
                  <a:cubicBezTo>
                    <a:pt x="158" y="143"/>
                    <a:pt x="135" y="165"/>
                    <a:pt x="135" y="193"/>
                  </a:cubicBezTo>
                  <a:cubicBezTo>
                    <a:pt x="135" y="220"/>
                    <a:pt x="158" y="243"/>
                    <a:pt x="185" y="243"/>
                  </a:cubicBezTo>
                  <a:cubicBezTo>
                    <a:pt x="212" y="243"/>
                    <a:pt x="235" y="220"/>
                    <a:pt x="235" y="193"/>
                  </a:cubicBezTo>
                  <a:cubicBezTo>
                    <a:pt x="235" y="184"/>
                    <a:pt x="233" y="176"/>
                    <a:pt x="229" y="169"/>
                  </a:cubicBezTo>
                  <a:cubicBezTo>
                    <a:pt x="247" y="157"/>
                    <a:pt x="247" y="157"/>
                    <a:pt x="247" y="157"/>
                  </a:cubicBezTo>
                  <a:cubicBezTo>
                    <a:pt x="253" y="167"/>
                    <a:pt x="257" y="180"/>
                    <a:pt x="257" y="1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2516092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105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205"/>
                            </p:stCondLst>
                            <p:childTnLst>
                              <p:par>
                                <p:cTn id="6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810"/>
                            </p:stCondLst>
                            <p:childTnLst>
                              <p:par>
                                <p:cTn id="7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910"/>
                            </p:stCondLst>
                            <p:childTnLst>
                              <p:par>
                                <p:cTn id="8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15"/>
                            </p:stCondLst>
                            <p:childTnLst>
                              <p:par>
                                <p:cTn id="9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615"/>
                            </p:stCondLst>
                            <p:childTnLst>
                              <p:par>
                                <p:cTn id="9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220"/>
                            </p:stCondLst>
                            <p:childTnLst>
                              <p:par>
                                <p:cTn id="10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矩形 60"/>
          <p:cNvSpPr/>
          <p:nvPr/>
        </p:nvSpPr>
        <p:spPr>
          <a:xfrm>
            <a:off x="1738087" y="3300899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任意多边形 54"/>
          <p:cNvSpPr/>
          <p:nvPr/>
        </p:nvSpPr>
        <p:spPr>
          <a:xfrm rot="5400000">
            <a:off x="10148921" y="2274209"/>
            <a:ext cx="180000" cy="2309585"/>
          </a:xfrm>
          <a:custGeom>
            <a:avLst/>
            <a:gdLst>
              <a:gd name="connsiteX0" fmla="*/ 0 w 180000"/>
              <a:gd name="connsiteY0" fmla="*/ 2309585 h 2309585"/>
              <a:gd name="connsiteX1" fmla="*/ 0 w 180000"/>
              <a:gd name="connsiteY1" fmla="*/ 0 h 2309585"/>
              <a:gd name="connsiteX2" fmla="*/ 180000 w 180000"/>
              <a:gd name="connsiteY2" fmla="*/ 0 h 2309585"/>
              <a:gd name="connsiteX3" fmla="*/ 180000 w 180000"/>
              <a:gd name="connsiteY3" fmla="*/ 2309585 h 2309585"/>
              <a:gd name="connsiteX4" fmla="*/ 0 w 180000"/>
              <a:gd name="connsiteY4" fmla="*/ 2309585 h 230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2309585">
                <a:moveTo>
                  <a:pt x="0" y="2309585"/>
                </a:moveTo>
                <a:lnTo>
                  <a:pt x="0" y="0"/>
                </a:lnTo>
                <a:lnTo>
                  <a:pt x="180000" y="0"/>
                </a:lnTo>
                <a:lnTo>
                  <a:pt x="180000" y="2309585"/>
                </a:lnTo>
                <a:lnTo>
                  <a:pt x="0" y="2309585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215087" y="0"/>
            <a:ext cx="180000" cy="6858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82857" y="1799773"/>
            <a:ext cx="869043" cy="5058229"/>
          </a:xfrm>
          <a:prstGeom prst="rect">
            <a:avLst/>
          </a:prstGeom>
          <a:solidFill>
            <a:srgbClr val="EFE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077299" y="765630"/>
            <a:ext cx="8629324" cy="532674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任意多边形 41"/>
          <p:cNvSpPr/>
          <p:nvPr/>
        </p:nvSpPr>
        <p:spPr>
          <a:xfrm>
            <a:off x="9804400" y="472428"/>
            <a:ext cx="180000" cy="180000"/>
          </a:xfrm>
          <a:custGeom>
            <a:avLst/>
            <a:gdLst>
              <a:gd name="connsiteX0" fmla="*/ 0 w 180000"/>
              <a:gd name="connsiteY0" fmla="*/ 0 h 180000"/>
              <a:gd name="connsiteX1" fmla="*/ 180000 w 180000"/>
              <a:gd name="connsiteY1" fmla="*/ 0 h 180000"/>
              <a:gd name="connsiteX2" fmla="*/ 180000 w 180000"/>
              <a:gd name="connsiteY2" fmla="*/ 180000 h 180000"/>
              <a:gd name="connsiteX3" fmla="*/ 0 w 180000"/>
              <a:gd name="connsiteY3" fmla="*/ 180000 h 180000"/>
              <a:gd name="connsiteX4" fmla="*/ 0 w 180000"/>
              <a:gd name="connsiteY4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9804400" y="0"/>
            <a:ext cx="180000" cy="472428"/>
          </a:xfrm>
          <a:custGeom>
            <a:avLst/>
            <a:gdLst>
              <a:gd name="connsiteX0" fmla="*/ 0 w 180000"/>
              <a:gd name="connsiteY0" fmla="*/ 0 h 472428"/>
              <a:gd name="connsiteX1" fmla="*/ 180000 w 180000"/>
              <a:gd name="connsiteY1" fmla="*/ 0 h 472428"/>
              <a:gd name="connsiteX2" fmla="*/ 180000 w 180000"/>
              <a:gd name="connsiteY2" fmla="*/ 472428 h 472428"/>
              <a:gd name="connsiteX3" fmla="*/ 0 w 180000"/>
              <a:gd name="connsiteY3" fmla="*/ 472428 h 472428"/>
              <a:gd name="connsiteX4" fmla="*/ 0 w 180000"/>
              <a:gd name="connsiteY4" fmla="*/ 0 h 4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472428">
                <a:moveTo>
                  <a:pt x="0" y="0"/>
                </a:moveTo>
                <a:lnTo>
                  <a:pt x="180000" y="0"/>
                </a:lnTo>
                <a:lnTo>
                  <a:pt x="180000" y="472428"/>
                </a:lnTo>
                <a:lnTo>
                  <a:pt x="0" y="472428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任意多边形 50"/>
          <p:cNvSpPr/>
          <p:nvPr/>
        </p:nvSpPr>
        <p:spPr>
          <a:xfrm>
            <a:off x="11393715" y="472428"/>
            <a:ext cx="180000" cy="180000"/>
          </a:xfrm>
          <a:custGeom>
            <a:avLst/>
            <a:gdLst>
              <a:gd name="connsiteX0" fmla="*/ 0 w 180000"/>
              <a:gd name="connsiteY0" fmla="*/ 0 h 180000"/>
              <a:gd name="connsiteX1" fmla="*/ 180000 w 180000"/>
              <a:gd name="connsiteY1" fmla="*/ 0 h 180000"/>
              <a:gd name="connsiteX2" fmla="*/ 180000 w 180000"/>
              <a:gd name="connsiteY2" fmla="*/ 180000 h 180000"/>
              <a:gd name="connsiteX3" fmla="*/ 0 w 180000"/>
              <a:gd name="connsiteY3" fmla="*/ 180000 h 180000"/>
              <a:gd name="connsiteX4" fmla="*/ 0 w 180000"/>
              <a:gd name="connsiteY4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任意多边形 48"/>
          <p:cNvSpPr/>
          <p:nvPr/>
        </p:nvSpPr>
        <p:spPr>
          <a:xfrm>
            <a:off x="9984400" y="472428"/>
            <a:ext cx="1409315" cy="180000"/>
          </a:xfrm>
          <a:custGeom>
            <a:avLst/>
            <a:gdLst>
              <a:gd name="connsiteX0" fmla="*/ 0 w 1409314"/>
              <a:gd name="connsiteY0" fmla="*/ 0 h 180000"/>
              <a:gd name="connsiteX1" fmla="*/ 1409314 w 1409314"/>
              <a:gd name="connsiteY1" fmla="*/ 0 h 180000"/>
              <a:gd name="connsiteX2" fmla="*/ 1409314 w 1409314"/>
              <a:gd name="connsiteY2" fmla="*/ 180000 h 180000"/>
              <a:gd name="connsiteX3" fmla="*/ 0 w 1409314"/>
              <a:gd name="connsiteY3" fmla="*/ 180000 h 180000"/>
              <a:gd name="connsiteX4" fmla="*/ 0 w 1409314"/>
              <a:gd name="connsiteY4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314" h="180000">
                <a:moveTo>
                  <a:pt x="0" y="0"/>
                </a:moveTo>
                <a:lnTo>
                  <a:pt x="1409314" y="0"/>
                </a:lnTo>
                <a:lnTo>
                  <a:pt x="1409314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任意多边形 56"/>
          <p:cNvSpPr/>
          <p:nvPr/>
        </p:nvSpPr>
        <p:spPr>
          <a:xfrm rot="5400000">
            <a:off x="11393715" y="3338999"/>
            <a:ext cx="180000" cy="180000"/>
          </a:xfrm>
          <a:custGeom>
            <a:avLst/>
            <a:gdLst>
              <a:gd name="connsiteX0" fmla="*/ 0 w 180000"/>
              <a:gd name="connsiteY0" fmla="*/ 180000 h 180000"/>
              <a:gd name="connsiteX1" fmla="*/ 0 w 180000"/>
              <a:gd name="connsiteY1" fmla="*/ 0 h 180000"/>
              <a:gd name="connsiteX2" fmla="*/ 180000 w 180000"/>
              <a:gd name="connsiteY2" fmla="*/ 0 h 180000"/>
              <a:gd name="connsiteX3" fmla="*/ 180000 w 180000"/>
              <a:gd name="connsiteY3" fmla="*/ 180000 h 180000"/>
              <a:gd name="connsiteX4" fmla="*/ 0 w 180000"/>
              <a:gd name="connsiteY4" fmla="*/ 18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0" y="180000"/>
                </a:moveTo>
                <a:lnTo>
                  <a:pt x="0" y="0"/>
                </a:ln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任意多边形 55"/>
          <p:cNvSpPr/>
          <p:nvPr/>
        </p:nvSpPr>
        <p:spPr>
          <a:xfrm rot="5400000">
            <a:off x="10140431" y="1905713"/>
            <a:ext cx="2686571" cy="180000"/>
          </a:xfrm>
          <a:custGeom>
            <a:avLst/>
            <a:gdLst>
              <a:gd name="connsiteX0" fmla="*/ 0 w 2686571"/>
              <a:gd name="connsiteY0" fmla="*/ 180000 h 180000"/>
              <a:gd name="connsiteX1" fmla="*/ 0 w 2686571"/>
              <a:gd name="connsiteY1" fmla="*/ 0 h 180000"/>
              <a:gd name="connsiteX2" fmla="*/ 2686571 w 2686571"/>
              <a:gd name="connsiteY2" fmla="*/ 0 h 180000"/>
              <a:gd name="connsiteX3" fmla="*/ 2686571 w 2686571"/>
              <a:gd name="connsiteY3" fmla="*/ 180000 h 180000"/>
              <a:gd name="connsiteX4" fmla="*/ 0 w 2686571"/>
              <a:gd name="connsiteY4" fmla="*/ 18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6571" h="180000">
                <a:moveTo>
                  <a:pt x="0" y="180000"/>
                </a:moveTo>
                <a:lnTo>
                  <a:pt x="0" y="0"/>
                </a:lnTo>
                <a:lnTo>
                  <a:pt x="2686571" y="0"/>
                </a:lnTo>
                <a:lnTo>
                  <a:pt x="2686571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685800" y="1062524"/>
            <a:ext cx="0" cy="455295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247651" y="2533650"/>
            <a:ext cx="0" cy="14097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2" name="Freeform 11"/>
          <p:cNvSpPr>
            <a:spLocks/>
          </p:cNvSpPr>
          <p:nvPr/>
        </p:nvSpPr>
        <p:spPr bwMode="auto">
          <a:xfrm flipV="1">
            <a:off x="3503466" y="2493652"/>
            <a:ext cx="6203157" cy="145270"/>
          </a:xfrm>
          <a:custGeom>
            <a:avLst/>
            <a:gdLst>
              <a:gd name="T0" fmla="*/ 0 w 2728"/>
              <a:gd name="T1" fmla="*/ 0 h 64"/>
              <a:gd name="T2" fmla="*/ 195 w 2728"/>
              <a:gd name="T3" fmla="*/ 64 h 64"/>
              <a:gd name="T4" fmla="*/ 390 w 2728"/>
              <a:gd name="T5" fmla="*/ 0 h 64"/>
              <a:gd name="T6" fmla="*/ 584 w 2728"/>
              <a:gd name="T7" fmla="*/ 64 h 64"/>
              <a:gd name="T8" fmla="*/ 779 w 2728"/>
              <a:gd name="T9" fmla="*/ 0 h 64"/>
              <a:gd name="T10" fmla="*/ 974 w 2728"/>
              <a:gd name="T11" fmla="*/ 64 h 64"/>
              <a:gd name="T12" fmla="*/ 1169 w 2728"/>
              <a:gd name="T13" fmla="*/ 0 h 64"/>
              <a:gd name="T14" fmla="*/ 1364 w 2728"/>
              <a:gd name="T15" fmla="*/ 64 h 64"/>
              <a:gd name="T16" fmla="*/ 1559 w 2728"/>
              <a:gd name="T17" fmla="*/ 0 h 64"/>
              <a:gd name="T18" fmla="*/ 1753 w 2728"/>
              <a:gd name="T19" fmla="*/ 64 h 64"/>
              <a:gd name="T20" fmla="*/ 1948 w 2728"/>
              <a:gd name="T21" fmla="*/ 0 h 64"/>
              <a:gd name="T22" fmla="*/ 2143 w 2728"/>
              <a:gd name="T23" fmla="*/ 64 h 64"/>
              <a:gd name="T24" fmla="*/ 2338 w 2728"/>
              <a:gd name="T25" fmla="*/ 0 h 64"/>
              <a:gd name="T26" fmla="*/ 2533 w 2728"/>
              <a:gd name="T27" fmla="*/ 64 h 64"/>
              <a:gd name="T28" fmla="*/ 2728 w 2728"/>
              <a:gd name="T29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728" h="64">
                <a:moveTo>
                  <a:pt x="0" y="0"/>
                </a:moveTo>
                <a:cubicBezTo>
                  <a:pt x="97" y="0"/>
                  <a:pt x="97" y="64"/>
                  <a:pt x="195" y="64"/>
                </a:cubicBezTo>
                <a:cubicBezTo>
                  <a:pt x="292" y="64"/>
                  <a:pt x="292" y="0"/>
                  <a:pt x="390" y="0"/>
                </a:cubicBezTo>
                <a:cubicBezTo>
                  <a:pt x="487" y="0"/>
                  <a:pt x="487" y="64"/>
                  <a:pt x="584" y="64"/>
                </a:cubicBezTo>
                <a:cubicBezTo>
                  <a:pt x="682" y="64"/>
                  <a:pt x="682" y="0"/>
                  <a:pt x="779" y="0"/>
                </a:cubicBezTo>
                <a:cubicBezTo>
                  <a:pt x="877" y="0"/>
                  <a:pt x="877" y="64"/>
                  <a:pt x="974" y="64"/>
                </a:cubicBezTo>
                <a:cubicBezTo>
                  <a:pt x="1071" y="64"/>
                  <a:pt x="1071" y="0"/>
                  <a:pt x="1169" y="0"/>
                </a:cubicBezTo>
                <a:cubicBezTo>
                  <a:pt x="1266" y="0"/>
                  <a:pt x="1266" y="64"/>
                  <a:pt x="1364" y="64"/>
                </a:cubicBezTo>
                <a:cubicBezTo>
                  <a:pt x="1461" y="64"/>
                  <a:pt x="1461" y="0"/>
                  <a:pt x="1559" y="0"/>
                </a:cubicBezTo>
                <a:cubicBezTo>
                  <a:pt x="1656" y="0"/>
                  <a:pt x="1656" y="64"/>
                  <a:pt x="1753" y="64"/>
                </a:cubicBezTo>
                <a:cubicBezTo>
                  <a:pt x="1851" y="64"/>
                  <a:pt x="1851" y="0"/>
                  <a:pt x="1948" y="0"/>
                </a:cubicBezTo>
                <a:cubicBezTo>
                  <a:pt x="2046" y="0"/>
                  <a:pt x="2046" y="64"/>
                  <a:pt x="2143" y="64"/>
                </a:cubicBezTo>
                <a:cubicBezTo>
                  <a:pt x="2241" y="64"/>
                  <a:pt x="2241" y="0"/>
                  <a:pt x="2338" y="0"/>
                </a:cubicBezTo>
                <a:cubicBezTo>
                  <a:pt x="2435" y="0"/>
                  <a:pt x="2435" y="64"/>
                  <a:pt x="2533" y="64"/>
                </a:cubicBezTo>
                <a:cubicBezTo>
                  <a:pt x="2630" y="64"/>
                  <a:pt x="2630" y="0"/>
                  <a:pt x="2728" y="0"/>
                </a:cubicBezTo>
              </a:path>
            </a:pathLst>
          </a:custGeom>
          <a:noFill/>
          <a:ln w="49213" cap="flat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0209607" y="2155033"/>
            <a:ext cx="740228" cy="740228"/>
          </a:xfrm>
          <a:prstGeom prst="ellipse">
            <a:avLst/>
          </a:prstGeom>
          <a:solidFill>
            <a:srgbClr val="92A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aphicFrame>
        <p:nvGraphicFramePr>
          <p:cNvPr id="17" name="图表 16"/>
          <p:cNvGraphicFramePr/>
          <p:nvPr>
            <p:extLst>
              <p:ext uri="{D42A27DB-BD31-4B8C-83A1-F6EECF244321}">
                <p14:modId xmlns:p14="http://schemas.microsoft.com/office/powerpoint/2010/main" val="3374929878"/>
              </p:ext>
            </p:extLst>
          </p:nvPr>
        </p:nvGraphicFramePr>
        <p:xfrm>
          <a:off x="1521728" y="2706809"/>
          <a:ext cx="5958144" cy="260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MH_Text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1728" y="1312581"/>
            <a:ext cx="7742379" cy="78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altLang="zh-CN" sz="14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</p:spTree>
    <p:extLst>
      <p:ext uri="{BB962C8B-B14F-4D97-AF65-F5344CB8AC3E}">
        <p14:creationId xmlns:p14="http://schemas.microsoft.com/office/powerpoint/2010/main" val="2539592240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Sub>
          <a:bldChart bld="category"/>
        </p:bldSub>
      </p:bldGraphic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804400" y="3276600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215087" y="3276600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 5"/>
          <p:cNvSpPr/>
          <p:nvPr/>
        </p:nvSpPr>
        <p:spPr>
          <a:xfrm rot="5400000">
            <a:off x="3471411" y="1785674"/>
            <a:ext cx="180000" cy="3286651"/>
          </a:xfrm>
          <a:custGeom>
            <a:avLst/>
            <a:gdLst>
              <a:gd name="connsiteX0" fmla="*/ 0 w 180000"/>
              <a:gd name="connsiteY0" fmla="*/ 3286650 h 3286650"/>
              <a:gd name="connsiteX1" fmla="*/ 0 w 180000"/>
              <a:gd name="connsiteY1" fmla="*/ 0 h 3286650"/>
              <a:gd name="connsiteX2" fmla="*/ 180000 w 180000"/>
              <a:gd name="connsiteY2" fmla="*/ 0 h 3286650"/>
              <a:gd name="connsiteX3" fmla="*/ 180000 w 180000"/>
              <a:gd name="connsiteY3" fmla="*/ 3286650 h 3286650"/>
              <a:gd name="connsiteX4" fmla="*/ 0 w 180000"/>
              <a:gd name="connsiteY4" fmla="*/ 3286650 h 328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3286650">
                <a:moveTo>
                  <a:pt x="0" y="3286650"/>
                </a:moveTo>
                <a:lnTo>
                  <a:pt x="0" y="0"/>
                </a:lnTo>
                <a:lnTo>
                  <a:pt x="180000" y="0"/>
                </a:lnTo>
                <a:lnTo>
                  <a:pt x="180000" y="3286650"/>
                </a:lnTo>
                <a:lnTo>
                  <a:pt x="0" y="328665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99695" y="765630"/>
            <a:ext cx="8629324" cy="532674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 rot="5400000">
            <a:off x="1738087" y="3338999"/>
            <a:ext cx="180000" cy="180000"/>
          </a:xfrm>
          <a:custGeom>
            <a:avLst/>
            <a:gdLst>
              <a:gd name="connsiteX0" fmla="*/ 0 w 180000"/>
              <a:gd name="connsiteY0" fmla="*/ 180000 h 180000"/>
              <a:gd name="connsiteX1" fmla="*/ 0 w 180000"/>
              <a:gd name="connsiteY1" fmla="*/ 0 h 180000"/>
              <a:gd name="connsiteX2" fmla="*/ 180000 w 180000"/>
              <a:gd name="connsiteY2" fmla="*/ 0 h 180000"/>
              <a:gd name="connsiteX3" fmla="*/ 180000 w 180000"/>
              <a:gd name="connsiteY3" fmla="*/ 180000 h 180000"/>
              <a:gd name="connsiteX4" fmla="*/ 0 w 180000"/>
              <a:gd name="connsiteY4" fmla="*/ 18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0" y="180000"/>
                </a:moveTo>
                <a:lnTo>
                  <a:pt x="0" y="0"/>
                </a:ln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/>
        </p:nvSpPr>
        <p:spPr>
          <a:xfrm rot="5400000">
            <a:off x="151685" y="1572599"/>
            <a:ext cx="3352800" cy="180000"/>
          </a:xfrm>
          <a:custGeom>
            <a:avLst/>
            <a:gdLst>
              <a:gd name="connsiteX0" fmla="*/ 0 w 3352800"/>
              <a:gd name="connsiteY0" fmla="*/ 180000 h 180000"/>
              <a:gd name="connsiteX1" fmla="*/ 0 w 3352800"/>
              <a:gd name="connsiteY1" fmla="*/ 0 h 180000"/>
              <a:gd name="connsiteX2" fmla="*/ 3352800 w 3352800"/>
              <a:gd name="connsiteY2" fmla="*/ 0 h 180000"/>
              <a:gd name="connsiteX3" fmla="*/ 3352800 w 3352800"/>
              <a:gd name="connsiteY3" fmla="*/ 180000 h 180000"/>
              <a:gd name="connsiteX4" fmla="*/ 0 w 3352800"/>
              <a:gd name="connsiteY4" fmla="*/ 18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180000">
                <a:moveTo>
                  <a:pt x="0" y="180000"/>
                </a:moveTo>
                <a:lnTo>
                  <a:pt x="0" y="0"/>
                </a:lnTo>
                <a:lnTo>
                  <a:pt x="3352800" y="0"/>
                </a:lnTo>
                <a:lnTo>
                  <a:pt x="33528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Group 4"/>
          <p:cNvGrpSpPr>
            <a:grpSpLocks noChangeAspect="1"/>
          </p:cNvGrpSpPr>
          <p:nvPr/>
        </p:nvGrpSpPr>
        <p:grpSpPr bwMode="auto">
          <a:xfrm rot="16200000">
            <a:off x="-2043552" y="3587751"/>
            <a:ext cx="5634038" cy="906463"/>
            <a:chOff x="0" y="1089"/>
            <a:chExt cx="3549" cy="571"/>
          </a:xfrm>
        </p:grpSpPr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0" y="1562"/>
              <a:ext cx="2957" cy="98"/>
            </a:xfrm>
            <a:custGeom>
              <a:avLst/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EC96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0" y="1327"/>
              <a:ext cx="2957" cy="97"/>
            </a:xfrm>
            <a:custGeom>
              <a:avLst/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EC96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0" y="1089"/>
              <a:ext cx="3549" cy="98"/>
            </a:xfrm>
            <a:custGeom>
              <a:avLst/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rgbClr val="EC96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642741" y="5094616"/>
            <a:ext cx="8309616" cy="51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spc="1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2642741" y="2462351"/>
            <a:ext cx="1637955" cy="1350970"/>
          </a:xfrm>
          <a:prstGeom prst="roundRect">
            <a:avLst>
              <a:gd name="adj" fmla="val 10000"/>
            </a:avLst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形状 13"/>
          <p:cNvSpPr/>
          <p:nvPr/>
        </p:nvSpPr>
        <p:spPr>
          <a:xfrm>
            <a:off x="3536135" y="2686800"/>
            <a:ext cx="1950119" cy="1950119"/>
          </a:xfrm>
          <a:prstGeom prst="leftCircularArrow">
            <a:avLst>
              <a:gd name="adj1" fmla="val 3886"/>
              <a:gd name="adj2" fmla="val 486698"/>
              <a:gd name="adj3" fmla="val 2262209"/>
              <a:gd name="adj4" fmla="val 9024489"/>
              <a:gd name="adj5" fmla="val 4534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3059610" y="3606768"/>
            <a:ext cx="1350204" cy="399411"/>
          </a:xfrm>
          <a:prstGeom prst="roundRect">
            <a:avLst/>
          </a:prstGeom>
          <a:solidFill>
            <a:srgbClr val="EC9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4823589" y="2462351"/>
            <a:ext cx="1637955" cy="1350970"/>
          </a:xfrm>
          <a:prstGeom prst="roundRect">
            <a:avLst>
              <a:gd name="adj" fmla="val 10000"/>
            </a:avLst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环形箭头 16"/>
          <p:cNvSpPr/>
          <p:nvPr/>
        </p:nvSpPr>
        <p:spPr>
          <a:xfrm>
            <a:off x="5703333" y="1585785"/>
            <a:ext cx="2159412" cy="2159412"/>
          </a:xfrm>
          <a:prstGeom prst="circularArrow">
            <a:avLst>
              <a:gd name="adj1" fmla="val 3510"/>
              <a:gd name="adj2" fmla="val 435572"/>
              <a:gd name="adj3" fmla="val 19388918"/>
              <a:gd name="adj4" fmla="val 12575511"/>
              <a:gd name="adj5" fmla="val 409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5240458" y="2255801"/>
            <a:ext cx="1350204" cy="399411"/>
          </a:xfrm>
          <a:prstGeom prst="roundRect">
            <a:avLst/>
          </a:prstGeom>
          <a:solidFill>
            <a:srgbClr val="EC9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7004437" y="2462351"/>
            <a:ext cx="1637955" cy="1350970"/>
          </a:xfrm>
          <a:prstGeom prst="roundRect">
            <a:avLst>
              <a:gd name="adj" fmla="val 10000"/>
            </a:avLst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形状 19"/>
          <p:cNvSpPr/>
          <p:nvPr/>
        </p:nvSpPr>
        <p:spPr>
          <a:xfrm>
            <a:off x="7897831" y="2686800"/>
            <a:ext cx="1950119" cy="1950119"/>
          </a:xfrm>
          <a:prstGeom prst="leftCircularArrow">
            <a:avLst>
              <a:gd name="adj1" fmla="val 3886"/>
              <a:gd name="adj2" fmla="val 486698"/>
              <a:gd name="adj3" fmla="val 2262209"/>
              <a:gd name="adj4" fmla="val 9024489"/>
              <a:gd name="adj5" fmla="val 4534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7421306" y="3606768"/>
            <a:ext cx="1350204" cy="399411"/>
          </a:xfrm>
          <a:prstGeom prst="roundRect">
            <a:avLst/>
          </a:prstGeom>
          <a:solidFill>
            <a:srgbClr val="EC9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9185285" y="2462351"/>
            <a:ext cx="1637955" cy="1350970"/>
          </a:xfrm>
          <a:prstGeom prst="roundRect">
            <a:avLst>
              <a:gd name="adj" fmla="val 10000"/>
            </a:avLst>
          </a:prstGeom>
          <a:noFill/>
          <a:ln w="15875">
            <a:solidFill>
              <a:schemeClr val="accent4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9602154" y="2255801"/>
            <a:ext cx="1350204" cy="399411"/>
          </a:xfrm>
          <a:prstGeom prst="roundRect">
            <a:avLst/>
          </a:prstGeom>
          <a:solidFill>
            <a:srgbClr val="EC9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5404871" y="2869329"/>
            <a:ext cx="484452" cy="486163"/>
            <a:chOff x="4511676" y="1389063"/>
            <a:chExt cx="449263" cy="450850"/>
          </a:xfrm>
          <a:solidFill>
            <a:srgbClr val="F6CBC8"/>
          </a:solidFill>
        </p:grpSpPr>
        <p:sp>
          <p:nvSpPr>
            <p:cNvPr id="29" name="Freeform 62"/>
            <p:cNvSpPr>
              <a:spLocks noEditPoints="1"/>
            </p:cNvSpPr>
            <p:nvPr/>
          </p:nvSpPr>
          <p:spPr bwMode="auto">
            <a:xfrm>
              <a:off x="4511676" y="1389063"/>
              <a:ext cx="449263" cy="450850"/>
            </a:xfrm>
            <a:custGeom>
              <a:avLst/>
              <a:gdLst>
                <a:gd name="T0" fmla="*/ 78 w 190"/>
                <a:gd name="T1" fmla="*/ 190 h 190"/>
                <a:gd name="T2" fmla="*/ 63 w 190"/>
                <a:gd name="T3" fmla="*/ 156 h 190"/>
                <a:gd name="T4" fmla="*/ 16 w 190"/>
                <a:gd name="T5" fmla="*/ 150 h 190"/>
                <a:gd name="T6" fmla="*/ 29 w 190"/>
                <a:gd name="T7" fmla="*/ 116 h 190"/>
                <a:gd name="T8" fmla="*/ 0 w 190"/>
                <a:gd name="T9" fmla="*/ 78 h 190"/>
                <a:gd name="T10" fmla="*/ 33 w 190"/>
                <a:gd name="T11" fmla="*/ 63 h 190"/>
                <a:gd name="T12" fmla="*/ 39 w 190"/>
                <a:gd name="T13" fmla="*/ 16 h 190"/>
                <a:gd name="T14" fmla="*/ 74 w 190"/>
                <a:gd name="T15" fmla="*/ 29 h 190"/>
                <a:gd name="T16" fmla="*/ 111 w 190"/>
                <a:gd name="T17" fmla="*/ 0 h 190"/>
                <a:gd name="T18" fmla="*/ 126 w 190"/>
                <a:gd name="T19" fmla="*/ 33 h 190"/>
                <a:gd name="T20" fmla="*/ 174 w 190"/>
                <a:gd name="T21" fmla="*/ 39 h 190"/>
                <a:gd name="T22" fmla="*/ 160 w 190"/>
                <a:gd name="T23" fmla="*/ 73 h 190"/>
                <a:gd name="T24" fmla="*/ 190 w 190"/>
                <a:gd name="T25" fmla="*/ 111 h 190"/>
                <a:gd name="T26" fmla="*/ 156 w 190"/>
                <a:gd name="T27" fmla="*/ 126 h 190"/>
                <a:gd name="T28" fmla="*/ 150 w 190"/>
                <a:gd name="T29" fmla="*/ 173 h 190"/>
                <a:gd name="T30" fmla="*/ 116 w 190"/>
                <a:gd name="T31" fmla="*/ 160 h 190"/>
                <a:gd name="T32" fmla="*/ 85 w 190"/>
                <a:gd name="T33" fmla="*/ 182 h 190"/>
                <a:gd name="T34" fmla="*/ 109 w 190"/>
                <a:gd name="T35" fmla="*/ 154 h 190"/>
                <a:gd name="T36" fmla="*/ 125 w 190"/>
                <a:gd name="T37" fmla="*/ 148 h 190"/>
                <a:gd name="T38" fmla="*/ 150 w 190"/>
                <a:gd name="T39" fmla="*/ 163 h 190"/>
                <a:gd name="T40" fmla="*/ 147 w 190"/>
                <a:gd name="T41" fmla="*/ 127 h 190"/>
                <a:gd name="T42" fmla="*/ 153 w 190"/>
                <a:gd name="T43" fmla="*/ 111 h 190"/>
                <a:gd name="T44" fmla="*/ 182 w 190"/>
                <a:gd name="T45" fmla="*/ 104 h 190"/>
                <a:gd name="T46" fmla="*/ 154 w 190"/>
                <a:gd name="T47" fmla="*/ 80 h 190"/>
                <a:gd name="T48" fmla="*/ 148 w 190"/>
                <a:gd name="T49" fmla="*/ 65 h 190"/>
                <a:gd name="T50" fmla="*/ 163 w 190"/>
                <a:gd name="T51" fmla="*/ 40 h 190"/>
                <a:gd name="T52" fmla="*/ 127 w 190"/>
                <a:gd name="T53" fmla="*/ 43 h 190"/>
                <a:gd name="T54" fmla="*/ 111 w 190"/>
                <a:gd name="T55" fmla="*/ 36 h 190"/>
                <a:gd name="T56" fmla="*/ 104 w 190"/>
                <a:gd name="T57" fmla="*/ 8 h 190"/>
                <a:gd name="T58" fmla="*/ 81 w 190"/>
                <a:gd name="T59" fmla="*/ 35 h 190"/>
                <a:gd name="T60" fmla="*/ 65 w 190"/>
                <a:gd name="T61" fmla="*/ 41 h 190"/>
                <a:gd name="T62" fmla="*/ 40 w 190"/>
                <a:gd name="T63" fmla="*/ 26 h 190"/>
                <a:gd name="T64" fmla="*/ 43 w 190"/>
                <a:gd name="T65" fmla="*/ 63 h 190"/>
                <a:gd name="T66" fmla="*/ 36 w 190"/>
                <a:gd name="T67" fmla="*/ 78 h 190"/>
                <a:gd name="T68" fmla="*/ 8 w 190"/>
                <a:gd name="T69" fmla="*/ 85 h 190"/>
                <a:gd name="T70" fmla="*/ 35 w 190"/>
                <a:gd name="T71" fmla="*/ 109 h 190"/>
                <a:gd name="T72" fmla="*/ 42 w 190"/>
                <a:gd name="T73" fmla="*/ 124 h 190"/>
                <a:gd name="T74" fmla="*/ 27 w 190"/>
                <a:gd name="T75" fmla="*/ 149 h 190"/>
                <a:gd name="T76" fmla="*/ 63 w 190"/>
                <a:gd name="T77" fmla="*/ 147 h 190"/>
                <a:gd name="T78" fmla="*/ 78 w 190"/>
                <a:gd name="T79" fmla="*/ 153 h 190"/>
                <a:gd name="T80" fmla="*/ 85 w 190"/>
                <a:gd name="T81" fmla="*/ 18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0" h="190">
                  <a:moveTo>
                    <a:pt x="111" y="190"/>
                  </a:moveTo>
                  <a:cubicBezTo>
                    <a:pt x="78" y="190"/>
                    <a:pt x="78" y="190"/>
                    <a:pt x="78" y="190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59"/>
                    <a:pt x="67" y="158"/>
                    <a:pt x="63" y="156"/>
                  </a:cubicBezTo>
                  <a:cubicBezTo>
                    <a:pt x="39" y="173"/>
                    <a:pt x="39" y="173"/>
                    <a:pt x="39" y="173"/>
                  </a:cubicBezTo>
                  <a:cubicBezTo>
                    <a:pt x="16" y="150"/>
                    <a:pt x="16" y="150"/>
                    <a:pt x="16" y="150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2" y="123"/>
                    <a:pt x="30" y="119"/>
                    <a:pt x="29" y="11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30" y="70"/>
                    <a:pt x="32" y="67"/>
                    <a:pt x="33" y="63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7" y="32"/>
                    <a:pt x="70" y="30"/>
                    <a:pt x="74" y="29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20" y="30"/>
                    <a:pt x="123" y="32"/>
                    <a:pt x="126" y="33"/>
                  </a:cubicBezTo>
                  <a:cubicBezTo>
                    <a:pt x="150" y="16"/>
                    <a:pt x="150" y="16"/>
                    <a:pt x="150" y="16"/>
                  </a:cubicBezTo>
                  <a:cubicBezTo>
                    <a:pt x="174" y="39"/>
                    <a:pt x="174" y="39"/>
                    <a:pt x="174" y="39"/>
                  </a:cubicBezTo>
                  <a:cubicBezTo>
                    <a:pt x="156" y="63"/>
                    <a:pt x="156" y="63"/>
                    <a:pt x="156" y="63"/>
                  </a:cubicBezTo>
                  <a:cubicBezTo>
                    <a:pt x="158" y="67"/>
                    <a:pt x="159" y="70"/>
                    <a:pt x="160" y="73"/>
                  </a:cubicBezTo>
                  <a:cubicBezTo>
                    <a:pt x="190" y="78"/>
                    <a:pt x="190" y="78"/>
                    <a:pt x="190" y="78"/>
                  </a:cubicBezTo>
                  <a:cubicBezTo>
                    <a:pt x="190" y="111"/>
                    <a:pt x="190" y="111"/>
                    <a:pt x="190" y="111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59" y="119"/>
                    <a:pt x="158" y="123"/>
                    <a:pt x="156" y="126"/>
                  </a:cubicBezTo>
                  <a:cubicBezTo>
                    <a:pt x="174" y="150"/>
                    <a:pt x="174" y="150"/>
                    <a:pt x="174" y="150"/>
                  </a:cubicBezTo>
                  <a:cubicBezTo>
                    <a:pt x="150" y="173"/>
                    <a:pt x="150" y="173"/>
                    <a:pt x="150" y="173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3" y="158"/>
                    <a:pt x="120" y="159"/>
                    <a:pt x="116" y="160"/>
                  </a:cubicBezTo>
                  <a:lnTo>
                    <a:pt x="111" y="190"/>
                  </a:lnTo>
                  <a:close/>
                  <a:moveTo>
                    <a:pt x="85" y="182"/>
                  </a:moveTo>
                  <a:cubicBezTo>
                    <a:pt x="104" y="182"/>
                    <a:pt x="104" y="182"/>
                    <a:pt x="104" y="182"/>
                  </a:cubicBezTo>
                  <a:cubicBezTo>
                    <a:pt x="109" y="154"/>
                    <a:pt x="109" y="154"/>
                    <a:pt x="109" y="154"/>
                  </a:cubicBezTo>
                  <a:cubicBezTo>
                    <a:pt x="111" y="153"/>
                    <a:pt x="111" y="153"/>
                    <a:pt x="111" y="153"/>
                  </a:cubicBezTo>
                  <a:cubicBezTo>
                    <a:pt x="116" y="152"/>
                    <a:pt x="120" y="150"/>
                    <a:pt x="125" y="148"/>
                  </a:cubicBezTo>
                  <a:cubicBezTo>
                    <a:pt x="127" y="147"/>
                    <a:pt x="127" y="147"/>
                    <a:pt x="127" y="147"/>
                  </a:cubicBezTo>
                  <a:cubicBezTo>
                    <a:pt x="150" y="163"/>
                    <a:pt x="150" y="163"/>
                    <a:pt x="150" y="163"/>
                  </a:cubicBezTo>
                  <a:cubicBezTo>
                    <a:pt x="163" y="149"/>
                    <a:pt x="163" y="149"/>
                    <a:pt x="163" y="149"/>
                  </a:cubicBezTo>
                  <a:cubicBezTo>
                    <a:pt x="147" y="127"/>
                    <a:pt x="147" y="127"/>
                    <a:pt x="147" y="127"/>
                  </a:cubicBezTo>
                  <a:cubicBezTo>
                    <a:pt x="148" y="124"/>
                    <a:pt x="148" y="124"/>
                    <a:pt x="148" y="124"/>
                  </a:cubicBezTo>
                  <a:cubicBezTo>
                    <a:pt x="150" y="120"/>
                    <a:pt x="152" y="116"/>
                    <a:pt x="153" y="111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82" y="104"/>
                    <a:pt x="182" y="104"/>
                    <a:pt x="182" y="104"/>
                  </a:cubicBezTo>
                  <a:cubicBezTo>
                    <a:pt x="182" y="85"/>
                    <a:pt x="182" y="85"/>
                    <a:pt x="182" y="85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3" y="78"/>
                    <a:pt x="153" y="78"/>
                    <a:pt x="153" y="78"/>
                  </a:cubicBezTo>
                  <a:cubicBezTo>
                    <a:pt x="152" y="73"/>
                    <a:pt x="150" y="69"/>
                    <a:pt x="148" y="65"/>
                  </a:cubicBezTo>
                  <a:cubicBezTo>
                    <a:pt x="147" y="63"/>
                    <a:pt x="147" y="63"/>
                    <a:pt x="147" y="63"/>
                  </a:cubicBezTo>
                  <a:cubicBezTo>
                    <a:pt x="163" y="40"/>
                    <a:pt x="163" y="40"/>
                    <a:pt x="163" y="40"/>
                  </a:cubicBezTo>
                  <a:cubicBezTo>
                    <a:pt x="150" y="26"/>
                    <a:pt x="150" y="26"/>
                    <a:pt x="150" y="26"/>
                  </a:cubicBezTo>
                  <a:cubicBezTo>
                    <a:pt x="127" y="43"/>
                    <a:pt x="127" y="43"/>
                    <a:pt x="127" y="43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0" y="39"/>
                    <a:pt x="116" y="37"/>
                    <a:pt x="111" y="36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4" y="37"/>
                    <a:pt x="69" y="39"/>
                    <a:pt x="65" y="41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9" y="69"/>
                    <a:pt x="37" y="74"/>
                    <a:pt x="36" y="78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7" y="116"/>
                    <a:pt x="39" y="120"/>
                    <a:pt x="42" y="124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5" y="148"/>
                    <a:pt x="65" y="148"/>
                    <a:pt x="65" y="148"/>
                  </a:cubicBezTo>
                  <a:cubicBezTo>
                    <a:pt x="69" y="150"/>
                    <a:pt x="74" y="152"/>
                    <a:pt x="78" y="153"/>
                  </a:cubicBezTo>
                  <a:cubicBezTo>
                    <a:pt x="81" y="154"/>
                    <a:pt x="81" y="154"/>
                    <a:pt x="81" y="154"/>
                  </a:cubicBezTo>
                  <a:lnTo>
                    <a:pt x="85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63"/>
            <p:cNvSpPr>
              <a:spLocks noEditPoints="1"/>
            </p:cNvSpPr>
            <p:nvPr/>
          </p:nvSpPr>
          <p:spPr bwMode="auto">
            <a:xfrm>
              <a:off x="4670426" y="1549401"/>
              <a:ext cx="131763" cy="131763"/>
            </a:xfrm>
            <a:custGeom>
              <a:avLst/>
              <a:gdLst>
                <a:gd name="T0" fmla="*/ 28 w 56"/>
                <a:gd name="T1" fmla="*/ 56 h 56"/>
                <a:gd name="T2" fmla="*/ 0 w 56"/>
                <a:gd name="T3" fmla="*/ 28 h 56"/>
                <a:gd name="T4" fmla="*/ 28 w 56"/>
                <a:gd name="T5" fmla="*/ 0 h 56"/>
                <a:gd name="T6" fmla="*/ 56 w 56"/>
                <a:gd name="T7" fmla="*/ 28 h 56"/>
                <a:gd name="T8" fmla="*/ 28 w 56"/>
                <a:gd name="T9" fmla="*/ 56 h 56"/>
                <a:gd name="T10" fmla="*/ 28 w 56"/>
                <a:gd name="T11" fmla="*/ 4 h 56"/>
                <a:gd name="T12" fmla="*/ 4 w 56"/>
                <a:gd name="T13" fmla="*/ 28 h 56"/>
                <a:gd name="T14" fmla="*/ 28 w 56"/>
                <a:gd name="T15" fmla="*/ 52 h 56"/>
                <a:gd name="T16" fmla="*/ 52 w 56"/>
                <a:gd name="T17" fmla="*/ 28 h 56"/>
                <a:gd name="T18" fmla="*/ 28 w 56"/>
                <a:gd name="T19" fmla="*/ 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56"/>
                  </a:moveTo>
                  <a:cubicBezTo>
                    <a:pt x="12" y="56"/>
                    <a:pt x="0" y="43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3" y="0"/>
                    <a:pt x="56" y="12"/>
                    <a:pt x="56" y="28"/>
                  </a:cubicBezTo>
                  <a:cubicBezTo>
                    <a:pt x="56" y="43"/>
                    <a:pt x="43" y="56"/>
                    <a:pt x="28" y="56"/>
                  </a:cubicBezTo>
                  <a:close/>
                  <a:moveTo>
                    <a:pt x="28" y="4"/>
                  </a:moveTo>
                  <a:cubicBezTo>
                    <a:pt x="15" y="4"/>
                    <a:pt x="4" y="14"/>
                    <a:pt x="4" y="28"/>
                  </a:cubicBezTo>
                  <a:cubicBezTo>
                    <a:pt x="4" y="41"/>
                    <a:pt x="15" y="52"/>
                    <a:pt x="28" y="52"/>
                  </a:cubicBezTo>
                  <a:cubicBezTo>
                    <a:pt x="41" y="52"/>
                    <a:pt x="52" y="41"/>
                    <a:pt x="52" y="28"/>
                  </a:cubicBezTo>
                  <a:cubicBezTo>
                    <a:pt x="52" y="14"/>
                    <a:pt x="41" y="4"/>
                    <a:pt x="2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254800" y="2885591"/>
            <a:ext cx="429673" cy="453638"/>
            <a:chOff x="1804988" y="3225801"/>
            <a:chExt cx="398463" cy="420687"/>
          </a:xfrm>
          <a:solidFill>
            <a:schemeClr val="accent1"/>
          </a:solidFill>
        </p:grpSpPr>
        <p:sp>
          <p:nvSpPr>
            <p:cNvPr id="32" name="Freeform 100"/>
            <p:cNvSpPr>
              <a:spLocks noEditPoints="1"/>
            </p:cNvSpPr>
            <p:nvPr/>
          </p:nvSpPr>
          <p:spPr bwMode="auto">
            <a:xfrm>
              <a:off x="1819276" y="3225801"/>
              <a:ext cx="384175" cy="158750"/>
            </a:xfrm>
            <a:custGeom>
              <a:avLst/>
              <a:gdLst>
                <a:gd name="T0" fmla="*/ 162 w 162"/>
                <a:gd name="T1" fmla="*/ 67 h 67"/>
                <a:gd name="T2" fmla="*/ 95 w 162"/>
                <a:gd name="T3" fmla="*/ 67 h 67"/>
                <a:gd name="T4" fmla="*/ 119 w 162"/>
                <a:gd name="T5" fmla="*/ 43 h 67"/>
                <a:gd name="T6" fmla="*/ 79 w 162"/>
                <a:gd name="T7" fmla="*/ 27 h 67"/>
                <a:gd name="T8" fmla="*/ 24 w 162"/>
                <a:gd name="T9" fmla="*/ 65 h 67"/>
                <a:gd name="T10" fmla="*/ 23 w 162"/>
                <a:gd name="T11" fmla="*/ 67 h 67"/>
                <a:gd name="T12" fmla="*/ 0 w 162"/>
                <a:gd name="T13" fmla="*/ 58 h 67"/>
                <a:gd name="T14" fmla="*/ 1 w 162"/>
                <a:gd name="T15" fmla="*/ 57 h 67"/>
                <a:gd name="T16" fmla="*/ 79 w 162"/>
                <a:gd name="T17" fmla="*/ 2 h 67"/>
                <a:gd name="T18" fmla="*/ 136 w 162"/>
                <a:gd name="T19" fmla="*/ 25 h 67"/>
                <a:gd name="T20" fmla="*/ 162 w 162"/>
                <a:gd name="T21" fmla="*/ 0 h 67"/>
                <a:gd name="T22" fmla="*/ 162 w 162"/>
                <a:gd name="T23" fmla="*/ 67 h 67"/>
                <a:gd name="T24" fmla="*/ 104 w 162"/>
                <a:gd name="T25" fmla="*/ 63 h 67"/>
                <a:gd name="T26" fmla="*/ 158 w 162"/>
                <a:gd name="T27" fmla="*/ 63 h 67"/>
                <a:gd name="T28" fmla="*/ 158 w 162"/>
                <a:gd name="T29" fmla="*/ 9 h 67"/>
                <a:gd name="T30" fmla="*/ 137 w 162"/>
                <a:gd name="T31" fmla="*/ 31 h 67"/>
                <a:gd name="T32" fmla="*/ 135 w 162"/>
                <a:gd name="T33" fmla="*/ 30 h 67"/>
                <a:gd name="T34" fmla="*/ 79 w 162"/>
                <a:gd name="T35" fmla="*/ 6 h 67"/>
                <a:gd name="T36" fmla="*/ 5 w 162"/>
                <a:gd name="T37" fmla="*/ 56 h 67"/>
                <a:gd name="T38" fmla="*/ 21 w 162"/>
                <a:gd name="T39" fmla="*/ 62 h 67"/>
                <a:gd name="T40" fmla="*/ 79 w 162"/>
                <a:gd name="T41" fmla="*/ 23 h 67"/>
                <a:gd name="T42" fmla="*/ 124 w 162"/>
                <a:gd name="T43" fmla="*/ 41 h 67"/>
                <a:gd name="T44" fmla="*/ 125 w 162"/>
                <a:gd name="T45" fmla="*/ 43 h 67"/>
                <a:gd name="T46" fmla="*/ 104 w 162"/>
                <a:gd name="T47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67">
                  <a:moveTo>
                    <a:pt x="162" y="67"/>
                  </a:moveTo>
                  <a:cubicBezTo>
                    <a:pt x="95" y="67"/>
                    <a:pt x="95" y="67"/>
                    <a:pt x="95" y="67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08" y="32"/>
                    <a:pt x="94" y="27"/>
                    <a:pt x="79" y="27"/>
                  </a:cubicBezTo>
                  <a:cubicBezTo>
                    <a:pt x="55" y="27"/>
                    <a:pt x="32" y="42"/>
                    <a:pt x="24" y="6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3" y="24"/>
                    <a:pt x="44" y="2"/>
                    <a:pt x="79" y="2"/>
                  </a:cubicBezTo>
                  <a:cubicBezTo>
                    <a:pt x="101" y="2"/>
                    <a:pt x="121" y="11"/>
                    <a:pt x="136" y="25"/>
                  </a:cubicBezTo>
                  <a:cubicBezTo>
                    <a:pt x="162" y="0"/>
                    <a:pt x="162" y="0"/>
                    <a:pt x="162" y="0"/>
                  </a:cubicBezTo>
                  <a:lnTo>
                    <a:pt x="162" y="67"/>
                  </a:lnTo>
                  <a:close/>
                  <a:moveTo>
                    <a:pt x="104" y="63"/>
                  </a:moveTo>
                  <a:cubicBezTo>
                    <a:pt x="158" y="63"/>
                    <a:pt x="158" y="63"/>
                    <a:pt x="158" y="63"/>
                  </a:cubicBezTo>
                  <a:cubicBezTo>
                    <a:pt x="158" y="9"/>
                    <a:pt x="158" y="9"/>
                    <a:pt x="158" y="9"/>
                  </a:cubicBezTo>
                  <a:cubicBezTo>
                    <a:pt x="137" y="31"/>
                    <a:pt x="137" y="31"/>
                    <a:pt x="137" y="31"/>
                  </a:cubicBezTo>
                  <a:cubicBezTo>
                    <a:pt x="135" y="30"/>
                    <a:pt x="135" y="30"/>
                    <a:pt x="135" y="30"/>
                  </a:cubicBezTo>
                  <a:cubicBezTo>
                    <a:pt x="120" y="15"/>
                    <a:pt x="100" y="6"/>
                    <a:pt x="79" y="6"/>
                  </a:cubicBezTo>
                  <a:cubicBezTo>
                    <a:pt x="47" y="6"/>
                    <a:pt x="17" y="26"/>
                    <a:pt x="5" y="56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30" y="38"/>
                    <a:pt x="54" y="23"/>
                    <a:pt x="79" y="23"/>
                  </a:cubicBezTo>
                  <a:cubicBezTo>
                    <a:pt x="96" y="23"/>
                    <a:pt x="112" y="29"/>
                    <a:pt x="124" y="41"/>
                  </a:cubicBezTo>
                  <a:cubicBezTo>
                    <a:pt x="125" y="43"/>
                    <a:pt x="125" y="43"/>
                    <a:pt x="125" y="43"/>
                  </a:cubicBezTo>
                  <a:lnTo>
                    <a:pt x="104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101"/>
            <p:cNvSpPr>
              <a:spLocks noEditPoints="1"/>
            </p:cNvSpPr>
            <p:nvPr/>
          </p:nvSpPr>
          <p:spPr bwMode="auto">
            <a:xfrm>
              <a:off x="1804988" y="3468688"/>
              <a:ext cx="393700" cy="177800"/>
            </a:xfrm>
            <a:custGeom>
              <a:avLst/>
              <a:gdLst>
                <a:gd name="T0" fmla="*/ 0 w 166"/>
                <a:gd name="T1" fmla="*/ 75 h 75"/>
                <a:gd name="T2" fmla="*/ 0 w 166"/>
                <a:gd name="T3" fmla="*/ 0 h 75"/>
                <a:gd name="T4" fmla="*/ 74 w 166"/>
                <a:gd name="T5" fmla="*/ 0 h 75"/>
                <a:gd name="T6" fmla="*/ 48 w 166"/>
                <a:gd name="T7" fmla="*/ 27 h 75"/>
                <a:gd name="T8" fmla="*/ 85 w 166"/>
                <a:gd name="T9" fmla="*/ 41 h 75"/>
                <a:gd name="T10" fmla="*/ 138 w 166"/>
                <a:gd name="T11" fmla="*/ 4 h 75"/>
                <a:gd name="T12" fmla="*/ 140 w 166"/>
                <a:gd name="T13" fmla="*/ 0 h 75"/>
                <a:gd name="T14" fmla="*/ 166 w 166"/>
                <a:gd name="T15" fmla="*/ 10 h 75"/>
                <a:gd name="T16" fmla="*/ 165 w 166"/>
                <a:gd name="T17" fmla="*/ 14 h 75"/>
                <a:gd name="T18" fmla="*/ 85 w 166"/>
                <a:gd name="T19" fmla="*/ 69 h 75"/>
                <a:gd name="T20" fmla="*/ 28 w 166"/>
                <a:gd name="T21" fmla="*/ 47 h 75"/>
                <a:gd name="T22" fmla="*/ 0 w 166"/>
                <a:gd name="T23" fmla="*/ 75 h 75"/>
                <a:gd name="T24" fmla="*/ 27 w 166"/>
                <a:gd name="T25" fmla="*/ 36 h 75"/>
                <a:gd name="T26" fmla="*/ 30 w 166"/>
                <a:gd name="T27" fmla="*/ 38 h 75"/>
                <a:gd name="T28" fmla="*/ 85 w 166"/>
                <a:gd name="T29" fmla="*/ 61 h 75"/>
                <a:gd name="T30" fmla="*/ 156 w 166"/>
                <a:gd name="T31" fmla="*/ 15 h 75"/>
                <a:gd name="T32" fmla="*/ 144 w 166"/>
                <a:gd name="T33" fmla="*/ 10 h 75"/>
                <a:gd name="T34" fmla="*/ 85 w 166"/>
                <a:gd name="T35" fmla="*/ 49 h 75"/>
                <a:gd name="T36" fmla="*/ 39 w 166"/>
                <a:gd name="T37" fmla="*/ 30 h 75"/>
                <a:gd name="T38" fmla="*/ 36 w 166"/>
                <a:gd name="T39" fmla="*/ 27 h 75"/>
                <a:gd name="T40" fmla="*/ 55 w 166"/>
                <a:gd name="T41" fmla="*/ 8 h 75"/>
                <a:gd name="T42" fmla="*/ 8 w 166"/>
                <a:gd name="T43" fmla="*/ 8 h 75"/>
                <a:gd name="T44" fmla="*/ 8 w 166"/>
                <a:gd name="T45" fmla="*/ 55 h 75"/>
                <a:gd name="T46" fmla="*/ 27 w 166"/>
                <a:gd name="T47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6" h="75">
                  <a:moveTo>
                    <a:pt x="0" y="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58" y="36"/>
                    <a:pt x="71" y="41"/>
                    <a:pt x="85" y="41"/>
                  </a:cubicBezTo>
                  <a:cubicBezTo>
                    <a:pt x="109" y="41"/>
                    <a:pt x="130" y="26"/>
                    <a:pt x="138" y="4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5" y="14"/>
                    <a:pt x="165" y="14"/>
                    <a:pt x="165" y="14"/>
                  </a:cubicBezTo>
                  <a:cubicBezTo>
                    <a:pt x="152" y="47"/>
                    <a:pt x="120" y="69"/>
                    <a:pt x="85" y="69"/>
                  </a:cubicBezTo>
                  <a:cubicBezTo>
                    <a:pt x="64" y="69"/>
                    <a:pt x="43" y="61"/>
                    <a:pt x="28" y="47"/>
                  </a:cubicBezTo>
                  <a:lnTo>
                    <a:pt x="0" y="75"/>
                  </a:lnTo>
                  <a:close/>
                  <a:moveTo>
                    <a:pt x="27" y="36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45" y="53"/>
                    <a:pt x="64" y="61"/>
                    <a:pt x="85" y="61"/>
                  </a:cubicBezTo>
                  <a:cubicBezTo>
                    <a:pt x="116" y="61"/>
                    <a:pt x="144" y="43"/>
                    <a:pt x="156" y="15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34" y="33"/>
                    <a:pt x="111" y="49"/>
                    <a:pt x="85" y="49"/>
                  </a:cubicBezTo>
                  <a:cubicBezTo>
                    <a:pt x="68" y="49"/>
                    <a:pt x="51" y="42"/>
                    <a:pt x="39" y="30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55"/>
                    <a:pt x="8" y="55"/>
                    <a:pt x="8" y="55"/>
                  </a:cubicBezTo>
                  <a:lnTo>
                    <a:pt x="27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641394" y="2912126"/>
            <a:ext cx="366335" cy="400571"/>
            <a:chOff x="7294563" y="3238501"/>
            <a:chExt cx="339725" cy="371475"/>
          </a:xfrm>
          <a:solidFill>
            <a:srgbClr val="F6CBC8"/>
          </a:solidFill>
        </p:grpSpPr>
        <p:sp>
          <p:nvSpPr>
            <p:cNvPr id="35" name="Freeform 127"/>
            <p:cNvSpPr>
              <a:spLocks noEditPoints="1"/>
            </p:cNvSpPr>
            <p:nvPr/>
          </p:nvSpPr>
          <p:spPr bwMode="auto">
            <a:xfrm>
              <a:off x="7294563" y="3541713"/>
              <a:ext cx="339725" cy="68263"/>
            </a:xfrm>
            <a:custGeom>
              <a:avLst/>
              <a:gdLst>
                <a:gd name="T0" fmla="*/ 129 w 143"/>
                <a:gd name="T1" fmla="*/ 29 h 29"/>
                <a:gd name="T2" fmla="*/ 15 w 143"/>
                <a:gd name="T3" fmla="*/ 29 h 29"/>
                <a:gd name="T4" fmla="*/ 0 w 143"/>
                <a:gd name="T5" fmla="*/ 15 h 29"/>
                <a:gd name="T6" fmla="*/ 15 w 143"/>
                <a:gd name="T7" fmla="*/ 0 h 29"/>
                <a:gd name="T8" fmla="*/ 44 w 143"/>
                <a:gd name="T9" fmla="*/ 0 h 29"/>
                <a:gd name="T10" fmla="*/ 44 w 143"/>
                <a:gd name="T11" fmla="*/ 1 h 29"/>
                <a:gd name="T12" fmla="*/ 65 w 143"/>
                <a:gd name="T13" fmla="*/ 16 h 29"/>
                <a:gd name="T14" fmla="*/ 79 w 143"/>
                <a:gd name="T15" fmla="*/ 16 h 29"/>
                <a:gd name="T16" fmla="*/ 99 w 143"/>
                <a:gd name="T17" fmla="*/ 1 h 29"/>
                <a:gd name="T18" fmla="*/ 100 w 143"/>
                <a:gd name="T19" fmla="*/ 0 h 29"/>
                <a:gd name="T20" fmla="*/ 129 w 143"/>
                <a:gd name="T21" fmla="*/ 0 h 29"/>
                <a:gd name="T22" fmla="*/ 143 w 143"/>
                <a:gd name="T23" fmla="*/ 15 h 29"/>
                <a:gd name="T24" fmla="*/ 129 w 143"/>
                <a:gd name="T25" fmla="*/ 29 h 29"/>
                <a:gd name="T26" fmla="*/ 15 w 143"/>
                <a:gd name="T27" fmla="*/ 4 h 29"/>
                <a:gd name="T28" fmla="*/ 4 w 143"/>
                <a:gd name="T29" fmla="*/ 15 h 29"/>
                <a:gd name="T30" fmla="*/ 15 w 143"/>
                <a:gd name="T31" fmla="*/ 25 h 29"/>
                <a:gd name="T32" fmla="*/ 129 w 143"/>
                <a:gd name="T33" fmla="*/ 25 h 29"/>
                <a:gd name="T34" fmla="*/ 139 w 143"/>
                <a:gd name="T35" fmla="*/ 15 h 29"/>
                <a:gd name="T36" fmla="*/ 129 w 143"/>
                <a:gd name="T37" fmla="*/ 4 h 29"/>
                <a:gd name="T38" fmla="*/ 102 w 143"/>
                <a:gd name="T39" fmla="*/ 4 h 29"/>
                <a:gd name="T40" fmla="*/ 79 w 143"/>
                <a:gd name="T41" fmla="*/ 20 h 29"/>
                <a:gd name="T42" fmla="*/ 65 w 143"/>
                <a:gd name="T43" fmla="*/ 20 h 29"/>
                <a:gd name="T44" fmla="*/ 41 w 143"/>
                <a:gd name="T45" fmla="*/ 4 h 29"/>
                <a:gd name="T46" fmla="*/ 15 w 143"/>
                <a:gd name="T47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3" h="29">
                  <a:moveTo>
                    <a:pt x="129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7" y="10"/>
                    <a:pt x="56" y="16"/>
                    <a:pt x="65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8" y="16"/>
                    <a:pt x="96" y="10"/>
                    <a:pt x="99" y="1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7" y="0"/>
                    <a:pt x="143" y="6"/>
                    <a:pt x="143" y="15"/>
                  </a:cubicBezTo>
                  <a:cubicBezTo>
                    <a:pt x="143" y="23"/>
                    <a:pt x="137" y="29"/>
                    <a:pt x="129" y="29"/>
                  </a:cubicBezTo>
                  <a:close/>
                  <a:moveTo>
                    <a:pt x="15" y="4"/>
                  </a:moveTo>
                  <a:cubicBezTo>
                    <a:pt x="9" y="4"/>
                    <a:pt x="4" y="9"/>
                    <a:pt x="4" y="15"/>
                  </a:cubicBezTo>
                  <a:cubicBezTo>
                    <a:pt x="4" y="20"/>
                    <a:pt x="9" y="25"/>
                    <a:pt x="15" y="25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35" y="25"/>
                    <a:pt x="139" y="20"/>
                    <a:pt x="139" y="15"/>
                  </a:cubicBezTo>
                  <a:cubicBezTo>
                    <a:pt x="139" y="9"/>
                    <a:pt x="135" y="4"/>
                    <a:pt x="129" y="4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98" y="13"/>
                    <a:pt x="89" y="20"/>
                    <a:pt x="79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54" y="20"/>
                    <a:pt x="45" y="13"/>
                    <a:pt x="41" y="4"/>
                  </a:cubicBezTo>
                  <a:lnTo>
                    <a:pt x="1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128"/>
            <p:cNvSpPr>
              <a:spLocks noEditPoints="1"/>
            </p:cNvSpPr>
            <p:nvPr/>
          </p:nvSpPr>
          <p:spPr bwMode="auto">
            <a:xfrm>
              <a:off x="7351713" y="3238501"/>
              <a:ext cx="227013" cy="303213"/>
            </a:xfrm>
            <a:custGeom>
              <a:avLst/>
              <a:gdLst>
                <a:gd name="T0" fmla="*/ 55 w 96"/>
                <a:gd name="T1" fmla="*/ 128 h 128"/>
                <a:gd name="T2" fmla="*/ 41 w 96"/>
                <a:gd name="T3" fmla="*/ 128 h 128"/>
                <a:gd name="T4" fmla="*/ 22 w 96"/>
                <a:gd name="T5" fmla="*/ 110 h 128"/>
                <a:gd name="T6" fmla="*/ 22 w 96"/>
                <a:gd name="T7" fmla="*/ 85 h 128"/>
                <a:gd name="T8" fmla="*/ 12 w 96"/>
                <a:gd name="T9" fmla="*/ 85 h 128"/>
                <a:gd name="T10" fmla="*/ 2 w 96"/>
                <a:gd name="T11" fmla="*/ 79 h 128"/>
                <a:gd name="T12" fmla="*/ 3 w 96"/>
                <a:gd name="T13" fmla="*/ 68 h 128"/>
                <a:gd name="T14" fmla="*/ 38 w 96"/>
                <a:gd name="T15" fmla="*/ 6 h 128"/>
                <a:gd name="T16" fmla="*/ 48 w 96"/>
                <a:gd name="T17" fmla="*/ 0 h 128"/>
                <a:gd name="T18" fmla="*/ 58 w 96"/>
                <a:gd name="T19" fmla="*/ 6 h 128"/>
                <a:gd name="T20" fmla="*/ 93 w 96"/>
                <a:gd name="T21" fmla="*/ 68 h 128"/>
                <a:gd name="T22" fmla="*/ 94 w 96"/>
                <a:gd name="T23" fmla="*/ 79 h 128"/>
                <a:gd name="T24" fmla="*/ 83 w 96"/>
                <a:gd name="T25" fmla="*/ 85 h 128"/>
                <a:gd name="T26" fmla="*/ 73 w 96"/>
                <a:gd name="T27" fmla="*/ 85 h 128"/>
                <a:gd name="T28" fmla="*/ 73 w 96"/>
                <a:gd name="T29" fmla="*/ 110 h 128"/>
                <a:gd name="T30" fmla="*/ 55 w 96"/>
                <a:gd name="T31" fmla="*/ 128 h 128"/>
                <a:gd name="T32" fmla="*/ 48 w 96"/>
                <a:gd name="T33" fmla="*/ 8 h 128"/>
                <a:gd name="T34" fmla="*/ 45 w 96"/>
                <a:gd name="T35" fmla="*/ 10 h 128"/>
                <a:gd name="T36" fmla="*/ 9 w 96"/>
                <a:gd name="T37" fmla="*/ 72 h 128"/>
                <a:gd name="T38" fmla="*/ 9 w 96"/>
                <a:gd name="T39" fmla="*/ 75 h 128"/>
                <a:gd name="T40" fmla="*/ 12 w 96"/>
                <a:gd name="T41" fmla="*/ 77 h 128"/>
                <a:gd name="T42" fmla="*/ 30 w 96"/>
                <a:gd name="T43" fmla="*/ 77 h 128"/>
                <a:gd name="T44" fmla="*/ 30 w 96"/>
                <a:gd name="T45" fmla="*/ 110 h 128"/>
                <a:gd name="T46" fmla="*/ 41 w 96"/>
                <a:gd name="T47" fmla="*/ 120 h 128"/>
                <a:gd name="T48" fmla="*/ 55 w 96"/>
                <a:gd name="T49" fmla="*/ 120 h 128"/>
                <a:gd name="T50" fmla="*/ 65 w 96"/>
                <a:gd name="T51" fmla="*/ 110 h 128"/>
                <a:gd name="T52" fmla="*/ 65 w 96"/>
                <a:gd name="T53" fmla="*/ 77 h 128"/>
                <a:gd name="T54" fmla="*/ 83 w 96"/>
                <a:gd name="T55" fmla="*/ 77 h 128"/>
                <a:gd name="T56" fmla="*/ 87 w 96"/>
                <a:gd name="T57" fmla="*/ 75 h 128"/>
                <a:gd name="T58" fmla="*/ 86 w 96"/>
                <a:gd name="T59" fmla="*/ 72 h 128"/>
                <a:gd name="T60" fmla="*/ 51 w 96"/>
                <a:gd name="T61" fmla="*/ 10 h 128"/>
                <a:gd name="T62" fmla="*/ 48 w 96"/>
                <a:gd name="T63" fmla="*/ 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128">
                  <a:moveTo>
                    <a:pt x="55" y="128"/>
                  </a:moveTo>
                  <a:cubicBezTo>
                    <a:pt x="41" y="128"/>
                    <a:pt x="41" y="128"/>
                    <a:pt x="41" y="128"/>
                  </a:cubicBezTo>
                  <a:cubicBezTo>
                    <a:pt x="31" y="128"/>
                    <a:pt x="22" y="120"/>
                    <a:pt x="22" y="110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8" y="85"/>
                    <a:pt x="4" y="83"/>
                    <a:pt x="2" y="79"/>
                  </a:cubicBezTo>
                  <a:cubicBezTo>
                    <a:pt x="0" y="76"/>
                    <a:pt x="0" y="72"/>
                    <a:pt x="3" y="68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0" y="2"/>
                    <a:pt x="44" y="0"/>
                    <a:pt x="48" y="0"/>
                  </a:cubicBezTo>
                  <a:cubicBezTo>
                    <a:pt x="52" y="0"/>
                    <a:pt x="55" y="2"/>
                    <a:pt x="58" y="6"/>
                  </a:cubicBezTo>
                  <a:cubicBezTo>
                    <a:pt x="93" y="68"/>
                    <a:pt x="93" y="68"/>
                    <a:pt x="93" y="68"/>
                  </a:cubicBezTo>
                  <a:cubicBezTo>
                    <a:pt x="95" y="72"/>
                    <a:pt x="96" y="76"/>
                    <a:pt x="94" y="79"/>
                  </a:cubicBezTo>
                  <a:cubicBezTo>
                    <a:pt x="92" y="83"/>
                    <a:pt x="88" y="85"/>
                    <a:pt x="83" y="85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3" y="120"/>
                    <a:pt x="65" y="128"/>
                    <a:pt x="55" y="128"/>
                  </a:cubicBezTo>
                  <a:close/>
                  <a:moveTo>
                    <a:pt x="48" y="8"/>
                  </a:moveTo>
                  <a:cubicBezTo>
                    <a:pt x="47" y="8"/>
                    <a:pt x="46" y="9"/>
                    <a:pt x="45" y="10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9" y="73"/>
                    <a:pt x="8" y="75"/>
                    <a:pt x="9" y="75"/>
                  </a:cubicBezTo>
                  <a:cubicBezTo>
                    <a:pt x="9" y="76"/>
                    <a:pt x="11" y="77"/>
                    <a:pt x="12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30" y="116"/>
                    <a:pt x="35" y="120"/>
                    <a:pt x="41" y="120"/>
                  </a:cubicBezTo>
                  <a:cubicBezTo>
                    <a:pt x="55" y="120"/>
                    <a:pt x="55" y="120"/>
                    <a:pt x="55" y="120"/>
                  </a:cubicBezTo>
                  <a:cubicBezTo>
                    <a:pt x="60" y="120"/>
                    <a:pt x="65" y="116"/>
                    <a:pt x="65" y="110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5" y="77"/>
                    <a:pt x="86" y="76"/>
                    <a:pt x="87" y="75"/>
                  </a:cubicBezTo>
                  <a:cubicBezTo>
                    <a:pt x="87" y="75"/>
                    <a:pt x="87" y="73"/>
                    <a:pt x="86" y="72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0" y="9"/>
                    <a:pt x="49" y="8"/>
                    <a:pt x="4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9771781" y="2881312"/>
            <a:ext cx="460487" cy="462199"/>
            <a:chOff x="9980613" y="4125913"/>
            <a:chExt cx="427038" cy="428626"/>
          </a:xfrm>
          <a:solidFill>
            <a:schemeClr val="accent4"/>
          </a:solidFill>
        </p:grpSpPr>
        <p:sp>
          <p:nvSpPr>
            <p:cNvPr id="38" name="Freeform 158"/>
            <p:cNvSpPr>
              <a:spLocks noEditPoints="1"/>
            </p:cNvSpPr>
            <p:nvPr/>
          </p:nvSpPr>
          <p:spPr bwMode="auto">
            <a:xfrm>
              <a:off x="10258426" y="4125913"/>
              <a:ext cx="149225" cy="125413"/>
            </a:xfrm>
            <a:custGeom>
              <a:avLst/>
              <a:gdLst>
                <a:gd name="T0" fmla="*/ 50 w 63"/>
                <a:gd name="T1" fmla="*/ 53 h 53"/>
                <a:gd name="T2" fmla="*/ 47 w 63"/>
                <a:gd name="T3" fmla="*/ 49 h 53"/>
                <a:gd name="T4" fmla="*/ 4 w 63"/>
                <a:gd name="T5" fmla="*/ 15 h 53"/>
                <a:gd name="T6" fmla="*/ 0 w 63"/>
                <a:gd name="T7" fmla="*/ 14 h 53"/>
                <a:gd name="T8" fmla="*/ 2 w 63"/>
                <a:gd name="T9" fmla="*/ 10 h 53"/>
                <a:gd name="T10" fmla="*/ 19 w 63"/>
                <a:gd name="T11" fmla="*/ 0 h 53"/>
                <a:gd name="T12" fmla="*/ 42 w 63"/>
                <a:gd name="T13" fmla="*/ 11 h 53"/>
                <a:gd name="T14" fmla="*/ 52 w 63"/>
                <a:gd name="T15" fmla="*/ 50 h 53"/>
                <a:gd name="T16" fmla="*/ 50 w 63"/>
                <a:gd name="T17" fmla="*/ 53 h 53"/>
                <a:gd name="T18" fmla="*/ 10 w 63"/>
                <a:gd name="T19" fmla="*/ 11 h 53"/>
                <a:gd name="T20" fmla="*/ 50 w 63"/>
                <a:gd name="T21" fmla="*/ 42 h 53"/>
                <a:gd name="T22" fmla="*/ 39 w 63"/>
                <a:gd name="T23" fmla="*/ 16 h 53"/>
                <a:gd name="T24" fmla="*/ 19 w 63"/>
                <a:gd name="T25" fmla="*/ 6 h 53"/>
                <a:gd name="T26" fmla="*/ 10 w 63"/>
                <a:gd name="T27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53">
                  <a:moveTo>
                    <a:pt x="50" y="53"/>
                  </a:moveTo>
                  <a:cubicBezTo>
                    <a:pt x="47" y="49"/>
                    <a:pt x="47" y="49"/>
                    <a:pt x="47" y="49"/>
                  </a:cubicBezTo>
                  <a:cubicBezTo>
                    <a:pt x="37" y="33"/>
                    <a:pt x="22" y="21"/>
                    <a:pt x="4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6" y="5"/>
                    <a:pt x="11" y="0"/>
                    <a:pt x="19" y="0"/>
                  </a:cubicBezTo>
                  <a:cubicBezTo>
                    <a:pt x="26" y="0"/>
                    <a:pt x="33" y="4"/>
                    <a:pt x="42" y="11"/>
                  </a:cubicBezTo>
                  <a:cubicBezTo>
                    <a:pt x="63" y="27"/>
                    <a:pt x="61" y="38"/>
                    <a:pt x="52" y="50"/>
                  </a:cubicBezTo>
                  <a:lnTo>
                    <a:pt x="50" y="53"/>
                  </a:lnTo>
                  <a:close/>
                  <a:moveTo>
                    <a:pt x="10" y="11"/>
                  </a:moveTo>
                  <a:cubicBezTo>
                    <a:pt x="26" y="17"/>
                    <a:pt x="40" y="28"/>
                    <a:pt x="50" y="42"/>
                  </a:cubicBezTo>
                  <a:cubicBezTo>
                    <a:pt x="54" y="36"/>
                    <a:pt x="55" y="29"/>
                    <a:pt x="39" y="16"/>
                  </a:cubicBezTo>
                  <a:cubicBezTo>
                    <a:pt x="30" y="9"/>
                    <a:pt x="24" y="6"/>
                    <a:pt x="19" y="6"/>
                  </a:cubicBezTo>
                  <a:cubicBezTo>
                    <a:pt x="16" y="6"/>
                    <a:pt x="13" y="8"/>
                    <a:pt x="1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159"/>
            <p:cNvSpPr>
              <a:spLocks noEditPoints="1"/>
            </p:cNvSpPr>
            <p:nvPr/>
          </p:nvSpPr>
          <p:spPr bwMode="auto">
            <a:xfrm>
              <a:off x="9980613" y="4125913"/>
              <a:ext cx="149225" cy="125413"/>
            </a:xfrm>
            <a:custGeom>
              <a:avLst/>
              <a:gdLst>
                <a:gd name="T0" fmla="*/ 13 w 63"/>
                <a:gd name="T1" fmla="*/ 53 h 53"/>
                <a:gd name="T2" fmla="*/ 10 w 63"/>
                <a:gd name="T3" fmla="*/ 50 h 53"/>
                <a:gd name="T4" fmla="*/ 20 w 63"/>
                <a:gd name="T5" fmla="*/ 11 h 53"/>
                <a:gd name="T6" fmla="*/ 44 w 63"/>
                <a:gd name="T7" fmla="*/ 0 h 53"/>
                <a:gd name="T8" fmla="*/ 60 w 63"/>
                <a:gd name="T9" fmla="*/ 10 h 53"/>
                <a:gd name="T10" fmla="*/ 63 w 63"/>
                <a:gd name="T11" fmla="*/ 14 h 53"/>
                <a:gd name="T12" fmla="*/ 59 w 63"/>
                <a:gd name="T13" fmla="*/ 15 h 53"/>
                <a:gd name="T14" fmla="*/ 15 w 63"/>
                <a:gd name="T15" fmla="*/ 49 h 53"/>
                <a:gd name="T16" fmla="*/ 13 w 63"/>
                <a:gd name="T17" fmla="*/ 53 h 53"/>
                <a:gd name="T18" fmla="*/ 44 w 63"/>
                <a:gd name="T19" fmla="*/ 6 h 53"/>
                <a:gd name="T20" fmla="*/ 24 w 63"/>
                <a:gd name="T21" fmla="*/ 16 h 53"/>
                <a:gd name="T22" fmla="*/ 13 w 63"/>
                <a:gd name="T23" fmla="*/ 42 h 53"/>
                <a:gd name="T24" fmla="*/ 53 w 63"/>
                <a:gd name="T25" fmla="*/ 11 h 53"/>
                <a:gd name="T26" fmla="*/ 44 w 63"/>
                <a:gd name="T27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53">
                  <a:moveTo>
                    <a:pt x="13" y="53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2" y="38"/>
                    <a:pt x="0" y="27"/>
                    <a:pt x="20" y="11"/>
                  </a:cubicBezTo>
                  <a:cubicBezTo>
                    <a:pt x="30" y="4"/>
                    <a:pt x="37" y="0"/>
                    <a:pt x="44" y="0"/>
                  </a:cubicBezTo>
                  <a:cubicBezTo>
                    <a:pt x="51" y="0"/>
                    <a:pt x="56" y="5"/>
                    <a:pt x="60" y="10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41" y="21"/>
                    <a:pt x="26" y="33"/>
                    <a:pt x="15" y="49"/>
                  </a:cubicBezTo>
                  <a:lnTo>
                    <a:pt x="13" y="53"/>
                  </a:lnTo>
                  <a:close/>
                  <a:moveTo>
                    <a:pt x="44" y="6"/>
                  </a:moveTo>
                  <a:cubicBezTo>
                    <a:pt x="39" y="6"/>
                    <a:pt x="32" y="9"/>
                    <a:pt x="24" y="16"/>
                  </a:cubicBezTo>
                  <a:cubicBezTo>
                    <a:pt x="8" y="29"/>
                    <a:pt x="9" y="36"/>
                    <a:pt x="13" y="42"/>
                  </a:cubicBezTo>
                  <a:cubicBezTo>
                    <a:pt x="23" y="28"/>
                    <a:pt x="37" y="17"/>
                    <a:pt x="53" y="11"/>
                  </a:cubicBezTo>
                  <a:cubicBezTo>
                    <a:pt x="50" y="8"/>
                    <a:pt x="47" y="6"/>
                    <a:pt x="4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160"/>
            <p:cNvSpPr>
              <a:spLocks/>
            </p:cNvSpPr>
            <p:nvPr/>
          </p:nvSpPr>
          <p:spPr bwMode="auto">
            <a:xfrm>
              <a:off x="10031413" y="4497388"/>
              <a:ext cx="53975" cy="55563"/>
            </a:xfrm>
            <a:custGeom>
              <a:avLst/>
              <a:gdLst>
                <a:gd name="T0" fmla="*/ 6 w 34"/>
                <a:gd name="T1" fmla="*/ 35 h 35"/>
                <a:gd name="T2" fmla="*/ 0 w 34"/>
                <a:gd name="T3" fmla="*/ 29 h 35"/>
                <a:gd name="T4" fmla="*/ 28 w 34"/>
                <a:gd name="T5" fmla="*/ 0 h 35"/>
                <a:gd name="T6" fmla="*/ 34 w 34"/>
                <a:gd name="T7" fmla="*/ 8 h 35"/>
                <a:gd name="T8" fmla="*/ 6 w 34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6" y="35"/>
                  </a:moveTo>
                  <a:lnTo>
                    <a:pt x="0" y="29"/>
                  </a:lnTo>
                  <a:lnTo>
                    <a:pt x="28" y="0"/>
                  </a:lnTo>
                  <a:lnTo>
                    <a:pt x="34" y="8"/>
                  </a:lnTo>
                  <a:lnTo>
                    <a:pt x="6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161"/>
            <p:cNvSpPr>
              <a:spLocks/>
            </p:cNvSpPr>
            <p:nvPr/>
          </p:nvSpPr>
          <p:spPr bwMode="auto">
            <a:xfrm>
              <a:off x="10301288" y="4497388"/>
              <a:ext cx="57150" cy="57150"/>
            </a:xfrm>
            <a:custGeom>
              <a:avLst/>
              <a:gdLst>
                <a:gd name="T0" fmla="*/ 28 w 36"/>
                <a:gd name="T1" fmla="*/ 36 h 36"/>
                <a:gd name="T2" fmla="*/ 0 w 36"/>
                <a:gd name="T3" fmla="*/ 8 h 36"/>
                <a:gd name="T4" fmla="*/ 6 w 36"/>
                <a:gd name="T5" fmla="*/ 0 h 36"/>
                <a:gd name="T6" fmla="*/ 36 w 36"/>
                <a:gd name="T7" fmla="*/ 30 h 36"/>
                <a:gd name="T8" fmla="*/ 28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28" y="36"/>
                  </a:moveTo>
                  <a:lnTo>
                    <a:pt x="0" y="8"/>
                  </a:lnTo>
                  <a:lnTo>
                    <a:pt x="6" y="0"/>
                  </a:lnTo>
                  <a:lnTo>
                    <a:pt x="36" y="30"/>
                  </a:lnTo>
                  <a:lnTo>
                    <a:pt x="2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162"/>
            <p:cNvSpPr>
              <a:spLocks noEditPoints="1"/>
            </p:cNvSpPr>
            <p:nvPr/>
          </p:nvSpPr>
          <p:spPr bwMode="auto">
            <a:xfrm>
              <a:off x="9994901" y="4156076"/>
              <a:ext cx="398463" cy="398463"/>
            </a:xfrm>
            <a:custGeom>
              <a:avLst/>
              <a:gdLst>
                <a:gd name="T0" fmla="*/ 84 w 168"/>
                <a:gd name="T1" fmla="*/ 168 h 168"/>
                <a:gd name="T2" fmla="*/ 0 w 168"/>
                <a:gd name="T3" fmla="*/ 84 h 168"/>
                <a:gd name="T4" fmla="*/ 84 w 168"/>
                <a:gd name="T5" fmla="*/ 0 h 168"/>
                <a:gd name="T6" fmla="*/ 168 w 168"/>
                <a:gd name="T7" fmla="*/ 84 h 168"/>
                <a:gd name="T8" fmla="*/ 84 w 168"/>
                <a:gd name="T9" fmla="*/ 168 h 168"/>
                <a:gd name="T10" fmla="*/ 84 w 168"/>
                <a:gd name="T11" fmla="*/ 6 h 168"/>
                <a:gd name="T12" fmla="*/ 6 w 168"/>
                <a:gd name="T13" fmla="*/ 84 h 168"/>
                <a:gd name="T14" fmla="*/ 84 w 168"/>
                <a:gd name="T15" fmla="*/ 162 h 168"/>
                <a:gd name="T16" fmla="*/ 162 w 168"/>
                <a:gd name="T17" fmla="*/ 84 h 168"/>
                <a:gd name="T18" fmla="*/ 84 w 168"/>
                <a:gd name="T19" fmla="*/ 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84" y="168"/>
                  </a:moveTo>
                  <a:cubicBezTo>
                    <a:pt x="38" y="168"/>
                    <a:pt x="0" y="131"/>
                    <a:pt x="0" y="84"/>
                  </a:cubicBezTo>
                  <a:cubicBezTo>
                    <a:pt x="0" y="38"/>
                    <a:pt x="38" y="0"/>
                    <a:pt x="84" y="0"/>
                  </a:cubicBezTo>
                  <a:cubicBezTo>
                    <a:pt x="130" y="0"/>
                    <a:pt x="168" y="38"/>
                    <a:pt x="168" y="84"/>
                  </a:cubicBezTo>
                  <a:cubicBezTo>
                    <a:pt x="168" y="131"/>
                    <a:pt x="130" y="168"/>
                    <a:pt x="84" y="168"/>
                  </a:cubicBezTo>
                  <a:close/>
                  <a:moveTo>
                    <a:pt x="84" y="6"/>
                  </a:moveTo>
                  <a:cubicBezTo>
                    <a:pt x="41" y="6"/>
                    <a:pt x="6" y="41"/>
                    <a:pt x="6" y="84"/>
                  </a:cubicBezTo>
                  <a:cubicBezTo>
                    <a:pt x="6" y="127"/>
                    <a:pt x="41" y="162"/>
                    <a:pt x="84" y="162"/>
                  </a:cubicBezTo>
                  <a:cubicBezTo>
                    <a:pt x="127" y="162"/>
                    <a:pt x="162" y="127"/>
                    <a:pt x="162" y="84"/>
                  </a:cubicBezTo>
                  <a:cubicBezTo>
                    <a:pt x="162" y="41"/>
                    <a:pt x="127" y="6"/>
                    <a:pt x="8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163"/>
            <p:cNvSpPr>
              <a:spLocks/>
            </p:cNvSpPr>
            <p:nvPr/>
          </p:nvSpPr>
          <p:spPr bwMode="auto">
            <a:xfrm>
              <a:off x="10077451" y="4217988"/>
              <a:ext cx="127000" cy="157163"/>
            </a:xfrm>
            <a:custGeom>
              <a:avLst/>
              <a:gdLst>
                <a:gd name="T0" fmla="*/ 80 w 80"/>
                <a:gd name="T1" fmla="*/ 99 h 99"/>
                <a:gd name="T2" fmla="*/ 0 w 80"/>
                <a:gd name="T3" fmla="*/ 99 h 99"/>
                <a:gd name="T4" fmla="*/ 0 w 80"/>
                <a:gd name="T5" fmla="*/ 90 h 99"/>
                <a:gd name="T6" fmla="*/ 71 w 80"/>
                <a:gd name="T7" fmla="*/ 90 h 99"/>
                <a:gd name="T8" fmla="*/ 71 w 80"/>
                <a:gd name="T9" fmla="*/ 0 h 99"/>
                <a:gd name="T10" fmla="*/ 80 w 80"/>
                <a:gd name="T11" fmla="*/ 0 h 99"/>
                <a:gd name="T12" fmla="*/ 80 w 80"/>
                <a:gd name="T13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99">
                  <a:moveTo>
                    <a:pt x="80" y="99"/>
                  </a:moveTo>
                  <a:lnTo>
                    <a:pt x="0" y="99"/>
                  </a:lnTo>
                  <a:lnTo>
                    <a:pt x="0" y="90"/>
                  </a:lnTo>
                  <a:lnTo>
                    <a:pt x="71" y="90"/>
                  </a:lnTo>
                  <a:lnTo>
                    <a:pt x="71" y="0"/>
                  </a:lnTo>
                  <a:lnTo>
                    <a:pt x="80" y="0"/>
                  </a:lnTo>
                  <a:lnTo>
                    <a:pt x="8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3059610" y="3637108"/>
            <a:ext cx="1350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421306" y="3637108"/>
            <a:ext cx="1350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238751" y="2287594"/>
            <a:ext cx="1350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9602154" y="2287594"/>
            <a:ext cx="1350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2647314"/>
      </p:ext>
    </p:extLst>
  </p:cSld>
  <p:clrMapOvr>
    <a:masterClrMapping/>
  </p:clrMapOvr>
  <p:transition spd="slow" advClick="0" advTm="0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accel="6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2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28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3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accel="6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4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51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5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accel="6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7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550"/>
                                </p:stCondLst>
                                <p:childTnLst>
                                  <p:par>
                                    <p:cTn id="74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6050"/>
                                </p:stCondLst>
                                <p:childTnLst>
                                  <p:par>
                                    <p:cTn id="7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4" accel="6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6900"/>
                                </p:stCondLst>
                                <p:childTnLst>
                                  <p:par>
                                    <p:cTn id="93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5" grpId="0" animBg="1"/>
          <p:bldP spid="18" grpId="0" animBg="1"/>
          <p:bldP spid="21" grpId="0" animBg="1"/>
          <p:bldP spid="27" grpId="0" animBg="1"/>
          <p:bldP spid="44" grpId="0"/>
          <p:bldP spid="45" grpId="0"/>
          <p:bldP spid="46" grpId="0"/>
          <p:bldP spid="4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ac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2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28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3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ac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4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51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5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ac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7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550"/>
                                </p:stCondLst>
                                <p:childTnLst>
                                  <p:par>
                                    <p:cTn id="74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6050"/>
                                </p:stCondLst>
                                <p:childTnLst>
                                  <p:par>
                                    <p:cTn id="7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4" ac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6900"/>
                                </p:stCondLst>
                                <p:childTnLst>
                                  <p:par>
                                    <p:cTn id="93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5" grpId="0" animBg="1"/>
          <p:bldP spid="18" grpId="0" animBg="1"/>
          <p:bldP spid="21" grpId="0" animBg="1"/>
          <p:bldP spid="27" grpId="0" animBg="1"/>
          <p:bldP spid="44" grpId="0"/>
          <p:bldP spid="45" grpId="0"/>
          <p:bldP spid="46" grpId="0"/>
          <p:bldP spid="47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角三角形 15"/>
          <p:cNvSpPr/>
          <p:nvPr/>
        </p:nvSpPr>
        <p:spPr>
          <a:xfrm flipV="1">
            <a:off x="0" y="0"/>
            <a:ext cx="12192000" cy="6858000"/>
          </a:xfrm>
          <a:prstGeom prst="rtTriangle">
            <a:avLst/>
          </a:prstGeom>
          <a:solidFill>
            <a:srgbClr val="EFEEE9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738087" y="3300899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任意多边形 54"/>
          <p:cNvSpPr/>
          <p:nvPr/>
        </p:nvSpPr>
        <p:spPr>
          <a:xfrm rot="5400000">
            <a:off x="10148921" y="2274209"/>
            <a:ext cx="180000" cy="2309585"/>
          </a:xfrm>
          <a:custGeom>
            <a:avLst/>
            <a:gdLst>
              <a:gd name="connsiteX0" fmla="*/ 0 w 180000"/>
              <a:gd name="connsiteY0" fmla="*/ 2309585 h 2309585"/>
              <a:gd name="connsiteX1" fmla="*/ 0 w 180000"/>
              <a:gd name="connsiteY1" fmla="*/ 0 h 2309585"/>
              <a:gd name="connsiteX2" fmla="*/ 180000 w 180000"/>
              <a:gd name="connsiteY2" fmla="*/ 0 h 2309585"/>
              <a:gd name="connsiteX3" fmla="*/ 180000 w 180000"/>
              <a:gd name="connsiteY3" fmla="*/ 2309585 h 2309585"/>
              <a:gd name="connsiteX4" fmla="*/ 0 w 180000"/>
              <a:gd name="connsiteY4" fmla="*/ 2309585 h 230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2309585">
                <a:moveTo>
                  <a:pt x="0" y="2309585"/>
                </a:moveTo>
                <a:lnTo>
                  <a:pt x="0" y="0"/>
                </a:lnTo>
                <a:lnTo>
                  <a:pt x="180000" y="0"/>
                </a:lnTo>
                <a:lnTo>
                  <a:pt x="180000" y="2309585"/>
                </a:lnTo>
                <a:lnTo>
                  <a:pt x="0" y="2309585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215087" y="0"/>
            <a:ext cx="180000" cy="6858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82857" y="1799773"/>
            <a:ext cx="869043" cy="5058229"/>
          </a:xfrm>
          <a:prstGeom prst="rect">
            <a:avLst/>
          </a:prstGeom>
          <a:solidFill>
            <a:srgbClr val="424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077299" y="765630"/>
            <a:ext cx="8629324" cy="5326743"/>
          </a:xfrm>
          <a:prstGeom prst="rect">
            <a:avLst/>
          </a:prstGeom>
          <a:solidFill>
            <a:srgbClr val="F6CBC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任意多边形 41"/>
          <p:cNvSpPr/>
          <p:nvPr/>
        </p:nvSpPr>
        <p:spPr>
          <a:xfrm>
            <a:off x="9804400" y="472428"/>
            <a:ext cx="180000" cy="180000"/>
          </a:xfrm>
          <a:custGeom>
            <a:avLst/>
            <a:gdLst>
              <a:gd name="connsiteX0" fmla="*/ 0 w 180000"/>
              <a:gd name="connsiteY0" fmla="*/ 0 h 180000"/>
              <a:gd name="connsiteX1" fmla="*/ 180000 w 180000"/>
              <a:gd name="connsiteY1" fmla="*/ 0 h 180000"/>
              <a:gd name="connsiteX2" fmla="*/ 180000 w 180000"/>
              <a:gd name="connsiteY2" fmla="*/ 180000 h 180000"/>
              <a:gd name="connsiteX3" fmla="*/ 0 w 180000"/>
              <a:gd name="connsiteY3" fmla="*/ 180000 h 180000"/>
              <a:gd name="connsiteX4" fmla="*/ 0 w 180000"/>
              <a:gd name="connsiteY4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9804400" y="0"/>
            <a:ext cx="180000" cy="472428"/>
          </a:xfrm>
          <a:custGeom>
            <a:avLst/>
            <a:gdLst>
              <a:gd name="connsiteX0" fmla="*/ 0 w 180000"/>
              <a:gd name="connsiteY0" fmla="*/ 0 h 472428"/>
              <a:gd name="connsiteX1" fmla="*/ 180000 w 180000"/>
              <a:gd name="connsiteY1" fmla="*/ 0 h 472428"/>
              <a:gd name="connsiteX2" fmla="*/ 180000 w 180000"/>
              <a:gd name="connsiteY2" fmla="*/ 472428 h 472428"/>
              <a:gd name="connsiteX3" fmla="*/ 0 w 180000"/>
              <a:gd name="connsiteY3" fmla="*/ 472428 h 472428"/>
              <a:gd name="connsiteX4" fmla="*/ 0 w 180000"/>
              <a:gd name="connsiteY4" fmla="*/ 0 h 4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472428">
                <a:moveTo>
                  <a:pt x="0" y="0"/>
                </a:moveTo>
                <a:lnTo>
                  <a:pt x="180000" y="0"/>
                </a:lnTo>
                <a:lnTo>
                  <a:pt x="180000" y="472428"/>
                </a:lnTo>
                <a:lnTo>
                  <a:pt x="0" y="472428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任意多边形 50"/>
          <p:cNvSpPr/>
          <p:nvPr/>
        </p:nvSpPr>
        <p:spPr>
          <a:xfrm>
            <a:off x="11393715" y="472428"/>
            <a:ext cx="180000" cy="180000"/>
          </a:xfrm>
          <a:custGeom>
            <a:avLst/>
            <a:gdLst>
              <a:gd name="connsiteX0" fmla="*/ 0 w 180000"/>
              <a:gd name="connsiteY0" fmla="*/ 0 h 180000"/>
              <a:gd name="connsiteX1" fmla="*/ 180000 w 180000"/>
              <a:gd name="connsiteY1" fmla="*/ 0 h 180000"/>
              <a:gd name="connsiteX2" fmla="*/ 180000 w 180000"/>
              <a:gd name="connsiteY2" fmla="*/ 180000 h 180000"/>
              <a:gd name="connsiteX3" fmla="*/ 0 w 180000"/>
              <a:gd name="connsiteY3" fmla="*/ 180000 h 180000"/>
              <a:gd name="connsiteX4" fmla="*/ 0 w 180000"/>
              <a:gd name="connsiteY4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任意多边形 48"/>
          <p:cNvSpPr/>
          <p:nvPr/>
        </p:nvSpPr>
        <p:spPr>
          <a:xfrm>
            <a:off x="9984400" y="472428"/>
            <a:ext cx="1409315" cy="180000"/>
          </a:xfrm>
          <a:custGeom>
            <a:avLst/>
            <a:gdLst>
              <a:gd name="connsiteX0" fmla="*/ 0 w 1409314"/>
              <a:gd name="connsiteY0" fmla="*/ 0 h 180000"/>
              <a:gd name="connsiteX1" fmla="*/ 1409314 w 1409314"/>
              <a:gd name="connsiteY1" fmla="*/ 0 h 180000"/>
              <a:gd name="connsiteX2" fmla="*/ 1409314 w 1409314"/>
              <a:gd name="connsiteY2" fmla="*/ 180000 h 180000"/>
              <a:gd name="connsiteX3" fmla="*/ 0 w 1409314"/>
              <a:gd name="connsiteY3" fmla="*/ 180000 h 180000"/>
              <a:gd name="connsiteX4" fmla="*/ 0 w 1409314"/>
              <a:gd name="connsiteY4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314" h="180000">
                <a:moveTo>
                  <a:pt x="0" y="0"/>
                </a:moveTo>
                <a:lnTo>
                  <a:pt x="1409314" y="0"/>
                </a:lnTo>
                <a:lnTo>
                  <a:pt x="1409314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任意多边形 55"/>
          <p:cNvSpPr/>
          <p:nvPr/>
        </p:nvSpPr>
        <p:spPr>
          <a:xfrm rot="5400000">
            <a:off x="10140431" y="1905713"/>
            <a:ext cx="2686571" cy="180000"/>
          </a:xfrm>
          <a:custGeom>
            <a:avLst/>
            <a:gdLst>
              <a:gd name="connsiteX0" fmla="*/ 0 w 2686571"/>
              <a:gd name="connsiteY0" fmla="*/ 180000 h 180000"/>
              <a:gd name="connsiteX1" fmla="*/ 0 w 2686571"/>
              <a:gd name="connsiteY1" fmla="*/ 0 h 180000"/>
              <a:gd name="connsiteX2" fmla="*/ 2686571 w 2686571"/>
              <a:gd name="connsiteY2" fmla="*/ 0 h 180000"/>
              <a:gd name="connsiteX3" fmla="*/ 2686571 w 2686571"/>
              <a:gd name="connsiteY3" fmla="*/ 180000 h 180000"/>
              <a:gd name="connsiteX4" fmla="*/ 0 w 2686571"/>
              <a:gd name="connsiteY4" fmla="*/ 18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6571" h="180000">
                <a:moveTo>
                  <a:pt x="0" y="180000"/>
                </a:moveTo>
                <a:lnTo>
                  <a:pt x="0" y="0"/>
                </a:lnTo>
                <a:lnTo>
                  <a:pt x="2686571" y="0"/>
                </a:lnTo>
                <a:lnTo>
                  <a:pt x="2686571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188315" y="4796971"/>
            <a:ext cx="1295400" cy="1295400"/>
          </a:xfrm>
          <a:prstGeom prst="rect">
            <a:avLst/>
          </a:prstGeom>
          <a:noFill/>
          <a:ln w="635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10188315" y="4796971"/>
            <a:ext cx="1295400" cy="12954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圆角矩形 16"/>
          <p:cNvSpPr/>
          <p:nvPr/>
        </p:nvSpPr>
        <p:spPr>
          <a:xfrm>
            <a:off x="1283776" y="4308292"/>
            <a:ext cx="1680787" cy="456019"/>
          </a:xfrm>
          <a:prstGeom prst="roundRect">
            <a:avLst>
              <a:gd name="adj" fmla="val 50000"/>
            </a:avLst>
          </a:prstGeom>
          <a:solidFill>
            <a:srgbClr val="424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 bwMode="auto">
          <a:xfrm>
            <a:off x="1734210" y="4390605"/>
            <a:ext cx="11115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 flipH="1">
            <a:off x="1421524" y="4369303"/>
            <a:ext cx="467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3501597" y="3833282"/>
            <a:ext cx="1680787" cy="456019"/>
          </a:xfrm>
          <a:prstGeom prst="roundRect">
            <a:avLst>
              <a:gd name="adj" fmla="val 50000"/>
            </a:avLst>
          </a:prstGeom>
          <a:solidFill>
            <a:srgbClr val="424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 bwMode="auto">
          <a:xfrm>
            <a:off x="3952033" y="3915595"/>
            <a:ext cx="11115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 flipH="1">
            <a:off x="3639345" y="3894293"/>
            <a:ext cx="467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5715649" y="3331878"/>
            <a:ext cx="1680787" cy="456019"/>
          </a:xfrm>
          <a:prstGeom prst="roundRect">
            <a:avLst>
              <a:gd name="adj" fmla="val 50000"/>
            </a:avLst>
          </a:prstGeom>
          <a:solidFill>
            <a:srgbClr val="424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 bwMode="auto">
          <a:xfrm>
            <a:off x="6166085" y="3414190"/>
            <a:ext cx="11115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 flipH="1">
            <a:off x="5853397" y="3392888"/>
            <a:ext cx="467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7937240" y="2804086"/>
            <a:ext cx="1680787" cy="456019"/>
          </a:xfrm>
          <a:prstGeom prst="roundRect">
            <a:avLst>
              <a:gd name="adj" fmla="val 50000"/>
            </a:avLst>
          </a:prstGeom>
          <a:solidFill>
            <a:srgbClr val="424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 bwMode="auto">
          <a:xfrm>
            <a:off x="8387675" y="2886399"/>
            <a:ext cx="11115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 flipH="1">
            <a:off x="8074988" y="2865096"/>
            <a:ext cx="467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5" name="Group 9"/>
          <p:cNvGrpSpPr>
            <a:grpSpLocks noChangeAspect="1"/>
          </p:cNvGrpSpPr>
          <p:nvPr/>
        </p:nvGrpSpPr>
        <p:grpSpPr bwMode="auto">
          <a:xfrm>
            <a:off x="1918088" y="1124857"/>
            <a:ext cx="1794329" cy="3091263"/>
            <a:chOff x="1432" y="1047"/>
            <a:chExt cx="772" cy="1330"/>
          </a:xfrm>
          <a:solidFill>
            <a:srgbClr val="42406F"/>
          </a:solidFill>
        </p:grpSpPr>
        <p:sp>
          <p:nvSpPr>
            <p:cNvPr id="36" name="Freeform 10"/>
            <p:cNvSpPr>
              <a:spLocks/>
            </p:cNvSpPr>
            <p:nvPr/>
          </p:nvSpPr>
          <p:spPr bwMode="auto">
            <a:xfrm>
              <a:off x="1647" y="1047"/>
              <a:ext cx="226" cy="227"/>
            </a:xfrm>
            <a:custGeom>
              <a:avLst/>
              <a:gdLst>
                <a:gd name="T0" fmla="*/ 193 w 219"/>
                <a:gd name="T1" fmla="*/ 62 h 220"/>
                <a:gd name="T2" fmla="*/ 157 w 219"/>
                <a:gd name="T3" fmla="*/ 193 h 220"/>
                <a:gd name="T4" fmla="*/ 26 w 219"/>
                <a:gd name="T5" fmla="*/ 158 h 220"/>
                <a:gd name="T6" fmla="*/ 62 w 219"/>
                <a:gd name="T7" fmla="*/ 27 h 220"/>
                <a:gd name="T8" fmla="*/ 193 w 219"/>
                <a:gd name="T9" fmla="*/ 6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20">
                  <a:moveTo>
                    <a:pt x="193" y="62"/>
                  </a:moveTo>
                  <a:cubicBezTo>
                    <a:pt x="219" y="108"/>
                    <a:pt x="203" y="167"/>
                    <a:pt x="157" y="193"/>
                  </a:cubicBezTo>
                  <a:cubicBezTo>
                    <a:pt x="111" y="220"/>
                    <a:pt x="53" y="204"/>
                    <a:pt x="26" y="158"/>
                  </a:cubicBezTo>
                  <a:cubicBezTo>
                    <a:pt x="0" y="112"/>
                    <a:pt x="16" y="53"/>
                    <a:pt x="62" y="27"/>
                  </a:cubicBezTo>
                  <a:cubicBezTo>
                    <a:pt x="108" y="0"/>
                    <a:pt x="167" y="16"/>
                    <a:pt x="193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>
                <a:cs typeface="+mn-ea"/>
                <a:sym typeface="+mn-lt"/>
              </a:endParaRPr>
            </a:p>
          </p:txBody>
        </p:sp>
        <p:sp>
          <p:nvSpPr>
            <p:cNvPr id="37" name="Freeform 11"/>
            <p:cNvSpPr>
              <a:spLocks/>
            </p:cNvSpPr>
            <p:nvPr/>
          </p:nvSpPr>
          <p:spPr bwMode="auto">
            <a:xfrm>
              <a:off x="1432" y="1288"/>
              <a:ext cx="772" cy="1089"/>
            </a:xfrm>
            <a:custGeom>
              <a:avLst/>
              <a:gdLst>
                <a:gd name="T0" fmla="*/ 317 w 745"/>
                <a:gd name="T1" fmla="*/ 977 h 1053"/>
                <a:gd name="T2" fmla="*/ 331 w 745"/>
                <a:gd name="T3" fmla="*/ 465 h 1053"/>
                <a:gd name="T4" fmla="*/ 558 w 745"/>
                <a:gd name="T5" fmla="*/ 512 h 1053"/>
                <a:gd name="T6" fmla="*/ 612 w 745"/>
                <a:gd name="T7" fmla="*/ 708 h 1053"/>
                <a:gd name="T8" fmla="*/ 724 w 745"/>
                <a:gd name="T9" fmla="*/ 669 h 1053"/>
                <a:gd name="T10" fmla="*/ 667 w 745"/>
                <a:gd name="T11" fmla="*/ 463 h 1053"/>
                <a:gd name="T12" fmla="*/ 660 w 745"/>
                <a:gd name="T13" fmla="*/ 447 h 1053"/>
                <a:gd name="T14" fmla="*/ 627 w 745"/>
                <a:gd name="T15" fmla="*/ 412 h 1053"/>
                <a:gd name="T16" fmla="*/ 418 w 745"/>
                <a:gd name="T17" fmla="*/ 362 h 1053"/>
                <a:gd name="T18" fmla="*/ 414 w 745"/>
                <a:gd name="T19" fmla="*/ 185 h 1053"/>
                <a:gd name="T20" fmla="*/ 656 w 745"/>
                <a:gd name="T21" fmla="*/ 210 h 1053"/>
                <a:gd name="T22" fmla="*/ 628 w 745"/>
                <a:gd name="T23" fmla="*/ 101 h 1053"/>
                <a:gd name="T24" fmla="*/ 390 w 745"/>
                <a:gd name="T25" fmla="*/ 44 h 1053"/>
                <a:gd name="T26" fmla="*/ 239 w 745"/>
                <a:gd name="T27" fmla="*/ 40 h 1053"/>
                <a:gd name="T28" fmla="*/ 234 w 745"/>
                <a:gd name="T29" fmla="*/ 42 h 1053"/>
                <a:gd name="T30" fmla="*/ 56 w 745"/>
                <a:gd name="T31" fmla="*/ 163 h 1053"/>
                <a:gd name="T32" fmla="*/ 34 w 745"/>
                <a:gd name="T33" fmla="*/ 376 h 1053"/>
                <a:gd name="T34" fmla="*/ 146 w 745"/>
                <a:gd name="T35" fmla="*/ 377 h 1053"/>
                <a:gd name="T36" fmla="*/ 139 w 745"/>
                <a:gd name="T37" fmla="*/ 242 h 1053"/>
                <a:gd name="T38" fmla="*/ 212 w 745"/>
                <a:gd name="T39" fmla="*/ 192 h 1053"/>
                <a:gd name="T40" fmla="*/ 220 w 745"/>
                <a:gd name="T41" fmla="*/ 386 h 1053"/>
                <a:gd name="T42" fmla="*/ 201 w 745"/>
                <a:gd name="T43" fmla="*/ 972 h 1053"/>
                <a:gd name="T44" fmla="*/ 317 w 745"/>
                <a:gd name="T45" fmla="*/ 977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5" h="1053">
                  <a:moveTo>
                    <a:pt x="317" y="977"/>
                  </a:moveTo>
                  <a:cubicBezTo>
                    <a:pt x="335" y="853"/>
                    <a:pt x="323" y="605"/>
                    <a:pt x="331" y="465"/>
                  </a:cubicBezTo>
                  <a:cubicBezTo>
                    <a:pt x="341" y="472"/>
                    <a:pt x="497" y="490"/>
                    <a:pt x="558" y="512"/>
                  </a:cubicBezTo>
                  <a:cubicBezTo>
                    <a:pt x="576" y="577"/>
                    <a:pt x="594" y="643"/>
                    <a:pt x="612" y="708"/>
                  </a:cubicBezTo>
                  <a:cubicBezTo>
                    <a:pt x="633" y="782"/>
                    <a:pt x="745" y="742"/>
                    <a:pt x="724" y="669"/>
                  </a:cubicBezTo>
                  <a:cubicBezTo>
                    <a:pt x="705" y="600"/>
                    <a:pt x="686" y="532"/>
                    <a:pt x="667" y="463"/>
                  </a:cubicBezTo>
                  <a:cubicBezTo>
                    <a:pt x="665" y="457"/>
                    <a:pt x="663" y="452"/>
                    <a:pt x="660" y="447"/>
                  </a:cubicBezTo>
                  <a:cubicBezTo>
                    <a:pt x="656" y="433"/>
                    <a:pt x="646" y="419"/>
                    <a:pt x="627" y="412"/>
                  </a:cubicBezTo>
                  <a:cubicBezTo>
                    <a:pt x="560" y="385"/>
                    <a:pt x="490" y="368"/>
                    <a:pt x="418" y="362"/>
                  </a:cubicBezTo>
                  <a:cubicBezTo>
                    <a:pt x="416" y="303"/>
                    <a:pt x="414" y="244"/>
                    <a:pt x="414" y="185"/>
                  </a:cubicBezTo>
                  <a:cubicBezTo>
                    <a:pt x="488" y="218"/>
                    <a:pt x="567" y="231"/>
                    <a:pt x="656" y="210"/>
                  </a:cubicBezTo>
                  <a:cubicBezTo>
                    <a:pt x="726" y="193"/>
                    <a:pt x="698" y="84"/>
                    <a:pt x="628" y="101"/>
                  </a:cubicBezTo>
                  <a:cubicBezTo>
                    <a:pt x="538" y="122"/>
                    <a:pt x="462" y="95"/>
                    <a:pt x="390" y="44"/>
                  </a:cubicBezTo>
                  <a:cubicBezTo>
                    <a:pt x="353" y="2"/>
                    <a:pt x="279" y="0"/>
                    <a:pt x="239" y="40"/>
                  </a:cubicBezTo>
                  <a:cubicBezTo>
                    <a:pt x="237" y="40"/>
                    <a:pt x="236" y="41"/>
                    <a:pt x="234" y="42"/>
                  </a:cubicBezTo>
                  <a:cubicBezTo>
                    <a:pt x="175" y="82"/>
                    <a:pt x="115" y="123"/>
                    <a:pt x="56" y="163"/>
                  </a:cubicBezTo>
                  <a:cubicBezTo>
                    <a:pt x="0" y="202"/>
                    <a:pt x="31" y="318"/>
                    <a:pt x="34" y="376"/>
                  </a:cubicBezTo>
                  <a:cubicBezTo>
                    <a:pt x="37" y="448"/>
                    <a:pt x="149" y="449"/>
                    <a:pt x="146" y="377"/>
                  </a:cubicBezTo>
                  <a:cubicBezTo>
                    <a:pt x="143" y="332"/>
                    <a:pt x="141" y="287"/>
                    <a:pt x="139" y="242"/>
                  </a:cubicBezTo>
                  <a:cubicBezTo>
                    <a:pt x="163" y="225"/>
                    <a:pt x="188" y="209"/>
                    <a:pt x="212" y="192"/>
                  </a:cubicBezTo>
                  <a:cubicBezTo>
                    <a:pt x="213" y="249"/>
                    <a:pt x="218" y="379"/>
                    <a:pt x="220" y="386"/>
                  </a:cubicBezTo>
                  <a:cubicBezTo>
                    <a:pt x="220" y="429"/>
                    <a:pt x="215" y="767"/>
                    <a:pt x="201" y="972"/>
                  </a:cubicBezTo>
                  <a:cubicBezTo>
                    <a:pt x="203" y="1045"/>
                    <a:pt x="307" y="1053"/>
                    <a:pt x="317" y="9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>
                <a:cs typeface="+mn-ea"/>
                <a:sym typeface="+mn-lt"/>
              </a:endParaRPr>
            </a:p>
          </p:txBody>
        </p:sp>
      </p:grpSp>
      <p:sp>
        <p:nvSpPr>
          <p:cNvPr id="38" name="U-Turn Arrow 91"/>
          <p:cNvSpPr/>
          <p:nvPr/>
        </p:nvSpPr>
        <p:spPr>
          <a:xfrm>
            <a:off x="6843602" y="1460242"/>
            <a:ext cx="1746919" cy="1785727"/>
          </a:xfrm>
          <a:prstGeom prst="uturnArrow">
            <a:avLst>
              <a:gd name="adj1" fmla="val 6810"/>
              <a:gd name="adj2" fmla="val 7476"/>
              <a:gd name="adj3" fmla="val 13406"/>
              <a:gd name="adj4" fmla="val 48506"/>
              <a:gd name="adj5" fmla="val 63321"/>
            </a:avLst>
          </a:prstGeom>
          <a:solidFill>
            <a:schemeClr val="bg1"/>
          </a:solidFill>
          <a:ln>
            <a:noFill/>
          </a:ln>
          <a:effectLst>
            <a:outerShdw blurRad="508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0" name="U-Turn Arrow 91"/>
          <p:cNvSpPr/>
          <p:nvPr/>
        </p:nvSpPr>
        <p:spPr>
          <a:xfrm>
            <a:off x="4507006" y="1958241"/>
            <a:ext cx="1746919" cy="1785727"/>
          </a:xfrm>
          <a:prstGeom prst="uturnArrow">
            <a:avLst>
              <a:gd name="adj1" fmla="val 6810"/>
              <a:gd name="adj2" fmla="val 7476"/>
              <a:gd name="adj3" fmla="val 13406"/>
              <a:gd name="adj4" fmla="val 48506"/>
              <a:gd name="adj5" fmla="val 63321"/>
            </a:avLst>
          </a:prstGeom>
          <a:solidFill>
            <a:schemeClr val="bg1"/>
          </a:solidFill>
          <a:ln>
            <a:noFill/>
          </a:ln>
          <a:effectLst>
            <a:outerShdw blurRad="508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 bwMode="auto">
          <a:xfrm flipH="1">
            <a:off x="1180205" y="4820611"/>
            <a:ext cx="1887929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2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4" name="文本框 43"/>
          <p:cNvSpPr txBox="1"/>
          <p:nvPr/>
        </p:nvSpPr>
        <p:spPr bwMode="auto">
          <a:xfrm flipH="1">
            <a:off x="3398028" y="4315901"/>
            <a:ext cx="1887929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2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5" name="文本框 44"/>
          <p:cNvSpPr txBox="1"/>
          <p:nvPr/>
        </p:nvSpPr>
        <p:spPr bwMode="auto">
          <a:xfrm flipH="1">
            <a:off x="5612078" y="3826056"/>
            <a:ext cx="1887929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2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6" name="文本框 45"/>
          <p:cNvSpPr txBox="1"/>
          <p:nvPr/>
        </p:nvSpPr>
        <p:spPr bwMode="auto">
          <a:xfrm flipH="1">
            <a:off x="7833669" y="3276819"/>
            <a:ext cx="1887929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2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3810070693"/>
      </p:ext>
    </p:extLst>
  </p:cSld>
  <p:clrMapOvr>
    <a:masterClrMapping/>
  </p:clrMapOvr>
  <p:transition spd="slow" advClick="0" advTm="0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2" presetClass="entr" presetSubtype="4" accel="6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48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52" presetID="2" presetClass="entr" presetSubtype="4" accel="6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62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66" presetID="2" presetClass="entr" presetSubtype="4" accel="6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6050"/>
                                </p:stCondLst>
                                <p:childTnLst>
                                  <p:par>
                                    <p:cTn id="7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550"/>
                                </p:stCondLst>
                                <p:childTnLst>
                                  <p:par>
                                    <p:cTn id="80" presetID="2" presetClass="entr" presetSubtype="4" accel="6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7400"/>
                                </p:stCondLst>
                                <p:childTnLst>
                                  <p:par>
                                    <p:cTn id="90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8" grpId="0"/>
          <p:bldP spid="19" grpId="0"/>
          <p:bldP spid="20" grpId="0" animBg="1"/>
          <p:bldP spid="21" grpId="0"/>
          <p:bldP spid="22" grpId="0"/>
          <p:bldP spid="23" grpId="0" animBg="1"/>
          <p:bldP spid="24" grpId="0"/>
          <p:bldP spid="25" grpId="0"/>
          <p:bldP spid="26" grpId="0" animBg="1"/>
          <p:bldP spid="27" grpId="0"/>
          <p:bldP spid="28" grpId="0"/>
          <p:bldP spid="38" grpId="0" animBg="1"/>
          <p:bldP spid="40" grpId="0" animBg="1"/>
          <p:bldP spid="43" grpId="0"/>
          <p:bldP spid="44" grpId="0"/>
          <p:bldP spid="45" grpId="0"/>
          <p:bldP spid="4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2" presetClass="entr" presetSubtype="4" accel="6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48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52" presetID="2" presetClass="entr" presetSubtype="4" accel="6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62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66" presetID="2" presetClass="entr" presetSubtype="4" accel="6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6050"/>
                                </p:stCondLst>
                                <p:childTnLst>
                                  <p:par>
                                    <p:cTn id="7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550"/>
                                </p:stCondLst>
                                <p:childTnLst>
                                  <p:par>
                                    <p:cTn id="80" presetID="2" presetClass="entr" presetSubtype="4" accel="6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7400"/>
                                </p:stCondLst>
                                <p:childTnLst>
                                  <p:par>
                                    <p:cTn id="90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8" grpId="0"/>
          <p:bldP spid="19" grpId="0"/>
          <p:bldP spid="20" grpId="0" animBg="1"/>
          <p:bldP spid="21" grpId="0"/>
          <p:bldP spid="22" grpId="0"/>
          <p:bldP spid="23" grpId="0" animBg="1"/>
          <p:bldP spid="24" grpId="0"/>
          <p:bldP spid="25" grpId="0"/>
          <p:bldP spid="26" grpId="0" animBg="1"/>
          <p:bldP spid="27" grpId="0"/>
          <p:bldP spid="28" grpId="0"/>
          <p:bldP spid="38" grpId="0" animBg="1"/>
          <p:bldP spid="40" grpId="0" animBg="1"/>
          <p:bldP spid="43" grpId="0"/>
          <p:bldP spid="44" grpId="0"/>
          <p:bldP spid="45" grpId="0"/>
          <p:bldP spid="46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十字形 2"/>
          <p:cNvSpPr/>
          <p:nvPr/>
        </p:nvSpPr>
        <p:spPr>
          <a:xfrm rot="2700000">
            <a:off x="1735011" y="3826118"/>
            <a:ext cx="1183909" cy="1183909"/>
          </a:xfrm>
          <a:prstGeom prst="plus">
            <a:avLst/>
          </a:prstGeom>
          <a:noFill/>
          <a:ln w="635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804400" y="3276600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215087" y="3276600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 5"/>
          <p:cNvSpPr/>
          <p:nvPr/>
        </p:nvSpPr>
        <p:spPr>
          <a:xfrm rot="5400000">
            <a:off x="3471411" y="1785674"/>
            <a:ext cx="180000" cy="3286651"/>
          </a:xfrm>
          <a:custGeom>
            <a:avLst/>
            <a:gdLst>
              <a:gd name="connsiteX0" fmla="*/ 0 w 180000"/>
              <a:gd name="connsiteY0" fmla="*/ 3286650 h 3286650"/>
              <a:gd name="connsiteX1" fmla="*/ 0 w 180000"/>
              <a:gd name="connsiteY1" fmla="*/ 0 h 3286650"/>
              <a:gd name="connsiteX2" fmla="*/ 180000 w 180000"/>
              <a:gd name="connsiteY2" fmla="*/ 0 h 3286650"/>
              <a:gd name="connsiteX3" fmla="*/ 180000 w 180000"/>
              <a:gd name="connsiteY3" fmla="*/ 3286650 h 3286650"/>
              <a:gd name="connsiteX4" fmla="*/ 0 w 180000"/>
              <a:gd name="connsiteY4" fmla="*/ 3286650 h 328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3286650">
                <a:moveTo>
                  <a:pt x="0" y="3286650"/>
                </a:moveTo>
                <a:lnTo>
                  <a:pt x="0" y="0"/>
                </a:lnTo>
                <a:lnTo>
                  <a:pt x="180000" y="0"/>
                </a:lnTo>
                <a:lnTo>
                  <a:pt x="180000" y="3286650"/>
                </a:lnTo>
                <a:lnTo>
                  <a:pt x="0" y="328665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99695" y="765630"/>
            <a:ext cx="8629324" cy="5326743"/>
          </a:xfrm>
          <a:prstGeom prst="rect">
            <a:avLst/>
          </a:prstGeom>
          <a:solidFill>
            <a:srgbClr val="F6CBC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 rot="5400000">
            <a:off x="1738087" y="3338999"/>
            <a:ext cx="180000" cy="180000"/>
          </a:xfrm>
          <a:custGeom>
            <a:avLst/>
            <a:gdLst>
              <a:gd name="connsiteX0" fmla="*/ 0 w 180000"/>
              <a:gd name="connsiteY0" fmla="*/ 180000 h 180000"/>
              <a:gd name="connsiteX1" fmla="*/ 0 w 180000"/>
              <a:gd name="connsiteY1" fmla="*/ 0 h 180000"/>
              <a:gd name="connsiteX2" fmla="*/ 180000 w 180000"/>
              <a:gd name="connsiteY2" fmla="*/ 0 h 180000"/>
              <a:gd name="connsiteX3" fmla="*/ 180000 w 180000"/>
              <a:gd name="connsiteY3" fmla="*/ 180000 h 180000"/>
              <a:gd name="connsiteX4" fmla="*/ 0 w 180000"/>
              <a:gd name="connsiteY4" fmla="*/ 18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0" y="180000"/>
                </a:moveTo>
                <a:lnTo>
                  <a:pt x="0" y="0"/>
                </a:ln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/>
        </p:nvSpPr>
        <p:spPr>
          <a:xfrm rot="5400000">
            <a:off x="151685" y="1572599"/>
            <a:ext cx="3352800" cy="180000"/>
          </a:xfrm>
          <a:custGeom>
            <a:avLst/>
            <a:gdLst>
              <a:gd name="connsiteX0" fmla="*/ 0 w 3352800"/>
              <a:gd name="connsiteY0" fmla="*/ 180000 h 180000"/>
              <a:gd name="connsiteX1" fmla="*/ 0 w 3352800"/>
              <a:gd name="connsiteY1" fmla="*/ 0 h 180000"/>
              <a:gd name="connsiteX2" fmla="*/ 3352800 w 3352800"/>
              <a:gd name="connsiteY2" fmla="*/ 0 h 180000"/>
              <a:gd name="connsiteX3" fmla="*/ 3352800 w 3352800"/>
              <a:gd name="connsiteY3" fmla="*/ 180000 h 180000"/>
              <a:gd name="connsiteX4" fmla="*/ 0 w 3352800"/>
              <a:gd name="connsiteY4" fmla="*/ 18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180000">
                <a:moveTo>
                  <a:pt x="0" y="180000"/>
                </a:moveTo>
                <a:lnTo>
                  <a:pt x="0" y="0"/>
                </a:lnTo>
                <a:lnTo>
                  <a:pt x="3352800" y="0"/>
                </a:lnTo>
                <a:lnTo>
                  <a:pt x="33528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-38100" y="2000250"/>
            <a:ext cx="1314451" cy="1593850"/>
            <a:chOff x="-38100" y="2000250"/>
            <a:chExt cx="1314450" cy="1593850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-38100" y="2000250"/>
              <a:ext cx="131445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-38100" y="2324100"/>
              <a:ext cx="131445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-38100" y="2641600"/>
              <a:ext cx="131445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-38100" y="2959100"/>
              <a:ext cx="131445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-38100" y="3276600"/>
              <a:ext cx="131445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-38100" y="3594100"/>
              <a:ext cx="131445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7490760" y="4889982"/>
            <a:ext cx="2315266" cy="920749"/>
            <a:chOff x="5307347" y="4808093"/>
            <a:chExt cx="2315266" cy="920749"/>
          </a:xfrm>
        </p:grpSpPr>
        <p:sp>
          <p:nvSpPr>
            <p:cNvPr id="20" name="任意多边形 19"/>
            <p:cNvSpPr/>
            <p:nvPr/>
          </p:nvSpPr>
          <p:spPr>
            <a:xfrm>
              <a:off x="5307347" y="4808093"/>
              <a:ext cx="381000" cy="368300"/>
            </a:xfrm>
            <a:custGeom>
              <a:avLst/>
              <a:gdLst>
                <a:gd name="connsiteX0" fmla="*/ 0 w 381000"/>
                <a:gd name="connsiteY0" fmla="*/ 368300 h 368300"/>
                <a:gd name="connsiteX1" fmla="*/ 0 w 381000"/>
                <a:gd name="connsiteY1" fmla="*/ 0 h 368300"/>
                <a:gd name="connsiteX2" fmla="*/ 381000 w 381000"/>
                <a:gd name="connsiteY2" fmla="*/ 0 h 36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0" h="368300">
                  <a:moveTo>
                    <a:pt x="0" y="368300"/>
                  </a:moveTo>
                  <a:lnTo>
                    <a:pt x="0" y="0"/>
                  </a:lnTo>
                  <a:lnTo>
                    <a:pt x="381000" y="0"/>
                  </a:lnTo>
                </a:path>
              </a:pathLst>
            </a:custGeom>
            <a:noFill/>
            <a:ln w="63500">
              <a:solidFill>
                <a:srgbClr val="42406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 rot="10800000">
              <a:off x="7186080" y="5360542"/>
              <a:ext cx="381000" cy="368300"/>
            </a:xfrm>
            <a:custGeom>
              <a:avLst/>
              <a:gdLst>
                <a:gd name="connsiteX0" fmla="*/ 0 w 381000"/>
                <a:gd name="connsiteY0" fmla="*/ 368300 h 368300"/>
                <a:gd name="connsiteX1" fmla="*/ 0 w 381000"/>
                <a:gd name="connsiteY1" fmla="*/ 0 h 368300"/>
                <a:gd name="connsiteX2" fmla="*/ 381000 w 381000"/>
                <a:gd name="connsiteY2" fmla="*/ 0 h 36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0" h="368300">
                  <a:moveTo>
                    <a:pt x="0" y="368300"/>
                  </a:moveTo>
                  <a:lnTo>
                    <a:pt x="0" y="0"/>
                  </a:lnTo>
                  <a:lnTo>
                    <a:pt x="381000" y="0"/>
                  </a:lnTo>
                </a:path>
              </a:pathLst>
            </a:custGeom>
            <a:noFill/>
            <a:ln w="63500">
              <a:solidFill>
                <a:srgbClr val="42406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343399" y="4907088"/>
              <a:ext cx="2279214" cy="784830"/>
            </a:xfrm>
            <a:prstGeom prst="rect">
              <a:avLst/>
            </a:prstGeom>
            <a:noFill/>
            <a:ln>
              <a:solidFill>
                <a:srgbClr val="42406F"/>
              </a:solidFill>
            </a:ln>
          </p:spPr>
          <p:txBody>
            <a:bodyPr wrap="none" bIns="0" rtlCol="0">
              <a:spAutoFit/>
            </a:bodyPr>
            <a:lstStyle>
              <a:defPPr>
                <a:defRPr lang="zh-CN"/>
              </a:defPPr>
              <a:lvl1pPr>
                <a:defRPr sz="2400" b="1">
                  <a:solidFill>
                    <a:schemeClr val="bg1"/>
                  </a:solidFill>
                  <a:latin typeface="+mj-lt"/>
                </a:defRPr>
              </a:lvl1pPr>
            </a:lstStyle>
            <a:p>
              <a:pPr algn="ctr"/>
              <a:r>
                <a:rPr lang="en-US" altLang="zh-CN" sz="3200">
                  <a:latin typeface="+mn-lt"/>
                  <a:cs typeface="+mn-ea"/>
                  <a:sym typeface="+mn-lt"/>
                </a:rPr>
                <a:t>FASHIO</a:t>
              </a:r>
              <a:r>
                <a:rPr lang="en-US" altLang="zh-CN" sz="4800">
                  <a:latin typeface="+mn-lt"/>
                  <a:cs typeface="+mn-ea"/>
                  <a:sym typeface="+mn-lt"/>
                </a:rPr>
                <a:t>N</a:t>
              </a:r>
              <a:endParaRPr lang="zh-CN" altLang="en-US" sz="4800"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7630653" y="1360839"/>
            <a:ext cx="2173747" cy="3232623"/>
          </a:xfrm>
          <a:prstGeom prst="rect">
            <a:avLst/>
          </a:prstGeom>
          <a:noFill/>
          <a:ln w="63500">
            <a:solidFill>
              <a:srgbClr val="42406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821714" y="4857089"/>
            <a:ext cx="2282692" cy="846515"/>
            <a:chOff x="1638300" y="4775200"/>
            <a:chExt cx="2282691" cy="846515"/>
          </a:xfrm>
        </p:grpSpPr>
        <p:sp>
          <p:nvSpPr>
            <p:cNvPr id="25" name="任意多边形 24"/>
            <p:cNvSpPr/>
            <p:nvPr/>
          </p:nvSpPr>
          <p:spPr>
            <a:xfrm>
              <a:off x="1638300" y="4775200"/>
              <a:ext cx="381000" cy="368300"/>
            </a:xfrm>
            <a:custGeom>
              <a:avLst/>
              <a:gdLst>
                <a:gd name="connsiteX0" fmla="*/ 0 w 381000"/>
                <a:gd name="connsiteY0" fmla="*/ 368300 h 368300"/>
                <a:gd name="connsiteX1" fmla="*/ 0 w 381000"/>
                <a:gd name="connsiteY1" fmla="*/ 0 h 368300"/>
                <a:gd name="connsiteX2" fmla="*/ 381000 w 381000"/>
                <a:gd name="connsiteY2" fmla="*/ 0 h 36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0" h="368300">
                  <a:moveTo>
                    <a:pt x="0" y="368300"/>
                  </a:moveTo>
                  <a:lnTo>
                    <a:pt x="0" y="0"/>
                  </a:lnTo>
                  <a:lnTo>
                    <a:pt x="381000" y="0"/>
                  </a:lnTo>
                </a:path>
              </a:pathLst>
            </a:custGeom>
            <a:noFill/>
            <a:ln w="63500">
              <a:solidFill>
                <a:srgbClr val="42406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0800000">
              <a:off x="3518656" y="5253415"/>
              <a:ext cx="381000" cy="368300"/>
            </a:xfrm>
            <a:custGeom>
              <a:avLst/>
              <a:gdLst>
                <a:gd name="connsiteX0" fmla="*/ 0 w 381000"/>
                <a:gd name="connsiteY0" fmla="*/ 368300 h 368300"/>
                <a:gd name="connsiteX1" fmla="*/ 0 w 381000"/>
                <a:gd name="connsiteY1" fmla="*/ 0 h 368300"/>
                <a:gd name="connsiteX2" fmla="*/ 381000 w 381000"/>
                <a:gd name="connsiteY2" fmla="*/ 0 h 36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0" h="368300">
                  <a:moveTo>
                    <a:pt x="0" y="368300"/>
                  </a:moveTo>
                  <a:lnTo>
                    <a:pt x="0" y="0"/>
                  </a:lnTo>
                  <a:lnTo>
                    <a:pt x="381000" y="0"/>
                  </a:lnTo>
                </a:path>
              </a:pathLst>
            </a:custGeom>
            <a:noFill/>
            <a:ln w="63500">
              <a:solidFill>
                <a:srgbClr val="42406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706924" y="4874195"/>
              <a:ext cx="2214067" cy="723275"/>
            </a:xfrm>
            <a:prstGeom prst="rect">
              <a:avLst/>
            </a:prstGeom>
            <a:noFill/>
            <a:ln>
              <a:solidFill>
                <a:srgbClr val="42406F"/>
              </a:solidFill>
            </a:ln>
          </p:spPr>
          <p:txBody>
            <a:bodyPr wrap="none" bIns="0" rtlCol="0">
              <a:spAutoFit/>
            </a:bodyPr>
            <a:lstStyle>
              <a:defPPr>
                <a:defRPr lang="zh-CN"/>
              </a:defPPr>
              <a:lvl1pPr>
                <a:defRPr sz="2400" b="1">
                  <a:solidFill>
                    <a:schemeClr val="bg1"/>
                  </a:solidFill>
                  <a:latin typeface="+mj-lt"/>
                </a:defRPr>
              </a:lvl1pPr>
            </a:lstStyle>
            <a:p>
              <a:pPr algn="ctr"/>
              <a:r>
                <a:rPr lang="en-US" altLang="zh-CN" sz="4400" dirty="0">
                  <a:latin typeface="+mn-lt"/>
                  <a:cs typeface="+mn-ea"/>
                  <a:sym typeface="+mn-lt"/>
                </a:rPr>
                <a:t>F</a:t>
              </a:r>
              <a:r>
                <a:rPr lang="en-US" altLang="zh-CN" sz="3200" dirty="0">
                  <a:latin typeface="+mn-lt"/>
                  <a:cs typeface="+mn-ea"/>
                  <a:sym typeface="+mn-lt"/>
                </a:rPr>
                <a:t>ASHION</a:t>
              </a:r>
              <a:endParaRPr lang="zh-CN" altLang="en-US" sz="3200" dirty="0"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3961607" y="1327946"/>
            <a:ext cx="2173747" cy="3232623"/>
          </a:xfrm>
          <a:prstGeom prst="rect">
            <a:avLst/>
          </a:prstGeom>
          <a:noFill/>
          <a:ln w="63500">
            <a:solidFill>
              <a:srgbClr val="42406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4421" y="1274293"/>
            <a:ext cx="2121463" cy="318225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7018" y="1363343"/>
            <a:ext cx="2125489" cy="309571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6336264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矩形 60"/>
          <p:cNvSpPr/>
          <p:nvPr/>
        </p:nvSpPr>
        <p:spPr>
          <a:xfrm>
            <a:off x="1738087" y="3300899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任意多边形 54"/>
          <p:cNvSpPr/>
          <p:nvPr/>
        </p:nvSpPr>
        <p:spPr>
          <a:xfrm rot="5400000">
            <a:off x="10148921" y="2274209"/>
            <a:ext cx="180000" cy="2309585"/>
          </a:xfrm>
          <a:custGeom>
            <a:avLst/>
            <a:gdLst>
              <a:gd name="connsiteX0" fmla="*/ 0 w 180000"/>
              <a:gd name="connsiteY0" fmla="*/ 2309585 h 2309585"/>
              <a:gd name="connsiteX1" fmla="*/ 0 w 180000"/>
              <a:gd name="connsiteY1" fmla="*/ 0 h 2309585"/>
              <a:gd name="connsiteX2" fmla="*/ 180000 w 180000"/>
              <a:gd name="connsiteY2" fmla="*/ 0 h 2309585"/>
              <a:gd name="connsiteX3" fmla="*/ 180000 w 180000"/>
              <a:gd name="connsiteY3" fmla="*/ 2309585 h 2309585"/>
              <a:gd name="connsiteX4" fmla="*/ 0 w 180000"/>
              <a:gd name="connsiteY4" fmla="*/ 2309585 h 230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2309585">
                <a:moveTo>
                  <a:pt x="0" y="2309585"/>
                </a:moveTo>
                <a:lnTo>
                  <a:pt x="0" y="0"/>
                </a:lnTo>
                <a:lnTo>
                  <a:pt x="180000" y="0"/>
                </a:lnTo>
                <a:lnTo>
                  <a:pt x="180000" y="2309585"/>
                </a:lnTo>
                <a:lnTo>
                  <a:pt x="0" y="2309585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215087" y="0"/>
            <a:ext cx="180000" cy="6858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82857" y="1799773"/>
            <a:ext cx="869043" cy="5058229"/>
          </a:xfrm>
          <a:prstGeom prst="rect">
            <a:avLst/>
          </a:prstGeom>
          <a:solidFill>
            <a:srgbClr val="424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077299" y="765630"/>
            <a:ext cx="8629324" cy="532674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任意多边形 41"/>
          <p:cNvSpPr/>
          <p:nvPr/>
        </p:nvSpPr>
        <p:spPr>
          <a:xfrm>
            <a:off x="9804400" y="472428"/>
            <a:ext cx="180000" cy="180000"/>
          </a:xfrm>
          <a:custGeom>
            <a:avLst/>
            <a:gdLst>
              <a:gd name="connsiteX0" fmla="*/ 0 w 180000"/>
              <a:gd name="connsiteY0" fmla="*/ 0 h 180000"/>
              <a:gd name="connsiteX1" fmla="*/ 180000 w 180000"/>
              <a:gd name="connsiteY1" fmla="*/ 0 h 180000"/>
              <a:gd name="connsiteX2" fmla="*/ 180000 w 180000"/>
              <a:gd name="connsiteY2" fmla="*/ 180000 h 180000"/>
              <a:gd name="connsiteX3" fmla="*/ 0 w 180000"/>
              <a:gd name="connsiteY3" fmla="*/ 180000 h 180000"/>
              <a:gd name="connsiteX4" fmla="*/ 0 w 180000"/>
              <a:gd name="connsiteY4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9804400" y="0"/>
            <a:ext cx="180000" cy="472428"/>
          </a:xfrm>
          <a:custGeom>
            <a:avLst/>
            <a:gdLst>
              <a:gd name="connsiteX0" fmla="*/ 0 w 180000"/>
              <a:gd name="connsiteY0" fmla="*/ 0 h 472428"/>
              <a:gd name="connsiteX1" fmla="*/ 180000 w 180000"/>
              <a:gd name="connsiteY1" fmla="*/ 0 h 472428"/>
              <a:gd name="connsiteX2" fmla="*/ 180000 w 180000"/>
              <a:gd name="connsiteY2" fmla="*/ 472428 h 472428"/>
              <a:gd name="connsiteX3" fmla="*/ 0 w 180000"/>
              <a:gd name="connsiteY3" fmla="*/ 472428 h 472428"/>
              <a:gd name="connsiteX4" fmla="*/ 0 w 180000"/>
              <a:gd name="connsiteY4" fmla="*/ 0 h 4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472428">
                <a:moveTo>
                  <a:pt x="0" y="0"/>
                </a:moveTo>
                <a:lnTo>
                  <a:pt x="180000" y="0"/>
                </a:lnTo>
                <a:lnTo>
                  <a:pt x="180000" y="472428"/>
                </a:lnTo>
                <a:lnTo>
                  <a:pt x="0" y="472428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任意多边形 50"/>
          <p:cNvSpPr/>
          <p:nvPr/>
        </p:nvSpPr>
        <p:spPr>
          <a:xfrm>
            <a:off x="11393715" y="472428"/>
            <a:ext cx="180000" cy="180000"/>
          </a:xfrm>
          <a:custGeom>
            <a:avLst/>
            <a:gdLst>
              <a:gd name="connsiteX0" fmla="*/ 0 w 180000"/>
              <a:gd name="connsiteY0" fmla="*/ 0 h 180000"/>
              <a:gd name="connsiteX1" fmla="*/ 180000 w 180000"/>
              <a:gd name="connsiteY1" fmla="*/ 0 h 180000"/>
              <a:gd name="connsiteX2" fmla="*/ 180000 w 180000"/>
              <a:gd name="connsiteY2" fmla="*/ 180000 h 180000"/>
              <a:gd name="connsiteX3" fmla="*/ 0 w 180000"/>
              <a:gd name="connsiteY3" fmla="*/ 180000 h 180000"/>
              <a:gd name="connsiteX4" fmla="*/ 0 w 180000"/>
              <a:gd name="connsiteY4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任意多边形 48"/>
          <p:cNvSpPr/>
          <p:nvPr/>
        </p:nvSpPr>
        <p:spPr>
          <a:xfrm>
            <a:off x="9984400" y="472428"/>
            <a:ext cx="1409315" cy="180000"/>
          </a:xfrm>
          <a:custGeom>
            <a:avLst/>
            <a:gdLst>
              <a:gd name="connsiteX0" fmla="*/ 0 w 1409314"/>
              <a:gd name="connsiteY0" fmla="*/ 0 h 180000"/>
              <a:gd name="connsiteX1" fmla="*/ 1409314 w 1409314"/>
              <a:gd name="connsiteY1" fmla="*/ 0 h 180000"/>
              <a:gd name="connsiteX2" fmla="*/ 1409314 w 1409314"/>
              <a:gd name="connsiteY2" fmla="*/ 180000 h 180000"/>
              <a:gd name="connsiteX3" fmla="*/ 0 w 1409314"/>
              <a:gd name="connsiteY3" fmla="*/ 180000 h 180000"/>
              <a:gd name="connsiteX4" fmla="*/ 0 w 1409314"/>
              <a:gd name="connsiteY4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314" h="180000">
                <a:moveTo>
                  <a:pt x="0" y="0"/>
                </a:moveTo>
                <a:lnTo>
                  <a:pt x="1409314" y="0"/>
                </a:lnTo>
                <a:lnTo>
                  <a:pt x="1409314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任意多边形 56"/>
          <p:cNvSpPr/>
          <p:nvPr/>
        </p:nvSpPr>
        <p:spPr>
          <a:xfrm rot="5400000">
            <a:off x="11393715" y="3338999"/>
            <a:ext cx="180000" cy="180000"/>
          </a:xfrm>
          <a:custGeom>
            <a:avLst/>
            <a:gdLst>
              <a:gd name="connsiteX0" fmla="*/ 0 w 180000"/>
              <a:gd name="connsiteY0" fmla="*/ 180000 h 180000"/>
              <a:gd name="connsiteX1" fmla="*/ 0 w 180000"/>
              <a:gd name="connsiteY1" fmla="*/ 0 h 180000"/>
              <a:gd name="connsiteX2" fmla="*/ 180000 w 180000"/>
              <a:gd name="connsiteY2" fmla="*/ 0 h 180000"/>
              <a:gd name="connsiteX3" fmla="*/ 180000 w 180000"/>
              <a:gd name="connsiteY3" fmla="*/ 180000 h 180000"/>
              <a:gd name="connsiteX4" fmla="*/ 0 w 180000"/>
              <a:gd name="connsiteY4" fmla="*/ 18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0" y="180000"/>
                </a:moveTo>
                <a:lnTo>
                  <a:pt x="0" y="0"/>
                </a:ln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任意多边形 55"/>
          <p:cNvSpPr/>
          <p:nvPr/>
        </p:nvSpPr>
        <p:spPr>
          <a:xfrm rot="5400000">
            <a:off x="10140431" y="1905713"/>
            <a:ext cx="2686571" cy="180000"/>
          </a:xfrm>
          <a:custGeom>
            <a:avLst/>
            <a:gdLst>
              <a:gd name="connsiteX0" fmla="*/ 0 w 2686571"/>
              <a:gd name="connsiteY0" fmla="*/ 180000 h 180000"/>
              <a:gd name="connsiteX1" fmla="*/ 0 w 2686571"/>
              <a:gd name="connsiteY1" fmla="*/ 0 h 180000"/>
              <a:gd name="connsiteX2" fmla="*/ 2686571 w 2686571"/>
              <a:gd name="connsiteY2" fmla="*/ 0 h 180000"/>
              <a:gd name="connsiteX3" fmla="*/ 2686571 w 2686571"/>
              <a:gd name="connsiteY3" fmla="*/ 180000 h 180000"/>
              <a:gd name="connsiteX4" fmla="*/ 0 w 2686571"/>
              <a:gd name="connsiteY4" fmla="*/ 18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6571" h="180000">
                <a:moveTo>
                  <a:pt x="0" y="180000"/>
                </a:moveTo>
                <a:lnTo>
                  <a:pt x="0" y="0"/>
                </a:lnTo>
                <a:lnTo>
                  <a:pt x="2686571" y="0"/>
                </a:lnTo>
                <a:lnTo>
                  <a:pt x="2686571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9944" y="236573"/>
            <a:ext cx="478971" cy="478971"/>
          </a:xfrm>
          <a:prstGeom prst="rect">
            <a:avLst/>
          </a:prstGeom>
          <a:noFill/>
          <a:ln w="635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275304" y="5613402"/>
            <a:ext cx="478971" cy="478971"/>
          </a:xfrm>
          <a:prstGeom prst="rect">
            <a:avLst/>
          </a:prstGeom>
          <a:noFill/>
          <a:ln w="635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784309" y="4825736"/>
            <a:ext cx="789407" cy="789407"/>
          </a:xfrm>
          <a:prstGeom prst="rect">
            <a:avLst/>
          </a:prstGeom>
          <a:noFill/>
          <a:ln w="635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723" y="1799773"/>
            <a:ext cx="3199924" cy="3182367"/>
          </a:xfrm>
          <a:custGeom>
            <a:avLst/>
            <a:gdLst>
              <a:gd name="connsiteX0" fmla="*/ 1599962 w 3199924"/>
              <a:gd name="connsiteY0" fmla="*/ 0 h 3199924"/>
              <a:gd name="connsiteX1" fmla="*/ 3199924 w 3199924"/>
              <a:gd name="connsiteY1" fmla="*/ 1599962 h 3199924"/>
              <a:gd name="connsiteX2" fmla="*/ 1599962 w 3199924"/>
              <a:gd name="connsiteY2" fmla="*/ 3199924 h 3199924"/>
              <a:gd name="connsiteX3" fmla="*/ 0 w 3199924"/>
              <a:gd name="connsiteY3" fmla="*/ 1599962 h 3199924"/>
              <a:gd name="connsiteX4" fmla="*/ 1599962 w 3199924"/>
              <a:gd name="connsiteY4" fmla="*/ 0 h 319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9924" h="3199924">
                <a:moveTo>
                  <a:pt x="1599962" y="0"/>
                </a:moveTo>
                <a:cubicBezTo>
                  <a:pt x="2483597" y="0"/>
                  <a:pt x="3199924" y="716327"/>
                  <a:pt x="3199924" y="1599962"/>
                </a:cubicBezTo>
                <a:cubicBezTo>
                  <a:pt x="3199924" y="2483597"/>
                  <a:pt x="2483597" y="3199924"/>
                  <a:pt x="1599962" y="3199924"/>
                </a:cubicBezTo>
                <a:cubicBezTo>
                  <a:pt x="716327" y="3199924"/>
                  <a:pt x="0" y="2483597"/>
                  <a:pt x="0" y="1599962"/>
                </a:cubicBezTo>
                <a:cubicBezTo>
                  <a:pt x="0" y="716327"/>
                  <a:pt x="716327" y="0"/>
                  <a:pt x="1599962" y="0"/>
                </a:cubicBez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sp>
        <p:nvSpPr>
          <p:cNvPr id="17" name="等腰三角形 16"/>
          <p:cNvSpPr/>
          <p:nvPr/>
        </p:nvSpPr>
        <p:spPr>
          <a:xfrm>
            <a:off x="5449278" y="1406171"/>
            <a:ext cx="3736171" cy="3220837"/>
          </a:xfrm>
          <a:prstGeom prst="triangl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232707" y="1325147"/>
            <a:ext cx="4445000" cy="2316591"/>
            <a:chOff x="651933" y="1911351"/>
            <a:chExt cx="4445000" cy="2316591"/>
          </a:xfrm>
        </p:grpSpPr>
        <p:sp>
          <p:nvSpPr>
            <p:cNvPr id="19" name="TextBox 1"/>
            <p:cNvSpPr txBox="1"/>
            <p:nvPr/>
          </p:nvSpPr>
          <p:spPr>
            <a:xfrm>
              <a:off x="1797056" y="1911351"/>
              <a:ext cx="2154757" cy="6667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733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3733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 2"/>
            <p:cNvSpPr/>
            <p:nvPr/>
          </p:nvSpPr>
          <p:spPr>
            <a:xfrm>
              <a:off x="651933" y="3396945"/>
              <a:ext cx="4445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1807633" y="3014133"/>
              <a:ext cx="2133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圆角矩形 21"/>
          <p:cNvSpPr/>
          <p:nvPr/>
        </p:nvSpPr>
        <p:spPr>
          <a:xfrm>
            <a:off x="2622417" y="4982141"/>
            <a:ext cx="1674055" cy="43609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1" dirty="0">
                <a:solidFill>
                  <a:schemeClr val="bg1"/>
                </a:solidFill>
                <a:cs typeface="+mn-ea"/>
                <a:sym typeface="+mn-lt"/>
              </a:rPr>
              <a:t>Your text</a:t>
            </a:r>
            <a:endParaRPr lang="zh-CN" altLang="en-US" sz="135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472969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3982 L -3.54167E-6 0.14815 " pathEditMode="relative" rAng="0" ptsTypes="AA">
                                      <p:cBhvr>
                                        <p:cTn id="23" dur="75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30000" decel="3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54167E-6 -0.03982 L -3.54167E-6 2.22222E-6 " pathEditMode="relative" rAng="0" ptsTypes="AA">
                                      <p:cBhvr>
                                        <p:cTn id="25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804400" y="3276600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215087" y="3276600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 5"/>
          <p:cNvSpPr/>
          <p:nvPr/>
        </p:nvSpPr>
        <p:spPr>
          <a:xfrm rot="5400000">
            <a:off x="3471411" y="1785674"/>
            <a:ext cx="180000" cy="3286651"/>
          </a:xfrm>
          <a:custGeom>
            <a:avLst/>
            <a:gdLst>
              <a:gd name="connsiteX0" fmla="*/ 0 w 180000"/>
              <a:gd name="connsiteY0" fmla="*/ 3286650 h 3286650"/>
              <a:gd name="connsiteX1" fmla="*/ 0 w 180000"/>
              <a:gd name="connsiteY1" fmla="*/ 0 h 3286650"/>
              <a:gd name="connsiteX2" fmla="*/ 180000 w 180000"/>
              <a:gd name="connsiteY2" fmla="*/ 0 h 3286650"/>
              <a:gd name="connsiteX3" fmla="*/ 180000 w 180000"/>
              <a:gd name="connsiteY3" fmla="*/ 3286650 h 3286650"/>
              <a:gd name="connsiteX4" fmla="*/ 0 w 180000"/>
              <a:gd name="connsiteY4" fmla="*/ 3286650 h 328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3286650">
                <a:moveTo>
                  <a:pt x="0" y="3286650"/>
                </a:moveTo>
                <a:lnTo>
                  <a:pt x="0" y="0"/>
                </a:lnTo>
                <a:lnTo>
                  <a:pt x="180000" y="0"/>
                </a:lnTo>
                <a:lnTo>
                  <a:pt x="180000" y="3286650"/>
                </a:lnTo>
                <a:lnTo>
                  <a:pt x="0" y="328665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99695" y="765630"/>
            <a:ext cx="8629324" cy="532674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 rot="5400000">
            <a:off x="1738087" y="3338999"/>
            <a:ext cx="180000" cy="180000"/>
          </a:xfrm>
          <a:custGeom>
            <a:avLst/>
            <a:gdLst>
              <a:gd name="connsiteX0" fmla="*/ 0 w 180000"/>
              <a:gd name="connsiteY0" fmla="*/ 180000 h 180000"/>
              <a:gd name="connsiteX1" fmla="*/ 0 w 180000"/>
              <a:gd name="connsiteY1" fmla="*/ 0 h 180000"/>
              <a:gd name="connsiteX2" fmla="*/ 180000 w 180000"/>
              <a:gd name="connsiteY2" fmla="*/ 0 h 180000"/>
              <a:gd name="connsiteX3" fmla="*/ 180000 w 180000"/>
              <a:gd name="connsiteY3" fmla="*/ 180000 h 180000"/>
              <a:gd name="connsiteX4" fmla="*/ 0 w 180000"/>
              <a:gd name="connsiteY4" fmla="*/ 18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0" y="180000"/>
                </a:moveTo>
                <a:lnTo>
                  <a:pt x="0" y="0"/>
                </a:ln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/>
        </p:nvSpPr>
        <p:spPr>
          <a:xfrm rot="5400000">
            <a:off x="151685" y="1572599"/>
            <a:ext cx="3352800" cy="180000"/>
          </a:xfrm>
          <a:custGeom>
            <a:avLst/>
            <a:gdLst>
              <a:gd name="connsiteX0" fmla="*/ 0 w 3352800"/>
              <a:gd name="connsiteY0" fmla="*/ 180000 h 180000"/>
              <a:gd name="connsiteX1" fmla="*/ 0 w 3352800"/>
              <a:gd name="connsiteY1" fmla="*/ 0 h 180000"/>
              <a:gd name="connsiteX2" fmla="*/ 3352800 w 3352800"/>
              <a:gd name="connsiteY2" fmla="*/ 0 h 180000"/>
              <a:gd name="connsiteX3" fmla="*/ 3352800 w 3352800"/>
              <a:gd name="connsiteY3" fmla="*/ 180000 h 180000"/>
              <a:gd name="connsiteX4" fmla="*/ 0 w 3352800"/>
              <a:gd name="connsiteY4" fmla="*/ 18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180000">
                <a:moveTo>
                  <a:pt x="0" y="180000"/>
                </a:moveTo>
                <a:lnTo>
                  <a:pt x="0" y="0"/>
                </a:lnTo>
                <a:lnTo>
                  <a:pt x="3352800" y="0"/>
                </a:lnTo>
                <a:lnTo>
                  <a:pt x="33528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35902" y="4602769"/>
            <a:ext cx="2038351" cy="1489602"/>
            <a:chOff x="304800" y="3518999"/>
            <a:chExt cx="2038350" cy="1489602"/>
          </a:xfrm>
        </p:grpSpPr>
        <p:sp>
          <p:nvSpPr>
            <p:cNvPr id="13" name="椭圆 12"/>
            <p:cNvSpPr/>
            <p:nvPr/>
          </p:nvSpPr>
          <p:spPr>
            <a:xfrm>
              <a:off x="822873" y="3885365"/>
              <a:ext cx="1123236" cy="1123236"/>
            </a:xfrm>
            <a:prstGeom prst="ellipse">
              <a:avLst/>
            </a:prstGeom>
            <a:noFill/>
            <a:ln w="635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04800" y="3518999"/>
              <a:ext cx="2038350" cy="1110151"/>
            </a:xfrm>
            <a:prstGeom prst="rect">
              <a:avLst/>
            </a:prstGeom>
            <a:solidFill>
              <a:srgbClr val="42406F"/>
            </a:solidFill>
            <a:ln w="635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>
            <a:off x="3096379" y="1230778"/>
            <a:ext cx="4576445" cy="4576445"/>
          </a:xfrm>
          <a:prstGeom prst="ellipse">
            <a:avLst/>
          </a:prstGeom>
          <a:solidFill>
            <a:srgbClr val="EC9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7" b="99452" l="9852" r="95402">
                        <a14:foregroundMark x1="49589" y1="73165" x2="67652" y2="72727"/>
                        <a14:foregroundMark x1="61741" y1="88280" x2="70115" y2="88280"/>
                        <a14:foregroundMark x1="61248" y1="92442" x2="68801" y2="89595"/>
                        <a14:foregroundMark x1="70608" y1="83023" x2="67159" y2="93428"/>
                        <a14:backgroundMark x1="70608" y1="84775" x2="68144" y2="92223"/>
                        <a14:backgroundMark x1="70115" y1="83352" x2="69622" y2="86528"/>
                        <a14:backgroundMark x1="70115" y1="82366" x2="69622" y2="87514"/>
                        <a14:backgroundMark x1="67980" y1="92004" x2="66831" y2="93538"/>
                        <a14:backgroundMark x1="65846" y1="93538" x2="68309" y2="92004"/>
                        <a14:backgroundMark x1="34319" y1="89814" x2="39573" y2="92004"/>
                        <a14:backgroundMark x1="68966" y1="87295" x2="65517" y2="922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609" y="1982271"/>
            <a:ext cx="4409979" cy="3945919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286334" y="1383029"/>
            <a:ext cx="800219" cy="40919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181123" y="2089736"/>
            <a:ext cx="738664" cy="29868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894043" y="1230778"/>
            <a:ext cx="677108" cy="4317389"/>
          </a:xfrm>
          <a:prstGeom prst="rect">
            <a:avLst/>
          </a:prstGeom>
          <a:noFill/>
        </p:spPr>
        <p:txBody>
          <a:bodyPr vert="eaVert" wrap="square" bIns="0" rtlCol="0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cs typeface="+mn-ea"/>
                <a:sym typeface="+mn-lt"/>
              </a:rPr>
              <a:t>YOUR</a:t>
            </a:r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 TITLE HERE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522474" y="1268877"/>
            <a:ext cx="553998" cy="4737099"/>
          </a:xfrm>
          <a:prstGeom prst="rect">
            <a:avLst/>
          </a:prstGeom>
          <a:noFill/>
        </p:spPr>
        <p:txBody>
          <a:bodyPr vert="eaVert" wrap="square" bIns="0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bg1"/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bg1"/>
                </a:solidFill>
                <a:cs typeface="+mn-ea"/>
                <a:sym typeface="+mn-lt"/>
              </a:rPr>
              <a:t>consectetur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cs typeface="+mn-ea"/>
                <a:sym typeface="+mn-lt"/>
              </a:rPr>
              <a:t>adipisicing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bg1"/>
                </a:solidFill>
                <a:cs typeface="+mn-ea"/>
                <a:sym typeface="+mn-lt"/>
              </a:rPr>
              <a:t>sed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 do magna </a:t>
            </a:r>
            <a:r>
              <a:rPr lang="en-US" altLang="zh-CN" sz="1200" dirty="0" err="1">
                <a:solidFill>
                  <a:schemeClr val="bg1"/>
                </a:solidFill>
                <a:cs typeface="+mn-ea"/>
                <a:sym typeface="+mn-lt"/>
              </a:rPr>
              <a:t>aliqua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904071" y="1268877"/>
            <a:ext cx="553998" cy="4737099"/>
          </a:xfrm>
          <a:prstGeom prst="rect">
            <a:avLst/>
          </a:prstGeom>
          <a:noFill/>
        </p:spPr>
        <p:txBody>
          <a:bodyPr vert="eaVert" wrap="square" bIns="0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bg1"/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bg1"/>
                </a:solidFill>
                <a:cs typeface="+mn-ea"/>
                <a:sym typeface="+mn-lt"/>
              </a:rPr>
              <a:t>consectetur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cs typeface="+mn-ea"/>
                <a:sym typeface="+mn-lt"/>
              </a:rPr>
              <a:t>adipisicing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bg1"/>
                </a:solidFill>
                <a:cs typeface="+mn-ea"/>
                <a:sym typeface="+mn-lt"/>
              </a:rPr>
              <a:t>sed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 do magna </a:t>
            </a:r>
            <a:r>
              <a:rPr lang="en-US" altLang="zh-CN" sz="1200" dirty="0" err="1">
                <a:solidFill>
                  <a:schemeClr val="bg1"/>
                </a:solidFill>
                <a:cs typeface="+mn-ea"/>
                <a:sym typeface="+mn-lt"/>
              </a:rPr>
              <a:t>aliqua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254431" y="1268877"/>
            <a:ext cx="553998" cy="4737099"/>
          </a:xfrm>
          <a:prstGeom prst="rect">
            <a:avLst/>
          </a:prstGeom>
          <a:noFill/>
        </p:spPr>
        <p:txBody>
          <a:bodyPr vert="eaVert" wrap="square" bIns="0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bg1"/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bg1"/>
                </a:solidFill>
                <a:cs typeface="+mn-ea"/>
                <a:sym typeface="+mn-lt"/>
              </a:rPr>
              <a:t>consectetur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cs typeface="+mn-ea"/>
                <a:sym typeface="+mn-lt"/>
              </a:rPr>
              <a:t>adipisicing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bg1"/>
                </a:solidFill>
                <a:cs typeface="+mn-ea"/>
                <a:sym typeface="+mn-lt"/>
              </a:rPr>
              <a:t>sed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 do magna </a:t>
            </a:r>
            <a:r>
              <a:rPr lang="en-US" altLang="zh-CN" sz="1200" dirty="0" err="1">
                <a:solidFill>
                  <a:schemeClr val="bg1"/>
                </a:solidFill>
                <a:cs typeface="+mn-ea"/>
                <a:sym typeface="+mn-lt"/>
              </a:rPr>
              <a:t>aliqua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769902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7" grpId="0"/>
      <p:bldP spid="17" grpId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直角三角形 22"/>
          <p:cNvSpPr/>
          <p:nvPr/>
        </p:nvSpPr>
        <p:spPr>
          <a:xfrm>
            <a:off x="0" y="0"/>
            <a:ext cx="12192000" cy="6858000"/>
          </a:xfrm>
          <a:prstGeom prst="rtTriangle">
            <a:avLst/>
          </a:prstGeom>
          <a:solidFill>
            <a:schemeClr val="accent2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738087" y="3300899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215087" y="0"/>
            <a:ext cx="180000" cy="6858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82857" y="1799773"/>
            <a:ext cx="869043" cy="50582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077299" y="765630"/>
            <a:ext cx="8629324" cy="5326743"/>
          </a:xfrm>
          <a:prstGeom prst="rect">
            <a:avLst/>
          </a:prstGeom>
          <a:solidFill>
            <a:srgbClr val="F6CBC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任意多边形 41"/>
          <p:cNvSpPr/>
          <p:nvPr/>
        </p:nvSpPr>
        <p:spPr>
          <a:xfrm>
            <a:off x="9804400" y="472428"/>
            <a:ext cx="180000" cy="180000"/>
          </a:xfrm>
          <a:custGeom>
            <a:avLst/>
            <a:gdLst>
              <a:gd name="connsiteX0" fmla="*/ 0 w 180000"/>
              <a:gd name="connsiteY0" fmla="*/ 0 h 180000"/>
              <a:gd name="connsiteX1" fmla="*/ 180000 w 180000"/>
              <a:gd name="connsiteY1" fmla="*/ 0 h 180000"/>
              <a:gd name="connsiteX2" fmla="*/ 180000 w 180000"/>
              <a:gd name="connsiteY2" fmla="*/ 180000 h 180000"/>
              <a:gd name="connsiteX3" fmla="*/ 0 w 180000"/>
              <a:gd name="connsiteY3" fmla="*/ 180000 h 180000"/>
              <a:gd name="connsiteX4" fmla="*/ 0 w 180000"/>
              <a:gd name="connsiteY4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9804400" y="0"/>
            <a:ext cx="180000" cy="472428"/>
          </a:xfrm>
          <a:custGeom>
            <a:avLst/>
            <a:gdLst>
              <a:gd name="connsiteX0" fmla="*/ 0 w 180000"/>
              <a:gd name="connsiteY0" fmla="*/ 0 h 472428"/>
              <a:gd name="connsiteX1" fmla="*/ 180000 w 180000"/>
              <a:gd name="connsiteY1" fmla="*/ 0 h 472428"/>
              <a:gd name="connsiteX2" fmla="*/ 180000 w 180000"/>
              <a:gd name="connsiteY2" fmla="*/ 472428 h 472428"/>
              <a:gd name="connsiteX3" fmla="*/ 0 w 180000"/>
              <a:gd name="connsiteY3" fmla="*/ 472428 h 472428"/>
              <a:gd name="connsiteX4" fmla="*/ 0 w 180000"/>
              <a:gd name="connsiteY4" fmla="*/ 0 h 4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472428">
                <a:moveTo>
                  <a:pt x="0" y="0"/>
                </a:moveTo>
                <a:lnTo>
                  <a:pt x="180000" y="0"/>
                </a:lnTo>
                <a:lnTo>
                  <a:pt x="180000" y="472428"/>
                </a:lnTo>
                <a:lnTo>
                  <a:pt x="0" y="472428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任意多边形 50"/>
          <p:cNvSpPr/>
          <p:nvPr/>
        </p:nvSpPr>
        <p:spPr>
          <a:xfrm>
            <a:off x="11393715" y="472428"/>
            <a:ext cx="180000" cy="180000"/>
          </a:xfrm>
          <a:custGeom>
            <a:avLst/>
            <a:gdLst>
              <a:gd name="connsiteX0" fmla="*/ 0 w 180000"/>
              <a:gd name="connsiteY0" fmla="*/ 0 h 180000"/>
              <a:gd name="connsiteX1" fmla="*/ 180000 w 180000"/>
              <a:gd name="connsiteY1" fmla="*/ 0 h 180000"/>
              <a:gd name="connsiteX2" fmla="*/ 180000 w 180000"/>
              <a:gd name="connsiteY2" fmla="*/ 180000 h 180000"/>
              <a:gd name="connsiteX3" fmla="*/ 0 w 180000"/>
              <a:gd name="connsiteY3" fmla="*/ 180000 h 180000"/>
              <a:gd name="connsiteX4" fmla="*/ 0 w 180000"/>
              <a:gd name="connsiteY4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任意多边形 48"/>
          <p:cNvSpPr/>
          <p:nvPr/>
        </p:nvSpPr>
        <p:spPr>
          <a:xfrm>
            <a:off x="9984400" y="472428"/>
            <a:ext cx="1409315" cy="180000"/>
          </a:xfrm>
          <a:custGeom>
            <a:avLst/>
            <a:gdLst>
              <a:gd name="connsiteX0" fmla="*/ 0 w 1409314"/>
              <a:gd name="connsiteY0" fmla="*/ 0 h 180000"/>
              <a:gd name="connsiteX1" fmla="*/ 1409314 w 1409314"/>
              <a:gd name="connsiteY1" fmla="*/ 0 h 180000"/>
              <a:gd name="connsiteX2" fmla="*/ 1409314 w 1409314"/>
              <a:gd name="connsiteY2" fmla="*/ 180000 h 180000"/>
              <a:gd name="connsiteX3" fmla="*/ 0 w 1409314"/>
              <a:gd name="connsiteY3" fmla="*/ 180000 h 180000"/>
              <a:gd name="connsiteX4" fmla="*/ 0 w 1409314"/>
              <a:gd name="connsiteY4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314" h="180000">
                <a:moveTo>
                  <a:pt x="0" y="0"/>
                </a:moveTo>
                <a:lnTo>
                  <a:pt x="1409314" y="0"/>
                </a:lnTo>
                <a:lnTo>
                  <a:pt x="1409314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任意多边形 55"/>
          <p:cNvSpPr/>
          <p:nvPr/>
        </p:nvSpPr>
        <p:spPr>
          <a:xfrm rot="5400000">
            <a:off x="10140431" y="1905713"/>
            <a:ext cx="2686571" cy="180000"/>
          </a:xfrm>
          <a:custGeom>
            <a:avLst/>
            <a:gdLst>
              <a:gd name="connsiteX0" fmla="*/ 0 w 2686571"/>
              <a:gd name="connsiteY0" fmla="*/ 180000 h 180000"/>
              <a:gd name="connsiteX1" fmla="*/ 0 w 2686571"/>
              <a:gd name="connsiteY1" fmla="*/ 0 h 180000"/>
              <a:gd name="connsiteX2" fmla="*/ 2686571 w 2686571"/>
              <a:gd name="connsiteY2" fmla="*/ 0 h 180000"/>
              <a:gd name="connsiteX3" fmla="*/ 2686571 w 2686571"/>
              <a:gd name="connsiteY3" fmla="*/ 180000 h 180000"/>
              <a:gd name="connsiteX4" fmla="*/ 0 w 2686571"/>
              <a:gd name="connsiteY4" fmla="*/ 18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6571" h="180000">
                <a:moveTo>
                  <a:pt x="0" y="180000"/>
                </a:moveTo>
                <a:lnTo>
                  <a:pt x="0" y="0"/>
                </a:lnTo>
                <a:lnTo>
                  <a:pt x="2686571" y="0"/>
                </a:lnTo>
                <a:lnTo>
                  <a:pt x="2686571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" name="Group 4"/>
          <p:cNvGrpSpPr>
            <a:grpSpLocks noChangeAspect="1"/>
          </p:cNvGrpSpPr>
          <p:nvPr/>
        </p:nvGrpSpPr>
        <p:grpSpPr bwMode="auto">
          <a:xfrm>
            <a:off x="5616577" y="4328887"/>
            <a:ext cx="6575425" cy="1654175"/>
            <a:chOff x="0" y="145"/>
            <a:chExt cx="4142" cy="1042"/>
          </a:xfrm>
        </p:grpSpPr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0" y="1089"/>
              <a:ext cx="3549" cy="98"/>
            </a:xfrm>
            <a:custGeom>
              <a:avLst/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0" y="854"/>
              <a:ext cx="3549" cy="97"/>
            </a:xfrm>
            <a:custGeom>
              <a:avLst/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0" y="616"/>
              <a:ext cx="4142" cy="98"/>
            </a:xfrm>
            <a:custGeom>
              <a:avLst/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0" y="381"/>
              <a:ext cx="4142" cy="97"/>
            </a:xfrm>
            <a:custGeom>
              <a:avLst/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0" y="145"/>
              <a:ext cx="4142" cy="97"/>
            </a:xfrm>
            <a:custGeom>
              <a:avLst/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2" name="图片占位符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381" y="1124858"/>
            <a:ext cx="2301367" cy="3470031"/>
          </a:xfrm>
          <a:prstGeom prst="rect">
            <a:avLst/>
          </a:prstGeom>
        </p:spPr>
      </p:pic>
      <p:pic>
        <p:nvPicPr>
          <p:cNvPr id="25" name="图片占位符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090" y="1109454"/>
            <a:ext cx="2301367" cy="3470031"/>
          </a:xfrm>
          <a:prstGeom prst="rect">
            <a:avLst/>
          </a:prstGeom>
        </p:spPr>
      </p:pic>
      <p:sp>
        <p:nvSpPr>
          <p:cNvPr id="26" name="矩形 30"/>
          <p:cNvSpPr>
            <a:spLocks noChangeArrowheads="1"/>
          </p:cNvSpPr>
          <p:nvPr/>
        </p:nvSpPr>
        <p:spPr bwMode="auto">
          <a:xfrm>
            <a:off x="1811885" y="4904718"/>
            <a:ext cx="2511195" cy="6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852" tIns="45926" rIns="91852" bIns="45926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rgbClr val="42406F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5421369" y="4904718"/>
            <a:ext cx="2511195" cy="6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852" tIns="45926" rIns="91852" bIns="45926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rgbClr val="42406F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3901060732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PA_组合 1"/>
          <p:cNvGrpSpPr/>
          <p:nvPr>
            <p:custDataLst>
              <p:tags r:id="rId1"/>
            </p:custDataLst>
          </p:nvPr>
        </p:nvGrpSpPr>
        <p:grpSpPr>
          <a:xfrm rot="18900000">
            <a:off x="8518009" y="3349329"/>
            <a:ext cx="4963419" cy="1145876"/>
            <a:chOff x="3441700" y="2359324"/>
            <a:chExt cx="2355251" cy="1145876"/>
          </a:xfrm>
        </p:grpSpPr>
        <p:cxnSp>
          <p:nvCxnSpPr>
            <p:cNvPr id="87" name="直接连接符 86"/>
            <p:cNvCxnSpPr/>
            <p:nvPr/>
          </p:nvCxnSpPr>
          <p:spPr>
            <a:xfrm>
              <a:off x="3441940" y="2359324"/>
              <a:ext cx="2355011" cy="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>
              <a:off x="3441700" y="2552700"/>
              <a:ext cx="2355011" cy="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>
              <a:off x="3441700" y="2743200"/>
              <a:ext cx="2355011" cy="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>
              <a:off x="3441700" y="2933700"/>
              <a:ext cx="2355011" cy="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>
              <a:off x="3441700" y="3124200"/>
              <a:ext cx="2355011" cy="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>
              <a:off x="3441700" y="3314700"/>
              <a:ext cx="2355011" cy="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>
              <a:off x="3441700" y="3505200"/>
              <a:ext cx="2355011" cy="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4"/>
          <p:cNvGrpSpPr>
            <a:grpSpLocks noChangeAspect="1"/>
          </p:cNvGrpSpPr>
          <p:nvPr/>
        </p:nvGrpSpPr>
        <p:grpSpPr bwMode="auto">
          <a:xfrm>
            <a:off x="-47430" y="2231717"/>
            <a:ext cx="6575425" cy="2405063"/>
            <a:chOff x="0" y="145"/>
            <a:chExt cx="4142" cy="1515"/>
          </a:xfrm>
        </p:grpSpPr>
        <p:sp>
          <p:nvSpPr>
            <p:cNvPr id="63" name="Freeform 5"/>
            <p:cNvSpPr>
              <a:spLocks/>
            </p:cNvSpPr>
            <p:nvPr/>
          </p:nvSpPr>
          <p:spPr bwMode="auto">
            <a:xfrm>
              <a:off x="0" y="1562"/>
              <a:ext cx="2957" cy="98"/>
            </a:xfrm>
            <a:custGeom>
              <a:avLst/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6"/>
            <p:cNvSpPr>
              <a:spLocks/>
            </p:cNvSpPr>
            <p:nvPr/>
          </p:nvSpPr>
          <p:spPr bwMode="auto">
            <a:xfrm>
              <a:off x="0" y="1327"/>
              <a:ext cx="2957" cy="97"/>
            </a:xfrm>
            <a:custGeom>
              <a:avLst/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7"/>
            <p:cNvSpPr>
              <a:spLocks/>
            </p:cNvSpPr>
            <p:nvPr/>
          </p:nvSpPr>
          <p:spPr bwMode="auto">
            <a:xfrm>
              <a:off x="0" y="1089"/>
              <a:ext cx="3549" cy="98"/>
            </a:xfrm>
            <a:custGeom>
              <a:avLst/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8"/>
            <p:cNvSpPr>
              <a:spLocks/>
            </p:cNvSpPr>
            <p:nvPr/>
          </p:nvSpPr>
          <p:spPr bwMode="auto">
            <a:xfrm>
              <a:off x="0" y="854"/>
              <a:ext cx="3549" cy="97"/>
            </a:xfrm>
            <a:custGeom>
              <a:avLst/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9"/>
            <p:cNvSpPr>
              <a:spLocks/>
            </p:cNvSpPr>
            <p:nvPr/>
          </p:nvSpPr>
          <p:spPr bwMode="auto">
            <a:xfrm>
              <a:off x="0" y="616"/>
              <a:ext cx="4142" cy="98"/>
            </a:xfrm>
            <a:custGeom>
              <a:avLst/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10"/>
            <p:cNvSpPr>
              <a:spLocks/>
            </p:cNvSpPr>
            <p:nvPr/>
          </p:nvSpPr>
          <p:spPr bwMode="auto">
            <a:xfrm>
              <a:off x="0" y="381"/>
              <a:ext cx="4142" cy="97"/>
            </a:xfrm>
            <a:custGeom>
              <a:avLst/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11"/>
            <p:cNvSpPr>
              <a:spLocks/>
            </p:cNvSpPr>
            <p:nvPr/>
          </p:nvSpPr>
          <p:spPr bwMode="auto">
            <a:xfrm>
              <a:off x="0" y="145"/>
              <a:ext cx="4142" cy="97"/>
            </a:xfrm>
            <a:custGeom>
              <a:avLst/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1" name="矩形 60"/>
          <p:cNvSpPr/>
          <p:nvPr/>
        </p:nvSpPr>
        <p:spPr>
          <a:xfrm>
            <a:off x="1738087" y="3300899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任意多边形 54"/>
          <p:cNvSpPr/>
          <p:nvPr/>
        </p:nvSpPr>
        <p:spPr>
          <a:xfrm rot="5400000">
            <a:off x="10148921" y="2274209"/>
            <a:ext cx="180000" cy="2309585"/>
          </a:xfrm>
          <a:custGeom>
            <a:avLst/>
            <a:gdLst>
              <a:gd name="connsiteX0" fmla="*/ 0 w 180000"/>
              <a:gd name="connsiteY0" fmla="*/ 2309585 h 2309585"/>
              <a:gd name="connsiteX1" fmla="*/ 0 w 180000"/>
              <a:gd name="connsiteY1" fmla="*/ 0 h 2309585"/>
              <a:gd name="connsiteX2" fmla="*/ 180000 w 180000"/>
              <a:gd name="connsiteY2" fmla="*/ 0 h 2309585"/>
              <a:gd name="connsiteX3" fmla="*/ 180000 w 180000"/>
              <a:gd name="connsiteY3" fmla="*/ 2309585 h 2309585"/>
              <a:gd name="connsiteX4" fmla="*/ 0 w 180000"/>
              <a:gd name="connsiteY4" fmla="*/ 2309585 h 230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2309585">
                <a:moveTo>
                  <a:pt x="0" y="2309585"/>
                </a:moveTo>
                <a:lnTo>
                  <a:pt x="0" y="0"/>
                </a:lnTo>
                <a:lnTo>
                  <a:pt x="180000" y="0"/>
                </a:lnTo>
                <a:lnTo>
                  <a:pt x="180000" y="2309585"/>
                </a:lnTo>
                <a:lnTo>
                  <a:pt x="0" y="2309585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215087" y="0"/>
            <a:ext cx="180000" cy="6858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82857" y="1799773"/>
            <a:ext cx="869043" cy="5058229"/>
          </a:xfrm>
          <a:prstGeom prst="rect">
            <a:avLst/>
          </a:prstGeom>
          <a:solidFill>
            <a:srgbClr val="424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077299" y="765630"/>
            <a:ext cx="8629324" cy="5326743"/>
          </a:xfrm>
          <a:prstGeom prst="rect">
            <a:avLst/>
          </a:prstGeom>
          <a:solidFill>
            <a:srgbClr val="F6CBC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任意多边形 41"/>
          <p:cNvSpPr/>
          <p:nvPr/>
        </p:nvSpPr>
        <p:spPr>
          <a:xfrm>
            <a:off x="9804400" y="472428"/>
            <a:ext cx="180000" cy="180000"/>
          </a:xfrm>
          <a:custGeom>
            <a:avLst/>
            <a:gdLst>
              <a:gd name="connsiteX0" fmla="*/ 0 w 180000"/>
              <a:gd name="connsiteY0" fmla="*/ 0 h 180000"/>
              <a:gd name="connsiteX1" fmla="*/ 180000 w 180000"/>
              <a:gd name="connsiteY1" fmla="*/ 0 h 180000"/>
              <a:gd name="connsiteX2" fmla="*/ 180000 w 180000"/>
              <a:gd name="connsiteY2" fmla="*/ 180000 h 180000"/>
              <a:gd name="connsiteX3" fmla="*/ 0 w 180000"/>
              <a:gd name="connsiteY3" fmla="*/ 180000 h 180000"/>
              <a:gd name="connsiteX4" fmla="*/ 0 w 180000"/>
              <a:gd name="connsiteY4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9804400" y="0"/>
            <a:ext cx="180000" cy="472428"/>
          </a:xfrm>
          <a:custGeom>
            <a:avLst/>
            <a:gdLst>
              <a:gd name="connsiteX0" fmla="*/ 0 w 180000"/>
              <a:gd name="connsiteY0" fmla="*/ 0 h 472428"/>
              <a:gd name="connsiteX1" fmla="*/ 180000 w 180000"/>
              <a:gd name="connsiteY1" fmla="*/ 0 h 472428"/>
              <a:gd name="connsiteX2" fmla="*/ 180000 w 180000"/>
              <a:gd name="connsiteY2" fmla="*/ 472428 h 472428"/>
              <a:gd name="connsiteX3" fmla="*/ 0 w 180000"/>
              <a:gd name="connsiteY3" fmla="*/ 472428 h 472428"/>
              <a:gd name="connsiteX4" fmla="*/ 0 w 180000"/>
              <a:gd name="connsiteY4" fmla="*/ 0 h 4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472428">
                <a:moveTo>
                  <a:pt x="0" y="0"/>
                </a:moveTo>
                <a:lnTo>
                  <a:pt x="180000" y="0"/>
                </a:lnTo>
                <a:lnTo>
                  <a:pt x="180000" y="472428"/>
                </a:lnTo>
                <a:lnTo>
                  <a:pt x="0" y="472428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任意多边形 50"/>
          <p:cNvSpPr/>
          <p:nvPr/>
        </p:nvSpPr>
        <p:spPr>
          <a:xfrm>
            <a:off x="11393715" y="472428"/>
            <a:ext cx="180000" cy="180000"/>
          </a:xfrm>
          <a:custGeom>
            <a:avLst/>
            <a:gdLst>
              <a:gd name="connsiteX0" fmla="*/ 0 w 180000"/>
              <a:gd name="connsiteY0" fmla="*/ 0 h 180000"/>
              <a:gd name="connsiteX1" fmla="*/ 180000 w 180000"/>
              <a:gd name="connsiteY1" fmla="*/ 0 h 180000"/>
              <a:gd name="connsiteX2" fmla="*/ 180000 w 180000"/>
              <a:gd name="connsiteY2" fmla="*/ 180000 h 180000"/>
              <a:gd name="connsiteX3" fmla="*/ 0 w 180000"/>
              <a:gd name="connsiteY3" fmla="*/ 180000 h 180000"/>
              <a:gd name="connsiteX4" fmla="*/ 0 w 180000"/>
              <a:gd name="connsiteY4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任意多边形 48"/>
          <p:cNvSpPr/>
          <p:nvPr/>
        </p:nvSpPr>
        <p:spPr>
          <a:xfrm>
            <a:off x="9984400" y="472428"/>
            <a:ext cx="1409315" cy="180000"/>
          </a:xfrm>
          <a:custGeom>
            <a:avLst/>
            <a:gdLst>
              <a:gd name="connsiteX0" fmla="*/ 0 w 1409314"/>
              <a:gd name="connsiteY0" fmla="*/ 0 h 180000"/>
              <a:gd name="connsiteX1" fmla="*/ 1409314 w 1409314"/>
              <a:gd name="connsiteY1" fmla="*/ 0 h 180000"/>
              <a:gd name="connsiteX2" fmla="*/ 1409314 w 1409314"/>
              <a:gd name="connsiteY2" fmla="*/ 180000 h 180000"/>
              <a:gd name="connsiteX3" fmla="*/ 0 w 1409314"/>
              <a:gd name="connsiteY3" fmla="*/ 180000 h 180000"/>
              <a:gd name="connsiteX4" fmla="*/ 0 w 1409314"/>
              <a:gd name="connsiteY4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314" h="180000">
                <a:moveTo>
                  <a:pt x="0" y="0"/>
                </a:moveTo>
                <a:lnTo>
                  <a:pt x="1409314" y="0"/>
                </a:lnTo>
                <a:lnTo>
                  <a:pt x="1409314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任意多边形 56"/>
          <p:cNvSpPr/>
          <p:nvPr/>
        </p:nvSpPr>
        <p:spPr>
          <a:xfrm rot="5400000">
            <a:off x="11393715" y="3338999"/>
            <a:ext cx="180000" cy="180000"/>
          </a:xfrm>
          <a:custGeom>
            <a:avLst/>
            <a:gdLst>
              <a:gd name="connsiteX0" fmla="*/ 0 w 180000"/>
              <a:gd name="connsiteY0" fmla="*/ 180000 h 180000"/>
              <a:gd name="connsiteX1" fmla="*/ 0 w 180000"/>
              <a:gd name="connsiteY1" fmla="*/ 0 h 180000"/>
              <a:gd name="connsiteX2" fmla="*/ 180000 w 180000"/>
              <a:gd name="connsiteY2" fmla="*/ 0 h 180000"/>
              <a:gd name="connsiteX3" fmla="*/ 180000 w 180000"/>
              <a:gd name="connsiteY3" fmla="*/ 180000 h 180000"/>
              <a:gd name="connsiteX4" fmla="*/ 0 w 180000"/>
              <a:gd name="connsiteY4" fmla="*/ 18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0" y="180000"/>
                </a:moveTo>
                <a:lnTo>
                  <a:pt x="0" y="0"/>
                </a:ln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任意多边形 55"/>
          <p:cNvSpPr/>
          <p:nvPr/>
        </p:nvSpPr>
        <p:spPr>
          <a:xfrm rot="5400000">
            <a:off x="10140431" y="1905713"/>
            <a:ext cx="2686571" cy="180000"/>
          </a:xfrm>
          <a:custGeom>
            <a:avLst/>
            <a:gdLst>
              <a:gd name="connsiteX0" fmla="*/ 0 w 2686571"/>
              <a:gd name="connsiteY0" fmla="*/ 180000 h 180000"/>
              <a:gd name="connsiteX1" fmla="*/ 0 w 2686571"/>
              <a:gd name="connsiteY1" fmla="*/ 0 h 180000"/>
              <a:gd name="connsiteX2" fmla="*/ 2686571 w 2686571"/>
              <a:gd name="connsiteY2" fmla="*/ 0 h 180000"/>
              <a:gd name="connsiteX3" fmla="*/ 2686571 w 2686571"/>
              <a:gd name="connsiteY3" fmla="*/ 180000 h 180000"/>
              <a:gd name="connsiteX4" fmla="*/ 0 w 2686571"/>
              <a:gd name="connsiteY4" fmla="*/ 18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6571" h="180000">
                <a:moveTo>
                  <a:pt x="0" y="180000"/>
                </a:moveTo>
                <a:lnTo>
                  <a:pt x="0" y="0"/>
                </a:lnTo>
                <a:lnTo>
                  <a:pt x="2686571" y="0"/>
                </a:lnTo>
                <a:lnTo>
                  <a:pt x="2686571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8507401" y="1610438"/>
            <a:ext cx="2769028" cy="600164"/>
          </a:xfrm>
          <a:prstGeom prst="rect">
            <a:avLst/>
          </a:prstGeom>
          <a:noFill/>
        </p:spPr>
        <p:txBody>
          <a:bodyPr wrap="none" bIns="0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zh-CN" sz="3600" dirty="0">
                <a:latin typeface="+mn-lt"/>
                <a:cs typeface="+mn-ea"/>
                <a:sym typeface="+mn-lt"/>
              </a:rPr>
              <a:t>CONTENTS</a:t>
            </a:r>
            <a:endParaRPr lang="zh-CN" altLang="en-US" sz="3600" dirty="0">
              <a:latin typeface="+mn-lt"/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320120" y="1610438"/>
            <a:ext cx="775269" cy="775269"/>
          </a:xfrm>
          <a:prstGeom prst="ellipse">
            <a:avLst/>
          </a:prstGeom>
          <a:noFill/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PA_文本框 65"/>
          <p:cNvSpPr txBox="1"/>
          <p:nvPr>
            <p:custDataLst>
              <p:tags r:id="rId2"/>
            </p:custDataLst>
          </p:nvPr>
        </p:nvSpPr>
        <p:spPr>
          <a:xfrm>
            <a:off x="1918085" y="1356814"/>
            <a:ext cx="1262563" cy="1277273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ctr"/>
            <a:r>
              <a:rPr lang="en-US" altLang="zh-CN" sz="8000" i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6" name="矩形 35"/>
          <p:cNvSpPr/>
          <p:nvPr/>
        </p:nvSpPr>
        <p:spPr>
          <a:xfrm>
            <a:off x="3215018" y="1647199"/>
            <a:ext cx="39029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42406F"/>
                </a:solidFill>
                <a:cs typeface="+mn-ea"/>
                <a:sym typeface="+mn-lt"/>
              </a:rPr>
              <a:t>Lorem ipsum dolor sit amet, consectetur adipisicing elit, sed do eiusmod tempor incididunt ut labore et dolore magna aliqua.</a:t>
            </a:r>
            <a:endParaRPr lang="en-US" altLang="zh-CN" sz="1400" dirty="0">
              <a:solidFill>
                <a:srgbClr val="42406F"/>
              </a:solidFill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2297647" y="3049933"/>
            <a:ext cx="775269" cy="775269"/>
          </a:xfrm>
          <a:prstGeom prst="ellipse">
            <a:avLst/>
          </a:prstGeom>
          <a:noFill/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PA_文本框 65"/>
          <p:cNvSpPr txBox="1"/>
          <p:nvPr>
            <p:custDataLst>
              <p:tags r:id="rId3"/>
            </p:custDataLst>
          </p:nvPr>
        </p:nvSpPr>
        <p:spPr>
          <a:xfrm>
            <a:off x="1983539" y="2704972"/>
            <a:ext cx="1262563" cy="1277273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ctr"/>
            <a:r>
              <a:rPr lang="en-US" altLang="zh-CN" sz="8000" i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9" name="矩形 38"/>
          <p:cNvSpPr/>
          <p:nvPr/>
        </p:nvSpPr>
        <p:spPr>
          <a:xfrm>
            <a:off x="3192545" y="3086694"/>
            <a:ext cx="39029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42406F"/>
                </a:solidFill>
                <a:cs typeface="+mn-ea"/>
                <a:sym typeface="+mn-lt"/>
              </a:rPr>
              <a:t>Lorem ipsum dolor sit amet, consectetur adipisicing elit, sed do eiusmod tempor incididunt ut labore et dolore magna aliqua.</a:t>
            </a:r>
            <a:endParaRPr lang="en-US" altLang="zh-CN" sz="1400" dirty="0">
              <a:solidFill>
                <a:srgbClr val="42406F"/>
              </a:solidFill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2232872" y="4490177"/>
            <a:ext cx="775269" cy="775269"/>
          </a:xfrm>
          <a:prstGeom prst="ellipse">
            <a:avLst/>
          </a:prstGeom>
          <a:noFill/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PA_文本框 65"/>
          <p:cNvSpPr txBox="1"/>
          <p:nvPr>
            <p:custDataLst>
              <p:tags r:id="rId4"/>
            </p:custDataLst>
          </p:nvPr>
        </p:nvSpPr>
        <p:spPr>
          <a:xfrm>
            <a:off x="1830837" y="4236553"/>
            <a:ext cx="1262563" cy="1277273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ctr"/>
            <a:r>
              <a:rPr lang="en-US" altLang="zh-CN" sz="8000" i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44" name="矩形 43"/>
          <p:cNvSpPr/>
          <p:nvPr/>
        </p:nvSpPr>
        <p:spPr>
          <a:xfrm>
            <a:off x="3127770" y="4526938"/>
            <a:ext cx="39029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42406F"/>
                </a:solidFill>
                <a:cs typeface="+mn-ea"/>
                <a:sym typeface="+mn-lt"/>
              </a:rPr>
              <a:t>Lorem ipsum dolor sit amet, consectetur adipisicing elit, sed do eiusmod tempor incididunt ut labore et dolore magna aliqua.</a:t>
            </a:r>
            <a:endParaRPr lang="en-US" altLang="zh-CN" sz="1400" dirty="0">
              <a:solidFill>
                <a:srgbClr val="42406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0070343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2768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18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2768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36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2768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54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8" grpId="0"/>
      <p:bldP spid="39" grpId="0"/>
      <p:bldP spid="43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804400" y="3276600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215087" y="3276600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 5"/>
          <p:cNvSpPr/>
          <p:nvPr/>
        </p:nvSpPr>
        <p:spPr>
          <a:xfrm rot="5400000">
            <a:off x="3471411" y="1785674"/>
            <a:ext cx="180000" cy="3286651"/>
          </a:xfrm>
          <a:custGeom>
            <a:avLst/>
            <a:gdLst>
              <a:gd name="connsiteX0" fmla="*/ 0 w 180000"/>
              <a:gd name="connsiteY0" fmla="*/ 3286650 h 3286650"/>
              <a:gd name="connsiteX1" fmla="*/ 0 w 180000"/>
              <a:gd name="connsiteY1" fmla="*/ 0 h 3286650"/>
              <a:gd name="connsiteX2" fmla="*/ 180000 w 180000"/>
              <a:gd name="connsiteY2" fmla="*/ 0 h 3286650"/>
              <a:gd name="connsiteX3" fmla="*/ 180000 w 180000"/>
              <a:gd name="connsiteY3" fmla="*/ 3286650 h 3286650"/>
              <a:gd name="connsiteX4" fmla="*/ 0 w 180000"/>
              <a:gd name="connsiteY4" fmla="*/ 3286650 h 328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3286650">
                <a:moveTo>
                  <a:pt x="0" y="3286650"/>
                </a:moveTo>
                <a:lnTo>
                  <a:pt x="0" y="0"/>
                </a:lnTo>
                <a:lnTo>
                  <a:pt x="180000" y="0"/>
                </a:lnTo>
                <a:lnTo>
                  <a:pt x="180000" y="3286650"/>
                </a:lnTo>
                <a:lnTo>
                  <a:pt x="0" y="328665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 rot="5400000">
            <a:off x="1738087" y="3338999"/>
            <a:ext cx="180000" cy="180000"/>
          </a:xfrm>
          <a:custGeom>
            <a:avLst/>
            <a:gdLst>
              <a:gd name="connsiteX0" fmla="*/ 0 w 180000"/>
              <a:gd name="connsiteY0" fmla="*/ 180000 h 180000"/>
              <a:gd name="connsiteX1" fmla="*/ 0 w 180000"/>
              <a:gd name="connsiteY1" fmla="*/ 0 h 180000"/>
              <a:gd name="connsiteX2" fmla="*/ 180000 w 180000"/>
              <a:gd name="connsiteY2" fmla="*/ 0 h 180000"/>
              <a:gd name="connsiteX3" fmla="*/ 180000 w 180000"/>
              <a:gd name="connsiteY3" fmla="*/ 180000 h 180000"/>
              <a:gd name="connsiteX4" fmla="*/ 0 w 180000"/>
              <a:gd name="connsiteY4" fmla="*/ 18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0" y="180000"/>
                </a:moveTo>
                <a:lnTo>
                  <a:pt x="0" y="0"/>
                </a:ln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/>
        </p:nvSpPr>
        <p:spPr>
          <a:xfrm rot="5400000">
            <a:off x="151685" y="1572599"/>
            <a:ext cx="3352800" cy="180000"/>
          </a:xfrm>
          <a:custGeom>
            <a:avLst/>
            <a:gdLst>
              <a:gd name="connsiteX0" fmla="*/ 0 w 3352800"/>
              <a:gd name="connsiteY0" fmla="*/ 180000 h 180000"/>
              <a:gd name="connsiteX1" fmla="*/ 0 w 3352800"/>
              <a:gd name="connsiteY1" fmla="*/ 0 h 180000"/>
              <a:gd name="connsiteX2" fmla="*/ 3352800 w 3352800"/>
              <a:gd name="connsiteY2" fmla="*/ 0 h 180000"/>
              <a:gd name="connsiteX3" fmla="*/ 3352800 w 3352800"/>
              <a:gd name="connsiteY3" fmla="*/ 180000 h 180000"/>
              <a:gd name="connsiteX4" fmla="*/ 0 w 3352800"/>
              <a:gd name="connsiteY4" fmla="*/ 18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180000">
                <a:moveTo>
                  <a:pt x="0" y="180000"/>
                </a:moveTo>
                <a:lnTo>
                  <a:pt x="0" y="0"/>
                </a:lnTo>
                <a:lnTo>
                  <a:pt x="3352800" y="0"/>
                </a:lnTo>
                <a:lnTo>
                  <a:pt x="33528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-34013" y="4107885"/>
            <a:ext cx="2889437" cy="1271459"/>
            <a:chOff x="1379387" y="4489351"/>
            <a:chExt cx="1733701" cy="762893"/>
          </a:xfrm>
        </p:grpSpPr>
        <p:sp>
          <p:nvSpPr>
            <p:cNvPr id="13" name="任意多边形 12"/>
            <p:cNvSpPr/>
            <p:nvPr/>
          </p:nvSpPr>
          <p:spPr>
            <a:xfrm>
              <a:off x="1379387" y="4489351"/>
              <a:ext cx="1728788" cy="197644"/>
            </a:xfrm>
            <a:custGeom>
              <a:avLst/>
              <a:gdLst>
                <a:gd name="connsiteX0" fmla="*/ 0 w 1728788"/>
                <a:gd name="connsiteY0" fmla="*/ 192882 h 197644"/>
                <a:gd name="connsiteX1" fmla="*/ 195263 w 1728788"/>
                <a:gd name="connsiteY1" fmla="*/ 2382 h 197644"/>
                <a:gd name="connsiteX2" fmla="*/ 388144 w 1728788"/>
                <a:gd name="connsiteY2" fmla="*/ 190500 h 197644"/>
                <a:gd name="connsiteX3" fmla="*/ 581025 w 1728788"/>
                <a:gd name="connsiteY3" fmla="*/ 7144 h 197644"/>
                <a:gd name="connsiteX4" fmla="*/ 769144 w 1728788"/>
                <a:gd name="connsiteY4" fmla="*/ 192882 h 197644"/>
                <a:gd name="connsiteX5" fmla="*/ 962025 w 1728788"/>
                <a:gd name="connsiteY5" fmla="*/ 4763 h 197644"/>
                <a:gd name="connsiteX6" fmla="*/ 1154907 w 1728788"/>
                <a:gd name="connsiteY6" fmla="*/ 185738 h 197644"/>
                <a:gd name="connsiteX7" fmla="*/ 1354932 w 1728788"/>
                <a:gd name="connsiteY7" fmla="*/ 2382 h 197644"/>
                <a:gd name="connsiteX8" fmla="*/ 1533525 w 1728788"/>
                <a:gd name="connsiteY8" fmla="*/ 197644 h 197644"/>
                <a:gd name="connsiteX9" fmla="*/ 1728788 w 1728788"/>
                <a:gd name="connsiteY9" fmla="*/ 0 h 19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28788" h="197644">
                  <a:moveTo>
                    <a:pt x="0" y="192882"/>
                  </a:moveTo>
                  <a:lnTo>
                    <a:pt x="195263" y="2382"/>
                  </a:lnTo>
                  <a:lnTo>
                    <a:pt x="388144" y="190500"/>
                  </a:lnTo>
                  <a:lnTo>
                    <a:pt x="581025" y="7144"/>
                  </a:lnTo>
                  <a:lnTo>
                    <a:pt x="769144" y="192882"/>
                  </a:lnTo>
                  <a:lnTo>
                    <a:pt x="962025" y="4763"/>
                  </a:lnTo>
                  <a:lnTo>
                    <a:pt x="1154907" y="185738"/>
                  </a:lnTo>
                  <a:lnTo>
                    <a:pt x="1354932" y="2382"/>
                  </a:lnTo>
                  <a:lnTo>
                    <a:pt x="1533525" y="197644"/>
                  </a:lnTo>
                  <a:lnTo>
                    <a:pt x="1728788" y="0"/>
                  </a:lnTo>
                </a:path>
              </a:pathLst>
            </a:custGeom>
            <a:noFill/>
            <a:ln w="63500" cap="flat" cmpd="sng" algn="ctr">
              <a:solidFill>
                <a:schemeClr val="accent1"/>
              </a:solidFill>
              <a:prstDash val="solid"/>
              <a:beve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1384300" y="4673600"/>
              <a:ext cx="1728788" cy="197644"/>
            </a:xfrm>
            <a:custGeom>
              <a:avLst/>
              <a:gdLst>
                <a:gd name="connsiteX0" fmla="*/ 0 w 1728788"/>
                <a:gd name="connsiteY0" fmla="*/ 192882 h 197644"/>
                <a:gd name="connsiteX1" fmla="*/ 195263 w 1728788"/>
                <a:gd name="connsiteY1" fmla="*/ 2382 h 197644"/>
                <a:gd name="connsiteX2" fmla="*/ 388144 w 1728788"/>
                <a:gd name="connsiteY2" fmla="*/ 190500 h 197644"/>
                <a:gd name="connsiteX3" fmla="*/ 581025 w 1728788"/>
                <a:gd name="connsiteY3" fmla="*/ 7144 h 197644"/>
                <a:gd name="connsiteX4" fmla="*/ 769144 w 1728788"/>
                <a:gd name="connsiteY4" fmla="*/ 192882 h 197644"/>
                <a:gd name="connsiteX5" fmla="*/ 962025 w 1728788"/>
                <a:gd name="connsiteY5" fmla="*/ 4763 h 197644"/>
                <a:gd name="connsiteX6" fmla="*/ 1154907 w 1728788"/>
                <a:gd name="connsiteY6" fmla="*/ 185738 h 197644"/>
                <a:gd name="connsiteX7" fmla="*/ 1354932 w 1728788"/>
                <a:gd name="connsiteY7" fmla="*/ 2382 h 197644"/>
                <a:gd name="connsiteX8" fmla="*/ 1533525 w 1728788"/>
                <a:gd name="connsiteY8" fmla="*/ 197644 h 197644"/>
                <a:gd name="connsiteX9" fmla="*/ 1728788 w 1728788"/>
                <a:gd name="connsiteY9" fmla="*/ 0 h 19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28788" h="197644">
                  <a:moveTo>
                    <a:pt x="0" y="192882"/>
                  </a:moveTo>
                  <a:lnTo>
                    <a:pt x="195263" y="2382"/>
                  </a:lnTo>
                  <a:lnTo>
                    <a:pt x="388144" y="190500"/>
                  </a:lnTo>
                  <a:lnTo>
                    <a:pt x="581025" y="7144"/>
                  </a:lnTo>
                  <a:lnTo>
                    <a:pt x="769144" y="192882"/>
                  </a:lnTo>
                  <a:lnTo>
                    <a:pt x="962025" y="4763"/>
                  </a:lnTo>
                  <a:lnTo>
                    <a:pt x="1154907" y="185738"/>
                  </a:lnTo>
                  <a:lnTo>
                    <a:pt x="1354932" y="2382"/>
                  </a:lnTo>
                  <a:lnTo>
                    <a:pt x="1533525" y="197644"/>
                  </a:lnTo>
                  <a:lnTo>
                    <a:pt x="1728788" y="0"/>
                  </a:lnTo>
                </a:path>
              </a:pathLst>
            </a:custGeom>
            <a:noFill/>
            <a:ln w="63500" cap="flat" cmpd="sng" algn="ctr">
              <a:solidFill>
                <a:schemeClr val="accent1"/>
              </a:solidFill>
              <a:prstDash val="solid"/>
              <a:beve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1384300" y="4864100"/>
              <a:ext cx="1728788" cy="197644"/>
            </a:xfrm>
            <a:custGeom>
              <a:avLst/>
              <a:gdLst>
                <a:gd name="connsiteX0" fmla="*/ 0 w 1728788"/>
                <a:gd name="connsiteY0" fmla="*/ 192882 h 197644"/>
                <a:gd name="connsiteX1" fmla="*/ 195263 w 1728788"/>
                <a:gd name="connsiteY1" fmla="*/ 2382 h 197644"/>
                <a:gd name="connsiteX2" fmla="*/ 388144 w 1728788"/>
                <a:gd name="connsiteY2" fmla="*/ 190500 h 197644"/>
                <a:gd name="connsiteX3" fmla="*/ 581025 w 1728788"/>
                <a:gd name="connsiteY3" fmla="*/ 7144 h 197644"/>
                <a:gd name="connsiteX4" fmla="*/ 769144 w 1728788"/>
                <a:gd name="connsiteY4" fmla="*/ 192882 h 197644"/>
                <a:gd name="connsiteX5" fmla="*/ 962025 w 1728788"/>
                <a:gd name="connsiteY5" fmla="*/ 4763 h 197644"/>
                <a:gd name="connsiteX6" fmla="*/ 1154907 w 1728788"/>
                <a:gd name="connsiteY6" fmla="*/ 185738 h 197644"/>
                <a:gd name="connsiteX7" fmla="*/ 1354932 w 1728788"/>
                <a:gd name="connsiteY7" fmla="*/ 2382 h 197644"/>
                <a:gd name="connsiteX8" fmla="*/ 1533525 w 1728788"/>
                <a:gd name="connsiteY8" fmla="*/ 197644 h 197644"/>
                <a:gd name="connsiteX9" fmla="*/ 1728788 w 1728788"/>
                <a:gd name="connsiteY9" fmla="*/ 0 h 19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28788" h="197644">
                  <a:moveTo>
                    <a:pt x="0" y="192882"/>
                  </a:moveTo>
                  <a:lnTo>
                    <a:pt x="195263" y="2382"/>
                  </a:lnTo>
                  <a:lnTo>
                    <a:pt x="388144" y="190500"/>
                  </a:lnTo>
                  <a:lnTo>
                    <a:pt x="581025" y="7144"/>
                  </a:lnTo>
                  <a:lnTo>
                    <a:pt x="769144" y="192882"/>
                  </a:lnTo>
                  <a:lnTo>
                    <a:pt x="962025" y="4763"/>
                  </a:lnTo>
                  <a:lnTo>
                    <a:pt x="1154907" y="185738"/>
                  </a:lnTo>
                  <a:lnTo>
                    <a:pt x="1354932" y="2382"/>
                  </a:lnTo>
                  <a:lnTo>
                    <a:pt x="1533525" y="197644"/>
                  </a:lnTo>
                  <a:lnTo>
                    <a:pt x="1728788" y="0"/>
                  </a:lnTo>
                </a:path>
              </a:pathLst>
            </a:custGeom>
            <a:noFill/>
            <a:ln w="63500" cap="flat" cmpd="sng" algn="ctr">
              <a:solidFill>
                <a:schemeClr val="accent1"/>
              </a:solidFill>
              <a:prstDash val="solid"/>
              <a:beve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1384300" y="5054600"/>
              <a:ext cx="1728788" cy="197644"/>
            </a:xfrm>
            <a:custGeom>
              <a:avLst/>
              <a:gdLst>
                <a:gd name="connsiteX0" fmla="*/ 0 w 1728788"/>
                <a:gd name="connsiteY0" fmla="*/ 192882 h 197644"/>
                <a:gd name="connsiteX1" fmla="*/ 195263 w 1728788"/>
                <a:gd name="connsiteY1" fmla="*/ 2382 h 197644"/>
                <a:gd name="connsiteX2" fmla="*/ 388144 w 1728788"/>
                <a:gd name="connsiteY2" fmla="*/ 190500 h 197644"/>
                <a:gd name="connsiteX3" fmla="*/ 581025 w 1728788"/>
                <a:gd name="connsiteY3" fmla="*/ 7144 h 197644"/>
                <a:gd name="connsiteX4" fmla="*/ 769144 w 1728788"/>
                <a:gd name="connsiteY4" fmla="*/ 192882 h 197644"/>
                <a:gd name="connsiteX5" fmla="*/ 962025 w 1728788"/>
                <a:gd name="connsiteY5" fmla="*/ 4763 h 197644"/>
                <a:gd name="connsiteX6" fmla="*/ 1154907 w 1728788"/>
                <a:gd name="connsiteY6" fmla="*/ 185738 h 197644"/>
                <a:gd name="connsiteX7" fmla="*/ 1354932 w 1728788"/>
                <a:gd name="connsiteY7" fmla="*/ 2382 h 197644"/>
                <a:gd name="connsiteX8" fmla="*/ 1533525 w 1728788"/>
                <a:gd name="connsiteY8" fmla="*/ 197644 h 197644"/>
                <a:gd name="connsiteX9" fmla="*/ 1728788 w 1728788"/>
                <a:gd name="connsiteY9" fmla="*/ 0 h 19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28788" h="197644">
                  <a:moveTo>
                    <a:pt x="0" y="192882"/>
                  </a:moveTo>
                  <a:lnTo>
                    <a:pt x="195263" y="2382"/>
                  </a:lnTo>
                  <a:lnTo>
                    <a:pt x="388144" y="190500"/>
                  </a:lnTo>
                  <a:lnTo>
                    <a:pt x="581025" y="7144"/>
                  </a:lnTo>
                  <a:lnTo>
                    <a:pt x="769144" y="192882"/>
                  </a:lnTo>
                  <a:lnTo>
                    <a:pt x="962025" y="4763"/>
                  </a:lnTo>
                  <a:lnTo>
                    <a:pt x="1154907" y="185738"/>
                  </a:lnTo>
                  <a:lnTo>
                    <a:pt x="1354932" y="2382"/>
                  </a:lnTo>
                  <a:lnTo>
                    <a:pt x="1533525" y="197644"/>
                  </a:lnTo>
                  <a:lnTo>
                    <a:pt x="1728788" y="0"/>
                  </a:lnTo>
                </a:path>
              </a:pathLst>
            </a:custGeom>
            <a:noFill/>
            <a:ln w="63500" cap="flat" cmpd="sng" algn="ctr">
              <a:solidFill>
                <a:schemeClr val="accent1"/>
              </a:solidFill>
              <a:prstDash val="solid"/>
              <a:beve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499695" y="765630"/>
            <a:ext cx="8629324" cy="532674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5511" y="1302187"/>
            <a:ext cx="2821059" cy="425362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8311" y="1104900"/>
            <a:ext cx="3073916" cy="463489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9" name="文本框 18"/>
          <p:cNvSpPr txBox="1"/>
          <p:nvPr/>
        </p:nvSpPr>
        <p:spPr>
          <a:xfrm>
            <a:off x="3398806" y="1016003"/>
            <a:ext cx="677108" cy="4317389"/>
          </a:xfrm>
          <a:prstGeom prst="rect">
            <a:avLst/>
          </a:prstGeom>
          <a:noFill/>
        </p:spPr>
        <p:txBody>
          <a:bodyPr vert="eaVert" wrap="square" bIns="0" rtlCol="0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cs typeface="+mn-ea"/>
                <a:sym typeface="+mn-lt"/>
              </a:rPr>
              <a:t>YOUR</a:t>
            </a:r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 TITLE HERE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857642" y="2609851"/>
            <a:ext cx="1333500" cy="1333500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242022" y="3339000"/>
            <a:ext cx="261562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3027235" y="1054102"/>
            <a:ext cx="553998" cy="4737099"/>
          </a:xfrm>
          <a:prstGeom prst="rect">
            <a:avLst/>
          </a:prstGeom>
          <a:noFill/>
        </p:spPr>
        <p:txBody>
          <a:bodyPr vert="eaVert" wrap="square" bIns="0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bg1"/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bg1"/>
                </a:solidFill>
                <a:cs typeface="+mn-ea"/>
                <a:sym typeface="+mn-lt"/>
              </a:rPr>
              <a:t>consectetur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cs typeface="+mn-ea"/>
                <a:sym typeface="+mn-lt"/>
              </a:rPr>
              <a:t>adipisicing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bg1"/>
                </a:solidFill>
                <a:cs typeface="+mn-ea"/>
                <a:sym typeface="+mn-lt"/>
              </a:rPr>
              <a:t>sed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 do magna </a:t>
            </a:r>
            <a:r>
              <a:rPr lang="en-US" altLang="zh-CN" sz="1200" dirty="0" err="1">
                <a:solidFill>
                  <a:schemeClr val="bg1"/>
                </a:solidFill>
                <a:cs typeface="+mn-ea"/>
                <a:sym typeface="+mn-lt"/>
              </a:rPr>
              <a:t>aliqua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3616354"/>
      </p:ext>
    </p:extLst>
  </p:cSld>
  <p:clrMapOvr>
    <a:masterClrMapping/>
  </p:clrMapOvr>
  <p:transition spd="slow" advClick="0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6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9" presetID="2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1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6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9" presetID="2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1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矩形 60"/>
          <p:cNvSpPr/>
          <p:nvPr/>
        </p:nvSpPr>
        <p:spPr>
          <a:xfrm>
            <a:off x="1738087" y="3300899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任意多边形 54"/>
          <p:cNvSpPr/>
          <p:nvPr/>
        </p:nvSpPr>
        <p:spPr>
          <a:xfrm rot="5400000">
            <a:off x="10148921" y="2274209"/>
            <a:ext cx="180000" cy="2309585"/>
          </a:xfrm>
          <a:custGeom>
            <a:avLst/>
            <a:gdLst>
              <a:gd name="connsiteX0" fmla="*/ 0 w 180000"/>
              <a:gd name="connsiteY0" fmla="*/ 2309585 h 2309585"/>
              <a:gd name="connsiteX1" fmla="*/ 0 w 180000"/>
              <a:gd name="connsiteY1" fmla="*/ 0 h 2309585"/>
              <a:gd name="connsiteX2" fmla="*/ 180000 w 180000"/>
              <a:gd name="connsiteY2" fmla="*/ 0 h 2309585"/>
              <a:gd name="connsiteX3" fmla="*/ 180000 w 180000"/>
              <a:gd name="connsiteY3" fmla="*/ 2309585 h 2309585"/>
              <a:gd name="connsiteX4" fmla="*/ 0 w 180000"/>
              <a:gd name="connsiteY4" fmla="*/ 2309585 h 230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2309585">
                <a:moveTo>
                  <a:pt x="0" y="2309585"/>
                </a:moveTo>
                <a:lnTo>
                  <a:pt x="0" y="0"/>
                </a:lnTo>
                <a:lnTo>
                  <a:pt x="180000" y="0"/>
                </a:lnTo>
                <a:lnTo>
                  <a:pt x="180000" y="2309585"/>
                </a:lnTo>
                <a:lnTo>
                  <a:pt x="0" y="2309585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215087" y="0"/>
            <a:ext cx="180000" cy="6858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82857" y="1799773"/>
            <a:ext cx="869043" cy="50582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077299" y="765630"/>
            <a:ext cx="8629324" cy="532674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任意多边形 41"/>
          <p:cNvSpPr/>
          <p:nvPr/>
        </p:nvSpPr>
        <p:spPr>
          <a:xfrm>
            <a:off x="9804400" y="472428"/>
            <a:ext cx="180000" cy="180000"/>
          </a:xfrm>
          <a:custGeom>
            <a:avLst/>
            <a:gdLst>
              <a:gd name="connsiteX0" fmla="*/ 0 w 180000"/>
              <a:gd name="connsiteY0" fmla="*/ 0 h 180000"/>
              <a:gd name="connsiteX1" fmla="*/ 180000 w 180000"/>
              <a:gd name="connsiteY1" fmla="*/ 0 h 180000"/>
              <a:gd name="connsiteX2" fmla="*/ 180000 w 180000"/>
              <a:gd name="connsiteY2" fmla="*/ 180000 h 180000"/>
              <a:gd name="connsiteX3" fmla="*/ 0 w 180000"/>
              <a:gd name="connsiteY3" fmla="*/ 180000 h 180000"/>
              <a:gd name="connsiteX4" fmla="*/ 0 w 180000"/>
              <a:gd name="connsiteY4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9804400" y="0"/>
            <a:ext cx="180000" cy="472428"/>
          </a:xfrm>
          <a:custGeom>
            <a:avLst/>
            <a:gdLst>
              <a:gd name="connsiteX0" fmla="*/ 0 w 180000"/>
              <a:gd name="connsiteY0" fmla="*/ 0 h 472428"/>
              <a:gd name="connsiteX1" fmla="*/ 180000 w 180000"/>
              <a:gd name="connsiteY1" fmla="*/ 0 h 472428"/>
              <a:gd name="connsiteX2" fmla="*/ 180000 w 180000"/>
              <a:gd name="connsiteY2" fmla="*/ 472428 h 472428"/>
              <a:gd name="connsiteX3" fmla="*/ 0 w 180000"/>
              <a:gd name="connsiteY3" fmla="*/ 472428 h 472428"/>
              <a:gd name="connsiteX4" fmla="*/ 0 w 180000"/>
              <a:gd name="connsiteY4" fmla="*/ 0 h 4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472428">
                <a:moveTo>
                  <a:pt x="0" y="0"/>
                </a:moveTo>
                <a:lnTo>
                  <a:pt x="180000" y="0"/>
                </a:lnTo>
                <a:lnTo>
                  <a:pt x="180000" y="472428"/>
                </a:lnTo>
                <a:lnTo>
                  <a:pt x="0" y="472428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任意多边形 50"/>
          <p:cNvSpPr/>
          <p:nvPr/>
        </p:nvSpPr>
        <p:spPr>
          <a:xfrm>
            <a:off x="11393715" y="472428"/>
            <a:ext cx="180000" cy="180000"/>
          </a:xfrm>
          <a:custGeom>
            <a:avLst/>
            <a:gdLst>
              <a:gd name="connsiteX0" fmla="*/ 0 w 180000"/>
              <a:gd name="connsiteY0" fmla="*/ 0 h 180000"/>
              <a:gd name="connsiteX1" fmla="*/ 180000 w 180000"/>
              <a:gd name="connsiteY1" fmla="*/ 0 h 180000"/>
              <a:gd name="connsiteX2" fmla="*/ 180000 w 180000"/>
              <a:gd name="connsiteY2" fmla="*/ 180000 h 180000"/>
              <a:gd name="connsiteX3" fmla="*/ 0 w 180000"/>
              <a:gd name="connsiteY3" fmla="*/ 180000 h 180000"/>
              <a:gd name="connsiteX4" fmla="*/ 0 w 180000"/>
              <a:gd name="connsiteY4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任意多边形 48"/>
          <p:cNvSpPr/>
          <p:nvPr/>
        </p:nvSpPr>
        <p:spPr>
          <a:xfrm>
            <a:off x="9984400" y="472428"/>
            <a:ext cx="1409315" cy="180000"/>
          </a:xfrm>
          <a:custGeom>
            <a:avLst/>
            <a:gdLst>
              <a:gd name="connsiteX0" fmla="*/ 0 w 1409314"/>
              <a:gd name="connsiteY0" fmla="*/ 0 h 180000"/>
              <a:gd name="connsiteX1" fmla="*/ 1409314 w 1409314"/>
              <a:gd name="connsiteY1" fmla="*/ 0 h 180000"/>
              <a:gd name="connsiteX2" fmla="*/ 1409314 w 1409314"/>
              <a:gd name="connsiteY2" fmla="*/ 180000 h 180000"/>
              <a:gd name="connsiteX3" fmla="*/ 0 w 1409314"/>
              <a:gd name="connsiteY3" fmla="*/ 180000 h 180000"/>
              <a:gd name="connsiteX4" fmla="*/ 0 w 1409314"/>
              <a:gd name="connsiteY4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314" h="180000">
                <a:moveTo>
                  <a:pt x="0" y="0"/>
                </a:moveTo>
                <a:lnTo>
                  <a:pt x="1409314" y="0"/>
                </a:lnTo>
                <a:lnTo>
                  <a:pt x="1409314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任意多边形 56"/>
          <p:cNvSpPr/>
          <p:nvPr/>
        </p:nvSpPr>
        <p:spPr>
          <a:xfrm rot="5400000">
            <a:off x="11393715" y="3338999"/>
            <a:ext cx="180000" cy="180000"/>
          </a:xfrm>
          <a:custGeom>
            <a:avLst/>
            <a:gdLst>
              <a:gd name="connsiteX0" fmla="*/ 0 w 180000"/>
              <a:gd name="connsiteY0" fmla="*/ 180000 h 180000"/>
              <a:gd name="connsiteX1" fmla="*/ 0 w 180000"/>
              <a:gd name="connsiteY1" fmla="*/ 0 h 180000"/>
              <a:gd name="connsiteX2" fmla="*/ 180000 w 180000"/>
              <a:gd name="connsiteY2" fmla="*/ 0 h 180000"/>
              <a:gd name="connsiteX3" fmla="*/ 180000 w 180000"/>
              <a:gd name="connsiteY3" fmla="*/ 180000 h 180000"/>
              <a:gd name="connsiteX4" fmla="*/ 0 w 180000"/>
              <a:gd name="connsiteY4" fmla="*/ 18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0" y="180000"/>
                </a:moveTo>
                <a:lnTo>
                  <a:pt x="0" y="0"/>
                </a:ln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任意多边形 55"/>
          <p:cNvSpPr/>
          <p:nvPr/>
        </p:nvSpPr>
        <p:spPr>
          <a:xfrm rot="5400000">
            <a:off x="10140431" y="1905713"/>
            <a:ext cx="2686571" cy="180000"/>
          </a:xfrm>
          <a:custGeom>
            <a:avLst/>
            <a:gdLst>
              <a:gd name="connsiteX0" fmla="*/ 0 w 2686571"/>
              <a:gd name="connsiteY0" fmla="*/ 180000 h 180000"/>
              <a:gd name="connsiteX1" fmla="*/ 0 w 2686571"/>
              <a:gd name="connsiteY1" fmla="*/ 0 h 180000"/>
              <a:gd name="connsiteX2" fmla="*/ 2686571 w 2686571"/>
              <a:gd name="connsiteY2" fmla="*/ 0 h 180000"/>
              <a:gd name="connsiteX3" fmla="*/ 2686571 w 2686571"/>
              <a:gd name="connsiteY3" fmla="*/ 180000 h 180000"/>
              <a:gd name="connsiteX4" fmla="*/ 0 w 2686571"/>
              <a:gd name="connsiteY4" fmla="*/ 18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6571" h="180000">
                <a:moveTo>
                  <a:pt x="0" y="180000"/>
                </a:moveTo>
                <a:lnTo>
                  <a:pt x="0" y="0"/>
                </a:lnTo>
                <a:lnTo>
                  <a:pt x="2686571" y="0"/>
                </a:lnTo>
                <a:lnTo>
                  <a:pt x="2686571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弦形 1"/>
          <p:cNvSpPr/>
          <p:nvPr/>
        </p:nvSpPr>
        <p:spPr>
          <a:xfrm>
            <a:off x="10238921" y="4720771"/>
            <a:ext cx="1371600" cy="1371600"/>
          </a:xfrm>
          <a:prstGeom prst="chord">
            <a:avLst/>
          </a:prstGeom>
          <a:noFill/>
          <a:ln w="635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9267" y="1124987"/>
            <a:ext cx="4138160" cy="275877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5" name="矩形 14"/>
          <p:cNvSpPr/>
          <p:nvPr/>
        </p:nvSpPr>
        <p:spPr>
          <a:xfrm>
            <a:off x="6133101" y="1294451"/>
            <a:ext cx="2781300" cy="4241800"/>
          </a:xfrm>
          <a:prstGeom prst="rect">
            <a:avLst/>
          </a:prstGeom>
          <a:noFill/>
          <a:ln w="635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133101" y="1294453"/>
            <a:ext cx="432017" cy="432017"/>
          </a:xfrm>
          <a:prstGeom prst="rect">
            <a:avLst/>
          </a:prstGeom>
          <a:noFill/>
          <a:ln w="635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482384" y="5104236"/>
            <a:ext cx="432017" cy="432017"/>
          </a:xfrm>
          <a:prstGeom prst="rect">
            <a:avLst/>
          </a:prstGeom>
          <a:noFill/>
          <a:ln w="635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 rot="5400000">
            <a:off x="7986259" y="1681057"/>
            <a:ext cx="1358064" cy="661720"/>
          </a:xfrm>
          <a:prstGeom prst="rect">
            <a:avLst/>
          </a:prstGeom>
          <a:noFill/>
        </p:spPr>
        <p:txBody>
          <a:bodyPr wrap="none" bIns="0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algn="ctr"/>
            <a:r>
              <a:rPr lang="en-US" altLang="zh-CN" sz="4000">
                <a:latin typeface="+mn-lt"/>
                <a:cs typeface="+mn-ea"/>
                <a:sym typeface="+mn-lt"/>
              </a:rPr>
              <a:t>T</a:t>
            </a:r>
            <a:r>
              <a:rPr lang="en-US" altLang="zh-CN" sz="3200">
                <a:latin typeface="+mn-lt"/>
                <a:cs typeface="+mn-ea"/>
                <a:sym typeface="+mn-lt"/>
              </a:rPr>
              <a:t>ITLE</a:t>
            </a:r>
            <a:endParaRPr lang="zh-CN" altLang="en-US" sz="3200">
              <a:latin typeface="+mn-lt"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051350" y="3863504"/>
            <a:ext cx="2790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Lorem ipsum dolor sit amet, consectetur adipisicing elit, sed do eiusmod tempor</a:t>
            </a:r>
          </a:p>
        </p:txBody>
      </p:sp>
      <p:grpSp>
        <p:nvGrpSpPr>
          <p:cNvPr id="21" name="Group 4"/>
          <p:cNvGrpSpPr>
            <a:grpSpLocks noChangeAspect="1"/>
          </p:cNvGrpSpPr>
          <p:nvPr/>
        </p:nvGrpSpPr>
        <p:grpSpPr bwMode="auto">
          <a:xfrm>
            <a:off x="4644621" y="2110689"/>
            <a:ext cx="2865808" cy="720949"/>
            <a:chOff x="0" y="145"/>
            <a:chExt cx="4142" cy="1042"/>
          </a:xfrm>
        </p:grpSpPr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0" y="1089"/>
              <a:ext cx="3549" cy="98"/>
            </a:xfrm>
            <a:custGeom>
              <a:avLst/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0" y="854"/>
              <a:ext cx="3549" cy="97"/>
            </a:xfrm>
            <a:custGeom>
              <a:avLst/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0" y="616"/>
              <a:ext cx="4142" cy="98"/>
            </a:xfrm>
            <a:custGeom>
              <a:avLst/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0" y="381"/>
              <a:ext cx="4142" cy="97"/>
            </a:xfrm>
            <a:custGeom>
              <a:avLst/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auto">
            <a:xfrm>
              <a:off x="0" y="145"/>
              <a:ext cx="4142" cy="97"/>
            </a:xfrm>
            <a:custGeom>
              <a:avLst/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B32DA057-E1AB-45C0-9654-BD3EE004CC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6275" y="4243115"/>
            <a:ext cx="4138160" cy="158058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63033797"/>
      </p:ext>
    </p:extLst>
  </p:cSld>
  <p:clrMapOvr>
    <a:masterClrMapping/>
  </p:clrMapOvr>
  <p:transition spd="slow" advClick="0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直角三角形 11"/>
          <p:cNvSpPr/>
          <p:nvPr/>
        </p:nvSpPr>
        <p:spPr>
          <a:xfrm flipH="1" flipV="1">
            <a:off x="0" y="0"/>
            <a:ext cx="12192000" cy="6858000"/>
          </a:xfrm>
          <a:prstGeom prst="rtTriangle">
            <a:avLst/>
          </a:prstGeom>
          <a:solidFill>
            <a:schemeClr val="accent2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804400" y="3276600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215087" y="3276600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 5"/>
          <p:cNvSpPr/>
          <p:nvPr/>
        </p:nvSpPr>
        <p:spPr>
          <a:xfrm rot="5400000">
            <a:off x="3471411" y="1785674"/>
            <a:ext cx="180000" cy="3286651"/>
          </a:xfrm>
          <a:custGeom>
            <a:avLst/>
            <a:gdLst>
              <a:gd name="connsiteX0" fmla="*/ 0 w 180000"/>
              <a:gd name="connsiteY0" fmla="*/ 3286650 h 3286650"/>
              <a:gd name="connsiteX1" fmla="*/ 0 w 180000"/>
              <a:gd name="connsiteY1" fmla="*/ 0 h 3286650"/>
              <a:gd name="connsiteX2" fmla="*/ 180000 w 180000"/>
              <a:gd name="connsiteY2" fmla="*/ 0 h 3286650"/>
              <a:gd name="connsiteX3" fmla="*/ 180000 w 180000"/>
              <a:gd name="connsiteY3" fmla="*/ 3286650 h 3286650"/>
              <a:gd name="connsiteX4" fmla="*/ 0 w 180000"/>
              <a:gd name="connsiteY4" fmla="*/ 3286650 h 328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3286650">
                <a:moveTo>
                  <a:pt x="0" y="3286650"/>
                </a:moveTo>
                <a:lnTo>
                  <a:pt x="0" y="0"/>
                </a:lnTo>
                <a:lnTo>
                  <a:pt x="180000" y="0"/>
                </a:lnTo>
                <a:lnTo>
                  <a:pt x="180000" y="3286650"/>
                </a:lnTo>
                <a:lnTo>
                  <a:pt x="0" y="328665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99695" y="765630"/>
            <a:ext cx="8629324" cy="5326743"/>
          </a:xfrm>
          <a:prstGeom prst="rect">
            <a:avLst/>
          </a:prstGeom>
          <a:solidFill>
            <a:srgbClr val="F6CBC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 rot="5400000">
            <a:off x="1738087" y="3338999"/>
            <a:ext cx="180000" cy="180000"/>
          </a:xfrm>
          <a:custGeom>
            <a:avLst/>
            <a:gdLst>
              <a:gd name="connsiteX0" fmla="*/ 0 w 180000"/>
              <a:gd name="connsiteY0" fmla="*/ 180000 h 180000"/>
              <a:gd name="connsiteX1" fmla="*/ 0 w 180000"/>
              <a:gd name="connsiteY1" fmla="*/ 0 h 180000"/>
              <a:gd name="connsiteX2" fmla="*/ 180000 w 180000"/>
              <a:gd name="connsiteY2" fmla="*/ 0 h 180000"/>
              <a:gd name="connsiteX3" fmla="*/ 180000 w 180000"/>
              <a:gd name="connsiteY3" fmla="*/ 180000 h 180000"/>
              <a:gd name="connsiteX4" fmla="*/ 0 w 180000"/>
              <a:gd name="connsiteY4" fmla="*/ 18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0" y="180000"/>
                </a:moveTo>
                <a:lnTo>
                  <a:pt x="0" y="0"/>
                </a:ln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/>
        </p:nvSpPr>
        <p:spPr>
          <a:xfrm rot="5400000">
            <a:off x="151685" y="1572599"/>
            <a:ext cx="3352800" cy="180000"/>
          </a:xfrm>
          <a:custGeom>
            <a:avLst/>
            <a:gdLst>
              <a:gd name="connsiteX0" fmla="*/ 0 w 3352800"/>
              <a:gd name="connsiteY0" fmla="*/ 180000 h 180000"/>
              <a:gd name="connsiteX1" fmla="*/ 0 w 3352800"/>
              <a:gd name="connsiteY1" fmla="*/ 0 h 180000"/>
              <a:gd name="connsiteX2" fmla="*/ 3352800 w 3352800"/>
              <a:gd name="connsiteY2" fmla="*/ 0 h 180000"/>
              <a:gd name="connsiteX3" fmla="*/ 3352800 w 3352800"/>
              <a:gd name="connsiteY3" fmla="*/ 180000 h 180000"/>
              <a:gd name="connsiteX4" fmla="*/ 0 w 3352800"/>
              <a:gd name="connsiteY4" fmla="*/ 18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180000">
                <a:moveTo>
                  <a:pt x="0" y="180000"/>
                </a:moveTo>
                <a:lnTo>
                  <a:pt x="0" y="0"/>
                </a:lnTo>
                <a:lnTo>
                  <a:pt x="3352800" y="0"/>
                </a:lnTo>
                <a:lnTo>
                  <a:pt x="33528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平行四边形 2"/>
          <p:cNvSpPr/>
          <p:nvPr/>
        </p:nvSpPr>
        <p:spPr>
          <a:xfrm>
            <a:off x="561262" y="3962400"/>
            <a:ext cx="1266825" cy="952500"/>
          </a:xfrm>
          <a:prstGeom prst="parallelogram">
            <a:avLst/>
          </a:prstGeom>
          <a:noFill/>
          <a:ln w="635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944" y="1381659"/>
            <a:ext cx="4057651" cy="27051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4" name="任意多边形 13"/>
          <p:cNvSpPr/>
          <p:nvPr/>
        </p:nvSpPr>
        <p:spPr>
          <a:xfrm>
            <a:off x="3056437" y="2768600"/>
            <a:ext cx="1600200" cy="3136900"/>
          </a:xfrm>
          <a:custGeom>
            <a:avLst/>
            <a:gdLst>
              <a:gd name="connsiteX0" fmla="*/ 1536700 w 1600200"/>
              <a:gd name="connsiteY0" fmla="*/ 0 h 3136900"/>
              <a:gd name="connsiteX1" fmla="*/ 0 w 1600200"/>
              <a:gd name="connsiteY1" fmla="*/ 1536700 h 3136900"/>
              <a:gd name="connsiteX2" fmla="*/ 1600200 w 1600200"/>
              <a:gd name="connsiteY2" fmla="*/ 3136900 h 313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3136900">
                <a:moveTo>
                  <a:pt x="1536700" y="0"/>
                </a:moveTo>
                <a:lnTo>
                  <a:pt x="0" y="1536700"/>
                </a:lnTo>
                <a:lnTo>
                  <a:pt x="1600200" y="3136900"/>
                </a:lnTo>
              </a:path>
            </a:pathLst>
          </a:custGeom>
          <a:noFill/>
          <a:ln w="63500">
            <a:solidFill>
              <a:srgbClr val="42406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2406F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56638" y="4469573"/>
            <a:ext cx="64723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rgbClr val="42406F"/>
                </a:solidFill>
                <a:cs typeface="+mn-ea"/>
                <a:sym typeface="+mn-lt"/>
              </a:rPr>
              <a:t>Lorem ipsum dolor sit amet, consectetur adipisicing elit, sed do eiusmod tempor incididunt ut labore et dolore magna aliqua.</a:t>
            </a:r>
            <a:endParaRPr lang="en-US" altLang="zh-CN" sz="1200">
              <a:solidFill>
                <a:srgbClr val="42406F"/>
              </a:solidFill>
              <a:cs typeface="+mn-ea"/>
              <a:sym typeface="+mn-lt"/>
            </a:endParaRPr>
          </a:p>
          <a:p>
            <a:endParaRPr lang="zh-CN" altLang="en-US" sz="1200">
              <a:solidFill>
                <a:srgbClr val="42406F"/>
              </a:solidFill>
              <a:cs typeface="+mn-ea"/>
              <a:sym typeface="+mn-lt"/>
            </a:endParaRPr>
          </a:p>
          <a:p>
            <a:r>
              <a:rPr lang="zh-CN" altLang="en-US" sz="1200">
                <a:solidFill>
                  <a:srgbClr val="42406F"/>
                </a:solidFill>
                <a:cs typeface="+mn-ea"/>
                <a:sym typeface="+mn-lt"/>
              </a:rPr>
              <a:t>Ut enim ad minim veniam, quis nostrud exercitation ullamco laboris nisi ut aliquip ex ea commodo consequat. </a:t>
            </a:r>
            <a:endParaRPr lang="en-US" altLang="zh-CN" sz="1200">
              <a:solidFill>
                <a:srgbClr val="42406F"/>
              </a:solidFill>
              <a:cs typeface="+mn-ea"/>
              <a:sym typeface="+mn-lt"/>
            </a:endParaRPr>
          </a:p>
          <a:p>
            <a:endParaRPr lang="zh-CN" altLang="en-US" sz="1200">
              <a:solidFill>
                <a:srgbClr val="42406F"/>
              </a:solidFill>
              <a:cs typeface="+mn-ea"/>
              <a:sym typeface="+mn-lt"/>
            </a:endParaRPr>
          </a:p>
          <a:p>
            <a:r>
              <a:rPr lang="zh-CN" altLang="en-US" sz="1200">
                <a:solidFill>
                  <a:srgbClr val="42406F"/>
                </a:solidFill>
                <a:cs typeface="+mn-ea"/>
                <a:sym typeface="+mn-lt"/>
              </a:rPr>
              <a:t>Duis aute irure dolor in reprehenderit in voluptate velit esse cillum dolore eu fugiat nulla pariatur.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557671" y="1600666"/>
            <a:ext cx="1169551" cy="2682036"/>
          </a:xfrm>
          <a:prstGeom prst="rect">
            <a:avLst/>
          </a:prstGeom>
          <a:noFill/>
        </p:spPr>
        <p:txBody>
          <a:bodyPr vert="eaVert" wrap="square" bIns="0" rtlCol="0">
            <a:spAutoFit/>
          </a:bodyPr>
          <a:lstStyle/>
          <a:p>
            <a:pPr algn="r"/>
            <a:r>
              <a:rPr lang="en-US" altLang="zh-CN" sz="3200" b="1">
                <a:solidFill>
                  <a:srgbClr val="42406F"/>
                </a:solidFill>
                <a:cs typeface="+mn-ea"/>
                <a:sym typeface="+mn-lt"/>
              </a:rPr>
              <a:t>YOUR TITLE</a:t>
            </a:r>
          </a:p>
          <a:p>
            <a:pPr algn="r"/>
            <a:r>
              <a:rPr lang="en-US" altLang="zh-CN" sz="3200" b="1">
                <a:solidFill>
                  <a:srgbClr val="42406F"/>
                </a:solidFill>
                <a:cs typeface="+mn-ea"/>
                <a:sym typeface="+mn-lt"/>
              </a:rPr>
              <a:t>HERE</a:t>
            </a:r>
            <a:endParaRPr lang="zh-CN" altLang="en-US" sz="3200" b="1">
              <a:solidFill>
                <a:srgbClr val="42406F"/>
              </a:solidFill>
              <a:cs typeface="+mn-ea"/>
              <a:sym typeface="+mn-lt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3208837" y="2921000"/>
            <a:ext cx="1600200" cy="3136900"/>
          </a:xfrm>
          <a:custGeom>
            <a:avLst/>
            <a:gdLst>
              <a:gd name="connsiteX0" fmla="*/ 1536700 w 1600200"/>
              <a:gd name="connsiteY0" fmla="*/ 0 h 3136900"/>
              <a:gd name="connsiteX1" fmla="*/ 0 w 1600200"/>
              <a:gd name="connsiteY1" fmla="*/ 1536700 h 3136900"/>
              <a:gd name="connsiteX2" fmla="*/ 1600200 w 1600200"/>
              <a:gd name="connsiteY2" fmla="*/ 3136900 h 313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3136900">
                <a:moveTo>
                  <a:pt x="1536700" y="0"/>
                </a:moveTo>
                <a:lnTo>
                  <a:pt x="0" y="1536700"/>
                </a:lnTo>
                <a:lnTo>
                  <a:pt x="1600200" y="3136900"/>
                </a:lnTo>
              </a:path>
            </a:pathLst>
          </a:custGeom>
          <a:noFill/>
          <a:ln w="63500">
            <a:solidFill>
              <a:srgbClr val="42406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2406F"/>
              </a:solidFill>
              <a:cs typeface="+mn-ea"/>
              <a:sym typeface="+mn-lt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2881269" y="2616200"/>
            <a:ext cx="1600200" cy="3136900"/>
          </a:xfrm>
          <a:custGeom>
            <a:avLst/>
            <a:gdLst>
              <a:gd name="connsiteX0" fmla="*/ 1536700 w 1600200"/>
              <a:gd name="connsiteY0" fmla="*/ 0 h 3136900"/>
              <a:gd name="connsiteX1" fmla="*/ 0 w 1600200"/>
              <a:gd name="connsiteY1" fmla="*/ 1536700 h 3136900"/>
              <a:gd name="connsiteX2" fmla="*/ 1600200 w 1600200"/>
              <a:gd name="connsiteY2" fmla="*/ 3136900 h 313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3136900">
                <a:moveTo>
                  <a:pt x="1536700" y="0"/>
                </a:moveTo>
                <a:lnTo>
                  <a:pt x="0" y="1536700"/>
                </a:lnTo>
                <a:lnTo>
                  <a:pt x="1600200" y="3136900"/>
                </a:lnTo>
              </a:path>
            </a:pathLst>
          </a:custGeom>
          <a:noFill/>
          <a:ln w="63500">
            <a:solidFill>
              <a:srgbClr val="42406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2406F"/>
              </a:solidFill>
              <a:cs typeface="+mn-ea"/>
              <a:sym typeface="+mn-lt"/>
            </a:endParaRPr>
          </a:p>
        </p:txBody>
      </p:sp>
      <p:grpSp>
        <p:nvGrpSpPr>
          <p:cNvPr id="20" name="Group 4"/>
          <p:cNvGrpSpPr>
            <a:grpSpLocks noChangeAspect="1"/>
          </p:cNvGrpSpPr>
          <p:nvPr/>
        </p:nvGrpSpPr>
        <p:grpSpPr bwMode="auto">
          <a:xfrm rot="16200000">
            <a:off x="3945044" y="914402"/>
            <a:ext cx="5634038" cy="906463"/>
            <a:chOff x="0" y="1089"/>
            <a:chExt cx="3549" cy="571"/>
          </a:xfrm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0" y="1562"/>
              <a:ext cx="2957" cy="98"/>
            </a:xfrm>
            <a:custGeom>
              <a:avLst/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EC96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0" y="1327"/>
              <a:ext cx="2957" cy="97"/>
            </a:xfrm>
            <a:custGeom>
              <a:avLst/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EC96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0" y="1089"/>
              <a:ext cx="3549" cy="98"/>
            </a:xfrm>
            <a:custGeom>
              <a:avLst/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rgbClr val="EC96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3656674"/>
      </p:ext>
    </p:extLst>
  </p:cSld>
  <p:clrMapOvr>
    <a:masterClrMapping/>
  </p:clrMapOvr>
  <p:transition spd="slow" advClick="0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矩形 60"/>
          <p:cNvSpPr/>
          <p:nvPr/>
        </p:nvSpPr>
        <p:spPr>
          <a:xfrm>
            <a:off x="1738087" y="3300899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任意多边形 54"/>
          <p:cNvSpPr/>
          <p:nvPr/>
        </p:nvSpPr>
        <p:spPr>
          <a:xfrm rot="5400000">
            <a:off x="10148921" y="2274209"/>
            <a:ext cx="180000" cy="2309585"/>
          </a:xfrm>
          <a:custGeom>
            <a:avLst/>
            <a:gdLst>
              <a:gd name="connsiteX0" fmla="*/ 0 w 180000"/>
              <a:gd name="connsiteY0" fmla="*/ 2309585 h 2309585"/>
              <a:gd name="connsiteX1" fmla="*/ 0 w 180000"/>
              <a:gd name="connsiteY1" fmla="*/ 0 h 2309585"/>
              <a:gd name="connsiteX2" fmla="*/ 180000 w 180000"/>
              <a:gd name="connsiteY2" fmla="*/ 0 h 2309585"/>
              <a:gd name="connsiteX3" fmla="*/ 180000 w 180000"/>
              <a:gd name="connsiteY3" fmla="*/ 2309585 h 2309585"/>
              <a:gd name="connsiteX4" fmla="*/ 0 w 180000"/>
              <a:gd name="connsiteY4" fmla="*/ 2309585 h 230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2309585">
                <a:moveTo>
                  <a:pt x="0" y="2309585"/>
                </a:moveTo>
                <a:lnTo>
                  <a:pt x="0" y="0"/>
                </a:lnTo>
                <a:lnTo>
                  <a:pt x="180000" y="0"/>
                </a:lnTo>
                <a:lnTo>
                  <a:pt x="180000" y="2309585"/>
                </a:lnTo>
                <a:lnTo>
                  <a:pt x="0" y="2309585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215087" y="0"/>
            <a:ext cx="180000" cy="6858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82857" y="1799773"/>
            <a:ext cx="869043" cy="5058229"/>
          </a:xfrm>
          <a:prstGeom prst="rect">
            <a:avLst/>
          </a:prstGeom>
          <a:solidFill>
            <a:srgbClr val="424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077299" y="765630"/>
            <a:ext cx="8629324" cy="532674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任意多边形 41"/>
          <p:cNvSpPr/>
          <p:nvPr/>
        </p:nvSpPr>
        <p:spPr>
          <a:xfrm>
            <a:off x="9804400" y="472428"/>
            <a:ext cx="180000" cy="180000"/>
          </a:xfrm>
          <a:custGeom>
            <a:avLst/>
            <a:gdLst>
              <a:gd name="connsiteX0" fmla="*/ 0 w 180000"/>
              <a:gd name="connsiteY0" fmla="*/ 0 h 180000"/>
              <a:gd name="connsiteX1" fmla="*/ 180000 w 180000"/>
              <a:gd name="connsiteY1" fmla="*/ 0 h 180000"/>
              <a:gd name="connsiteX2" fmla="*/ 180000 w 180000"/>
              <a:gd name="connsiteY2" fmla="*/ 180000 h 180000"/>
              <a:gd name="connsiteX3" fmla="*/ 0 w 180000"/>
              <a:gd name="connsiteY3" fmla="*/ 180000 h 180000"/>
              <a:gd name="connsiteX4" fmla="*/ 0 w 180000"/>
              <a:gd name="connsiteY4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9804400" y="0"/>
            <a:ext cx="180000" cy="472428"/>
          </a:xfrm>
          <a:custGeom>
            <a:avLst/>
            <a:gdLst>
              <a:gd name="connsiteX0" fmla="*/ 0 w 180000"/>
              <a:gd name="connsiteY0" fmla="*/ 0 h 472428"/>
              <a:gd name="connsiteX1" fmla="*/ 180000 w 180000"/>
              <a:gd name="connsiteY1" fmla="*/ 0 h 472428"/>
              <a:gd name="connsiteX2" fmla="*/ 180000 w 180000"/>
              <a:gd name="connsiteY2" fmla="*/ 472428 h 472428"/>
              <a:gd name="connsiteX3" fmla="*/ 0 w 180000"/>
              <a:gd name="connsiteY3" fmla="*/ 472428 h 472428"/>
              <a:gd name="connsiteX4" fmla="*/ 0 w 180000"/>
              <a:gd name="connsiteY4" fmla="*/ 0 h 4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472428">
                <a:moveTo>
                  <a:pt x="0" y="0"/>
                </a:moveTo>
                <a:lnTo>
                  <a:pt x="180000" y="0"/>
                </a:lnTo>
                <a:lnTo>
                  <a:pt x="180000" y="472428"/>
                </a:lnTo>
                <a:lnTo>
                  <a:pt x="0" y="472428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任意多边形 50"/>
          <p:cNvSpPr/>
          <p:nvPr/>
        </p:nvSpPr>
        <p:spPr>
          <a:xfrm>
            <a:off x="11393715" y="472428"/>
            <a:ext cx="180000" cy="180000"/>
          </a:xfrm>
          <a:custGeom>
            <a:avLst/>
            <a:gdLst>
              <a:gd name="connsiteX0" fmla="*/ 0 w 180000"/>
              <a:gd name="connsiteY0" fmla="*/ 0 h 180000"/>
              <a:gd name="connsiteX1" fmla="*/ 180000 w 180000"/>
              <a:gd name="connsiteY1" fmla="*/ 0 h 180000"/>
              <a:gd name="connsiteX2" fmla="*/ 180000 w 180000"/>
              <a:gd name="connsiteY2" fmla="*/ 180000 h 180000"/>
              <a:gd name="connsiteX3" fmla="*/ 0 w 180000"/>
              <a:gd name="connsiteY3" fmla="*/ 180000 h 180000"/>
              <a:gd name="connsiteX4" fmla="*/ 0 w 180000"/>
              <a:gd name="connsiteY4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任意多边形 48"/>
          <p:cNvSpPr/>
          <p:nvPr/>
        </p:nvSpPr>
        <p:spPr>
          <a:xfrm>
            <a:off x="9984400" y="472428"/>
            <a:ext cx="1409315" cy="180000"/>
          </a:xfrm>
          <a:custGeom>
            <a:avLst/>
            <a:gdLst>
              <a:gd name="connsiteX0" fmla="*/ 0 w 1409314"/>
              <a:gd name="connsiteY0" fmla="*/ 0 h 180000"/>
              <a:gd name="connsiteX1" fmla="*/ 1409314 w 1409314"/>
              <a:gd name="connsiteY1" fmla="*/ 0 h 180000"/>
              <a:gd name="connsiteX2" fmla="*/ 1409314 w 1409314"/>
              <a:gd name="connsiteY2" fmla="*/ 180000 h 180000"/>
              <a:gd name="connsiteX3" fmla="*/ 0 w 1409314"/>
              <a:gd name="connsiteY3" fmla="*/ 180000 h 180000"/>
              <a:gd name="connsiteX4" fmla="*/ 0 w 1409314"/>
              <a:gd name="connsiteY4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314" h="180000">
                <a:moveTo>
                  <a:pt x="0" y="0"/>
                </a:moveTo>
                <a:lnTo>
                  <a:pt x="1409314" y="0"/>
                </a:lnTo>
                <a:lnTo>
                  <a:pt x="1409314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任意多边形 56"/>
          <p:cNvSpPr/>
          <p:nvPr/>
        </p:nvSpPr>
        <p:spPr>
          <a:xfrm rot="5400000">
            <a:off x="11393715" y="3338999"/>
            <a:ext cx="180000" cy="180000"/>
          </a:xfrm>
          <a:custGeom>
            <a:avLst/>
            <a:gdLst>
              <a:gd name="connsiteX0" fmla="*/ 0 w 180000"/>
              <a:gd name="connsiteY0" fmla="*/ 180000 h 180000"/>
              <a:gd name="connsiteX1" fmla="*/ 0 w 180000"/>
              <a:gd name="connsiteY1" fmla="*/ 0 h 180000"/>
              <a:gd name="connsiteX2" fmla="*/ 180000 w 180000"/>
              <a:gd name="connsiteY2" fmla="*/ 0 h 180000"/>
              <a:gd name="connsiteX3" fmla="*/ 180000 w 180000"/>
              <a:gd name="connsiteY3" fmla="*/ 180000 h 180000"/>
              <a:gd name="connsiteX4" fmla="*/ 0 w 180000"/>
              <a:gd name="connsiteY4" fmla="*/ 18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0" y="180000"/>
                </a:moveTo>
                <a:lnTo>
                  <a:pt x="0" y="0"/>
                </a:ln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任意多边形 55"/>
          <p:cNvSpPr/>
          <p:nvPr/>
        </p:nvSpPr>
        <p:spPr>
          <a:xfrm rot="5400000">
            <a:off x="10140431" y="1905713"/>
            <a:ext cx="2686571" cy="180000"/>
          </a:xfrm>
          <a:custGeom>
            <a:avLst/>
            <a:gdLst>
              <a:gd name="connsiteX0" fmla="*/ 0 w 2686571"/>
              <a:gd name="connsiteY0" fmla="*/ 180000 h 180000"/>
              <a:gd name="connsiteX1" fmla="*/ 0 w 2686571"/>
              <a:gd name="connsiteY1" fmla="*/ 0 h 180000"/>
              <a:gd name="connsiteX2" fmla="*/ 2686571 w 2686571"/>
              <a:gd name="connsiteY2" fmla="*/ 0 h 180000"/>
              <a:gd name="connsiteX3" fmla="*/ 2686571 w 2686571"/>
              <a:gd name="connsiteY3" fmla="*/ 180000 h 180000"/>
              <a:gd name="connsiteX4" fmla="*/ 0 w 2686571"/>
              <a:gd name="connsiteY4" fmla="*/ 18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6571" h="180000">
                <a:moveTo>
                  <a:pt x="0" y="180000"/>
                </a:moveTo>
                <a:lnTo>
                  <a:pt x="0" y="0"/>
                </a:lnTo>
                <a:lnTo>
                  <a:pt x="2686571" y="0"/>
                </a:lnTo>
                <a:lnTo>
                  <a:pt x="2686571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113538" y="4726962"/>
            <a:ext cx="3078463" cy="747874"/>
            <a:chOff x="3687836" y="977900"/>
            <a:chExt cx="997796" cy="242402"/>
          </a:xfrm>
        </p:grpSpPr>
        <p:cxnSp>
          <p:nvCxnSpPr>
            <p:cNvPr id="14" name="直接连接符 13"/>
            <p:cNvCxnSpPr/>
            <p:nvPr/>
          </p:nvCxnSpPr>
          <p:spPr>
            <a:xfrm flipV="1">
              <a:off x="3687836" y="979670"/>
              <a:ext cx="240632" cy="240632"/>
            </a:xfrm>
            <a:prstGeom prst="line">
              <a:avLst/>
            </a:prstGeom>
            <a:noFill/>
            <a:ln w="635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cxnSp>
          <p:nvCxnSpPr>
            <p:cNvPr id="15" name="直接连接符 14"/>
            <p:cNvCxnSpPr/>
            <p:nvPr/>
          </p:nvCxnSpPr>
          <p:spPr>
            <a:xfrm flipV="1">
              <a:off x="3873500" y="977900"/>
              <a:ext cx="240632" cy="240632"/>
            </a:xfrm>
            <a:prstGeom prst="line">
              <a:avLst/>
            </a:prstGeom>
            <a:noFill/>
            <a:ln w="635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cxnSp>
          <p:nvCxnSpPr>
            <p:cNvPr id="16" name="直接连接符 15"/>
            <p:cNvCxnSpPr/>
            <p:nvPr/>
          </p:nvCxnSpPr>
          <p:spPr>
            <a:xfrm flipV="1">
              <a:off x="4064000" y="977900"/>
              <a:ext cx="240632" cy="240632"/>
            </a:xfrm>
            <a:prstGeom prst="line">
              <a:avLst/>
            </a:prstGeom>
            <a:noFill/>
            <a:ln w="635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cxnSp>
          <p:nvCxnSpPr>
            <p:cNvPr id="17" name="直接连接符 16"/>
            <p:cNvCxnSpPr/>
            <p:nvPr/>
          </p:nvCxnSpPr>
          <p:spPr>
            <a:xfrm flipV="1">
              <a:off x="4254500" y="977900"/>
              <a:ext cx="240632" cy="240632"/>
            </a:xfrm>
            <a:prstGeom prst="line">
              <a:avLst/>
            </a:prstGeom>
            <a:noFill/>
            <a:ln w="635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cxnSp>
          <p:nvCxnSpPr>
            <p:cNvPr id="18" name="直接连接符 17"/>
            <p:cNvCxnSpPr/>
            <p:nvPr/>
          </p:nvCxnSpPr>
          <p:spPr>
            <a:xfrm flipV="1">
              <a:off x="4445000" y="977900"/>
              <a:ext cx="240632" cy="240632"/>
            </a:xfrm>
            <a:prstGeom prst="line">
              <a:avLst/>
            </a:prstGeom>
            <a:noFill/>
            <a:ln w="635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219" y="1316586"/>
            <a:ext cx="3595972" cy="454634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20" name="任意多边形 19"/>
          <p:cNvSpPr/>
          <p:nvPr/>
        </p:nvSpPr>
        <p:spPr>
          <a:xfrm>
            <a:off x="1706675" y="1504177"/>
            <a:ext cx="3013740" cy="4037238"/>
          </a:xfrm>
          <a:custGeom>
            <a:avLst/>
            <a:gdLst>
              <a:gd name="connsiteX0" fmla="*/ 1854062 w 3187875"/>
              <a:gd name="connsiteY0" fmla="*/ 0 h 3771900"/>
              <a:gd name="connsiteX1" fmla="*/ 3187875 w 3187875"/>
              <a:gd name="connsiteY1" fmla="*/ 0 h 3771900"/>
              <a:gd name="connsiteX2" fmla="*/ 3187875 w 3187875"/>
              <a:gd name="connsiteY2" fmla="*/ 3771900 h 3771900"/>
              <a:gd name="connsiteX3" fmla="*/ 0 w 3187875"/>
              <a:gd name="connsiteY3" fmla="*/ 3771900 h 3771900"/>
              <a:gd name="connsiteX4" fmla="*/ 0 w 3187875"/>
              <a:gd name="connsiteY4" fmla="*/ 234448 h 3771900"/>
              <a:gd name="connsiteX5" fmla="*/ 11769 w 3187875"/>
              <a:gd name="connsiteY5" fmla="*/ 280220 h 3771900"/>
              <a:gd name="connsiteX6" fmla="*/ 911733 w 3187875"/>
              <a:gd name="connsiteY6" fmla="*/ 942329 h 3771900"/>
              <a:gd name="connsiteX7" fmla="*/ 1854062 w 3187875"/>
              <a:gd name="connsiteY7" fmla="*/ 0 h 377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7875" h="3771900">
                <a:moveTo>
                  <a:pt x="1854062" y="0"/>
                </a:moveTo>
                <a:lnTo>
                  <a:pt x="3187875" y="0"/>
                </a:lnTo>
                <a:lnTo>
                  <a:pt x="3187875" y="3771900"/>
                </a:lnTo>
                <a:lnTo>
                  <a:pt x="0" y="3771900"/>
                </a:lnTo>
                <a:lnTo>
                  <a:pt x="0" y="234448"/>
                </a:lnTo>
                <a:lnTo>
                  <a:pt x="11769" y="280220"/>
                </a:lnTo>
                <a:cubicBezTo>
                  <a:pt x="131079" y="663813"/>
                  <a:pt x="488881" y="942329"/>
                  <a:pt x="911733" y="942329"/>
                </a:cubicBezTo>
                <a:cubicBezTo>
                  <a:pt x="1432167" y="942329"/>
                  <a:pt x="1854062" y="520434"/>
                  <a:pt x="1854062" y="0"/>
                </a:cubicBezTo>
                <a:close/>
              </a:path>
            </a:pathLst>
          </a:custGeom>
          <a:noFill/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542008" y="2859379"/>
            <a:ext cx="1169551" cy="2682036"/>
          </a:xfrm>
          <a:prstGeom prst="rect">
            <a:avLst/>
          </a:prstGeom>
          <a:noFill/>
        </p:spPr>
        <p:txBody>
          <a:bodyPr vert="eaVert" wrap="square" bIns="0" rtlCol="0">
            <a:spAutoFit/>
          </a:bodyPr>
          <a:lstStyle/>
          <a:p>
            <a:pPr algn="r"/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YOUR TITLE</a:t>
            </a:r>
          </a:p>
          <a:p>
            <a:pPr algn="r"/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HERE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003628" y="3690554"/>
            <a:ext cx="3877985" cy="2172376"/>
          </a:xfrm>
          <a:prstGeom prst="rect">
            <a:avLst/>
          </a:prstGeom>
          <a:noFill/>
        </p:spPr>
        <p:txBody>
          <a:bodyPr vert="eaVert" wrap="square" bIns="0" rtlCol="0">
            <a:spAutoFit/>
          </a:bodyPr>
          <a:lstStyle/>
          <a:p>
            <a:pPr algn="r"/>
            <a:r>
              <a:rPr lang="en-US" altLang="zh-CN" sz="1200">
                <a:solidFill>
                  <a:schemeClr val="accent3"/>
                </a:solidFill>
                <a:cs typeface="+mn-ea"/>
                <a:sym typeface="+mn-lt"/>
              </a:rPr>
              <a:t>Lorem ipsum dolor sit amet, consectetur adipisici</a:t>
            </a:r>
          </a:p>
          <a:p>
            <a:pPr algn="r"/>
            <a:endParaRPr lang="en-US" altLang="zh-CN" sz="1200">
              <a:solidFill>
                <a:schemeClr val="accent3"/>
              </a:solidFill>
              <a:cs typeface="+mn-ea"/>
              <a:sym typeface="+mn-lt"/>
            </a:endParaRPr>
          </a:p>
          <a:p>
            <a:pPr algn="r"/>
            <a:r>
              <a:rPr lang="en-US" altLang="zh-CN" sz="1200">
                <a:solidFill>
                  <a:schemeClr val="accent3"/>
                </a:solidFill>
                <a:cs typeface="+mn-ea"/>
                <a:sym typeface="+mn-lt"/>
              </a:rPr>
              <a:t>ng elit, sed do magna aliqua. Lorem ipsum dolor sit amet, consectetur adipisicing elit, sed do eiusmod tempor incididunt ut labore et dolore magna </a:t>
            </a:r>
          </a:p>
          <a:p>
            <a:pPr algn="r"/>
            <a:endParaRPr lang="en-US" altLang="zh-CN" sz="1200">
              <a:solidFill>
                <a:schemeClr val="accent3"/>
              </a:solidFill>
              <a:cs typeface="+mn-ea"/>
              <a:sym typeface="+mn-lt"/>
            </a:endParaRPr>
          </a:p>
          <a:p>
            <a:pPr algn="r"/>
            <a:endParaRPr lang="en-US" altLang="zh-CN" sz="1200">
              <a:solidFill>
                <a:schemeClr val="accent3"/>
              </a:solidFill>
              <a:cs typeface="+mn-ea"/>
              <a:sym typeface="+mn-lt"/>
            </a:endParaRPr>
          </a:p>
          <a:p>
            <a:pPr algn="r"/>
            <a:endParaRPr lang="en-US" altLang="zh-CN" sz="1200">
              <a:solidFill>
                <a:schemeClr val="accent3"/>
              </a:solidFill>
              <a:cs typeface="+mn-ea"/>
              <a:sym typeface="+mn-lt"/>
            </a:endParaRPr>
          </a:p>
          <a:p>
            <a:pPr algn="r"/>
            <a:endParaRPr lang="en-US" altLang="zh-CN" sz="1200">
              <a:solidFill>
                <a:schemeClr val="accent3"/>
              </a:solidFill>
              <a:cs typeface="+mn-ea"/>
              <a:sym typeface="+mn-lt"/>
            </a:endParaRPr>
          </a:p>
          <a:p>
            <a:pPr algn="r"/>
            <a:endParaRPr lang="en-US" altLang="zh-CN" sz="1200">
              <a:solidFill>
                <a:schemeClr val="accent3"/>
              </a:solidFill>
              <a:cs typeface="+mn-ea"/>
              <a:sym typeface="+mn-lt"/>
            </a:endParaRPr>
          </a:p>
          <a:p>
            <a:pPr algn="r"/>
            <a:r>
              <a:rPr lang="en-US" altLang="zh-CN" sz="1200">
                <a:solidFill>
                  <a:schemeClr val="accent3"/>
                </a:solidFill>
                <a:cs typeface="+mn-ea"/>
                <a:sym typeface="+mn-lt"/>
              </a:rPr>
              <a:t>aliqua.</a:t>
            </a:r>
          </a:p>
          <a:p>
            <a:pPr algn="r"/>
            <a:r>
              <a:rPr lang="en-US" altLang="zh-CN" sz="1200">
                <a:solidFill>
                  <a:schemeClr val="accent3"/>
                </a:solidFill>
                <a:cs typeface="+mn-ea"/>
                <a:sym typeface="+mn-lt"/>
              </a:rPr>
              <a:t>Ut enim ad minim veniam, quis nostrud exercitation ullamco laboris nisi ut aliquip ex ea commodo consequat. </a:t>
            </a:r>
            <a:endParaRPr lang="zh-CN" altLang="en-US" sz="1200">
              <a:solidFill>
                <a:schemeClr val="accent3"/>
              </a:solidFill>
              <a:cs typeface="+mn-ea"/>
              <a:sym typeface="+mn-lt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5442565" y="3384197"/>
            <a:ext cx="3502817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3898674" y="1400001"/>
            <a:ext cx="6457223" cy="1815882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bg1">
                    <a:lumMod val="95000"/>
                    <a:alpha val="50000"/>
                  </a:schemeClr>
                </a:solidFill>
                <a:cs typeface="+mn-ea"/>
                <a:sym typeface="+mn-lt"/>
              </a:rPr>
              <a:t>B&amp;W</a:t>
            </a:r>
            <a:endParaRPr lang="zh-CN" altLang="en-US" sz="11500" dirty="0">
              <a:solidFill>
                <a:schemeClr val="bg1">
                  <a:lumMod val="95000"/>
                  <a:alpha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9790783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5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5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1" y="5374967"/>
            <a:ext cx="6575425" cy="153988"/>
          </a:xfrm>
          <a:custGeom>
            <a:avLst/>
            <a:gdLst>
              <a:gd name="T0" fmla="*/ 0 w 2728"/>
              <a:gd name="T1" fmla="*/ 0 h 64"/>
              <a:gd name="T2" fmla="*/ 195 w 2728"/>
              <a:gd name="T3" fmla="*/ 64 h 64"/>
              <a:gd name="T4" fmla="*/ 390 w 2728"/>
              <a:gd name="T5" fmla="*/ 0 h 64"/>
              <a:gd name="T6" fmla="*/ 584 w 2728"/>
              <a:gd name="T7" fmla="*/ 64 h 64"/>
              <a:gd name="T8" fmla="*/ 779 w 2728"/>
              <a:gd name="T9" fmla="*/ 0 h 64"/>
              <a:gd name="T10" fmla="*/ 974 w 2728"/>
              <a:gd name="T11" fmla="*/ 64 h 64"/>
              <a:gd name="T12" fmla="*/ 1169 w 2728"/>
              <a:gd name="T13" fmla="*/ 0 h 64"/>
              <a:gd name="T14" fmla="*/ 1364 w 2728"/>
              <a:gd name="T15" fmla="*/ 64 h 64"/>
              <a:gd name="T16" fmla="*/ 1559 w 2728"/>
              <a:gd name="T17" fmla="*/ 0 h 64"/>
              <a:gd name="T18" fmla="*/ 1753 w 2728"/>
              <a:gd name="T19" fmla="*/ 64 h 64"/>
              <a:gd name="T20" fmla="*/ 1948 w 2728"/>
              <a:gd name="T21" fmla="*/ 0 h 64"/>
              <a:gd name="T22" fmla="*/ 2143 w 2728"/>
              <a:gd name="T23" fmla="*/ 64 h 64"/>
              <a:gd name="T24" fmla="*/ 2338 w 2728"/>
              <a:gd name="T25" fmla="*/ 0 h 64"/>
              <a:gd name="T26" fmla="*/ 2533 w 2728"/>
              <a:gd name="T27" fmla="*/ 64 h 64"/>
              <a:gd name="T28" fmla="*/ 2728 w 2728"/>
              <a:gd name="T29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728" h="64">
                <a:moveTo>
                  <a:pt x="0" y="0"/>
                </a:moveTo>
                <a:cubicBezTo>
                  <a:pt x="97" y="0"/>
                  <a:pt x="97" y="64"/>
                  <a:pt x="195" y="64"/>
                </a:cubicBezTo>
                <a:cubicBezTo>
                  <a:pt x="292" y="64"/>
                  <a:pt x="292" y="0"/>
                  <a:pt x="390" y="0"/>
                </a:cubicBezTo>
                <a:cubicBezTo>
                  <a:pt x="487" y="0"/>
                  <a:pt x="487" y="64"/>
                  <a:pt x="584" y="64"/>
                </a:cubicBezTo>
                <a:cubicBezTo>
                  <a:pt x="682" y="64"/>
                  <a:pt x="682" y="0"/>
                  <a:pt x="779" y="0"/>
                </a:cubicBezTo>
                <a:cubicBezTo>
                  <a:pt x="877" y="0"/>
                  <a:pt x="877" y="64"/>
                  <a:pt x="974" y="64"/>
                </a:cubicBezTo>
                <a:cubicBezTo>
                  <a:pt x="1071" y="64"/>
                  <a:pt x="1071" y="0"/>
                  <a:pt x="1169" y="0"/>
                </a:cubicBezTo>
                <a:cubicBezTo>
                  <a:pt x="1266" y="0"/>
                  <a:pt x="1266" y="64"/>
                  <a:pt x="1364" y="64"/>
                </a:cubicBezTo>
                <a:cubicBezTo>
                  <a:pt x="1461" y="64"/>
                  <a:pt x="1461" y="0"/>
                  <a:pt x="1559" y="0"/>
                </a:cubicBezTo>
                <a:cubicBezTo>
                  <a:pt x="1656" y="0"/>
                  <a:pt x="1656" y="64"/>
                  <a:pt x="1753" y="64"/>
                </a:cubicBezTo>
                <a:cubicBezTo>
                  <a:pt x="1851" y="64"/>
                  <a:pt x="1851" y="0"/>
                  <a:pt x="1948" y="0"/>
                </a:cubicBezTo>
                <a:cubicBezTo>
                  <a:pt x="2046" y="0"/>
                  <a:pt x="2046" y="64"/>
                  <a:pt x="2143" y="64"/>
                </a:cubicBezTo>
                <a:cubicBezTo>
                  <a:pt x="2241" y="64"/>
                  <a:pt x="2241" y="0"/>
                  <a:pt x="2338" y="0"/>
                </a:cubicBezTo>
                <a:cubicBezTo>
                  <a:pt x="2435" y="0"/>
                  <a:pt x="2435" y="64"/>
                  <a:pt x="2533" y="64"/>
                </a:cubicBezTo>
                <a:cubicBezTo>
                  <a:pt x="2630" y="64"/>
                  <a:pt x="2630" y="0"/>
                  <a:pt x="2728" y="0"/>
                </a:cubicBezTo>
              </a:path>
            </a:pathLst>
          </a:custGeom>
          <a:noFill/>
          <a:ln w="49213" cap="flat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804400" y="3276600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215087" y="3276600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 5"/>
          <p:cNvSpPr/>
          <p:nvPr/>
        </p:nvSpPr>
        <p:spPr>
          <a:xfrm rot="5400000">
            <a:off x="3471411" y="1785674"/>
            <a:ext cx="180000" cy="3286651"/>
          </a:xfrm>
          <a:custGeom>
            <a:avLst/>
            <a:gdLst>
              <a:gd name="connsiteX0" fmla="*/ 0 w 180000"/>
              <a:gd name="connsiteY0" fmla="*/ 3286650 h 3286650"/>
              <a:gd name="connsiteX1" fmla="*/ 0 w 180000"/>
              <a:gd name="connsiteY1" fmla="*/ 0 h 3286650"/>
              <a:gd name="connsiteX2" fmla="*/ 180000 w 180000"/>
              <a:gd name="connsiteY2" fmla="*/ 0 h 3286650"/>
              <a:gd name="connsiteX3" fmla="*/ 180000 w 180000"/>
              <a:gd name="connsiteY3" fmla="*/ 3286650 h 3286650"/>
              <a:gd name="connsiteX4" fmla="*/ 0 w 180000"/>
              <a:gd name="connsiteY4" fmla="*/ 3286650 h 328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3286650">
                <a:moveTo>
                  <a:pt x="0" y="3286650"/>
                </a:moveTo>
                <a:lnTo>
                  <a:pt x="0" y="0"/>
                </a:lnTo>
                <a:lnTo>
                  <a:pt x="180000" y="0"/>
                </a:lnTo>
                <a:lnTo>
                  <a:pt x="180000" y="3286650"/>
                </a:lnTo>
                <a:lnTo>
                  <a:pt x="0" y="328665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99695" y="765630"/>
            <a:ext cx="8629324" cy="532674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 rot="5400000">
            <a:off x="1738087" y="3338999"/>
            <a:ext cx="180000" cy="180000"/>
          </a:xfrm>
          <a:custGeom>
            <a:avLst/>
            <a:gdLst>
              <a:gd name="connsiteX0" fmla="*/ 0 w 180000"/>
              <a:gd name="connsiteY0" fmla="*/ 180000 h 180000"/>
              <a:gd name="connsiteX1" fmla="*/ 0 w 180000"/>
              <a:gd name="connsiteY1" fmla="*/ 0 h 180000"/>
              <a:gd name="connsiteX2" fmla="*/ 180000 w 180000"/>
              <a:gd name="connsiteY2" fmla="*/ 0 h 180000"/>
              <a:gd name="connsiteX3" fmla="*/ 180000 w 180000"/>
              <a:gd name="connsiteY3" fmla="*/ 180000 h 180000"/>
              <a:gd name="connsiteX4" fmla="*/ 0 w 180000"/>
              <a:gd name="connsiteY4" fmla="*/ 18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0" y="180000"/>
                </a:moveTo>
                <a:lnTo>
                  <a:pt x="0" y="0"/>
                </a:ln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/>
        </p:nvSpPr>
        <p:spPr>
          <a:xfrm rot="5400000">
            <a:off x="151685" y="1572599"/>
            <a:ext cx="3352800" cy="180000"/>
          </a:xfrm>
          <a:custGeom>
            <a:avLst/>
            <a:gdLst>
              <a:gd name="connsiteX0" fmla="*/ 0 w 3352800"/>
              <a:gd name="connsiteY0" fmla="*/ 180000 h 180000"/>
              <a:gd name="connsiteX1" fmla="*/ 0 w 3352800"/>
              <a:gd name="connsiteY1" fmla="*/ 0 h 180000"/>
              <a:gd name="connsiteX2" fmla="*/ 3352800 w 3352800"/>
              <a:gd name="connsiteY2" fmla="*/ 0 h 180000"/>
              <a:gd name="connsiteX3" fmla="*/ 3352800 w 3352800"/>
              <a:gd name="connsiteY3" fmla="*/ 180000 h 180000"/>
              <a:gd name="connsiteX4" fmla="*/ 0 w 3352800"/>
              <a:gd name="connsiteY4" fmla="*/ 18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180000">
                <a:moveTo>
                  <a:pt x="0" y="180000"/>
                </a:moveTo>
                <a:lnTo>
                  <a:pt x="0" y="0"/>
                </a:lnTo>
                <a:lnTo>
                  <a:pt x="3352800" y="0"/>
                </a:lnTo>
                <a:lnTo>
                  <a:pt x="33528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22874" y="3885365"/>
            <a:ext cx="1123236" cy="1123236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 useBgFill="1">
        <p:nvSpPr>
          <p:cNvPr id="3" name="平行四边形 2"/>
          <p:cNvSpPr/>
          <p:nvPr/>
        </p:nvSpPr>
        <p:spPr>
          <a:xfrm>
            <a:off x="1090382" y="3567282"/>
            <a:ext cx="605877" cy="1624502"/>
          </a:xfrm>
          <a:prstGeom prst="parallelogram">
            <a:avLst/>
          </a:prstGeom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030905" y="1849077"/>
            <a:ext cx="3680551" cy="3159847"/>
            <a:chOff x="498995" y="706438"/>
            <a:chExt cx="731319" cy="627856"/>
          </a:xfrm>
        </p:grpSpPr>
        <p:sp>
          <p:nvSpPr>
            <p:cNvPr id="15" name="Oval 5"/>
            <p:cNvSpPr>
              <a:spLocks noChangeArrowheads="1"/>
            </p:cNvSpPr>
            <p:nvPr/>
          </p:nvSpPr>
          <p:spPr bwMode="auto">
            <a:xfrm>
              <a:off x="498995" y="970757"/>
              <a:ext cx="370956" cy="363537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63500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869951" y="706438"/>
              <a:ext cx="360363" cy="446088"/>
            </a:xfrm>
            <a:custGeom>
              <a:avLst/>
              <a:gdLst>
                <a:gd name="T0" fmla="*/ 0 w 227"/>
                <a:gd name="T1" fmla="*/ 281 h 281"/>
                <a:gd name="T2" fmla="*/ 0 w 227"/>
                <a:gd name="T3" fmla="*/ 27 h 281"/>
                <a:gd name="T4" fmla="*/ 227 w 227"/>
                <a:gd name="T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281">
                  <a:moveTo>
                    <a:pt x="0" y="281"/>
                  </a:moveTo>
                  <a:lnTo>
                    <a:pt x="0" y="27"/>
                  </a:lnTo>
                  <a:lnTo>
                    <a:pt x="227" y="0"/>
                  </a:lnTo>
                </a:path>
              </a:pathLst>
            </a:custGeom>
            <a:noFill/>
            <a:ln w="635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 flipV="1">
              <a:off x="879476" y="823913"/>
              <a:ext cx="350838" cy="44450"/>
            </a:xfrm>
            <a:prstGeom prst="line">
              <a:avLst/>
            </a:prstGeom>
            <a:noFill/>
            <a:ln w="635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948078" y="1579771"/>
            <a:ext cx="3827073" cy="538609"/>
          </a:xfrm>
          <a:prstGeom prst="rect">
            <a:avLst/>
          </a:prstGeom>
          <a:noFill/>
        </p:spPr>
        <p:txBody>
          <a:bodyPr wrap="none" bIns="0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zh-CN" sz="3200">
                <a:latin typeface="+mn-lt"/>
                <a:cs typeface="+mn-ea"/>
                <a:sym typeface="+mn-lt"/>
              </a:rPr>
              <a:t>YOUR TITLE HERE</a:t>
            </a:r>
            <a:endParaRPr lang="zh-CN" altLang="en-US" sz="3200">
              <a:latin typeface="+mn-lt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989423" y="2200970"/>
            <a:ext cx="3570515" cy="477054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0" name="矩形 19"/>
          <p:cNvSpPr/>
          <p:nvPr/>
        </p:nvSpPr>
        <p:spPr>
          <a:xfrm>
            <a:off x="6989425" y="2677532"/>
            <a:ext cx="39073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Lorem ipsum dolor sit amet, consectetur adipisicing elit, sed do eiusmod tempor incididunt ut labore et dolore magna aliqua.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Ut enim ad minim veniam, quis nostrud exercitation ullamco laboris nisi ut aliquip ex ea commodo consequat. </a:t>
            </a:r>
          </a:p>
          <a:p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Duis aute irure dolor in reprehenderit in voluptate velit esse cillum dolore eu fugiat nulla pariatur. </a:t>
            </a:r>
          </a:p>
          <a:p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 sunt in culpa qui officia deserunt mollit anim id est laborum.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9113538" y="4726962"/>
            <a:ext cx="3078463" cy="747874"/>
            <a:chOff x="3687836" y="977900"/>
            <a:chExt cx="997796" cy="242402"/>
          </a:xfrm>
        </p:grpSpPr>
        <p:cxnSp>
          <p:nvCxnSpPr>
            <p:cNvPr id="22" name="直接连接符 21"/>
            <p:cNvCxnSpPr/>
            <p:nvPr/>
          </p:nvCxnSpPr>
          <p:spPr>
            <a:xfrm flipV="1">
              <a:off x="3687836" y="979670"/>
              <a:ext cx="240632" cy="240632"/>
            </a:xfrm>
            <a:prstGeom prst="line">
              <a:avLst/>
            </a:prstGeom>
            <a:noFill/>
            <a:ln w="635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cxnSp>
          <p:nvCxnSpPr>
            <p:cNvPr id="23" name="直接连接符 22"/>
            <p:cNvCxnSpPr/>
            <p:nvPr/>
          </p:nvCxnSpPr>
          <p:spPr>
            <a:xfrm flipV="1">
              <a:off x="3873500" y="977900"/>
              <a:ext cx="240632" cy="240632"/>
            </a:xfrm>
            <a:prstGeom prst="line">
              <a:avLst/>
            </a:prstGeom>
            <a:noFill/>
            <a:ln w="635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cxnSp>
          <p:nvCxnSpPr>
            <p:cNvPr id="24" name="直接连接符 23"/>
            <p:cNvCxnSpPr/>
            <p:nvPr/>
          </p:nvCxnSpPr>
          <p:spPr>
            <a:xfrm flipV="1">
              <a:off x="4064000" y="977900"/>
              <a:ext cx="240632" cy="240632"/>
            </a:xfrm>
            <a:prstGeom prst="line">
              <a:avLst/>
            </a:prstGeom>
            <a:noFill/>
            <a:ln w="635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cxnSp>
          <p:nvCxnSpPr>
            <p:cNvPr id="25" name="直接连接符 24"/>
            <p:cNvCxnSpPr/>
            <p:nvPr/>
          </p:nvCxnSpPr>
          <p:spPr>
            <a:xfrm flipV="1">
              <a:off x="4254500" y="977900"/>
              <a:ext cx="240632" cy="240632"/>
            </a:xfrm>
            <a:prstGeom prst="line">
              <a:avLst/>
            </a:prstGeom>
            <a:noFill/>
            <a:ln w="635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cxnSp>
          <p:nvCxnSpPr>
            <p:cNvPr id="26" name="直接连接符 25"/>
            <p:cNvCxnSpPr/>
            <p:nvPr/>
          </p:nvCxnSpPr>
          <p:spPr>
            <a:xfrm flipV="1">
              <a:off x="4445000" y="977900"/>
              <a:ext cx="240632" cy="240632"/>
            </a:xfrm>
            <a:prstGeom prst="line">
              <a:avLst/>
            </a:prstGeom>
            <a:noFill/>
            <a:ln w="635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</p:grpSp>
      <p:grpSp>
        <p:nvGrpSpPr>
          <p:cNvPr id="27" name="组合 26"/>
          <p:cNvGrpSpPr/>
          <p:nvPr/>
        </p:nvGrpSpPr>
        <p:grpSpPr>
          <a:xfrm>
            <a:off x="9265938" y="4879362"/>
            <a:ext cx="3078463" cy="747874"/>
            <a:chOff x="3687836" y="977900"/>
            <a:chExt cx="997796" cy="242402"/>
          </a:xfrm>
        </p:grpSpPr>
        <p:cxnSp>
          <p:nvCxnSpPr>
            <p:cNvPr id="28" name="直接连接符 27"/>
            <p:cNvCxnSpPr/>
            <p:nvPr/>
          </p:nvCxnSpPr>
          <p:spPr>
            <a:xfrm flipV="1">
              <a:off x="3687836" y="979670"/>
              <a:ext cx="240632" cy="240632"/>
            </a:xfrm>
            <a:prstGeom prst="line">
              <a:avLst/>
            </a:prstGeom>
            <a:noFill/>
            <a:ln w="635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cxnSp>
          <p:nvCxnSpPr>
            <p:cNvPr id="29" name="直接连接符 28"/>
            <p:cNvCxnSpPr/>
            <p:nvPr/>
          </p:nvCxnSpPr>
          <p:spPr>
            <a:xfrm flipV="1">
              <a:off x="3873500" y="977900"/>
              <a:ext cx="240632" cy="240632"/>
            </a:xfrm>
            <a:prstGeom prst="line">
              <a:avLst/>
            </a:prstGeom>
            <a:noFill/>
            <a:ln w="635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cxnSp>
          <p:nvCxnSpPr>
            <p:cNvPr id="30" name="直接连接符 29"/>
            <p:cNvCxnSpPr/>
            <p:nvPr/>
          </p:nvCxnSpPr>
          <p:spPr>
            <a:xfrm flipV="1">
              <a:off x="4064000" y="977900"/>
              <a:ext cx="240632" cy="240632"/>
            </a:xfrm>
            <a:prstGeom prst="line">
              <a:avLst/>
            </a:prstGeom>
            <a:noFill/>
            <a:ln w="635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cxnSp>
          <p:nvCxnSpPr>
            <p:cNvPr id="31" name="直接连接符 30"/>
            <p:cNvCxnSpPr/>
            <p:nvPr/>
          </p:nvCxnSpPr>
          <p:spPr>
            <a:xfrm flipV="1">
              <a:off x="4254500" y="977900"/>
              <a:ext cx="240632" cy="240632"/>
            </a:xfrm>
            <a:prstGeom prst="line">
              <a:avLst/>
            </a:prstGeom>
            <a:noFill/>
            <a:ln w="635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cxnSp>
          <p:nvCxnSpPr>
            <p:cNvPr id="32" name="直接连接符 31"/>
            <p:cNvCxnSpPr/>
            <p:nvPr/>
          </p:nvCxnSpPr>
          <p:spPr>
            <a:xfrm flipV="1">
              <a:off x="4445000" y="977900"/>
              <a:ext cx="240632" cy="240632"/>
            </a:xfrm>
            <a:prstGeom prst="line">
              <a:avLst/>
            </a:prstGeom>
            <a:noFill/>
            <a:ln w="635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559543678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6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6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4"/>
          <p:cNvGrpSpPr>
            <a:grpSpLocks noChangeAspect="1"/>
          </p:cNvGrpSpPr>
          <p:nvPr/>
        </p:nvGrpSpPr>
        <p:grpSpPr bwMode="auto">
          <a:xfrm>
            <a:off x="3924914" y="944856"/>
            <a:ext cx="6059487" cy="5376862"/>
            <a:chOff x="3566" y="783"/>
            <a:chExt cx="3817" cy="3387"/>
          </a:xfrm>
          <a:solidFill>
            <a:schemeClr val="accent1"/>
          </a:solidFill>
        </p:grpSpPr>
        <p:grpSp>
          <p:nvGrpSpPr>
            <p:cNvPr id="14" name="Group 205"/>
            <p:cNvGrpSpPr>
              <a:grpSpLocks/>
            </p:cNvGrpSpPr>
            <p:nvPr/>
          </p:nvGrpSpPr>
          <p:grpSpPr bwMode="auto">
            <a:xfrm>
              <a:off x="3566" y="783"/>
              <a:ext cx="2856" cy="3387"/>
              <a:chOff x="3566" y="783"/>
              <a:chExt cx="2856" cy="3387"/>
            </a:xfrm>
            <a:grpFill/>
          </p:grpSpPr>
          <p:sp>
            <p:nvSpPr>
              <p:cNvPr id="210" name="Freeform 5"/>
              <p:cNvSpPr>
                <a:spLocks/>
              </p:cNvSpPr>
              <p:nvPr/>
            </p:nvSpPr>
            <p:spPr bwMode="auto">
              <a:xfrm>
                <a:off x="3571" y="783"/>
                <a:ext cx="71" cy="57"/>
              </a:xfrm>
              <a:custGeom>
                <a:avLst/>
                <a:gdLst>
                  <a:gd name="T0" fmla="*/ 15 w 30"/>
                  <a:gd name="T1" fmla="*/ 24 h 24"/>
                  <a:gd name="T2" fmla="*/ 15 w 30"/>
                  <a:gd name="T3" fmla="*/ 0 h 24"/>
                  <a:gd name="T4" fmla="*/ 15 w 30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4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1" name="Freeform 6"/>
              <p:cNvSpPr>
                <a:spLocks/>
              </p:cNvSpPr>
              <p:nvPr/>
            </p:nvSpPr>
            <p:spPr bwMode="auto">
              <a:xfrm>
                <a:off x="3812" y="783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2" name="Freeform 7"/>
              <p:cNvSpPr>
                <a:spLocks/>
              </p:cNvSpPr>
              <p:nvPr/>
            </p:nvSpPr>
            <p:spPr bwMode="auto">
              <a:xfrm>
                <a:off x="4053" y="783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3" name="Freeform 8"/>
              <p:cNvSpPr>
                <a:spLocks/>
              </p:cNvSpPr>
              <p:nvPr/>
            </p:nvSpPr>
            <p:spPr bwMode="auto">
              <a:xfrm>
                <a:off x="4295" y="783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4" name="Freeform 9"/>
              <p:cNvSpPr>
                <a:spLocks/>
              </p:cNvSpPr>
              <p:nvPr/>
            </p:nvSpPr>
            <p:spPr bwMode="auto">
              <a:xfrm>
                <a:off x="3691" y="930"/>
                <a:ext cx="74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5" name="Freeform 10"/>
              <p:cNvSpPr>
                <a:spLocks/>
              </p:cNvSpPr>
              <p:nvPr/>
            </p:nvSpPr>
            <p:spPr bwMode="auto">
              <a:xfrm>
                <a:off x="3933" y="930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6" name="Freeform 11"/>
              <p:cNvSpPr>
                <a:spLocks/>
              </p:cNvSpPr>
              <p:nvPr/>
            </p:nvSpPr>
            <p:spPr bwMode="auto">
              <a:xfrm>
                <a:off x="4174" y="930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7" name="Freeform 12"/>
              <p:cNvSpPr>
                <a:spLocks/>
              </p:cNvSpPr>
              <p:nvPr/>
            </p:nvSpPr>
            <p:spPr bwMode="auto">
              <a:xfrm>
                <a:off x="4418" y="930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8" name="Freeform 13"/>
              <p:cNvSpPr>
                <a:spLocks/>
              </p:cNvSpPr>
              <p:nvPr/>
            </p:nvSpPr>
            <p:spPr bwMode="auto">
              <a:xfrm>
                <a:off x="3571" y="1072"/>
                <a:ext cx="71" cy="57"/>
              </a:xfrm>
              <a:custGeom>
                <a:avLst/>
                <a:gdLst>
                  <a:gd name="T0" fmla="*/ 15 w 30"/>
                  <a:gd name="T1" fmla="*/ 24 h 24"/>
                  <a:gd name="T2" fmla="*/ 15 w 30"/>
                  <a:gd name="T3" fmla="*/ 0 h 24"/>
                  <a:gd name="T4" fmla="*/ 15 w 30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4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9" name="Freeform 14"/>
              <p:cNvSpPr>
                <a:spLocks/>
              </p:cNvSpPr>
              <p:nvPr/>
            </p:nvSpPr>
            <p:spPr bwMode="auto">
              <a:xfrm>
                <a:off x="3812" y="1072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0" name="Freeform 15"/>
              <p:cNvSpPr>
                <a:spLocks/>
              </p:cNvSpPr>
              <p:nvPr/>
            </p:nvSpPr>
            <p:spPr bwMode="auto">
              <a:xfrm>
                <a:off x="4053" y="1072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1" name="Freeform 16"/>
              <p:cNvSpPr>
                <a:spLocks/>
              </p:cNvSpPr>
              <p:nvPr/>
            </p:nvSpPr>
            <p:spPr bwMode="auto">
              <a:xfrm>
                <a:off x="4295" y="1072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2" name="Freeform 17"/>
              <p:cNvSpPr>
                <a:spLocks/>
              </p:cNvSpPr>
              <p:nvPr/>
            </p:nvSpPr>
            <p:spPr bwMode="auto">
              <a:xfrm>
                <a:off x="3691" y="1219"/>
                <a:ext cx="74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3" name="Freeform 18"/>
              <p:cNvSpPr>
                <a:spLocks/>
              </p:cNvSpPr>
              <p:nvPr/>
            </p:nvSpPr>
            <p:spPr bwMode="auto">
              <a:xfrm>
                <a:off x="3933" y="1219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4" name="Freeform 19"/>
              <p:cNvSpPr>
                <a:spLocks/>
              </p:cNvSpPr>
              <p:nvPr/>
            </p:nvSpPr>
            <p:spPr bwMode="auto">
              <a:xfrm>
                <a:off x="4174" y="1219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5" name="Freeform 20"/>
              <p:cNvSpPr>
                <a:spLocks/>
              </p:cNvSpPr>
              <p:nvPr/>
            </p:nvSpPr>
            <p:spPr bwMode="auto">
              <a:xfrm>
                <a:off x="4418" y="1219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6" name="Freeform 21"/>
              <p:cNvSpPr>
                <a:spLocks/>
              </p:cNvSpPr>
              <p:nvPr/>
            </p:nvSpPr>
            <p:spPr bwMode="auto">
              <a:xfrm>
                <a:off x="3566" y="1361"/>
                <a:ext cx="71" cy="57"/>
              </a:xfrm>
              <a:custGeom>
                <a:avLst/>
                <a:gdLst>
                  <a:gd name="T0" fmla="*/ 15 w 30"/>
                  <a:gd name="T1" fmla="*/ 24 h 24"/>
                  <a:gd name="T2" fmla="*/ 15 w 30"/>
                  <a:gd name="T3" fmla="*/ 0 h 24"/>
                  <a:gd name="T4" fmla="*/ 15 w 30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4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" name="Freeform 22"/>
              <p:cNvSpPr>
                <a:spLocks/>
              </p:cNvSpPr>
              <p:nvPr/>
            </p:nvSpPr>
            <p:spPr bwMode="auto">
              <a:xfrm>
                <a:off x="3807" y="1361"/>
                <a:ext cx="74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8" name="Freeform 23"/>
              <p:cNvSpPr>
                <a:spLocks/>
              </p:cNvSpPr>
              <p:nvPr/>
            </p:nvSpPr>
            <p:spPr bwMode="auto">
              <a:xfrm>
                <a:off x="4049" y="1361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9" name="Freeform 24"/>
              <p:cNvSpPr>
                <a:spLocks/>
              </p:cNvSpPr>
              <p:nvPr/>
            </p:nvSpPr>
            <p:spPr bwMode="auto">
              <a:xfrm>
                <a:off x="4290" y="1361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0" name="Freeform 25"/>
              <p:cNvSpPr>
                <a:spLocks/>
              </p:cNvSpPr>
              <p:nvPr/>
            </p:nvSpPr>
            <p:spPr bwMode="auto">
              <a:xfrm>
                <a:off x="3687" y="1508"/>
                <a:ext cx="73" cy="56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1" name="Freeform 26"/>
              <p:cNvSpPr>
                <a:spLocks/>
              </p:cNvSpPr>
              <p:nvPr/>
            </p:nvSpPr>
            <p:spPr bwMode="auto">
              <a:xfrm>
                <a:off x="3928" y="1508"/>
                <a:ext cx="73" cy="56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2" name="Freeform 27"/>
              <p:cNvSpPr>
                <a:spLocks/>
              </p:cNvSpPr>
              <p:nvPr/>
            </p:nvSpPr>
            <p:spPr bwMode="auto">
              <a:xfrm>
                <a:off x="4169" y="1508"/>
                <a:ext cx="74" cy="56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3" name="Freeform 28"/>
              <p:cNvSpPr>
                <a:spLocks/>
              </p:cNvSpPr>
              <p:nvPr/>
            </p:nvSpPr>
            <p:spPr bwMode="auto">
              <a:xfrm>
                <a:off x="4413" y="1508"/>
                <a:ext cx="73" cy="56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4" name="Freeform 29"/>
              <p:cNvSpPr>
                <a:spLocks/>
              </p:cNvSpPr>
              <p:nvPr/>
            </p:nvSpPr>
            <p:spPr bwMode="auto">
              <a:xfrm>
                <a:off x="3571" y="1647"/>
                <a:ext cx="71" cy="57"/>
              </a:xfrm>
              <a:custGeom>
                <a:avLst/>
                <a:gdLst>
                  <a:gd name="T0" fmla="*/ 15 w 30"/>
                  <a:gd name="T1" fmla="*/ 24 h 24"/>
                  <a:gd name="T2" fmla="*/ 15 w 30"/>
                  <a:gd name="T3" fmla="*/ 0 h 24"/>
                  <a:gd name="T4" fmla="*/ 15 w 30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4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5" name="Freeform 30"/>
              <p:cNvSpPr>
                <a:spLocks/>
              </p:cNvSpPr>
              <p:nvPr/>
            </p:nvSpPr>
            <p:spPr bwMode="auto">
              <a:xfrm>
                <a:off x="3812" y="1647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6" name="Freeform 31"/>
              <p:cNvSpPr>
                <a:spLocks/>
              </p:cNvSpPr>
              <p:nvPr/>
            </p:nvSpPr>
            <p:spPr bwMode="auto">
              <a:xfrm>
                <a:off x="4053" y="1647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7" name="Freeform 32"/>
              <p:cNvSpPr>
                <a:spLocks/>
              </p:cNvSpPr>
              <p:nvPr/>
            </p:nvSpPr>
            <p:spPr bwMode="auto">
              <a:xfrm>
                <a:off x="4295" y="1647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8" name="Freeform 33"/>
              <p:cNvSpPr>
                <a:spLocks/>
              </p:cNvSpPr>
              <p:nvPr/>
            </p:nvSpPr>
            <p:spPr bwMode="auto">
              <a:xfrm>
                <a:off x="3691" y="1794"/>
                <a:ext cx="74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9" name="Freeform 34"/>
              <p:cNvSpPr>
                <a:spLocks/>
              </p:cNvSpPr>
              <p:nvPr/>
            </p:nvSpPr>
            <p:spPr bwMode="auto">
              <a:xfrm>
                <a:off x="3933" y="1794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0" name="Freeform 35"/>
              <p:cNvSpPr>
                <a:spLocks/>
              </p:cNvSpPr>
              <p:nvPr/>
            </p:nvSpPr>
            <p:spPr bwMode="auto">
              <a:xfrm>
                <a:off x="4174" y="1794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1" name="Freeform 36"/>
              <p:cNvSpPr>
                <a:spLocks/>
              </p:cNvSpPr>
              <p:nvPr/>
            </p:nvSpPr>
            <p:spPr bwMode="auto">
              <a:xfrm>
                <a:off x="4418" y="1794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2" name="Freeform 37"/>
              <p:cNvSpPr>
                <a:spLocks/>
              </p:cNvSpPr>
              <p:nvPr/>
            </p:nvSpPr>
            <p:spPr bwMode="auto">
              <a:xfrm>
                <a:off x="3571" y="1936"/>
                <a:ext cx="71" cy="57"/>
              </a:xfrm>
              <a:custGeom>
                <a:avLst/>
                <a:gdLst>
                  <a:gd name="T0" fmla="*/ 15 w 30"/>
                  <a:gd name="T1" fmla="*/ 24 h 24"/>
                  <a:gd name="T2" fmla="*/ 15 w 30"/>
                  <a:gd name="T3" fmla="*/ 0 h 24"/>
                  <a:gd name="T4" fmla="*/ 15 w 30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4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3" name="Freeform 38"/>
              <p:cNvSpPr>
                <a:spLocks/>
              </p:cNvSpPr>
              <p:nvPr/>
            </p:nvSpPr>
            <p:spPr bwMode="auto">
              <a:xfrm>
                <a:off x="3812" y="1936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4" name="Freeform 39"/>
              <p:cNvSpPr>
                <a:spLocks/>
              </p:cNvSpPr>
              <p:nvPr/>
            </p:nvSpPr>
            <p:spPr bwMode="auto">
              <a:xfrm>
                <a:off x="4053" y="1936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5" name="Freeform 40"/>
              <p:cNvSpPr>
                <a:spLocks/>
              </p:cNvSpPr>
              <p:nvPr/>
            </p:nvSpPr>
            <p:spPr bwMode="auto">
              <a:xfrm>
                <a:off x="4295" y="1936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6" name="Freeform 41"/>
              <p:cNvSpPr>
                <a:spLocks/>
              </p:cNvSpPr>
              <p:nvPr/>
            </p:nvSpPr>
            <p:spPr bwMode="auto">
              <a:xfrm>
                <a:off x="3691" y="2083"/>
                <a:ext cx="74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7" name="Freeform 42"/>
              <p:cNvSpPr>
                <a:spLocks/>
              </p:cNvSpPr>
              <p:nvPr/>
            </p:nvSpPr>
            <p:spPr bwMode="auto">
              <a:xfrm>
                <a:off x="3933" y="2083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8" name="Freeform 43"/>
              <p:cNvSpPr>
                <a:spLocks/>
              </p:cNvSpPr>
              <p:nvPr/>
            </p:nvSpPr>
            <p:spPr bwMode="auto">
              <a:xfrm>
                <a:off x="4174" y="2083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9" name="Freeform 44"/>
              <p:cNvSpPr>
                <a:spLocks/>
              </p:cNvSpPr>
              <p:nvPr/>
            </p:nvSpPr>
            <p:spPr bwMode="auto">
              <a:xfrm>
                <a:off x="4418" y="2083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0" name="Freeform 45"/>
              <p:cNvSpPr>
                <a:spLocks/>
              </p:cNvSpPr>
              <p:nvPr/>
            </p:nvSpPr>
            <p:spPr bwMode="auto">
              <a:xfrm>
                <a:off x="3571" y="2222"/>
                <a:ext cx="71" cy="57"/>
              </a:xfrm>
              <a:custGeom>
                <a:avLst/>
                <a:gdLst>
                  <a:gd name="T0" fmla="*/ 15 w 30"/>
                  <a:gd name="T1" fmla="*/ 24 h 24"/>
                  <a:gd name="T2" fmla="*/ 15 w 30"/>
                  <a:gd name="T3" fmla="*/ 0 h 24"/>
                  <a:gd name="T4" fmla="*/ 15 w 30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4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1" name="Freeform 46"/>
              <p:cNvSpPr>
                <a:spLocks/>
              </p:cNvSpPr>
              <p:nvPr/>
            </p:nvSpPr>
            <p:spPr bwMode="auto">
              <a:xfrm>
                <a:off x="3812" y="2222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2" name="Freeform 47"/>
              <p:cNvSpPr>
                <a:spLocks/>
              </p:cNvSpPr>
              <p:nvPr/>
            </p:nvSpPr>
            <p:spPr bwMode="auto">
              <a:xfrm>
                <a:off x="4053" y="2222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3" name="Freeform 48"/>
              <p:cNvSpPr>
                <a:spLocks/>
              </p:cNvSpPr>
              <p:nvPr/>
            </p:nvSpPr>
            <p:spPr bwMode="auto">
              <a:xfrm>
                <a:off x="4295" y="2222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4" name="Freeform 49"/>
              <p:cNvSpPr>
                <a:spLocks/>
              </p:cNvSpPr>
              <p:nvPr/>
            </p:nvSpPr>
            <p:spPr bwMode="auto">
              <a:xfrm>
                <a:off x="3691" y="2369"/>
                <a:ext cx="74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5" name="Freeform 50"/>
              <p:cNvSpPr>
                <a:spLocks/>
              </p:cNvSpPr>
              <p:nvPr/>
            </p:nvSpPr>
            <p:spPr bwMode="auto">
              <a:xfrm>
                <a:off x="3933" y="2369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6" name="Freeform 51"/>
              <p:cNvSpPr>
                <a:spLocks/>
              </p:cNvSpPr>
              <p:nvPr/>
            </p:nvSpPr>
            <p:spPr bwMode="auto">
              <a:xfrm>
                <a:off x="4174" y="2369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7" name="Freeform 52"/>
              <p:cNvSpPr>
                <a:spLocks/>
              </p:cNvSpPr>
              <p:nvPr/>
            </p:nvSpPr>
            <p:spPr bwMode="auto">
              <a:xfrm>
                <a:off x="4418" y="2369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8" name="Freeform 53"/>
              <p:cNvSpPr>
                <a:spLocks/>
              </p:cNvSpPr>
              <p:nvPr/>
            </p:nvSpPr>
            <p:spPr bwMode="auto">
              <a:xfrm>
                <a:off x="4531" y="783"/>
                <a:ext cx="74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9" name="Freeform 54"/>
              <p:cNvSpPr>
                <a:spLocks/>
              </p:cNvSpPr>
              <p:nvPr/>
            </p:nvSpPr>
            <p:spPr bwMode="auto">
              <a:xfrm>
                <a:off x="4773" y="783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0" name="Freeform 55"/>
              <p:cNvSpPr>
                <a:spLocks/>
              </p:cNvSpPr>
              <p:nvPr/>
            </p:nvSpPr>
            <p:spPr bwMode="auto">
              <a:xfrm>
                <a:off x="5014" y="783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1" name="Freeform 56"/>
              <p:cNvSpPr>
                <a:spLocks/>
              </p:cNvSpPr>
              <p:nvPr/>
            </p:nvSpPr>
            <p:spPr bwMode="auto">
              <a:xfrm>
                <a:off x="5258" y="783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2" name="Freeform 57"/>
              <p:cNvSpPr>
                <a:spLocks/>
              </p:cNvSpPr>
              <p:nvPr/>
            </p:nvSpPr>
            <p:spPr bwMode="auto">
              <a:xfrm>
                <a:off x="4652" y="930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3" name="Freeform 58"/>
              <p:cNvSpPr>
                <a:spLocks/>
              </p:cNvSpPr>
              <p:nvPr/>
            </p:nvSpPr>
            <p:spPr bwMode="auto">
              <a:xfrm>
                <a:off x="4893" y="930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4" name="Freeform 59"/>
              <p:cNvSpPr>
                <a:spLocks/>
              </p:cNvSpPr>
              <p:nvPr/>
            </p:nvSpPr>
            <p:spPr bwMode="auto">
              <a:xfrm>
                <a:off x="5137" y="930"/>
                <a:ext cx="71" cy="57"/>
              </a:xfrm>
              <a:custGeom>
                <a:avLst/>
                <a:gdLst>
                  <a:gd name="T0" fmla="*/ 15 w 30"/>
                  <a:gd name="T1" fmla="*/ 24 h 24"/>
                  <a:gd name="T2" fmla="*/ 15 w 30"/>
                  <a:gd name="T3" fmla="*/ 0 h 24"/>
                  <a:gd name="T4" fmla="*/ 15 w 30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4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5" name="Freeform 60"/>
              <p:cNvSpPr>
                <a:spLocks/>
              </p:cNvSpPr>
              <p:nvPr/>
            </p:nvSpPr>
            <p:spPr bwMode="auto">
              <a:xfrm>
                <a:off x="5379" y="930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6" name="Freeform 61"/>
              <p:cNvSpPr>
                <a:spLocks/>
              </p:cNvSpPr>
              <p:nvPr/>
            </p:nvSpPr>
            <p:spPr bwMode="auto">
              <a:xfrm>
                <a:off x="4531" y="1072"/>
                <a:ext cx="74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7" name="Freeform 62"/>
              <p:cNvSpPr>
                <a:spLocks/>
              </p:cNvSpPr>
              <p:nvPr/>
            </p:nvSpPr>
            <p:spPr bwMode="auto">
              <a:xfrm>
                <a:off x="4773" y="1072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8" name="Freeform 63"/>
              <p:cNvSpPr>
                <a:spLocks/>
              </p:cNvSpPr>
              <p:nvPr/>
            </p:nvSpPr>
            <p:spPr bwMode="auto">
              <a:xfrm>
                <a:off x="5014" y="1072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9" name="Freeform 64"/>
              <p:cNvSpPr>
                <a:spLocks/>
              </p:cNvSpPr>
              <p:nvPr/>
            </p:nvSpPr>
            <p:spPr bwMode="auto">
              <a:xfrm>
                <a:off x="5258" y="1072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0" name="Freeform 65"/>
              <p:cNvSpPr>
                <a:spLocks/>
              </p:cNvSpPr>
              <p:nvPr/>
            </p:nvSpPr>
            <p:spPr bwMode="auto">
              <a:xfrm>
                <a:off x="4652" y="1219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1" name="Freeform 66"/>
              <p:cNvSpPr>
                <a:spLocks/>
              </p:cNvSpPr>
              <p:nvPr/>
            </p:nvSpPr>
            <p:spPr bwMode="auto">
              <a:xfrm>
                <a:off x="4893" y="1219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2" name="Freeform 67"/>
              <p:cNvSpPr>
                <a:spLocks/>
              </p:cNvSpPr>
              <p:nvPr/>
            </p:nvSpPr>
            <p:spPr bwMode="auto">
              <a:xfrm>
                <a:off x="5137" y="1219"/>
                <a:ext cx="71" cy="57"/>
              </a:xfrm>
              <a:custGeom>
                <a:avLst/>
                <a:gdLst>
                  <a:gd name="T0" fmla="*/ 15 w 30"/>
                  <a:gd name="T1" fmla="*/ 24 h 24"/>
                  <a:gd name="T2" fmla="*/ 15 w 30"/>
                  <a:gd name="T3" fmla="*/ 0 h 24"/>
                  <a:gd name="T4" fmla="*/ 15 w 30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4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3" name="Freeform 68"/>
              <p:cNvSpPr>
                <a:spLocks/>
              </p:cNvSpPr>
              <p:nvPr/>
            </p:nvSpPr>
            <p:spPr bwMode="auto">
              <a:xfrm>
                <a:off x="5379" y="1219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4" name="Freeform 69"/>
              <p:cNvSpPr>
                <a:spLocks/>
              </p:cNvSpPr>
              <p:nvPr/>
            </p:nvSpPr>
            <p:spPr bwMode="auto">
              <a:xfrm>
                <a:off x="4527" y="1361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5" name="Freeform 70"/>
              <p:cNvSpPr>
                <a:spLocks/>
              </p:cNvSpPr>
              <p:nvPr/>
            </p:nvSpPr>
            <p:spPr bwMode="auto">
              <a:xfrm>
                <a:off x="4768" y="1361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6" name="Freeform 71"/>
              <p:cNvSpPr>
                <a:spLocks/>
              </p:cNvSpPr>
              <p:nvPr/>
            </p:nvSpPr>
            <p:spPr bwMode="auto">
              <a:xfrm>
                <a:off x="5009" y="1361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7" name="Freeform 72"/>
              <p:cNvSpPr>
                <a:spLocks/>
              </p:cNvSpPr>
              <p:nvPr/>
            </p:nvSpPr>
            <p:spPr bwMode="auto">
              <a:xfrm>
                <a:off x="5253" y="1361"/>
                <a:ext cx="74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8" name="Freeform 73"/>
              <p:cNvSpPr>
                <a:spLocks/>
              </p:cNvSpPr>
              <p:nvPr/>
            </p:nvSpPr>
            <p:spPr bwMode="auto">
              <a:xfrm>
                <a:off x="4647" y="1508"/>
                <a:ext cx="74" cy="56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9" name="Freeform 74"/>
              <p:cNvSpPr>
                <a:spLocks/>
              </p:cNvSpPr>
              <p:nvPr/>
            </p:nvSpPr>
            <p:spPr bwMode="auto">
              <a:xfrm>
                <a:off x="4889" y="1508"/>
                <a:ext cx="73" cy="56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0" name="Freeform 75"/>
              <p:cNvSpPr>
                <a:spLocks/>
              </p:cNvSpPr>
              <p:nvPr/>
            </p:nvSpPr>
            <p:spPr bwMode="auto">
              <a:xfrm>
                <a:off x="5132" y="1508"/>
                <a:ext cx="71" cy="56"/>
              </a:xfrm>
              <a:custGeom>
                <a:avLst/>
                <a:gdLst>
                  <a:gd name="T0" fmla="*/ 15 w 30"/>
                  <a:gd name="T1" fmla="*/ 24 h 24"/>
                  <a:gd name="T2" fmla="*/ 15 w 30"/>
                  <a:gd name="T3" fmla="*/ 0 h 24"/>
                  <a:gd name="T4" fmla="*/ 15 w 30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4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1" name="Freeform 76"/>
              <p:cNvSpPr>
                <a:spLocks/>
              </p:cNvSpPr>
              <p:nvPr/>
            </p:nvSpPr>
            <p:spPr bwMode="auto">
              <a:xfrm>
                <a:off x="5374" y="1508"/>
                <a:ext cx="73" cy="56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2" name="Freeform 77"/>
              <p:cNvSpPr>
                <a:spLocks/>
              </p:cNvSpPr>
              <p:nvPr/>
            </p:nvSpPr>
            <p:spPr bwMode="auto">
              <a:xfrm>
                <a:off x="4531" y="1647"/>
                <a:ext cx="74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3" name="Freeform 78"/>
              <p:cNvSpPr>
                <a:spLocks/>
              </p:cNvSpPr>
              <p:nvPr/>
            </p:nvSpPr>
            <p:spPr bwMode="auto">
              <a:xfrm>
                <a:off x="4773" y="1647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4" name="Freeform 79"/>
              <p:cNvSpPr>
                <a:spLocks/>
              </p:cNvSpPr>
              <p:nvPr/>
            </p:nvSpPr>
            <p:spPr bwMode="auto">
              <a:xfrm>
                <a:off x="5014" y="1647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5" name="Freeform 80"/>
              <p:cNvSpPr>
                <a:spLocks/>
              </p:cNvSpPr>
              <p:nvPr/>
            </p:nvSpPr>
            <p:spPr bwMode="auto">
              <a:xfrm>
                <a:off x="5258" y="1647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6" name="Freeform 81"/>
              <p:cNvSpPr>
                <a:spLocks/>
              </p:cNvSpPr>
              <p:nvPr/>
            </p:nvSpPr>
            <p:spPr bwMode="auto">
              <a:xfrm>
                <a:off x="4652" y="1794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7" name="Freeform 82"/>
              <p:cNvSpPr>
                <a:spLocks/>
              </p:cNvSpPr>
              <p:nvPr/>
            </p:nvSpPr>
            <p:spPr bwMode="auto">
              <a:xfrm>
                <a:off x="4893" y="1794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8" name="Freeform 83"/>
              <p:cNvSpPr>
                <a:spLocks/>
              </p:cNvSpPr>
              <p:nvPr/>
            </p:nvSpPr>
            <p:spPr bwMode="auto">
              <a:xfrm>
                <a:off x="5137" y="1794"/>
                <a:ext cx="71" cy="57"/>
              </a:xfrm>
              <a:custGeom>
                <a:avLst/>
                <a:gdLst>
                  <a:gd name="T0" fmla="*/ 15 w 30"/>
                  <a:gd name="T1" fmla="*/ 24 h 24"/>
                  <a:gd name="T2" fmla="*/ 15 w 30"/>
                  <a:gd name="T3" fmla="*/ 0 h 24"/>
                  <a:gd name="T4" fmla="*/ 15 w 30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4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9" name="Freeform 84"/>
              <p:cNvSpPr>
                <a:spLocks/>
              </p:cNvSpPr>
              <p:nvPr/>
            </p:nvSpPr>
            <p:spPr bwMode="auto">
              <a:xfrm>
                <a:off x="5379" y="1794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0" name="Freeform 85"/>
              <p:cNvSpPr>
                <a:spLocks/>
              </p:cNvSpPr>
              <p:nvPr/>
            </p:nvSpPr>
            <p:spPr bwMode="auto">
              <a:xfrm>
                <a:off x="4531" y="1936"/>
                <a:ext cx="74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1" name="Freeform 86"/>
              <p:cNvSpPr>
                <a:spLocks/>
              </p:cNvSpPr>
              <p:nvPr/>
            </p:nvSpPr>
            <p:spPr bwMode="auto">
              <a:xfrm>
                <a:off x="4773" y="1936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2" name="Freeform 87"/>
              <p:cNvSpPr>
                <a:spLocks/>
              </p:cNvSpPr>
              <p:nvPr/>
            </p:nvSpPr>
            <p:spPr bwMode="auto">
              <a:xfrm>
                <a:off x="5014" y="1936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3" name="Freeform 88"/>
              <p:cNvSpPr>
                <a:spLocks/>
              </p:cNvSpPr>
              <p:nvPr/>
            </p:nvSpPr>
            <p:spPr bwMode="auto">
              <a:xfrm>
                <a:off x="5258" y="1936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4" name="Freeform 89"/>
              <p:cNvSpPr>
                <a:spLocks/>
              </p:cNvSpPr>
              <p:nvPr/>
            </p:nvSpPr>
            <p:spPr bwMode="auto">
              <a:xfrm>
                <a:off x="4652" y="2083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5" name="Freeform 90"/>
              <p:cNvSpPr>
                <a:spLocks/>
              </p:cNvSpPr>
              <p:nvPr/>
            </p:nvSpPr>
            <p:spPr bwMode="auto">
              <a:xfrm>
                <a:off x="4893" y="2083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6" name="Freeform 91"/>
              <p:cNvSpPr>
                <a:spLocks/>
              </p:cNvSpPr>
              <p:nvPr/>
            </p:nvSpPr>
            <p:spPr bwMode="auto">
              <a:xfrm>
                <a:off x="5137" y="2083"/>
                <a:ext cx="71" cy="57"/>
              </a:xfrm>
              <a:custGeom>
                <a:avLst/>
                <a:gdLst>
                  <a:gd name="T0" fmla="*/ 15 w 30"/>
                  <a:gd name="T1" fmla="*/ 24 h 24"/>
                  <a:gd name="T2" fmla="*/ 15 w 30"/>
                  <a:gd name="T3" fmla="*/ 0 h 24"/>
                  <a:gd name="T4" fmla="*/ 15 w 30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4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7" name="Freeform 92"/>
              <p:cNvSpPr>
                <a:spLocks/>
              </p:cNvSpPr>
              <p:nvPr/>
            </p:nvSpPr>
            <p:spPr bwMode="auto">
              <a:xfrm>
                <a:off x="5379" y="2083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8" name="Freeform 93"/>
              <p:cNvSpPr>
                <a:spLocks/>
              </p:cNvSpPr>
              <p:nvPr/>
            </p:nvSpPr>
            <p:spPr bwMode="auto">
              <a:xfrm>
                <a:off x="4531" y="2222"/>
                <a:ext cx="74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9" name="Freeform 94"/>
              <p:cNvSpPr>
                <a:spLocks/>
              </p:cNvSpPr>
              <p:nvPr/>
            </p:nvSpPr>
            <p:spPr bwMode="auto">
              <a:xfrm>
                <a:off x="4773" y="2222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0" name="Freeform 95"/>
              <p:cNvSpPr>
                <a:spLocks/>
              </p:cNvSpPr>
              <p:nvPr/>
            </p:nvSpPr>
            <p:spPr bwMode="auto">
              <a:xfrm>
                <a:off x="5014" y="2222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1" name="Freeform 96"/>
              <p:cNvSpPr>
                <a:spLocks/>
              </p:cNvSpPr>
              <p:nvPr/>
            </p:nvSpPr>
            <p:spPr bwMode="auto">
              <a:xfrm>
                <a:off x="5258" y="2222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2" name="Freeform 97"/>
              <p:cNvSpPr>
                <a:spLocks/>
              </p:cNvSpPr>
              <p:nvPr/>
            </p:nvSpPr>
            <p:spPr bwMode="auto">
              <a:xfrm>
                <a:off x="4652" y="2369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3" name="Freeform 98"/>
              <p:cNvSpPr>
                <a:spLocks/>
              </p:cNvSpPr>
              <p:nvPr/>
            </p:nvSpPr>
            <p:spPr bwMode="auto">
              <a:xfrm>
                <a:off x="4893" y="2369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4" name="Freeform 99"/>
              <p:cNvSpPr>
                <a:spLocks/>
              </p:cNvSpPr>
              <p:nvPr/>
            </p:nvSpPr>
            <p:spPr bwMode="auto">
              <a:xfrm>
                <a:off x="5137" y="2369"/>
                <a:ext cx="71" cy="57"/>
              </a:xfrm>
              <a:custGeom>
                <a:avLst/>
                <a:gdLst>
                  <a:gd name="T0" fmla="*/ 15 w 30"/>
                  <a:gd name="T1" fmla="*/ 24 h 24"/>
                  <a:gd name="T2" fmla="*/ 15 w 30"/>
                  <a:gd name="T3" fmla="*/ 0 h 24"/>
                  <a:gd name="T4" fmla="*/ 15 w 30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4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5" name="Freeform 100"/>
              <p:cNvSpPr>
                <a:spLocks/>
              </p:cNvSpPr>
              <p:nvPr/>
            </p:nvSpPr>
            <p:spPr bwMode="auto">
              <a:xfrm>
                <a:off x="5379" y="2369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6" name="Freeform 101"/>
              <p:cNvSpPr>
                <a:spLocks/>
              </p:cNvSpPr>
              <p:nvPr/>
            </p:nvSpPr>
            <p:spPr bwMode="auto">
              <a:xfrm>
                <a:off x="3571" y="2528"/>
                <a:ext cx="71" cy="57"/>
              </a:xfrm>
              <a:custGeom>
                <a:avLst/>
                <a:gdLst>
                  <a:gd name="T0" fmla="*/ 15 w 30"/>
                  <a:gd name="T1" fmla="*/ 24 h 24"/>
                  <a:gd name="T2" fmla="*/ 15 w 30"/>
                  <a:gd name="T3" fmla="*/ 0 h 24"/>
                  <a:gd name="T4" fmla="*/ 15 w 30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4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7" name="Freeform 102"/>
              <p:cNvSpPr>
                <a:spLocks/>
              </p:cNvSpPr>
              <p:nvPr/>
            </p:nvSpPr>
            <p:spPr bwMode="auto">
              <a:xfrm>
                <a:off x="3812" y="2528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8" name="Freeform 103"/>
              <p:cNvSpPr>
                <a:spLocks/>
              </p:cNvSpPr>
              <p:nvPr/>
            </p:nvSpPr>
            <p:spPr bwMode="auto">
              <a:xfrm>
                <a:off x="4053" y="2528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9" name="Freeform 104"/>
              <p:cNvSpPr>
                <a:spLocks/>
              </p:cNvSpPr>
              <p:nvPr/>
            </p:nvSpPr>
            <p:spPr bwMode="auto">
              <a:xfrm>
                <a:off x="4295" y="2528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0" name="Freeform 105"/>
              <p:cNvSpPr>
                <a:spLocks/>
              </p:cNvSpPr>
              <p:nvPr/>
            </p:nvSpPr>
            <p:spPr bwMode="auto">
              <a:xfrm>
                <a:off x="3691" y="2674"/>
                <a:ext cx="74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1" name="Freeform 106"/>
              <p:cNvSpPr>
                <a:spLocks/>
              </p:cNvSpPr>
              <p:nvPr/>
            </p:nvSpPr>
            <p:spPr bwMode="auto">
              <a:xfrm>
                <a:off x="3933" y="2674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2" name="Freeform 107"/>
              <p:cNvSpPr>
                <a:spLocks/>
              </p:cNvSpPr>
              <p:nvPr/>
            </p:nvSpPr>
            <p:spPr bwMode="auto">
              <a:xfrm>
                <a:off x="4174" y="2674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3" name="Freeform 108"/>
              <p:cNvSpPr>
                <a:spLocks/>
              </p:cNvSpPr>
              <p:nvPr/>
            </p:nvSpPr>
            <p:spPr bwMode="auto">
              <a:xfrm>
                <a:off x="4418" y="2674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4" name="Freeform 109"/>
              <p:cNvSpPr>
                <a:spLocks/>
              </p:cNvSpPr>
              <p:nvPr/>
            </p:nvSpPr>
            <p:spPr bwMode="auto">
              <a:xfrm>
                <a:off x="3571" y="2816"/>
                <a:ext cx="71" cy="57"/>
              </a:xfrm>
              <a:custGeom>
                <a:avLst/>
                <a:gdLst>
                  <a:gd name="T0" fmla="*/ 15 w 30"/>
                  <a:gd name="T1" fmla="*/ 24 h 24"/>
                  <a:gd name="T2" fmla="*/ 15 w 30"/>
                  <a:gd name="T3" fmla="*/ 0 h 24"/>
                  <a:gd name="T4" fmla="*/ 15 w 30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4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5" name="Freeform 110"/>
              <p:cNvSpPr>
                <a:spLocks/>
              </p:cNvSpPr>
              <p:nvPr/>
            </p:nvSpPr>
            <p:spPr bwMode="auto">
              <a:xfrm>
                <a:off x="3812" y="2816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6" name="Freeform 111"/>
              <p:cNvSpPr>
                <a:spLocks/>
              </p:cNvSpPr>
              <p:nvPr/>
            </p:nvSpPr>
            <p:spPr bwMode="auto">
              <a:xfrm>
                <a:off x="4053" y="2816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7" name="Freeform 112"/>
              <p:cNvSpPr>
                <a:spLocks/>
              </p:cNvSpPr>
              <p:nvPr/>
            </p:nvSpPr>
            <p:spPr bwMode="auto">
              <a:xfrm>
                <a:off x="4295" y="2816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8" name="Freeform 113"/>
              <p:cNvSpPr>
                <a:spLocks/>
              </p:cNvSpPr>
              <p:nvPr/>
            </p:nvSpPr>
            <p:spPr bwMode="auto">
              <a:xfrm>
                <a:off x="3691" y="2963"/>
                <a:ext cx="74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9" name="Freeform 114"/>
              <p:cNvSpPr>
                <a:spLocks/>
              </p:cNvSpPr>
              <p:nvPr/>
            </p:nvSpPr>
            <p:spPr bwMode="auto">
              <a:xfrm>
                <a:off x="3933" y="2963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0" name="Freeform 115"/>
              <p:cNvSpPr>
                <a:spLocks/>
              </p:cNvSpPr>
              <p:nvPr/>
            </p:nvSpPr>
            <p:spPr bwMode="auto">
              <a:xfrm>
                <a:off x="4174" y="2963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1" name="Freeform 116"/>
              <p:cNvSpPr>
                <a:spLocks/>
              </p:cNvSpPr>
              <p:nvPr/>
            </p:nvSpPr>
            <p:spPr bwMode="auto">
              <a:xfrm>
                <a:off x="4418" y="2963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2" name="Freeform 117"/>
              <p:cNvSpPr>
                <a:spLocks/>
              </p:cNvSpPr>
              <p:nvPr/>
            </p:nvSpPr>
            <p:spPr bwMode="auto">
              <a:xfrm>
                <a:off x="3566" y="3105"/>
                <a:ext cx="71" cy="57"/>
              </a:xfrm>
              <a:custGeom>
                <a:avLst/>
                <a:gdLst>
                  <a:gd name="T0" fmla="*/ 15 w 30"/>
                  <a:gd name="T1" fmla="*/ 24 h 24"/>
                  <a:gd name="T2" fmla="*/ 15 w 30"/>
                  <a:gd name="T3" fmla="*/ 0 h 24"/>
                  <a:gd name="T4" fmla="*/ 15 w 30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4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3" name="Freeform 118"/>
              <p:cNvSpPr>
                <a:spLocks/>
              </p:cNvSpPr>
              <p:nvPr/>
            </p:nvSpPr>
            <p:spPr bwMode="auto">
              <a:xfrm>
                <a:off x="3807" y="3105"/>
                <a:ext cx="74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4" name="Freeform 119"/>
              <p:cNvSpPr>
                <a:spLocks/>
              </p:cNvSpPr>
              <p:nvPr/>
            </p:nvSpPr>
            <p:spPr bwMode="auto">
              <a:xfrm>
                <a:off x="4049" y="3105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5" name="Freeform 120"/>
              <p:cNvSpPr>
                <a:spLocks/>
              </p:cNvSpPr>
              <p:nvPr/>
            </p:nvSpPr>
            <p:spPr bwMode="auto">
              <a:xfrm>
                <a:off x="4290" y="3105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6" name="Freeform 121"/>
              <p:cNvSpPr>
                <a:spLocks/>
              </p:cNvSpPr>
              <p:nvPr/>
            </p:nvSpPr>
            <p:spPr bwMode="auto">
              <a:xfrm>
                <a:off x="3687" y="3252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7" name="Freeform 122"/>
              <p:cNvSpPr>
                <a:spLocks/>
              </p:cNvSpPr>
              <p:nvPr/>
            </p:nvSpPr>
            <p:spPr bwMode="auto">
              <a:xfrm>
                <a:off x="3928" y="3252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8" name="Freeform 123"/>
              <p:cNvSpPr>
                <a:spLocks/>
              </p:cNvSpPr>
              <p:nvPr/>
            </p:nvSpPr>
            <p:spPr bwMode="auto">
              <a:xfrm>
                <a:off x="4169" y="3252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9" name="Freeform 124"/>
              <p:cNvSpPr>
                <a:spLocks/>
              </p:cNvSpPr>
              <p:nvPr/>
            </p:nvSpPr>
            <p:spPr bwMode="auto">
              <a:xfrm>
                <a:off x="4413" y="3252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0" name="Freeform 125"/>
              <p:cNvSpPr>
                <a:spLocks/>
              </p:cNvSpPr>
              <p:nvPr/>
            </p:nvSpPr>
            <p:spPr bwMode="auto">
              <a:xfrm>
                <a:off x="3571" y="3392"/>
                <a:ext cx="71" cy="56"/>
              </a:xfrm>
              <a:custGeom>
                <a:avLst/>
                <a:gdLst>
                  <a:gd name="T0" fmla="*/ 15 w 30"/>
                  <a:gd name="T1" fmla="*/ 24 h 24"/>
                  <a:gd name="T2" fmla="*/ 15 w 30"/>
                  <a:gd name="T3" fmla="*/ 0 h 24"/>
                  <a:gd name="T4" fmla="*/ 15 w 30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4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1" name="Freeform 126"/>
              <p:cNvSpPr>
                <a:spLocks/>
              </p:cNvSpPr>
              <p:nvPr/>
            </p:nvSpPr>
            <p:spPr bwMode="auto">
              <a:xfrm>
                <a:off x="3812" y="3392"/>
                <a:ext cx="73" cy="56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2" name="Freeform 127"/>
              <p:cNvSpPr>
                <a:spLocks/>
              </p:cNvSpPr>
              <p:nvPr/>
            </p:nvSpPr>
            <p:spPr bwMode="auto">
              <a:xfrm>
                <a:off x="4053" y="3392"/>
                <a:ext cx="74" cy="56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3" name="Freeform 128"/>
              <p:cNvSpPr>
                <a:spLocks/>
              </p:cNvSpPr>
              <p:nvPr/>
            </p:nvSpPr>
            <p:spPr bwMode="auto">
              <a:xfrm>
                <a:off x="4295" y="3392"/>
                <a:ext cx="73" cy="56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4" name="Freeform 129"/>
              <p:cNvSpPr>
                <a:spLocks/>
              </p:cNvSpPr>
              <p:nvPr/>
            </p:nvSpPr>
            <p:spPr bwMode="auto">
              <a:xfrm>
                <a:off x="3691" y="3538"/>
                <a:ext cx="74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5" name="Freeform 130"/>
              <p:cNvSpPr>
                <a:spLocks/>
              </p:cNvSpPr>
              <p:nvPr/>
            </p:nvSpPr>
            <p:spPr bwMode="auto">
              <a:xfrm>
                <a:off x="3933" y="3538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6" name="Freeform 131"/>
              <p:cNvSpPr>
                <a:spLocks/>
              </p:cNvSpPr>
              <p:nvPr/>
            </p:nvSpPr>
            <p:spPr bwMode="auto">
              <a:xfrm>
                <a:off x="4174" y="3538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7" name="Freeform 132"/>
              <p:cNvSpPr>
                <a:spLocks/>
              </p:cNvSpPr>
              <p:nvPr/>
            </p:nvSpPr>
            <p:spPr bwMode="auto">
              <a:xfrm>
                <a:off x="4418" y="3538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8" name="Freeform 133"/>
              <p:cNvSpPr>
                <a:spLocks/>
              </p:cNvSpPr>
              <p:nvPr/>
            </p:nvSpPr>
            <p:spPr bwMode="auto">
              <a:xfrm>
                <a:off x="3571" y="3680"/>
                <a:ext cx="71" cy="57"/>
              </a:xfrm>
              <a:custGeom>
                <a:avLst/>
                <a:gdLst>
                  <a:gd name="T0" fmla="*/ 15 w 30"/>
                  <a:gd name="T1" fmla="*/ 24 h 24"/>
                  <a:gd name="T2" fmla="*/ 15 w 30"/>
                  <a:gd name="T3" fmla="*/ 0 h 24"/>
                  <a:gd name="T4" fmla="*/ 15 w 30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4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9" name="Freeform 134"/>
              <p:cNvSpPr>
                <a:spLocks/>
              </p:cNvSpPr>
              <p:nvPr/>
            </p:nvSpPr>
            <p:spPr bwMode="auto">
              <a:xfrm>
                <a:off x="3812" y="3680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0" name="Freeform 135"/>
              <p:cNvSpPr>
                <a:spLocks/>
              </p:cNvSpPr>
              <p:nvPr/>
            </p:nvSpPr>
            <p:spPr bwMode="auto">
              <a:xfrm>
                <a:off x="4053" y="3680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1" name="Freeform 136"/>
              <p:cNvSpPr>
                <a:spLocks/>
              </p:cNvSpPr>
              <p:nvPr/>
            </p:nvSpPr>
            <p:spPr bwMode="auto">
              <a:xfrm>
                <a:off x="4295" y="3680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2" name="Freeform 137"/>
              <p:cNvSpPr>
                <a:spLocks/>
              </p:cNvSpPr>
              <p:nvPr/>
            </p:nvSpPr>
            <p:spPr bwMode="auto">
              <a:xfrm>
                <a:off x="3691" y="3827"/>
                <a:ext cx="74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3" name="Freeform 138"/>
              <p:cNvSpPr>
                <a:spLocks/>
              </p:cNvSpPr>
              <p:nvPr/>
            </p:nvSpPr>
            <p:spPr bwMode="auto">
              <a:xfrm>
                <a:off x="3933" y="3827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4" name="Freeform 139"/>
              <p:cNvSpPr>
                <a:spLocks/>
              </p:cNvSpPr>
              <p:nvPr/>
            </p:nvSpPr>
            <p:spPr bwMode="auto">
              <a:xfrm>
                <a:off x="4174" y="3827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5" name="Freeform 140"/>
              <p:cNvSpPr>
                <a:spLocks/>
              </p:cNvSpPr>
              <p:nvPr/>
            </p:nvSpPr>
            <p:spPr bwMode="auto">
              <a:xfrm>
                <a:off x="4418" y="3827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6" name="Freeform 141"/>
              <p:cNvSpPr>
                <a:spLocks/>
              </p:cNvSpPr>
              <p:nvPr/>
            </p:nvSpPr>
            <p:spPr bwMode="auto">
              <a:xfrm>
                <a:off x="3571" y="3967"/>
                <a:ext cx="71" cy="57"/>
              </a:xfrm>
              <a:custGeom>
                <a:avLst/>
                <a:gdLst>
                  <a:gd name="T0" fmla="*/ 15 w 30"/>
                  <a:gd name="T1" fmla="*/ 24 h 24"/>
                  <a:gd name="T2" fmla="*/ 15 w 30"/>
                  <a:gd name="T3" fmla="*/ 0 h 24"/>
                  <a:gd name="T4" fmla="*/ 15 w 30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4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7" name="Freeform 142"/>
              <p:cNvSpPr>
                <a:spLocks/>
              </p:cNvSpPr>
              <p:nvPr/>
            </p:nvSpPr>
            <p:spPr bwMode="auto">
              <a:xfrm>
                <a:off x="3812" y="3967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8" name="Freeform 143"/>
              <p:cNvSpPr>
                <a:spLocks/>
              </p:cNvSpPr>
              <p:nvPr/>
            </p:nvSpPr>
            <p:spPr bwMode="auto">
              <a:xfrm>
                <a:off x="4053" y="3967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9" name="Freeform 144"/>
              <p:cNvSpPr>
                <a:spLocks/>
              </p:cNvSpPr>
              <p:nvPr/>
            </p:nvSpPr>
            <p:spPr bwMode="auto">
              <a:xfrm>
                <a:off x="4295" y="3967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0" name="Freeform 145"/>
              <p:cNvSpPr>
                <a:spLocks/>
              </p:cNvSpPr>
              <p:nvPr/>
            </p:nvSpPr>
            <p:spPr bwMode="auto">
              <a:xfrm>
                <a:off x="3691" y="4113"/>
                <a:ext cx="74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1" name="Freeform 146"/>
              <p:cNvSpPr>
                <a:spLocks/>
              </p:cNvSpPr>
              <p:nvPr/>
            </p:nvSpPr>
            <p:spPr bwMode="auto">
              <a:xfrm>
                <a:off x="3933" y="4113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2" name="Freeform 147"/>
              <p:cNvSpPr>
                <a:spLocks/>
              </p:cNvSpPr>
              <p:nvPr/>
            </p:nvSpPr>
            <p:spPr bwMode="auto">
              <a:xfrm>
                <a:off x="4174" y="4113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3" name="Freeform 148"/>
              <p:cNvSpPr>
                <a:spLocks/>
              </p:cNvSpPr>
              <p:nvPr/>
            </p:nvSpPr>
            <p:spPr bwMode="auto">
              <a:xfrm>
                <a:off x="4418" y="4113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4" name="Freeform 149"/>
              <p:cNvSpPr>
                <a:spLocks/>
              </p:cNvSpPr>
              <p:nvPr/>
            </p:nvSpPr>
            <p:spPr bwMode="auto">
              <a:xfrm>
                <a:off x="4531" y="2528"/>
                <a:ext cx="74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5" name="Freeform 150"/>
              <p:cNvSpPr>
                <a:spLocks/>
              </p:cNvSpPr>
              <p:nvPr/>
            </p:nvSpPr>
            <p:spPr bwMode="auto">
              <a:xfrm>
                <a:off x="4773" y="2528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6" name="Freeform 151"/>
              <p:cNvSpPr>
                <a:spLocks/>
              </p:cNvSpPr>
              <p:nvPr/>
            </p:nvSpPr>
            <p:spPr bwMode="auto">
              <a:xfrm>
                <a:off x="5014" y="2528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7" name="Freeform 152"/>
              <p:cNvSpPr>
                <a:spLocks/>
              </p:cNvSpPr>
              <p:nvPr/>
            </p:nvSpPr>
            <p:spPr bwMode="auto">
              <a:xfrm>
                <a:off x="5258" y="2528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8" name="Freeform 153"/>
              <p:cNvSpPr>
                <a:spLocks/>
              </p:cNvSpPr>
              <p:nvPr/>
            </p:nvSpPr>
            <p:spPr bwMode="auto">
              <a:xfrm>
                <a:off x="4652" y="2674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9" name="Freeform 154"/>
              <p:cNvSpPr>
                <a:spLocks/>
              </p:cNvSpPr>
              <p:nvPr/>
            </p:nvSpPr>
            <p:spPr bwMode="auto">
              <a:xfrm>
                <a:off x="4893" y="2674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0" name="Freeform 155"/>
              <p:cNvSpPr>
                <a:spLocks/>
              </p:cNvSpPr>
              <p:nvPr/>
            </p:nvSpPr>
            <p:spPr bwMode="auto">
              <a:xfrm>
                <a:off x="5137" y="2674"/>
                <a:ext cx="71" cy="57"/>
              </a:xfrm>
              <a:custGeom>
                <a:avLst/>
                <a:gdLst>
                  <a:gd name="T0" fmla="*/ 15 w 30"/>
                  <a:gd name="T1" fmla="*/ 24 h 24"/>
                  <a:gd name="T2" fmla="*/ 15 w 30"/>
                  <a:gd name="T3" fmla="*/ 0 h 24"/>
                  <a:gd name="T4" fmla="*/ 15 w 30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4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1" name="Freeform 156"/>
              <p:cNvSpPr>
                <a:spLocks/>
              </p:cNvSpPr>
              <p:nvPr/>
            </p:nvSpPr>
            <p:spPr bwMode="auto">
              <a:xfrm>
                <a:off x="5379" y="2674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2" name="Freeform 157"/>
              <p:cNvSpPr>
                <a:spLocks/>
              </p:cNvSpPr>
              <p:nvPr/>
            </p:nvSpPr>
            <p:spPr bwMode="auto">
              <a:xfrm>
                <a:off x="4531" y="2816"/>
                <a:ext cx="74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3" name="Freeform 158"/>
              <p:cNvSpPr>
                <a:spLocks/>
              </p:cNvSpPr>
              <p:nvPr/>
            </p:nvSpPr>
            <p:spPr bwMode="auto">
              <a:xfrm>
                <a:off x="4773" y="2816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4" name="Freeform 159"/>
              <p:cNvSpPr>
                <a:spLocks/>
              </p:cNvSpPr>
              <p:nvPr/>
            </p:nvSpPr>
            <p:spPr bwMode="auto">
              <a:xfrm>
                <a:off x="5014" y="2816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5" name="Freeform 160"/>
              <p:cNvSpPr>
                <a:spLocks/>
              </p:cNvSpPr>
              <p:nvPr/>
            </p:nvSpPr>
            <p:spPr bwMode="auto">
              <a:xfrm>
                <a:off x="5258" y="2816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6" name="Freeform 161"/>
              <p:cNvSpPr>
                <a:spLocks/>
              </p:cNvSpPr>
              <p:nvPr/>
            </p:nvSpPr>
            <p:spPr bwMode="auto">
              <a:xfrm>
                <a:off x="4652" y="2963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7" name="Freeform 162"/>
              <p:cNvSpPr>
                <a:spLocks/>
              </p:cNvSpPr>
              <p:nvPr/>
            </p:nvSpPr>
            <p:spPr bwMode="auto">
              <a:xfrm>
                <a:off x="4893" y="2963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8" name="Freeform 163"/>
              <p:cNvSpPr>
                <a:spLocks/>
              </p:cNvSpPr>
              <p:nvPr/>
            </p:nvSpPr>
            <p:spPr bwMode="auto">
              <a:xfrm>
                <a:off x="5137" y="2963"/>
                <a:ext cx="71" cy="57"/>
              </a:xfrm>
              <a:custGeom>
                <a:avLst/>
                <a:gdLst>
                  <a:gd name="T0" fmla="*/ 15 w 30"/>
                  <a:gd name="T1" fmla="*/ 24 h 24"/>
                  <a:gd name="T2" fmla="*/ 15 w 30"/>
                  <a:gd name="T3" fmla="*/ 0 h 24"/>
                  <a:gd name="T4" fmla="*/ 15 w 30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4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9" name="Freeform 164"/>
              <p:cNvSpPr>
                <a:spLocks/>
              </p:cNvSpPr>
              <p:nvPr/>
            </p:nvSpPr>
            <p:spPr bwMode="auto">
              <a:xfrm>
                <a:off x="5379" y="2963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0" name="Freeform 165"/>
              <p:cNvSpPr>
                <a:spLocks/>
              </p:cNvSpPr>
              <p:nvPr/>
            </p:nvSpPr>
            <p:spPr bwMode="auto">
              <a:xfrm>
                <a:off x="4527" y="3105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1" name="Freeform 166"/>
              <p:cNvSpPr>
                <a:spLocks/>
              </p:cNvSpPr>
              <p:nvPr/>
            </p:nvSpPr>
            <p:spPr bwMode="auto">
              <a:xfrm>
                <a:off x="4768" y="3105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2" name="Freeform 167"/>
              <p:cNvSpPr>
                <a:spLocks/>
              </p:cNvSpPr>
              <p:nvPr/>
            </p:nvSpPr>
            <p:spPr bwMode="auto">
              <a:xfrm>
                <a:off x="5009" y="3105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3" name="Freeform 168"/>
              <p:cNvSpPr>
                <a:spLocks/>
              </p:cNvSpPr>
              <p:nvPr/>
            </p:nvSpPr>
            <p:spPr bwMode="auto">
              <a:xfrm>
                <a:off x="5253" y="3105"/>
                <a:ext cx="74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4" name="Freeform 169"/>
              <p:cNvSpPr>
                <a:spLocks/>
              </p:cNvSpPr>
              <p:nvPr/>
            </p:nvSpPr>
            <p:spPr bwMode="auto">
              <a:xfrm>
                <a:off x="4647" y="3252"/>
                <a:ext cx="74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5" name="Freeform 170"/>
              <p:cNvSpPr>
                <a:spLocks/>
              </p:cNvSpPr>
              <p:nvPr/>
            </p:nvSpPr>
            <p:spPr bwMode="auto">
              <a:xfrm>
                <a:off x="4889" y="3252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6" name="Freeform 171"/>
              <p:cNvSpPr>
                <a:spLocks/>
              </p:cNvSpPr>
              <p:nvPr/>
            </p:nvSpPr>
            <p:spPr bwMode="auto">
              <a:xfrm>
                <a:off x="5132" y="3252"/>
                <a:ext cx="71" cy="57"/>
              </a:xfrm>
              <a:custGeom>
                <a:avLst/>
                <a:gdLst>
                  <a:gd name="T0" fmla="*/ 15 w 30"/>
                  <a:gd name="T1" fmla="*/ 24 h 24"/>
                  <a:gd name="T2" fmla="*/ 15 w 30"/>
                  <a:gd name="T3" fmla="*/ 0 h 24"/>
                  <a:gd name="T4" fmla="*/ 15 w 30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4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7" name="Freeform 172"/>
              <p:cNvSpPr>
                <a:spLocks/>
              </p:cNvSpPr>
              <p:nvPr/>
            </p:nvSpPr>
            <p:spPr bwMode="auto">
              <a:xfrm>
                <a:off x="5374" y="3252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8" name="Freeform 173"/>
              <p:cNvSpPr>
                <a:spLocks/>
              </p:cNvSpPr>
              <p:nvPr/>
            </p:nvSpPr>
            <p:spPr bwMode="auto">
              <a:xfrm>
                <a:off x="4531" y="3392"/>
                <a:ext cx="74" cy="56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9" name="Freeform 174"/>
              <p:cNvSpPr>
                <a:spLocks/>
              </p:cNvSpPr>
              <p:nvPr/>
            </p:nvSpPr>
            <p:spPr bwMode="auto">
              <a:xfrm>
                <a:off x="4773" y="3392"/>
                <a:ext cx="73" cy="56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0" name="Freeform 175"/>
              <p:cNvSpPr>
                <a:spLocks/>
              </p:cNvSpPr>
              <p:nvPr/>
            </p:nvSpPr>
            <p:spPr bwMode="auto">
              <a:xfrm>
                <a:off x="5014" y="3392"/>
                <a:ext cx="74" cy="56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1" name="Freeform 176"/>
              <p:cNvSpPr>
                <a:spLocks/>
              </p:cNvSpPr>
              <p:nvPr/>
            </p:nvSpPr>
            <p:spPr bwMode="auto">
              <a:xfrm>
                <a:off x="5258" y="3392"/>
                <a:ext cx="73" cy="56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2" name="Freeform 177"/>
              <p:cNvSpPr>
                <a:spLocks/>
              </p:cNvSpPr>
              <p:nvPr/>
            </p:nvSpPr>
            <p:spPr bwMode="auto">
              <a:xfrm>
                <a:off x="4652" y="3538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3" name="Freeform 178"/>
              <p:cNvSpPr>
                <a:spLocks/>
              </p:cNvSpPr>
              <p:nvPr/>
            </p:nvSpPr>
            <p:spPr bwMode="auto">
              <a:xfrm>
                <a:off x="4893" y="3538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4" name="Freeform 179"/>
              <p:cNvSpPr>
                <a:spLocks/>
              </p:cNvSpPr>
              <p:nvPr/>
            </p:nvSpPr>
            <p:spPr bwMode="auto">
              <a:xfrm>
                <a:off x="5137" y="3538"/>
                <a:ext cx="71" cy="57"/>
              </a:xfrm>
              <a:custGeom>
                <a:avLst/>
                <a:gdLst>
                  <a:gd name="T0" fmla="*/ 15 w 30"/>
                  <a:gd name="T1" fmla="*/ 24 h 24"/>
                  <a:gd name="T2" fmla="*/ 15 w 30"/>
                  <a:gd name="T3" fmla="*/ 0 h 24"/>
                  <a:gd name="T4" fmla="*/ 15 w 30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4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5" name="Freeform 180"/>
              <p:cNvSpPr>
                <a:spLocks/>
              </p:cNvSpPr>
              <p:nvPr/>
            </p:nvSpPr>
            <p:spPr bwMode="auto">
              <a:xfrm>
                <a:off x="5379" y="3538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6" name="Freeform 181"/>
              <p:cNvSpPr>
                <a:spLocks/>
              </p:cNvSpPr>
              <p:nvPr/>
            </p:nvSpPr>
            <p:spPr bwMode="auto">
              <a:xfrm>
                <a:off x="4531" y="3680"/>
                <a:ext cx="74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7" name="Freeform 182"/>
              <p:cNvSpPr>
                <a:spLocks/>
              </p:cNvSpPr>
              <p:nvPr/>
            </p:nvSpPr>
            <p:spPr bwMode="auto">
              <a:xfrm>
                <a:off x="4773" y="3680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8" name="Freeform 183"/>
              <p:cNvSpPr>
                <a:spLocks/>
              </p:cNvSpPr>
              <p:nvPr/>
            </p:nvSpPr>
            <p:spPr bwMode="auto">
              <a:xfrm>
                <a:off x="5014" y="3680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9" name="Freeform 184"/>
              <p:cNvSpPr>
                <a:spLocks/>
              </p:cNvSpPr>
              <p:nvPr/>
            </p:nvSpPr>
            <p:spPr bwMode="auto">
              <a:xfrm>
                <a:off x="5258" y="3680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0" name="Freeform 185"/>
              <p:cNvSpPr>
                <a:spLocks/>
              </p:cNvSpPr>
              <p:nvPr/>
            </p:nvSpPr>
            <p:spPr bwMode="auto">
              <a:xfrm>
                <a:off x="4652" y="3827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1" name="Freeform 186"/>
              <p:cNvSpPr>
                <a:spLocks/>
              </p:cNvSpPr>
              <p:nvPr/>
            </p:nvSpPr>
            <p:spPr bwMode="auto">
              <a:xfrm>
                <a:off x="4893" y="3827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2" name="Freeform 187"/>
              <p:cNvSpPr>
                <a:spLocks/>
              </p:cNvSpPr>
              <p:nvPr/>
            </p:nvSpPr>
            <p:spPr bwMode="auto">
              <a:xfrm>
                <a:off x="5137" y="3827"/>
                <a:ext cx="71" cy="57"/>
              </a:xfrm>
              <a:custGeom>
                <a:avLst/>
                <a:gdLst>
                  <a:gd name="T0" fmla="*/ 15 w 30"/>
                  <a:gd name="T1" fmla="*/ 24 h 24"/>
                  <a:gd name="T2" fmla="*/ 15 w 30"/>
                  <a:gd name="T3" fmla="*/ 0 h 24"/>
                  <a:gd name="T4" fmla="*/ 15 w 30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4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3" name="Freeform 188"/>
              <p:cNvSpPr>
                <a:spLocks/>
              </p:cNvSpPr>
              <p:nvPr/>
            </p:nvSpPr>
            <p:spPr bwMode="auto">
              <a:xfrm>
                <a:off x="5379" y="3827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4" name="Freeform 189"/>
              <p:cNvSpPr>
                <a:spLocks/>
              </p:cNvSpPr>
              <p:nvPr/>
            </p:nvSpPr>
            <p:spPr bwMode="auto">
              <a:xfrm>
                <a:off x="4531" y="3967"/>
                <a:ext cx="74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5" name="Freeform 190"/>
              <p:cNvSpPr>
                <a:spLocks/>
              </p:cNvSpPr>
              <p:nvPr/>
            </p:nvSpPr>
            <p:spPr bwMode="auto">
              <a:xfrm>
                <a:off x="4773" y="3967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6" name="Freeform 191"/>
              <p:cNvSpPr>
                <a:spLocks/>
              </p:cNvSpPr>
              <p:nvPr/>
            </p:nvSpPr>
            <p:spPr bwMode="auto">
              <a:xfrm>
                <a:off x="5014" y="3967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7" name="Freeform 192"/>
              <p:cNvSpPr>
                <a:spLocks/>
              </p:cNvSpPr>
              <p:nvPr/>
            </p:nvSpPr>
            <p:spPr bwMode="auto">
              <a:xfrm>
                <a:off x="5258" y="3967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8" name="Freeform 193"/>
              <p:cNvSpPr>
                <a:spLocks/>
              </p:cNvSpPr>
              <p:nvPr/>
            </p:nvSpPr>
            <p:spPr bwMode="auto">
              <a:xfrm>
                <a:off x="4652" y="4113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9" name="Freeform 194"/>
              <p:cNvSpPr>
                <a:spLocks/>
              </p:cNvSpPr>
              <p:nvPr/>
            </p:nvSpPr>
            <p:spPr bwMode="auto">
              <a:xfrm>
                <a:off x="4893" y="4113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0" name="Freeform 195"/>
              <p:cNvSpPr>
                <a:spLocks/>
              </p:cNvSpPr>
              <p:nvPr/>
            </p:nvSpPr>
            <p:spPr bwMode="auto">
              <a:xfrm>
                <a:off x="5137" y="4113"/>
                <a:ext cx="71" cy="57"/>
              </a:xfrm>
              <a:custGeom>
                <a:avLst/>
                <a:gdLst>
                  <a:gd name="T0" fmla="*/ 15 w 30"/>
                  <a:gd name="T1" fmla="*/ 24 h 24"/>
                  <a:gd name="T2" fmla="*/ 15 w 30"/>
                  <a:gd name="T3" fmla="*/ 0 h 24"/>
                  <a:gd name="T4" fmla="*/ 15 w 30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4">
                    <a:moveTo>
                      <a:pt x="15" y="24"/>
                    </a:moveTo>
                    <a:cubicBezTo>
                      <a:pt x="30" y="24"/>
                      <a:pt x="30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1" name="Freeform 196"/>
              <p:cNvSpPr>
                <a:spLocks/>
              </p:cNvSpPr>
              <p:nvPr/>
            </p:nvSpPr>
            <p:spPr bwMode="auto">
              <a:xfrm>
                <a:off x="5379" y="4113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2" name="Freeform 197"/>
              <p:cNvSpPr>
                <a:spLocks/>
              </p:cNvSpPr>
              <p:nvPr/>
            </p:nvSpPr>
            <p:spPr bwMode="auto">
              <a:xfrm>
                <a:off x="5502" y="2528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3" name="Freeform 198"/>
              <p:cNvSpPr>
                <a:spLocks/>
              </p:cNvSpPr>
              <p:nvPr/>
            </p:nvSpPr>
            <p:spPr bwMode="auto">
              <a:xfrm>
                <a:off x="5743" y="2528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4" name="Freeform 199"/>
              <p:cNvSpPr>
                <a:spLocks/>
              </p:cNvSpPr>
              <p:nvPr/>
            </p:nvSpPr>
            <p:spPr bwMode="auto">
              <a:xfrm>
                <a:off x="5987" y="2528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5" name="Freeform 200"/>
              <p:cNvSpPr>
                <a:spLocks/>
              </p:cNvSpPr>
              <p:nvPr/>
            </p:nvSpPr>
            <p:spPr bwMode="auto">
              <a:xfrm>
                <a:off x="6228" y="2528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6" name="Freeform 201"/>
              <p:cNvSpPr>
                <a:spLocks/>
              </p:cNvSpPr>
              <p:nvPr/>
            </p:nvSpPr>
            <p:spPr bwMode="auto">
              <a:xfrm>
                <a:off x="5622" y="2674"/>
                <a:ext cx="74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7" name="Freeform 202"/>
              <p:cNvSpPr>
                <a:spLocks/>
              </p:cNvSpPr>
              <p:nvPr/>
            </p:nvSpPr>
            <p:spPr bwMode="auto">
              <a:xfrm>
                <a:off x="5866" y="2674"/>
                <a:ext cx="73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8" name="Freeform 203"/>
              <p:cNvSpPr>
                <a:spLocks/>
              </p:cNvSpPr>
              <p:nvPr/>
            </p:nvSpPr>
            <p:spPr bwMode="auto">
              <a:xfrm>
                <a:off x="6107" y="2674"/>
                <a:ext cx="74" cy="57"/>
              </a:xfrm>
              <a:custGeom>
                <a:avLst/>
                <a:gdLst>
                  <a:gd name="T0" fmla="*/ 15 w 31"/>
                  <a:gd name="T1" fmla="*/ 24 h 24"/>
                  <a:gd name="T2" fmla="*/ 15 w 31"/>
                  <a:gd name="T3" fmla="*/ 0 h 24"/>
                  <a:gd name="T4" fmla="*/ 15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5" y="24"/>
                    </a:moveTo>
                    <a:cubicBezTo>
                      <a:pt x="31" y="24"/>
                      <a:pt x="31" y="0"/>
                      <a:pt x="15" y="0"/>
                    </a:cubicBezTo>
                    <a:cubicBezTo>
                      <a:pt x="0" y="0"/>
                      <a:pt x="0" y="24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9" name="Freeform 204"/>
              <p:cNvSpPr>
                <a:spLocks/>
              </p:cNvSpPr>
              <p:nvPr/>
            </p:nvSpPr>
            <p:spPr bwMode="auto">
              <a:xfrm>
                <a:off x="6349" y="2674"/>
                <a:ext cx="73" cy="57"/>
              </a:xfrm>
              <a:custGeom>
                <a:avLst/>
                <a:gdLst>
                  <a:gd name="T0" fmla="*/ 16 w 31"/>
                  <a:gd name="T1" fmla="*/ 24 h 24"/>
                  <a:gd name="T2" fmla="*/ 16 w 31"/>
                  <a:gd name="T3" fmla="*/ 0 h 24"/>
                  <a:gd name="T4" fmla="*/ 16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16" y="24"/>
                    </a:moveTo>
                    <a:cubicBezTo>
                      <a:pt x="31" y="24"/>
                      <a:pt x="31" y="0"/>
                      <a:pt x="16" y="0"/>
                    </a:cubicBezTo>
                    <a:cubicBezTo>
                      <a:pt x="0" y="0"/>
                      <a:pt x="0" y="24"/>
                      <a:pt x="1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5" name="Freeform 206"/>
            <p:cNvSpPr>
              <a:spLocks/>
            </p:cNvSpPr>
            <p:nvPr/>
          </p:nvSpPr>
          <p:spPr bwMode="auto">
            <a:xfrm>
              <a:off x="5502" y="2816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207"/>
            <p:cNvSpPr>
              <a:spLocks/>
            </p:cNvSpPr>
            <p:nvPr/>
          </p:nvSpPr>
          <p:spPr bwMode="auto">
            <a:xfrm>
              <a:off x="5743" y="2816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208"/>
            <p:cNvSpPr>
              <a:spLocks/>
            </p:cNvSpPr>
            <p:nvPr/>
          </p:nvSpPr>
          <p:spPr bwMode="auto">
            <a:xfrm>
              <a:off x="5987" y="2816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209"/>
            <p:cNvSpPr>
              <a:spLocks/>
            </p:cNvSpPr>
            <p:nvPr/>
          </p:nvSpPr>
          <p:spPr bwMode="auto">
            <a:xfrm>
              <a:off x="6228" y="2816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210"/>
            <p:cNvSpPr>
              <a:spLocks/>
            </p:cNvSpPr>
            <p:nvPr/>
          </p:nvSpPr>
          <p:spPr bwMode="auto">
            <a:xfrm>
              <a:off x="5622" y="2963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211"/>
            <p:cNvSpPr>
              <a:spLocks/>
            </p:cNvSpPr>
            <p:nvPr/>
          </p:nvSpPr>
          <p:spPr bwMode="auto">
            <a:xfrm>
              <a:off x="5866" y="2963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12"/>
            <p:cNvSpPr>
              <a:spLocks/>
            </p:cNvSpPr>
            <p:nvPr/>
          </p:nvSpPr>
          <p:spPr bwMode="auto">
            <a:xfrm>
              <a:off x="6107" y="2963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213"/>
            <p:cNvSpPr>
              <a:spLocks/>
            </p:cNvSpPr>
            <p:nvPr/>
          </p:nvSpPr>
          <p:spPr bwMode="auto">
            <a:xfrm>
              <a:off x="6349" y="2963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214"/>
            <p:cNvSpPr>
              <a:spLocks/>
            </p:cNvSpPr>
            <p:nvPr/>
          </p:nvSpPr>
          <p:spPr bwMode="auto">
            <a:xfrm>
              <a:off x="5497" y="3105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215"/>
            <p:cNvSpPr>
              <a:spLocks/>
            </p:cNvSpPr>
            <p:nvPr/>
          </p:nvSpPr>
          <p:spPr bwMode="auto">
            <a:xfrm>
              <a:off x="5738" y="3105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216"/>
            <p:cNvSpPr>
              <a:spLocks/>
            </p:cNvSpPr>
            <p:nvPr/>
          </p:nvSpPr>
          <p:spPr bwMode="auto">
            <a:xfrm>
              <a:off x="5982" y="3105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217"/>
            <p:cNvSpPr>
              <a:spLocks/>
            </p:cNvSpPr>
            <p:nvPr/>
          </p:nvSpPr>
          <p:spPr bwMode="auto">
            <a:xfrm>
              <a:off x="6223" y="3105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218"/>
            <p:cNvSpPr>
              <a:spLocks/>
            </p:cNvSpPr>
            <p:nvPr/>
          </p:nvSpPr>
          <p:spPr bwMode="auto">
            <a:xfrm>
              <a:off x="5618" y="3252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219"/>
            <p:cNvSpPr>
              <a:spLocks/>
            </p:cNvSpPr>
            <p:nvPr/>
          </p:nvSpPr>
          <p:spPr bwMode="auto">
            <a:xfrm>
              <a:off x="5861" y="3252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220"/>
            <p:cNvSpPr>
              <a:spLocks/>
            </p:cNvSpPr>
            <p:nvPr/>
          </p:nvSpPr>
          <p:spPr bwMode="auto">
            <a:xfrm>
              <a:off x="6103" y="3252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221"/>
            <p:cNvSpPr>
              <a:spLocks/>
            </p:cNvSpPr>
            <p:nvPr/>
          </p:nvSpPr>
          <p:spPr bwMode="auto">
            <a:xfrm>
              <a:off x="6344" y="3252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222"/>
            <p:cNvSpPr>
              <a:spLocks/>
            </p:cNvSpPr>
            <p:nvPr/>
          </p:nvSpPr>
          <p:spPr bwMode="auto">
            <a:xfrm>
              <a:off x="5502" y="3392"/>
              <a:ext cx="73" cy="56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223"/>
            <p:cNvSpPr>
              <a:spLocks/>
            </p:cNvSpPr>
            <p:nvPr/>
          </p:nvSpPr>
          <p:spPr bwMode="auto">
            <a:xfrm>
              <a:off x="5743" y="3392"/>
              <a:ext cx="73" cy="56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224"/>
            <p:cNvSpPr>
              <a:spLocks/>
            </p:cNvSpPr>
            <p:nvPr/>
          </p:nvSpPr>
          <p:spPr bwMode="auto">
            <a:xfrm>
              <a:off x="5987" y="3392"/>
              <a:ext cx="73" cy="56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225"/>
            <p:cNvSpPr>
              <a:spLocks/>
            </p:cNvSpPr>
            <p:nvPr/>
          </p:nvSpPr>
          <p:spPr bwMode="auto">
            <a:xfrm>
              <a:off x="6228" y="3392"/>
              <a:ext cx="73" cy="56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226"/>
            <p:cNvSpPr>
              <a:spLocks/>
            </p:cNvSpPr>
            <p:nvPr/>
          </p:nvSpPr>
          <p:spPr bwMode="auto">
            <a:xfrm>
              <a:off x="5622" y="3538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227"/>
            <p:cNvSpPr>
              <a:spLocks/>
            </p:cNvSpPr>
            <p:nvPr/>
          </p:nvSpPr>
          <p:spPr bwMode="auto">
            <a:xfrm>
              <a:off x="5866" y="3538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228"/>
            <p:cNvSpPr>
              <a:spLocks/>
            </p:cNvSpPr>
            <p:nvPr/>
          </p:nvSpPr>
          <p:spPr bwMode="auto">
            <a:xfrm>
              <a:off x="6107" y="3538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229"/>
            <p:cNvSpPr>
              <a:spLocks/>
            </p:cNvSpPr>
            <p:nvPr/>
          </p:nvSpPr>
          <p:spPr bwMode="auto">
            <a:xfrm>
              <a:off x="6349" y="3538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230"/>
            <p:cNvSpPr>
              <a:spLocks/>
            </p:cNvSpPr>
            <p:nvPr/>
          </p:nvSpPr>
          <p:spPr bwMode="auto">
            <a:xfrm>
              <a:off x="5502" y="3680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231"/>
            <p:cNvSpPr>
              <a:spLocks/>
            </p:cNvSpPr>
            <p:nvPr/>
          </p:nvSpPr>
          <p:spPr bwMode="auto">
            <a:xfrm>
              <a:off x="5743" y="3680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232"/>
            <p:cNvSpPr>
              <a:spLocks/>
            </p:cNvSpPr>
            <p:nvPr/>
          </p:nvSpPr>
          <p:spPr bwMode="auto">
            <a:xfrm>
              <a:off x="5987" y="3680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233"/>
            <p:cNvSpPr>
              <a:spLocks/>
            </p:cNvSpPr>
            <p:nvPr/>
          </p:nvSpPr>
          <p:spPr bwMode="auto">
            <a:xfrm>
              <a:off x="6228" y="3680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234"/>
            <p:cNvSpPr>
              <a:spLocks/>
            </p:cNvSpPr>
            <p:nvPr/>
          </p:nvSpPr>
          <p:spPr bwMode="auto">
            <a:xfrm>
              <a:off x="5622" y="3827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235"/>
            <p:cNvSpPr>
              <a:spLocks/>
            </p:cNvSpPr>
            <p:nvPr/>
          </p:nvSpPr>
          <p:spPr bwMode="auto">
            <a:xfrm>
              <a:off x="5866" y="3827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236"/>
            <p:cNvSpPr>
              <a:spLocks/>
            </p:cNvSpPr>
            <p:nvPr/>
          </p:nvSpPr>
          <p:spPr bwMode="auto">
            <a:xfrm>
              <a:off x="6107" y="3827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237"/>
            <p:cNvSpPr>
              <a:spLocks/>
            </p:cNvSpPr>
            <p:nvPr/>
          </p:nvSpPr>
          <p:spPr bwMode="auto">
            <a:xfrm>
              <a:off x="6349" y="3827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238"/>
            <p:cNvSpPr>
              <a:spLocks/>
            </p:cNvSpPr>
            <p:nvPr/>
          </p:nvSpPr>
          <p:spPr bwMode="auto">
            <a:xfrm>
              <a:off x="5502" y="3967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239"/>
            <p:cNvSpPr>
              <a:spLocks/>
            </p:cNvSpPr>
            <p:nvPr/>
          </p:nvSpPr>
          <p:spPr bwMode="auto">
            <a:xfrm>
              <a:off x="5743" y="3967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240"/>
            <p:cNvSpPr>
              <a:spLocks/>
            </p:cNvSpPr>
            <p:nvPr/>
          </p:nvSpPr>
          <p:spPr bwMode="auto">
            <a:xfrm>
              <a:off x="5987" y="3967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241"/>
            <p:cNvSpPr>
              <a:spLocks/>
            </p:cNvSpPr>
            <p:nvPr/>
          </p:nvSpPr>
          <p:spPr bwMode="auto">
            <a:xfrm>
              <a:off x="6228" y="3967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242"/>
            <p:cNvSpPr>
              <a:spLocks/>
            </p:cNvSpPr>
            <p:nvPr/>
          </p:nvSpPr>
          <p:spPr bwMode="auto">
            <a:xfrm>
              <a:off x="5622" y="4113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243"/>
            <p:cNvSpPr>
              <a:spLocks/>
            </p:cNvSpPr>
            <p:nvPr/>
          </p:nvSpPr>
          <p:spPr bwMode="auto">
            <a:xfrm>
              <a:off x="5866" y="4113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244"/>
            <p:cNvSpPr>
              <a:spLocks/>
            </p:cNvSpPr>
            <p:nvPr/>
          </p:nvSpPr>
          <p:spPr bwMode="auto">
            <a:xfrm>
              <a:off x="6107" y="4113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245"/>
            <p:cNvSpPr>
              <a:spLocks/>
            </p:cNvSpPr>
            <p:nvPr/>
          </p:nvSpPr>
          <p:spPr bwMode="auto">
            <a:xfrm>
              <a:off x="6349" y="4113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246"/>
            <p:cNvSpPr>
              <a:spLocks/>
            </p:cNvSpPr>
            <p:nvPr/>
          </p:nvSpPr>
          <p:spPr bwMode="auto">
            <a:xfrm>
              <a:off x="6462" y="2528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247"/>
            <p:cNvSpPr>
              <a:spLocks/>
            </p:cNvSpPr>
            <p:nvPr/>
          </p:nvSpPr>
          <p:spPr bwMode="auto">
            <a:xfrm>
              <a:off x="6706" y="2528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248"/>
            <p:cNvSpPr>
              <a:spLocks/>
            </p:cNvSpPr>
            <p:nvPr/>
          </p:nvSpPr>
          <p:spPr bwMode="auto">
            <a:xfrm>
              <a:off x="6947" y="2528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249"/>
            <p:cNvSpPr>
              <a:spLocks/>
            </p:cNvSpPr>
            <p:nvPr/>
          </p:nvSpPr>
          <p:spPr bwMode="auto">
            <a:xfrm>
              <a:off x="7189" y="2528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250"/>
            <p:cNvSpPr>
              <a:spLocks/>
            </p:cNvSpPr>
            <p:nvPr/>
          </p:nvSpPr>
          <p:spPr bwMode="auto">
            <a:xfrm>
              <a:off x="6585" y="2674"/>
              <a:ext cx="71" cy="57"/>
            </a:xfrm>
            <a:custGeom>
              <a:avLst/>
              <a:gdLst>
                <a:gd name="T0" fmla="*/ 15 w 30"/>
                <a:gd name="T1" fmla="*/ 24 h 24"/>
                <a:gd name="T2" fmla="*/ 15 w 30"/>
                <a:gd name="T3" fmla="*/ 0 h 24"/>
                <a:gd name="T4" fmla="*/ 15 w 30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4">
                  <a:moveTo>
                    <a:pt x="15" y="24"/>
                  </a:moveTo>
                  <a:cubicBezTo>
                    <a:pt x="30" y="24"/>
                    <a:pt x="30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251"/>
            <p:cNvSpPr>
              <a:spLocks/>
            </p:cNvSpPr>
            <p:nvPr/>
          </p:nvSpPr>
          <p:spPr bwMode="auto">
            <a:xfrm>
              <a:off x="6827" y="2674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252"/>
            <p:cNvSpPr>
              <a:spLocks/>
            </p:cNvSpPr>
            <p:nvPr/>
          </p:nvSpPr>
          <p:spPr bwMode="auto">
            <a:xfrm>
              <a:off x="7068" y="2674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253"/>
            <p:cNvSpPr>
              <a:spLocks/>
            </p:cNvSpPr>
            <p:nvPr/>
          </p:nvSpPr>
          <p:spPr bwMode="auto">
            <a:xfrm>
              <a:off x="7309" y="2674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254"/>
            <p:cNvSpPr>
              <a:spLocks/>
            </p:cNvSpPr>
            <p:nvPr/>
          </p:nvSpPr>
          <p:spPr bwMode="auto">
            <a:xfrm>
              <a:off x="6462" y="2816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255"/>
            <p:cNvSpPr>
              <a:spLocks/>
            </p:cNvSpPr>
            <p:nvPr/>
          </p:nvSpPr>
          <p:spPr bwMode="auto">
            <a:xfrm>
              <a:off x="6706" y="2816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Freeform 256"/>
            <p:cNvSpPr>
              <a:spLocks/>
            </p:cNvSpPr>
            <p:nvPr/>
          </p:nvSpPr>
          <p:spPr bwMode="auto">
            <a:xfrm>
              <a:off x="6947" y="2816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257"/>
            <p:cNvSpPr>
              <a:spLocks/>
            </p:cNvSpPr>
            <p:nvPr/>
          </p:nvSpPr>
          <p:spPr bwMode="auto">
            <a:xfrm>
              <a:off x="7189" y="2816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258"/>
            <p:cNvSpPr>
              <a:spLocks/>
            </p:cNvSpPr>
            <p:nvPr/>
          </p:nvSpPr>
          <p:spPr bwMode="auto">
            <a:xfrm>
              <a:off x="6585" y="2963"/>
              <a:ext cx="71" cy="57"/>
            </a:xfrm>
            <a:custGeom>
              <a:avLst/>
              <a:gdLst>
                <a:gd name="T0" fmla="*/ 15 w 30"/>
                <a:gd name="T1" fmla="*/ 24 h 24"/>
                <a:gd name="T2" fmla="*/ 15 w 30"/>
                <a:gd name="T3" fmla="*/ 0 h 24"/>
                <a:gd name="T4" fmla="*/ 15 w 30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4">
                  <a:moveTo>
                    <a:pt x="15" y="24"/>
                  </a:moveTo>
                  <a:cubicBezTo>
                    <a:pt x="30" y="24"/>
                    <a:pt x="30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259"/>
            <p:cNvSpPr>
              <a:spLocks/>
            </p:cNvSpPr>
            <p:nvPr/>
          </p:nvSpPr>
          <p:spPr bwMode="auto">
            <a:xfrm>
              <a:off x="6827" y="2963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Freeform 260"/>
            <p:cNvSpPr>
              <a:spLocks/>
            </p:cNvSpPr>
            <p:nvPr/>
          </p:nvSpPr>
          <p:spPr bwMode="auto">
            <a:xfrm>
              <a:off x="7068" y="2963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261"/>
            <p:cNvSpPr>
              <a:spLocks/>
            </p:cNvSpPr>
            <p:nvPr/>
          </p:nvSpPr>
          <p:spPr bwMode="auto">
            <a:xfrm>
              <a:off x="7309" y="2963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Freeform 262"/>
            <p:cNvSpPr>
              <a:spLocks/>
            </p:cNvSpPr>
            <p:nvPr/>
          </p:nvSpPr>
          <p:spPr bwMode="auto">
            <a:xfrm>
              <a:off x="6458" y="3105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263"/>
            <p:cNvSpPr>
              <a:spLocks/>
            </p:cNvSpPr>
            <p:nvPr/>
          </p:nvSpPr>
          <p:spPr bwMode="auto">
            <a:xfrm>
              <a:off x="6701" y="3105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Freeform 264"/>
            <p:cNvSpPr>
              <a:spLocks/>
            </p:cNvSpPr>
            <p:nvPr/>
          </p:nvSpPr>
          <p:spPr bwMode="auto">
            <a:xfrm>
              <a:off x="6943" y="3105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265"/>
            <p:cNvSpPr>
              <a:spLocks/>
            </p:cNvSpPr>
            <p:nvPr/>
          </p:nvSpPr>
          <p:spPr bwMode="auto">
            <a:xfrm>
              <a:off x="7184" y="3105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Freeform 266"/>
            <p:cNvSpPr>
              <a:spLocks/>
            </p:cNvSpPr>
            <p:nvPr/>
          </p:nvSpPr>
          <p:spPr bwMode="auto">
            <a:xfrm>
              <a:off x="6581" y="3252"/>
              <a:ext cx="71" cy="57"/>
            </a:xfrm>
            <a:custGeom>
              <a:avLst/>
              <a:gdLst>
                <a:gd name="T0" fmla="*/ 15 w 30"/>
                <a:gd name="T1" fmla="*/ 24 h 24"/>
                <a:gd name="T2" fmla="*/ 15 w 30"/>
                <a:gd name="T3" fmla="*/ 0 h 24"/>
                <a:gd name="T4" fmla="*/ 15 w 30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4">
                  <a:moveTo>
                    <a:pt x="15" y="24"/>
                  </a:moveTo>
                  <a:cubicBezTo>
                    <a:pt x="30" y="24"/>
                    <a:pt x="30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Freeform 267"/>
            <p:cNvSpPr>
              <a:spLocks/>
            </p:cNvSpPr>
            <p:nvPr/>
          </p:nvSpPr>
          <p:spPr bwMode="auto">
            <a:xfrm>
              <a:off x="6822" y="3252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268"/>
            <p:cNvSpPr>
              <a:spLocks/>
            </p:cNvSpPr>
            <p:nvPr/>
          </p:nvSpPr>
          <p:spPr bwMode="auto">
            <a:xfrm>
              <a:off x="7063" y="3252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269"/>
            <p:cNvSpPr>
              <a:spLocks/>
            </p:cNvSpPr>
            <p:nvPr/>
          </p:nvSpPr>
          <p:spPr bwMode="auto">
            <a:xfrm>
              <a:off x="7305" y="3252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Freeform 270"/>
            <p:cNvSpPr>
              <a:spLocks/>
            </p:cNvSpPr>
            <p:nvPr/>
          </p:nvSpPr>
          <p:spPr bwMode="auto">
            <a:xfrm>
              <a:off x="6462" y="3392"/>
              <a:ext cx="74" cy="56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Freeform 271"/>
            <p:cNvSpPr>
              <a:spLocks/>
            </p:cNvSpPr>
            <p:nvPr/>
          </p:nvSpPr>
          <p:spPr bwMode="auto">
            <a:xfrm>
              <a:off x="6706" y="3392"/>
              <a:ext cx="73" cy="56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Freeform 272"/>
            <p:cNvSpPr>
              <a:spLocks/>
            </p:cNvSpPr>
            <p:nvPr/>
          </p:nvSpPr>
          <p:spPr bwMode="auto">
            <a:xfrm>
              <a:off x="6947" y="3392"/>
              <a:ext cx="74" cy="56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Freeform 273"/>
            <p:cNvSpPr>
              <a:spLocks/>
            </p:cNvSpPr>
            <p:nvPr/>
          </p:nvSpPr>
          <p:spPr bwMode="auto">
            <a:xfrm>
              <a:off x="7189" y="3392"/>
              <a:ext cx="73" cy="56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Freeform 274"/>
            <p:cNvSpPr>
              <a:spLocks/>
            </p:cNvSpPr>
            <p:nvPr/>
          </p:nvSpPr>
          <p:spPr bwMode="auto">
            <a:xfrm>
              <a:off x="6585" y="3538"/>
              <a:ext cx="71" cy="57"/>
            </a:xfrm>
            <a:custGeom>
              <a:avLst/>
              <a:gdLst>
                <a:gd name="T0" fmla="*/ 15 w 30"/>
                <a:gd name="T1" fmla="*/ 24 h 24"/>
                <a:gd name="T2" fmla="*/ 15 w 30"/>
                <a:gd name="T3" fmla="*/ 0 h 24"/>
                <a:gd name="T4" fmla="*/ 15 w 30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4">
                  <a:moveTo>
                    <a:pt x="15" y="24"/>
                  </a:moveTo>
                  <a:cubicBezTo>
                    <a:pt x="30" y="24"/>
                    <a:pt x="30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Freeform 275"/>
            <p:cNvSpPr>
              <a:spLocks/>
            </p:cNvSpPr>
            <p:nvPr/>
          </p:nvSpPr>
          <p:spPr bwMode="auto">
            <a:xfrm>
              <a:off x="6827" y="3538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Freeform 276"/>
            <p:cNvSpPr>
              <a:spLocks/>
            </p:cNvSpPr>
            <p:nvPr/>
          </p:nvSpPr>
          <p:spPr bwMode="auto">
            <a:xfrm>
              <a:off x="7068" y="3538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Freeform 277"/>
            <p:cNvSpPr>
              <a:spLocks/>
            </p:cNvSpPr>
            <p:nvPr/>
          </p:nvSpPr>
          <p:spPr bwMode="auto">
            <a:xfrm>
              <a:off x="7309" y="3538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Freeform 278"/>
            <p:cNvSpPr>
              <a:spLocks/>
            </p:cNvSpPr>
            <p:nvPr/>
          </p:nvSpPr>
          <p:spPr bwMode="auto">
            <a:xfrm>
              <a:off x="6462" y="3680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Freeform 279"/>
            <p:cNvSpPr>
              <a:spLocks/>
            </p:cNvSpPr>
            <p:nvPr/>
          </p:nvSpPr>
          <p:spPr bwMode="auto">
            <a:xfrm>
              <a:off x="6706" y="3680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Freeform 280"/>
            <p:cNvSpPr>
              <a:spLocks/>
            </p:cNvSpPr>
            <p:nvPr/>
          </p:nvSpPr>
          <p:spPr bwMode="auto">
            <a:xfrm>
              <a:off x="6947" y="3680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Freeform 281"/>
            <p:cNvSpPr>
              <a:spLocks/>
            </p:cNvSpPr>
            <p:nvPr/>
          </p:nvSpPr>
          <p:spPr bwMode="auto">
            <a:xfrm>
              <a:off x="7189" y="3680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Freeform 282"/>
            <p:cNvSpPr>
              <a:spLocks/>
            </p:cNvSpPr>
            <p:nvPr/>
          </p:nvSpPr>
          <p:spPr bwMode="auto">
            <a:xfrm>
              <a:off x="6585" y="3827"/>
              <a:ext cx="71" cy="57"/>
            </a:xfrm>
            <a:custGeom>
              <a:avLst/>
              <a:gdLst>
                <a:gd name="T0" fmla="*/ 15 w 30"/>
                <a:gd name="T1" fmla="*/ 24 h 24"/>
                <a:gd name="T2" fmla="*/ 15 w 30"/>
                <a:gd name="T3" fmla="*/ 0 h 24"/>
                <a:gd name="T4" fmla="*/ 15 w 30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4">
                  <a:moveTo>
                    <a:pt x="15" y="24"/>
                  </a:moveTo>
                  <a:cubicBezTo>
                    <a:pt x="30" y="24"/>
                    <a:pt x="30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Freeform 283"/>
            <p:cNvSpPr>
              <a:spLocks/>
            </p:cNvSpPr>
            <p:nvPr/>
          </p:nvSpPr>
          <p:spPr bwMode="auto">
            <a:xfrm>
              <a:off x="6827" y="3827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Freeform 284"/>
            <p:cNvSpPr>
              <a:spLocks/>
            </p:cNvSpPr>
            <p:nvPr/>
          </p:nvSpPr>
          <p:spPr bwMode="auto">
            <a:xfrm>
              <a:off x="7068" y="3827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Freeform 285"/>
            <p:cNvSpPr>
              <a:spLocks/>
            </p:cNvSpPr>
            <p:nvPr/>
          </p:nvSpPr>
          <p:spPr bwMode="auto">
            <a:xfrm>
              <a:off x="7309" y="3827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Freeform 286"/>
            <p:cNvSpPr>
              <a:spLocks/>
            </p:cNvSpPr>
            <p:nvPr/>
          </p:nvSpPr>
          <p:spPr bwMode="auto">
            <a:xfrm>
              <a:off x="6462" y="3967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Freeform 287"/>
            <p:cNvSpPr>
              <a:spLocks/>
            </p:cNvSpPr>
            <p:nvPr/>
          </p:nvSpPr>
          <p:spPr bwMode="auto">
            <a:xfrm>
              <a:off x="6706" y="3967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Freeform 288"/>
            <p:cNvSpPr>
              <a:spLocks/>
            </p:cNvSpPr>
            <p:nvPr/>
          </p:nvSpPr>
          <p:spPr bwMode="auto">
            <a:xfrm>
              <a:off x="6947" y="3967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Freeform 289"/>
            <p:cNvSpPr>
              <a:spLocks/>
            </p:cNvSpPr>
            <p:nvPr/>
          </p:nvSpPr>
          <p:spPr bwMode="auto">
            <a:xfrm>
              <a:off x="7189" y="3967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Freeform 290"/>
            <p:cNvSpPr>
              <a:spLocks/>
            </p:cNvSpPr>
            <p:nvPr/>
          </p:nvSpPr>
          <p:spPr bwMode="auto">
            <a:xfrm>
              <a:off x="6585" y="4113"/>
              <a:ext cx="71" cy="57"/>
            </a:xfrm>
            <a:custGeom>
              <a:avLst/>
              <a:gdLst>
                <a:gd name="T0" fmla="*/ 15 w 30"/>
                <a:gd name="T1" fmla="*/ 24 h 24"/>
                <a:gd name="T2" fmla="*/ 15 w 30"/>
                <a:gd name="T3" fmla="*/ 0 h 24"/>
                <a:gd name="T4" fmla="*/ 15 w 30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4">
                  <a:moveTo>
                    <a:pt x="15" y="24"/>
                  </a:moveTo>
                  <a:cubicBezTo>
                    <a:pt x="30" y="24"/>
                    <a:pt x="30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" name="Freeform 291"/>
            <p:cNvSpPr>
              <a:spLocks/>
            </p:cNvSpPr>
            <p:nvPr/>
          </p:nvSpPr>
          <p:spPr bwMode="auto">
            <a:xfrm>
              <a:off x="6827" y="4113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" name="Freeform 292"/>
            <p:cNvSpPr>
              <a:spLocks/>
            </p:cNvSpPr>
            <p:nvPr/>
          </p:nvSpPr>
          <p:spPr bwMode="auto">
            <a:xfrm>
              <a:off x="7068" y="4113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" name="Freeform 293"/>
            <p:cNvSpPr>
              <a:spLocks/>
            </p:cNvSpPr>
            <p:nvPr/>
          </p:nvSpPr>
          <p:spPr bwMode="auto">
            <a:xfrm>
              <a:off x="7309" y="4113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" name="Freeform 294"/>
            <p:cNvSpPr>
              <a:spLocks/>
            </p:cNvSpPr>
            <p:nvPr/>
          </p:nvSpPr>
          <p:spPr bwMode="auto">
            <a:xfrm>
              <a:off x="5487" y="783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" name="Freeform 295"/>
            <p:cNvSpPr>
              <a:spLocks/>
            </p:cNvSpPr>
            <p:nvPr/>
          </p:nvSpPr>
          <p:spPr bwMode="auto">
            <a:xfrm>
              <a:off x="5731" y="783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Freeform 296"/>
            <p:cNvSpPr>
              <a:spLocks/>
            </p:cNvSpPr>
            <p:nvPr/>
          </p:nvSpPr>
          <p:spPr bwMode="auto">
            <a:xfrm>
              <a:off x="5973" y="783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" name="Freeform 297"/>
            <p:cNvSpPr>
              <a:spLocks/>
            </p:cNvSpPr>
            <p:nvPr/>
          </p:nvSpPr>
          <p:spPr bwMode="auto">
            <a:xfrm>
              <a:off x="6214" y="783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8" name="Freeform 298"/>
            <p:cNvSpPr>
              <a:spLocks/>
            </p:cNvSpPr>
            <p:nvPr/>
          </p:nvSpPr>
          <p:spPr bwMode="auto">
            <a:xfrm>
              <a:off x="5610" y="930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Freeform 299"/>
            <p:cNvSpPr>
              <a:spLocks/>
            </p:cNvSpPr>
            <p:nvPr/>
          </p:nvSpPr>
          <p:spPr bwMode="auto">
            <a:xfrm>
              <a:off x="5852" y="930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Freeform 300"/>
            <p:cNvSpPr>
              <a:spLocks/>
            </p:cNvSpPr>
            <p:nvPr/>
          </p:nvSpPr>
          <p:spPr bwMode="auto">
            <a:xfrm>
              <a:off x="6093" y="930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Freeform 301"/>
            <p:cNvSpPr>
              <a:spLocks/>
            </p:cNvSpPr>
            <p:nvPr/>
          </p:nvSpPr>
          <p:spPr bwMode="auto">
            <a:xfrm>
              <a:off x="6335" y="930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Freeform 302"/>
            <p:cNvSpPr>
              <a:spLocks/>
            </p:cNvSpPr>
            <p:nvPr/>
          </p:nvSpPr>
          <p:spPr bwMode="auto">
            <a:xfrm>
              <a:off x="5487" y="1072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Freeform 303"/>
            <p:cNvSpPr>
              <a:spLocks/>
            </p:cNvSpPr>
            <p:nvPr/>
          </p:nvSpPr>
          <p:spPr bwMode="auto">
            <a:xfrm>
              <a:off x="5731" y="1072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Freeform 304"/>
            <p:cNvSpPr>
              <a:spLocks/>
            </p:cNvSpPr>
            <p:nvPr/>
          </p:nvSpPr>
          <p:spPr bwMode="auto">
            <a:xfrm>
              <a:off x="5973" y="1072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Freeform 305"/>
            <p:cNvSpPr>
              <a:spLocks/>
            </p:cNvSpPr>
            <p:nvPr/>
          </p:nvSpPr>
          <p:spPr bwMode="auto">
            <a:xfrm>
              <a:off x="6214" y="1072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Freeform 306"/>
            <p:cNvSpPr>
              <a:spLocks/>
            </p:cNvSpPr>
            <p:nvPr/>
          </p:nvSpPr>
          <p:spPr bwMode="auto">
            <a:xfrm>
              <a:off x="5610" y="1219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Freeform 307"/>
            <p:cNvSpPr>
              <a:spLocks/>
            </p:cNvSpPr>
            <p:nvPr/>
          </p:nvSpPr>
          <p:spPr bwMode="auto">
            <a:xfrm>
              <a:off x="5852" y="1219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Freeform 308"/>
            <p:cNvSpPr>
              <a:spLocks/>
            </p:cNvSpPr>
            <p:nvPr/>
          </p:nvSpPr>
          <p:spPr bwMode="auto">
            <a:xfrm>
              <a:off x="6093" y="1219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Freeform 309"/>
            <p:cNvSpPr>
              <a:spLocks/>
            </p:cNvSpPr>
            <p:nvPr/>
          </p:nvSpPr>
          <p:spPr bwMode="auto">
            <a:xfrm>
              <a:off x="6335" y="1219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0" name="Freeform 310"/>
            <p:cNvSpPr>
              <a:spLocks/>
            </p:cNvSpPr>
            <p:nvPr/>
          </p:nvSpPr>
          <p:spPr bwMode="auto">
            <a:xfrm>
              <a:off x="5483" y="1361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Freeform 311"/>
            <p:cNvSpPr>
              <a:spLocks/>
            </p:cNvSpPr>
            <p:nvPr/>
          </p:nvSpPr>
          <p:spPr bwMode="auto">
            <a:xfrm>
              <a:off x="5726" y="1361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2" name="Freeform 312"/>
            <p:cNvSpPr>
              <a:spLocks/>
            </p:cNvSpPr>
            <p:nvPr/>
          </p:nvSpPr>
          <p:spPr bwMode="auto">
            <a:xfrm>
              <a:off x="5968" y="1361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3" name="Freeform 313"/>
            <p:cNvSpPr>
              <a:spLocks/>
            </p:cNvSpPr>
            <p:nvPr/>
          </p:nvSpPr>
          <p:spPr bwMode="auto">
            <a:xfrm>
              <a:off x="6209" y="1361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" name="Freeform 314"/>
            <p:cNvSpPr>
              <a:spLocks/>
            </p:cNvSpPr>
            <p:nvPr/>
          </p:nvSpPr>
          <p:spPr bwMode="auto">
            <a:xfrm>
              <a:off x="5606" y="1508"/>
              <a:ext cx="73" cy="56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5" name="Freeform 315"/>
            <p:cNvSpPr>
              <a:spLocks/>
            </p:cNvSpPr>
            <p:nvPr/>
          </p:nvSpPr>
          <p:spPr bwMode="auto">
            <a:xfrm>
              <a:off x="5847" y="1508"/>
              <a:ext cx="73" cy="56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6" name="Freeform 316"/>
            <p:cNvSpPr>
              <a:spLocks/>
            </p:cNvSpPr>
            <p:nvPr/>
          </p:nvSpPr>
          <p:spPr bwMode="auto">
            <a:xfrm>
              <a:off x="6088" y="1508"/>
              <a:ext cx="74" cy="56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7" name="Freeform 317"/>
            <p:cNvSpPr>
              <a:spLocks/>
            </p:cNvSpPr>
            <p:nvPr/>
          </p:nvSpPr>
          <p:spPr bwMode="auto">
            <a:xfrm>
              <a:off x="6330" y="1508"/>
              <a:ext cx="73" cy="56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8" name="Freeform 318"/>
            <p:cNvSpPr>
              <a:spLocks/>
            </p:cNvSpPr>
            <p:nvPr/>
          </p:nvSpPr>
          <p:spPr bwMode="auto">
            <a:xfrm>
              <a:off x="5487" y="1647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9" name="Freeform 319"/>
            <p:cNvSpPr>
              <a:spLocks/>
            </p:cNvSpPr>
            <p:nvPr/>
          </p:nvSpPr>
          <p:spPr bwMode="auto">
            <a:xfrm>
              <a:off x="5731" y="1647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0" name="Freeform 320"/>
            <p:cNvSpPr>
              <a:spLocks/>
            </p:cNvSpPr>
            <p:nvPr/>
          </p:nvSpPr>
          <p:spPr bwMode="auto">
            <a:xfrm>
              <a:off x="5973" y="1647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1" name="Freeform 321"/>
            <p:cNvSpPr>
              <a:spLocks/>
            </p:cNvSpPr>
            <p:nvPr/>
          </p:nvSpPr>
          <p:spPr bwMode="auto">
            <a:xfrm>
              <a:off x="6214" y="1647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" name="Freeform 322"/>
            <p:cNvSpPr>
              <a:spLocks/>
            </p:cNvSpPr>
            <p:nvPr/>
          </p:nvSpPr>
          <p:spPr bwMode="auto">
            <a:xfrm>
              <a:off x="5610" y="1794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3" name="Freeform 323"/>
            <p:cNvSpPr>
              <a:spLocks/>
            </p:cNvSpPr>
            <p:nvPr/>
          </p:nvSpPr>
          <p:spPr bwMode="auto">
            <a:xfrm>
              <a:off x="5852" y="1794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" name="Freeform 324"/>
            <p:cNvSpPr>
              <a:spLocks/>
            </p:cNvSpPr>
            <p:nvPr/>
          </p:nvSpPr>
          <p:spPr bwMode="auto">
            <a:xfrm>
              <a:off x="6093" y="1794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5" name="Freeform 325"/>
            <p:cNvSpPr>
              <a:spLocks/>
            </p:cNvSpPr>
            <p:nvPr/>
          </p:nvSpPr>
          <p:spPr bwMode="auto">
            <a:xfrm>
              <a:off x="6335" y="1794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6" name="Freeform 326"/>
            <p:cNvSpPr>
              <a:spLocks/>
            </p:cNvSpPr>
            <p:nvPr/>
          </p:nvSpPr>
          <p:spPr bwMode="auto">
            <a:xfrm>
              <a:off x="5487" y="1936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7" name="Freeform 327"/>
            <p:cNvSpPr>
              <a:spLocks/>
            </p:cNvSpPr>
            <p:nvPr/>
          </p:nvSpPr>
          <p:spPr bwMode="auto">
            <a:xfrm>
              <a:off x="5731" y="1936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8" name="Freeform 328"/>
            <p:cNvSpPr>
              <a:spLocks/>
            </p:cNvSpPr>
            <p:nvPr/>
          </p:nvSpPr>
          <p:spPr bwMode="auto">
            <a:xfrm>
              <a:off x="5973" y="1936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" name="Freeform 329"/>
            <p:cNvSpPr>
              <a:spLocks/>
            </p:cNvSpPr>
            <p:nvPr/>
          </p:nvSpPr>
          <p:spPr bwMode="auto">
            <a:xfrm>
              <a:off x="6214" y="1936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" name="Freeform 330"/>
            <p:cNvSpPr>
              <a:spLocks/>
            </p:cNvSpPr>
            <p:nvPr/>
          </p:nvSpPr>
          <p:spPr bwMode="auto">
            <a:xfrm>
              <a:off x="5610" y="2083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" name="Freeform 331"/>
            <p:cNvSpPr>
              <a:spLocks/>
            </p:cNvSpPr>
            <p:nvPr/>
          </p:nvSpPr>
          <p:spPr bwMode="auto">
            <a:xfrm>
              <a:off x="5852" y="2083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" name="Freeform 332"/>
            <p:cNvSpPr>
              <a:spLocks/>
            </p:cNvSpPr>
            <p:nvPr/>
          </p:nvSpPr>
          <p:spPr bwMode="auto">
            <a:xfrm>
              <a:off x="6093" y="2083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" name="Freeform 333"/>
            <p:cNvSpPr>
              <a:spLocks/>
            </p:cNvSpPr>
            <p:nvPr/>
          </p:nvSpPr>
          <p:spPr bwMode="auto">
            <a:xfrm>
              <a:off x="6335" y="2083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" name="Freeform 334"/>
            <p:cNvSpPr>
              <a:spLocks/>
            </p:cNvSpPr>
            <p:nvPr/>
          </p:nvSpPr>
          <p:spPr bwMode="auto">
            <a:xfrm>
              <a:off x="5487" y="2222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" name="Freeform 335"/>
            <p:cNvSpPr>
              <a:spLocks/>
            </p:cNvSpPr>
            <p:nvPr/>
          </p:nvSpPr>
          <p:spPr bwMode="auto">
            <a:xfrm>
              <a:off x="5731" y="2222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" name="Freeform 336"/>
            <p:cNvSpPr>
              <a:spLocks/>
            </p:cNvSpPr>
            <p:nvPr/>
          </p:nvSpPr>
          <p:spPr bwMode="auto">
            <a:xfrm>
              <a:off x="5973" y="2222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" name="Freeform 337"/>
            <p:cNvSpPr>
              <a:spLocks/>
            </p:cNvSpPr>
            <p:nvPr/>
          </p:nvSpPr>
          <p:spPr bwMode="auto">
            <a:xfrm>
              <a:off x="6214" y="2222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" name="Freeform 338"/>
            <p:cNvSpPr>
              <a:spLocks/>
            </p:cNvSpPr>
            <p:nvPr/>
          </p:nvSpPr>
          <p:spPr bwMode="auto">
            <a:xfrm>
              <a:off x="5610" y="2369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" name="Freeform 339"/>
            <p:cNvSpPr>
              <a:spLocks/>
            </p:cNvSpPr>
            <p:nvPr/>
          </p:nvSpPr>
          <p:spPr bwMode="auto">
            <a:xfrm>
              <a:off x="5852" y="2369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" name="Freeform 340"/>
            <p:cNvSpPr>
              <a:spLocks/>
            </p:cNvSpPr>
            <p:nvPr/>
          </p:nvSpPr>
          <p:spPr bwMode="auto">
            <a:xfrm>
              <a:off x="6093" y="2369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" name="Freeform 341"/>
            <p:cNvSpPr>
              <a:spLocks/>
            </p:cNvSpPr>
            <p:nvPr/>
          </p:nvSpPr>
          <p:spPr bwMode="auto">
            <a:xfrm>
              <a:off x="6335" y="2369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" name="Freeform 342"/>
            <p:cNvSpPr>
              <a:spLocks/>
            </p:cNvSpPr>
            <p:nvPr/>
          </p:nvSpPr>
          <p:spPr bwMode="auto">
            <a:xfrm>
              <a:off x="6450" y="783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" name="Freeform 343"/>
            <p:cNvSpPr>
              <a:spLocks/>
            </p:cNvSpPr>
            <p:nvPr/>
          </p:nvSpPr>
          <p:spPr bwMode="auto">
            <a:xfrm>
              <a:off x="6692" y="783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" name="Freeform 344"/>
            <p:cNvSpPr>
              <a:spLocks/>
            </p:cNvSpPr>
            <p:nvPr/>
          </p:nvSpPr>
          <p:spPr bwMode="auto">
            <a:xfrm>
              <a:off x="6933" y="783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" name="Freeform 345"/>
            <p:cNvSpPr>
              <a:spLocks/>
            </p:cNvSpPr>
            <p:nvPr/>
          </p:nvSpPr>
          <p:spPr bwMode="auto">
            <a:xfrm>
              <a:off x="7177" y="783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" name="Freeform 346"/>
            <p:cNvSpPr>
              <a:spLocks/>
            </p:cNvSpPr>
            <p:nvPr/>
          </p:nvSpPr>
          <p:spPr bwMode="auto">
            <a:xfrm>
              <a:off x="6571" y="930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7" name="Freeform 347"/>
            <p:cNvSpPr>
              <a:spLocks/>
            </p:cNvSpPr>
            <p:nvPr/>
          </p:nvSpPr>
          <p:spPr bwMode="auto">
            <a:xfrm>
              <a:off x="6813" y="930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8" name="Freeform 348"/>
            <p:cNvSpPr>
              <a:spLocks/>
            </p:cNvSpPr>
            <p:nvPr/>
          </p:nvSpPr>
          <p:spPr bwMode="auto">
            <a:xfrm>
              <a:off x="7054" y="930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9" name="Freeform 349"/>
            <p:cNvSpPr>
              <a:spLocks/>
            </p:cNvSpPr>
            <p:nvPr/>
          </p:nvSpPr>
          <p:spPr bwMode="auto">
            <a:xfrm>
              <a:off x="7298" y="930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0" name="Freeform 350"/>
            <p:cNvSpPr>
              <a:spLocks/>
            </p:cNvSpPr>
            <p:nvPr/>
          </p:nvSpPr>
          <p:spPr bwMode="auto">
            <a:xfrm>
              <a:off x="6450" y="1072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1" name="Freeform 351"/>
            <p:cNvSpPr>
              <a:spLocks/>
            </p:cNvSpPr>
            <p:nvPr/>
          </p:nvSpPr>
          <p:spPr bwMode="auto">
            <a:xfrm>
              <a:off x="6692" y="1072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2" name="Freeform 352"/>
            <p:cNvSpPr>
              <a:spLocks/>
            </p:cNvSpPr>
            <p:nvPr/>
          </p:nvSpPr>
          <p:spPr bwMode="auto">
            <a:xfrm>
              <a:off x="6933" y="1072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3" name="Freeform 353"/>
            <p:cNvSpPr>
              <a:spLocks/>
            </p:cNvSpPr>
            <p:nvPr/>
          </p:nvSpPr>
          <p:spPr bwMode="auto">
            <a:xfrm>
              <a:off x="7177" y="1072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" name="Freeform 354"/>
            <p:cNvSpPr>
              <a:spLocks/>
            </p:cNvSpPr>
            <p:nvPr/>
          </p:nvSpPr>
          <p:spPr bwMode="auto">
            <a:xfrm>
              <a:off x="6571" y="1219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5" name="Freeform 355"/>
            <p:cNvSpPr>
              <a:spLocks/>
            </p:cNvSpPr>
            <p:nvPr/>
          </p:nvSpPr>
          <p:spPr bwMode="auto">
            <a:xfrm>
              <a:off x="6813" y="1219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6" name="Freeform 356"/>
            <p:cNvSpPr>
              <a:spLocks/>
            </p:cNvSpPr>
            <p:nvPr/>
          </p:nvSpPr>
          <p:spPr bwMode="auto">
            <a:xfrm>
              <a:off x="7054" y="1219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7" name="Freeform 357"/>
            <p:cNvSpPr>
              <a:spLocks/>
            </p:cNvSpPr>
            <p:nvPr/>
          </p:nvSpPr>
          <p:spPr bwMode="auto">
            <a:xfrm>
              <a:off x="7298" y="1219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8" name="Freeform 358"/>
            <p:cNvSpPr>
              <a:spLocks/>
            </p:cNvSpPr>
            <p:nvPr/>
          </p:nvSpPr>
          <p:spPr bwMode="auto">
            <a:xfrm>
              <a:off x="6446" y="1361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9" name="Freeform 359"/>
            <p:cNvSpPr>
              <a:spLocks/>
            </p:cNvSpPr>
            <p:nvPr/>
          </p:nvSpPr>
          <p:spPr bwMode="auto">
            <a:xfrm>
              <a:off x="6687" y="1361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0" name="Freeform 360"/>
            <p:cNvSpPr>
              <a:spLocks/>
            </p:cNvSpPr>
            <p:nvPr/>
          </p:nvSpPr>
          <p:spPr bwMode="auto">
            <a:xfrm>
              <a:off x="6928" y="1361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Freeform 361"/>
            <p:cNvSpPr>
              <a:spLocks/>
            </p:cNvSpPr>
            <p:nvPr/>
          </p:nvSpPr>
          <p:spPr bwMode="auto">
            <a:xfrm>
              <a:off x="7172" y="1361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2" name="Freeform 362"/>
            <p:cNvSpPr>
              <a:spLocks/>
            </p:cNvSpPr>
            <p:nvPr/>
          </p:nvSpPr>
          <p:spPr bwMode="auto">
            <a:xfrm>
              <a:off x="6566" y="1508"/>
              <a:ext cx="74" cy="56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3" name="Freeform 363"/>
            <p:cNvSpPr>
              <a:spLocks/>
            </p:cNvSpPr>
            <p:nvPr/>
          </p:nvSpPr>
          <p:spPr bwMode="auto">
            <a:xfrm>
              <a:off x="6808" y="1508"/>
              <a:ext cx="73" cy="56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4" name="Freeform 364"/>
            <p:cNvSpPr>
              <a:spLocks/>
            </p:cNvSpPr>
            <p:nvPr/>
          </p:nvSpPr>
          <p:spPr bwMode="auto">
            <a:xfrm>
              <a:off x="7049" y="1508"/>
              <a:ext cx="74" cy="56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5" name="Freeform 365"/>
            <p:cNvSpPr>
              <a:spLocks/>
            </p:cNvSpPr>
            <p:nvPr/>
          </p:nvSpPr>
          <p:spPr bwMode="auto">
            <a:xfrm>
              <a:off x="7293" y="1508"/>
              <a:ext cx="73" cy="56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6" name="Freeform 366"/>
            <p:cNvSpPr>
              <a:spLocks/>
            </p:cNvSpPr>
            <p:nvPr/>
          </p:nvSpPr>
          <p:spPr bwMode="auto">
            <a:xfrm>
              <a:off x="6450" y="1647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7" name="Freeform 367"/>
            <p:cNvSpPr>
              <a:spLocks/>
            </p:cNvSpPr>
            <p:nvPr/>
          </p:nvSpPr>
          <p:spPr bwMode="auto">
            <a:xfrm>
              <a:off x="6692" y="1647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8" name="Freeform 368"/>
            <p:cNvSpPr>
              <a:spLocks/>
            </p:cNvSpPr>
            <p:nvPr/>
          </p:nvSpPr>
          <p:spPr bwMode="auto">
            <a:xfrm>
              <a:off x="6933" y="1647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9" name="Freeform 369"/>
            <p:cNvSpPr>
              <a:spLocks/>
            </p:cNvSpPr>
            <p:nvPr/>
          </p:nvSpPr>
          <p:spPr bwMode="auto">
            <a:xfrm>
              <a:off x="7177" y="1647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0" name="Freeform 370"/>
            <p:cNvSpPr>
              <a:spLocks/>
            </p:cNvSpPr>
            <p:nvPr/>
          </p:nvSpPr>
          <p:spPr bwMode="auto">
            <a:xfrm>
              <a:off x="6571" y="1794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1" name="Freeform 371"/>
            <p:cNvSpPr>
              <a:spLocks/>
            </p:cNvSpPr>
            <p:nvPr/>
          </p:nvSpPr>
          <p:spPr bwMode="auto">
            <a:xfrm>
              <a:off x="6813" y="1794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2" name="Freeform 372"/>
            <p:cNvSpPr>
              <a:spLocks/>
            </p:cNvSpPr>
            <p:nvPr/>
          </p:nvSpPr>
          <p:spPr bwMode="auto">
            <a:xfrm>
              <a:off x="7054" y="1794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3" name="Freeform 373"/>
            <p:cNvSpPr>
              <a:spLocks/>
            </p:cNvSpPr>
            <p:nvPr/>
          </p:nvSpPr>
          <p:spPr bwMode="auto">
            <a:xfrm>
              <a:off x="7298" y="1794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4" name="Freeform 374"/>
            <p:cNvSpPr>
              <a:spLocks/>
            </p:cNvSpPr>
            <p:nvPr/>
          </p:nvSpPr>
          <p:spPr bwMode="auto">
            <a:xfrm>
              <a:off x="6450" y="1936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5" name="Freeform 375"/>
            <p:cNvSpPr>
              <a:spLocks/>
            </p:cNvSpPr>
            <p:nvPr/>
          </p:nvSpPr>
          <p:spPr bwMode="auto">
            <a:xfrm>
              <a:off x="6692" y="1936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6" name="Freeform 376"/>
            <p:cNvSpPr>
              <a:spLocks/>
            </p:cNvSpPr>
            <p:nvPr/>
          </p:nvSpPr>
          <p:spPr bwMode="auto">
            <a:xfrm>
              <a:off x="6933" y="1936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7" name="Freeform 377"/>
            <p:cNvSpPr>
              <a:spLocks/>
            </p:cNvSpPr>
            <p:nvPr/>
          </p:nvSpPr>
          <p:spPr bwMode="auto">
            <a:xfrm>
              <a:off x="7177" y="1936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" name="Freeform 378"/>
            <p:cNvSpPr>
              <a:spLocks/>
            </p:cNvSpPr>
            <p:nvPr/>
          </p:nvSpPr>
          <p:spPr bwMode="auto">
            <a:xfrm>
              <a:off x="6571" y="2083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9" name="Freeform 379"/>
            <p:cNvSpPr>
              <a:spLocks/>
            </p:cNvSpPr>
            <p:nvPr/>
          </p:nvSpPr>
          <p:spPr bwMode="auto">
            <a:xfrm>
              <a:off x="6813" y="2083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0" name="Freeform 380"/>
            <p:cNvSpPr>
              <a:spLocks/>
            </p:cNvSpPr>
            <p:nvPr/>
          </p:nvSpPr>
          <p:spPr bwMode="auto">
            <a:xfrm>
              <a:off x="7054" y="2083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1" name="Freeform 381"/>
            <p:cNvSpPr>
              <a:spLocks/>
            </p:cNvSpPr>
            <p:nvPr/>
          </p:nvSpPr>
          <p:spPr bwMode="auto">
            <a:xfrm>
              <a:off x="7298" y="2083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2" name="Freeform 382"/>
            <p:cNvSpPr>
              <a:spLocks/>
            </p:cNvSpPr>
            <p:nvPr/>
          </p:nvSpPr>
          <p:spPr bwMode="auto">
            <a:xfrm>
              <a:off x="6450" y="2222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3" name="Freeform 383"/>
            <p:cNvSpPr>
              <a:spLocks/>
            </p:cNvSpPr>
            <p:nvPr/>
          </p:nvSpPr>
          <p:spPr bwMode="auto">
            <a:xfrm>
              <a:off x="6692" y="2222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4" name="Freeform 384"/>
            <p:cNvSpPr>
              <a:spLocks/>
            </p:cNvSpPr>
            <p:nvPr/>
          </p:nvSpPr>
          <p:spPr bwMode="auto">
            <a:xfrm>
              <a:off x="6933" y="2222"/>
              <a:ext cx="74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5" name="Freeform 385"/>
            <p:cNvSpPr>
              <a:spLocks/>
            </p:cNvSpPr>
            <p:nvPr/>
          </p:nvSpPr>
          <p:spPr bwMode="auto">
            <a:xfrm>
              <a:off x="7177" y="2222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6" name="Freeform 386"/>
            <p:cNvSpPr>
              <a:spLocks/>
            </p:cNvSpPr>
            <p:nvPr/>
          </p:nvSpPr>
          <p:spPr bwMode="auto">
            <a:xfrm>
              <a:off x="6571" y="2369"/>
              <a:ext cx="74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7" name="Freeform 387"/>
            <p:cNvSpPr>
              <a:spLocks/>
            </p:cNvSpPr>
            <p:nvPr/>
          </p:nvSpPr>
          <p:spPr bwMode="auto">
            <a:xfrm>
              <a:off x="6813" y="2369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8" name="Freeform 388"/>
            <p:cNvSpPr>
              <a:spLocks/>
            </p:cNvSpPr>
            <p:nvPr/>
          </p:nvSpPr>
          <p:spPr bwMode="auto">
            <a:xfrm>
              <a:off x="7054" y="2369"/>
              <a:ext cx="73" cy="57"/>
            </a:xfrm>
            <a:custGeom>
              <a:avLst/>
              <a:gdLst>
                <a:gd name="T0" fmla="*/ 16 w 31"/>
                <a:gd name="T1" fmla="*/ 24 h 24"/>
                <a:gd name="T2" fmla="*/ 16 w 31"/>
                <a:gd name="T3" fmla="*/ 0 h 24"/>
                <a:gd name="T4" fmla="*/ 16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6" y="24"/>
                  </a:moveTo>
                  <a:cubicBezTo>
                    <a:pt x="31" y="24"/>
                    <a:pt x="31" y="0"/>
                    <a:pt x="16" y="0"/>
                  </a:cubicBezTo>
                  <a:cubicBezTo>
                    <a:pt x="0" y="0"/>
                    <a:pt x="0" y="24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9" name="Freeform 389"/>
            <p:cNvSpPr>
              <a:spLocks/>
            </p:cNvSpPr>
            <p:nvPr/>
          </p:nvSpPr>
          <p:spPr bwMode="auto">
            <a:xfrm>
              <a:off x="7298" y="2369"/>
              <a:ext cx="73" cy="57"/>
            </a:xfrm>
            <a:custGeom>
              <a:avLst/>
              <a:gdLst>
                <a:gd name="T0" fmla="*/ 15 w 31"/>
                <a:gd name="T1" fmla="*/ 24 h 24"/>
                <a:gd name="T2" fmla="*/ 15 w 31"/>
                <a:gd name="T3" fmla="*/ 0 h 24"/>
                <a:gd name="T4" fmla="*/ 15 w 3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4">
                  <a:moveTo>
                    <a:pt x="15" y="24"/>
                  </a:moveTo>
                  <a:cubicBezTo>
                    <a:pt x="31" y="24"/>
                    <a:pt x="31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1" name="矩形 60"/>
          <p:cNvSpPr/>
          <p:nvPr/>
        </p:nvSpPr>
        <p:spPr>
          <a:xfrm>
            <a:off x="1738087" y="3300899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任意多边形 54"/>
          <p:cNvSpPr/>
          <p:nvPr/>
        </p:nvSpPr>
        <p:spPr>
          <a:xfrm rot="5400000">
            <a:off x="10148921" y="2274209"/>
            <a:ext cx="180000" cy="2309585"/>
          </a:xfrm>
          <a:custGeom>
            <a:avLst/>
            <a:gdLst>
              <a:gd name="connsiteX0" fmla="*/ 0 w 180000"/>
              <a:gd name="connsiteY0" fmla="*/ 2309585 h 2309585"/>
              <a:gd name="connsiteX1" fmla="*/ 0 w 180000"/>
              <a:gd name="connsiteY1" fmla="*/ 0 h 2309585"/>
              <a:gd name="connsiteX2" fmla="*/ 180000 w 180000"/>
              <a:gd name="connsiteY2" fmla="*/ 0 h 2309585"/>
              <a:gd name="connsiteX3" fmla="*/ 180000 w 180000"/>
              <a:gd name="connsiteY3" fmla="*/ 2309585 h 2309585"/>
              <a:gd name="connsiteX4" fmla="*/ 0 w 180000"/>
              <a:gd name="connsiteY4" fmla="*/ 2309585 h 230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2309585">
                <a:moveTo>
                  <a:pt x="0" y="2309585"/>
                </a:moveTo>
                <a:lnTo>
                  <a:pt x="0" y="0"/>
                </a:lnTo>
                <a:lnTo>
                  <a:pt x="180000" y="0"/>
                </a:lnTo>
                <a:lnTo>
                  <a:pt x="180000" y="2309585"/>
                </a:lnTo>
                <a:lnTo>
                  <a:pt x="0" y="2309585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215087" y="0"/>
            <a:ext cx="180000" cy="6858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82857" y="1799773"/>
            <a:ext cx="869043" cy="5058229"/>
          </a:xfrm>
          <a:prstGeom prst="rect">
            <a:avLst/>
          </a:prstGeom>
          <a:solidFill>
            <a:srgbClr val="424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077299" y="765630"/>
            <a:ext cx="8629324" cy="5326743"/>
          </a:xfrm>
          <a:prstGeom prst="rect">
            <a:avLst/>
          </a:prstGeom>
          <a:solidFill>
            <a:srgbClr val="F6CBC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任意多边形 41"/>
          <p:cNvSpPr/>
          <p:nvPr/>
        </p:nvSpPr>
        <p:spPr>
          <a:xfrm>
            <a:off x="9804400" y="472428"/>
            <a:ext cx="180000" cy="180000"/>
          </a:xfrm>
          <a:custGeom>
            <a:avLst/>
            <a:gdLst>
              <a:gd name="connsiteX0" fmla="*/ 0 w 180000"/>
              <a:gd name="connsiteY0" fmla="*/ 0 h 180000"/>
              <a:gd name="connsiteX1" fmla="*/ 180000 w 180000"/>
              <a:gd name="connsiteY1" fmla="*/ 0 h 180000"/>
              <a:gd name="connsiteX2" fmla="*/ 180000 w 180000"/>
              <a:gd name="connsiteY2" fmla="*/ 180000 h 180000"/>
              <a:gd name="connsiteX3" fmla="*/ 0 w 180000"/>
              <a:gd name="connsiteY3" fmla="*/ 180000 h 180000"/>
              <a:gd name="connsiteX4" fmla="*/ 0 w 180000"/>
              <a:gd name="connsiteY4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9804400" y="0"/>
            <a:ext cx="180000" cy="472428"/>
          </a:xfrm>
          <a:custGeom>
            <a:avLst/>
            <a:gdLst>
              <a:gd name="connsiteX0" fmla="*/ 0 w 180000"/>
              <a:gd name="connsiteY0" fmla="*/ 0 h 472428"/>
              <a:gd name="connsiteX1" fmla="*/ 180000 w 180000"/>
              <a:gd name="connsiteY1" fmla="*/ 0 h 472428"/>
              <a:gd name="connsiteX2" fmla="*/ 180000 w 180000"/>
              <a:gd name="connsiteY2" fmla="*/ 472428 h 472428"/>
              <a:gd name="connsiteX3" fmla="*/ 0 w 180000"/>
              <a:gd name="connsiteY3" fmla="*/ 472428 h 472428"/>
              <a:gd name="connsiteX4" fmla="*/ 0 w 180000"/>
              <a:gd name="connsiteY4" fmla="*/ 0 h 4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472428">
                <a:moveTo>
                  <a:pt x="0" y="0"/>
                </a:moveTo>
                <a:lnTo>
                  <a:pt x="180000" y="0"/>
                </a:lnTo>
                <a:lnTo>
                  <a:pt x="180000" y="472428"/>
                </a:lnTo>
                <a:lnTo>
                  <a:pt x="0" y="472428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任意多边形 50"/>
          <p:cNvSpPr/>
          <p:nvPr/>
        </p:nvSpPr>
        <p:spPr>
          <a:xfrm>
            <a:off x="11393715" y="472428"/>
            <a:ext cx="180000" cy="180000"/>
          </a:xfrm>
          <a:custGeom>
            <a:avLst/>
            <a:gdLst>
              <a:gd name="connsiteX0" fmla="*/ 0 w 180000"/>
              <a:gd name="connsiteY0" fmla="*/ 0 h 180000"/>
              <a:gd name="connsiteX1" fmla="*/ 180000 w 180000"/>
              <a:gd name="connsiteY1" fmla="*/ 0 h 180000"/>
              <a:gd name="connsiteX2" fmla="*/ 180000 w 180000"/>
              <a:gd name="connsiteY2" fmla="*/ 180000 h 180000"/>
              <a:gd name="connsiteX3" fmla="*/ 0 w 180000"/>
              <a:gd name="connsiteY3" fmla="*/ 180000 h 180000"/>
              <a:gd name="connsiteX4" fmla="*/ 0 w 180000"/>
              <a:gd name="connsiteY4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任意多边形 48"/>
          <p:cNvSpPr/>
          <p:nvPr/>
        </p:nvSpPr>
        <p:spPr>
          <a:xfrm>
            <a:off x="9984400" y="472428"/>
            <a:ext cx="1409315" cy="180000"/>
          </a:xfrm>
          <a:custGeom>
            <a:avLst/>
            <a:gdLst>
              <a:gd name="connsiteX0" fmla="*/ 0 w 1409314"/>
              <a:gd name="connsiteY0" fmla="*/ 0 h 180000"/>
              <a:gd name="connsiteX1" fmla="*/ 1409314 w 1409314"/>
              <a:gd name="connsiteY1" fmla="*/ 0 h 180000"/>
              <a:gd name="connsiteX2" fmla="*/ 1409314 w 1409314"/>
              <a:gd name="connsiteY2" fmla="*/ 180000 h 180000"/>
              <a:gd name="connsiteX3" fmla="*/ 0 w 1409314"/>
              <a:gd name="connsiteY3" fmla="*/ 180000 h 180000"/>
              <a:gd name="connsiteX4" fmla="*/ 0 w 1409314"/>
              <a:gd name="connsiteY4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314" h="180000">
                <a:moveTo>
                  <a:pt x="0" y="0"/>
                </a:moveTo>
                <a:lnTo>
                  <a:pt x="1409314" y="0"/>
                </a:lnTo>
                <a:lnTo>
                  <a:pt x="1409314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任意多边形 56"/>
          <p:cNvSpPr/>
          <p:nvPr/>
        </p:nvSpPr>
        <p:spPr>
          <a:xfrm rot="5400000">
            <a:off x="11393715" y="3338999"/>
            <a:ext cx="180000" cy="180000"/>
          </a:xfrm>
          <a:custGeom>
            <a:avLst/>
            <a:gdLst>
              <a:gd name="connsiteX0" fmla="*/ 0 w 180000"/>
              <a:gd name="connsiteY0" fmla="*/ 180000 h 180000"/>
              <a:gd name="connsiteX1" fmla="*/ 0 w 180000"/>
              <a:gd name="connsiteY1" fmla="*/ 0 h 180000"/>
              <a:gd name="connsiteX2" fmla="*/ 180000 w 180000"/>
              <a:gd name="connsiteY2" fmla="*/ 0 h 180000"/>
              <a:gd name="connsiteX3" fmla="*/ 180000 w 180000"/>
              <a:gd name="connsiteY3" fmla="*/ 180000 h 180000"/>
              <a:gd name="connsiteX4" fmla="*/ 0 w 180000"/>
              <a:gd name="connsiteY4" fmla="*/ 18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0" y="180000"/>
                </a:moveTo>
                <a:lnTo>
                  <a:pt x="0" y="0"/>
                </a:ln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任意多边形 55"/>
          <p:cNvSpPr/>
          <p:nvPr/>
        </p:nvSpPr>
        <p:spPr>
          <a:xfrm rot="5400000">
            <a:off x="10140431" y="1905713"/>
            <a:ext cx="2686571" cy="180000"/>
          </a:xfrm>
          <a:custGeom>
            <a:avLst/>
            <a:gdLst>
              <a:gd name="connsiteX0" fmla="*/ 0 w 2686571"/>
              <a:gd name="connsiteY0" fmla="*/ 180000 h 180000"/>
              <a:gd name="connsiteX1" fmla="*/ 0 w 2686571"/>
              <a:gd name="connsiteY1" fmla="*/ 0 h 180000"/>
              <a:gd name="connsiteX2" fmla="*/ 2686571 w 2686571"/>
              <a:gd name="connsiteY2" fmla="*/ 0 h 180000"/>
              <a:gd name="connsiteX3" fmla="*/ 2686571 w 2686571"/>
              <a:gd name="connsiteY3" fmla="*/ 180000 h 180000"/>
              <a:gd name="connsiteX4" fmla="*/ 0 w 2686571"/>
              <a:gd name="connsiteY4" fmla="*/ 18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6571" h="180000">
                <a:moveTo>
                  <a:pt x="0" y="180000"/>
                </a:moveTo>
                <a:lnTo>
                  <a:pt x="0" y="0"/>
                </a:lnTo>
                <a:lnTo>
                  <a:pt x="2686571" y="0"/>
                </a:lnTo>
                <a:lnTo>
                  <a:pt x="2686571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10" name="组合 409"/>
          <p:cNvGrpSpPr/>
          <p:nvPr/>
        </p:nvGrpSpPr>
        <p:grpSpPr>
          <a:xfrm>
            <a:off x="4348913" y="1848283"/>
            <a:ext cx="2042468" cy="2082419"/>
            <a:chOff x="10887076" y="2573338"/>
            <a:chExt cx="649288" cy="661988"/>
          </a:xfrm>
          <a:solidFill>
            <a:schemeClr val="bg1"/>
          </a:solidFill>
        </p:grpSpPr>
        <p:sp>
          <p:nvSpPr>
            <p:cNvPr id="411" name="Freeform 73"/>
            <p:cNvSpPr>
              <a:spLocks noEditPoints="1"/>
            </p:cNvSpPr>
            <p:nvPr/>
          </p:nvSpPr>
          <p:spPr bwMode="auto">
            <a:xfrm>
              <a:off x="11156951" y="2573338"/>
              <a:ext cx="379413" cy="352425"/>
            </a:xfrm>
            <a:custGeom>
              <a:avLst/>
              <a:gdLst>
                <a:gd name="T0" fmla="*/ 89 w 101"/>
                <a:gd name="T1" fmla="*/ 25 h 94"/>
                <a:gd name="T2" fmla="*/ 93 w 101"/>
                <a:gd name="T3" fmla="*/ 71 h 94"/>
                <a:gd name="T4" fmla="*/ 77 w 101"/>
                <a:gd name="T5" fmla="*/ 84 h 94"/>
                <a:gd name="T6" fmla="*/ 57 w 101"/>
                <a:gd name="T7" fmla="*/ 91 h 94"/>
                <a:gd name="T8" fmla="*/ 6 w 101"/>
                <a:gd name="T9" fmla="*/ 81 h 94"/>
                <a:gd name="T10" fmla="*/ 21 w 101"/>
                <a:gd name="T11" fmla="*/ 25 h 94"/>
                <a:gd name="T12" fmla="*/ 36 w 101"/>
                <a:gd name="T13" fmla="*/ 9 h 94"/>
                <a:gd name="T14" fmla="*/ 54 w 101"/>
                <a:gd name="T15" fmla="*/ 1 h 94"/>
                <a:gd name="T16" fmla="*/ 89 w 101"/>
                <a:gd name="T17" fmla="*/ 25 h 94"/>
                <a:gd name="T18" fmla="*/ 85 w 101"/>
                <a:gd name="T19" fmla="*/ 66 h 94"/>
                <a:gd name="T20" fmla="*/ 80 w 101"/>
                <a:gd name="T21" fmla="*/ 30 h 94"/>
                <a:gd name="T22" fmla="*/ 55 w 101"/>
                <a:gd name="T23" fmla="*/ 11 h 94"/>
                <a:gd name="T24" fmla="*/ 42 w 101"/>
                <a:gd name="T25" fmla="*/ 17 h 94"/>
                <a:gd name="T26" fmla="*/ 30 w 101"/>
                <a:gd name="T27" fmla="*/ 31 h 94"/>
                <a:gd name="T28" fmla="*/ 14 w 101"/>
                <a:gd name="T29" fmla="*/ 76 h 94"/>
                <a:gd name="T30" fmla="*/ 55 w 101"/>
                <a:gd name="T31" fmla="*/ 81 h 94"/>
                <a:gd name="T32" fmla="*/ 73 w 101"/>
                <a:gd name="T33" fmla="*/ 75 h 94"/>
                <a:gd name="T34" fmla="*/ 85 w 101"/>
                <a:gd name="T35" fmla="*/ 6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1" h="94">
                  <a:moveTo>
                    <a:pt x="89" y="25"/>
                  </a:moveTo>
                  <a:cubicBezTo>
                    <a:pt x="101" y="45"/>
                    <a:pt x="100" y="60"/>
                    <a:pt x="93" y="71"/>
                  </a:cubicBezTo>
                  <a:cubicBezTo>
                    <a:pt x="89" y="77"/>
                    <a:pt x="84" y="81"/>
                    <a:pt x="77" y="84"/>
                  </a:cubicBezTo>
                  <a:cubicBezTo>
                    <a:pt x="71" y="87"/>
                    <a:pt x="64" y="89"/>
                    <a:pt x="57" y="91"/>
                  </a:cubicBezTo>
                  <a:cubicBezTo>
                    <a:pt x="35" y="94"/>
                    <a:pt x="11" y="90"/>
                    <a:pt x="6" y="81"/>
                  </a:cubicBezTo>
                  <a:cubicBezTo>
                    <a:pt x="0" y="73"/>
                    <a:pt x="7" y="45"/>
                    <a:pt x="21" y="25"/>
                  </a:cubicBezTo>
                  <a:cubicBezTo>
                    <a:pt x="25" y="19"/>
                    <a:pt x="30" y="13"/>
                    <a:pt x="36" y="9"/>
                  </a:cubicBezTo>
                  <a:cubicBezTo>
                    <a:pt x="41" y="4"/>
                    <a:pt x="48" y="1"/>
                    <a:pt x="54" y="1"/>
                  </a:cubicBezTo>
                  <a:cubicBezTo>
                    <a:pt x="66" y="0"/>
                    <a:pt x="78" y="6"/>
                    <a:pt x="89" y="25"/>
                  </a:cubicBezTo>
                  <a:close/>
                  <a:moveTo>
                    <a:pt x="85" y="66"/>
                  </a:moveTo>
                  <a:cubicBezTo>
                    <a:pt x="90" y="58"/>
                    <a:pt x="90" y="46"/>
                    <a:pt x="80" y="30"/>
                  </a:cubicBezTo>
                  <a:cubicBezTo>
                    <a:pt x="72" y="15"/>
                    <a:pt x="63" y="10"/>
                    <a:pt x="55" y="11"/>
                  </a:cubicBezTo>
                  <a:cubicBezTo>
                    <a:pt x="51" y="11"/>
                    <a:pt x="46" y="13"/>
                    <a:pt x="42" y="17"/>
                  </a:cubicBezTo>
                  <a:cubicBezTo>
                    <a:pt x="38" y="20"/>
                    <a:pt x="33" y="25"/>
                    <a:pt x="30" y="31"/>
                  </a:cubicBezTo>
                  <a:cubicBezTo>
                    <a:pt x="18" y="48"/>
                    <a:pt x="11" y="70"/>
                    <a:pt x="14" y="76"/>
                  </a:cubicBezTo>
                  <a:cubicBezTo>
                    <a:pt x="18" y="81"/>
                    <a:pt x="37" y="84"/>
                    <a:pt x="55" y="81"/>
                  </a:cubicBezTo>
                  <a:cubicBezTo>
                    <a:pt x="62" y="80"/>
                    <a:pt x="68" y="78"/>
                    <a:pt x="73" y="75"/>
                  </a:cubicBezTo>
                  <a:cubicBezTo>
                    <a:pt x="78" y="73"/>
                    <a:pt x="82" y="70"/>
                    <a:pt x="85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2" name="Freeform 74"/>
            <p:cNvSpPr>
              <a:spLocks noEditPoints="1"/>
            </p:cNvSpPr>
            <p:nvPr/>
          </p:nvSpPr>
          <p:spPr bwMode="auto">
            <a:xfrm>
              <a:off x="10887076" y="2743201"/>
              <a:ext cx="280988" cy="206375"/>
            </a:xfrm>
            <a:custGeom>
              <a:avLst/>
              <a:gdLst>
                <a:gd name="T0" fmla="*/ 67 w 75"/>
                <a:gd name="T1" fmla="*/ 41 h 55"/>
                <a:gd name="T2" fmla="*/ 23 w 75"/>
                <a:gd name="T3" fmla="*/ 55 h 55"/>
                <a:gd name="T4" fmla="*/ 10 w 75"/>
                <a:gd name="T5" fmla="*/ 52 h 55"/>
                <a:gd name="T6" fmla="*/ 1 w 75"/>
                <a:gd name="T7" fmla="*/ 43 h 55"/>
                <a:gd name="T8" fmla="*/ 10 w 75"/>
                <a:gd name="T9" fmla="*/ 18 h 55"/>
                <a:gd name="T10" fmla="*/ 38 w 75"/>
                <a:gd name="T11" fmla="*/ 1 h 55"/>
                <a:gd name="T12" fmla="*/ 56 w 75"/>
                <a:gd name="T13" fmla="*/ 7 h 55"/>
                <a:gd name="T14" fmla="*/ 67 w 75"/>
                <a:gd name="T15" fmla="*/ 41 h 55"/>
                <a:gd name="T16" fmla="*/ 24 w 75"/>
                <a:gd name="T17" fmla="*/ 45 h 55"/>
                <a:gd name="T18" fmla="*/ 60 w 75"/>
                <a:gd name="T19" fmla="*/ 35 h 55"/>
                <a:gd name="T20" fmla="*/ 50 w 75"/>
                <a:gd name="T21" fmla="*/ 15 h 55"/>
                <a:gd name="T22" fmla="*/ 38 w 75"/>
                <a:gd name="T23" fmla="*/ 11 h 55"/>
                <a:gd name="T24" fmla="*/ 18 w 75"/>
                <a:gd name="T25" fmla="*/ 24 h 55"/>
                <a:gd name="T26" fmla="*/ 11 w 75"/>
                <a:gd name="T27" fmla="*/ 40 h 55"/>
                <a:gd name="T28" fmla="*/ 14 w 75"/>
                <a:gd name="T29" fmla="*/ 43 h 55"/>
                <a:gd name="T30" fmla="*/ 24 w 75"/>
                <a:gd name="T31" fmla="*/ 4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" h="55">
                  <a:moveTo>
                    <a:pt x="67" y="41"/>
                  </a:moveTo>
                  <a:cubicBezTo>
                    <a:pt x="61" y="49"/>
                    <a:pt x="39" y="55"/>
                    <a:pt x="23" y="55"/>
                  </a:cubicBezTo>
                  <a:cubicBezTo>
                    <a:pt x="18" y="55"/>
                    <a:pt x="14" y="54"/>
                    <a:pt x="10" y="52"/>
                  </a:cubicBezTo>
                  <a:cubicBezTo>
                    <a:pt x="6" y="50"/>
                    <a:pt x="3" y="47"/>
                    <a:pt x="1" y="43"/>
                  </a:cubicBezTo>
                  <a:cubicBezTo>
                    <a:pt x="0" y="37"/>
                    <a:pt x="2" y="28"/>
                    <a:pt x="10" y="18"/>
                  </a:cubicBezTo>
                  <a:cubicBezTo>
                    <a:pt x="20" y="6"/>
                    <a:pt x="29" y="1"/>
                    <a:pt x="38" y="1"/>
                  </a:cubicBezTo>
                  <a:cubicBezTo>
                    <a:pt x="45" y="0"/>
                    <a:pt x="51" y="3"/>
                    <a:pt x="56" y="7"/>
                  </a:cubicBezTo>
                  <a:cubicBezTo>
                    <a:pt x="65" y="14"/>
                    <a:pt x="75" y="32"/>
                    <a:pt x="67" y="41"/>
                  </a:cubicBezTo>
                  <a:close/>
                  <a:moveTo>
                    <a:pt x="24" y="45"/>
                  </a:moveTo>
                  <a:cubicBezTo>
                    <a:pt x="37" y="45"/>
                    <a:pt x="55" y="40"/>
                    <a:pt x="60" y="35"/>
                  </a:cubicBezTo>
                  <a:cubicBezTo>
                    <a:pt x="63" y="30"/>
                    <a:pt x="54" y="18"/>
                    <a:pt x="50" y="15"/>
                  </a:cubicBezTo>
                  <a:cubicBezTo>
                    <a:pt x="46" y="12"/>
                    <a:pt x="42" y="10"/>
                    <a:pt x="38" y="11"/>
                  </a:cubicBezTo>
                  <a:cubicBezTo>
                    <a:pt x="32" y="11"/>
                    <a:pt x="25" y="15"/>
                    <a:pt x="18" y="24"/>
                  </a:cubicBezTo>
                  <a:cubicBezTo>
                    <a:pt x="12" y="32"/>
                    <a:pt x="10" y="37"/>
                    <a:pt x="11" y="40"/>
                  </a:cubicBezTo>
                  <a:cubicBezTo>
                    <a:pt x="12" y="41"/>
                    <a:pt x="13" y="42"/>
                    <a:pt x="14" y="43"/>
                  </a:cubicBezTo>
                  <a:cubicBezTo>
                    <a:pt x="17" y="44"/>
                    <a:pt x="20" y="45"/>
                    <a:pt x="24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3" name="Freeform 75"/>
            <p:cNvSpPr>
              <a:spLocks noEditPoints="1"/>
            </p:cNvSpPr>
            <p:nvPr/>
          </p:nvSpPr>
          <p:spPr bwMode="auto">
            <a:xfrm>
              <a:off x="11018838" y="2911476"/>
              <a:ext cx="288925" cy="323850"/>
            </a:xfrm>
            <a:custGeom>
              <a:avLst/>
              <a:gdLst>
                <a:gd name="T0" fmla="*/ 37 w 77"/>
                <a:gd name="T1" fmla="*/ 4 h 86"/>
                <a:gd name="T2" fmla="*/ 64 w 77"/>
                <a:gd name="T3" fmla="*/ 12 h 86"/>
                <a:gd name="T4" fmla="*/ 74 w 77"/>
                <a:gd name="T5" fmla="*/ 25 h 86"/>
                <a:gd name="T6" fmla="*/ 77 w 77"/>
                <a:gd name="T7" fmla="*/ 42 h 86"/>
                <a:gd name="T8" fmla="*/ 38 w 77"/>
                <a:gd name="T9" fmla="*/ 80 h 86"/>
                <a:gd name="T10" fmla="*/ 9 w 77"/>
                <a:gd name="T11" fmla="*/ 83 h 86"/>
                <a:gd name="T12" fmla="*/ 1 w 77"/>
                <a:gd name="T13" fmla="*/ 70 h 86"/>
                <a:gd name="T14" fmla="*/ 3 w 77"/>
                <a:gd name="T15" fmla="*/ 54 h 86"/>
                <a:gd name="T16" fmla="*/ 37 w 77"/>
                <a:gd name="T17" fmla="*/ 4 h 86"/>
                <a:gd name="T18" fmla="*/ 57 w 77"/>
                <a:gd name="T19" fmla="*/ 20 h 86"/>
                <a:gd name="T20" fmla="*/ 42 w 77"/>
                <a:gd name="T21" fmla="*/ 13 h 86"/>
                <a:gd name="T22" fmla="*/ 13 w 77"/>
                <a:gd name="T23" fmla="*/ 57 h 86"/>
                <a:gd name="T24" fmla="*/ 11 w 77"/>
                <a:gd name="T25" fmla="*/ 69 h 86"/>
                <a:gd name="T26" fmla="*/ 14 w 77"/>
                <a:gd name="T27" fmla="*/ 74 h 86"/>
                <a:gd name="T28" fmla="*/ 34 w 77"/>
                <a:gd name="T29" fmla="*/ 71 h 86"/>
                <a:gd name="T30" fmla="*/ 67 w 77"/>
                <a:gd name="T31" fmla="*/ 41 h 86"/>
                <a:gd name="T32" fmla="*/ 65 w 77"/>
                <a:gd name="T33" fmla="*/ 30 h 86"/>
                <a:gd name="T34" fmla="*/ 57 w 77"/>
                <a:gd name="T35" fmla="*/ 2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86">
                  <a:moveTo>
                    <a:pt x="37" y="4"/>
                  </a:moveTo>
                  <a:cubicBezTo>
                    <a:pt x="44" y="0"/>
                    <a:pt x="56" y="4"/>
                    <a:pt x="64" y="12"/>
                  </a:cubicBezTo>
                  <a:cubicBezTo>
                    <a:pt x="68" y="16"/>
                    <a:pt x="72" y="20"/>
                    <a:pt x="74" y="25"/>
                  </a:cubicBezTo>
                  <a:cubicBezTo>
                    <a:pt x="76" y="30"/>
                    <a:pt x="77" y="36"/>
                    <a:pt x="77" y="42"/>
                  </a:cubicBezTo>
                  <a:cubicBezTo>
                    <a:pt x="75" y="55"/>
                    <a:pt x="65" y="69"/>
                    <a:pt x="38" y="80"/>
                  </a:cubicBezTo>
                  <a:cubicBezTo>
                    <a:pt x="24" y="85"/>
                    <a:pt x="15" y="86"/>
                    <a:pt x="9" y="83"/>
                  </a:cubicBezTo>
                  <a:cubicBezTo>
                    <a:pt x="4" y="80"/>
                    <a:pt x="2" y="76"/>
                    <a:pt x="1" y="70"/>
                  </a:cubicBezTo>
                  <a:cubicBezTo>
                    <a:pt x="0" y="65"/>
                    <a:pt x="1" y="60"/>
                    <a:pt x="3" y="54"/>
                  </a:cubicBezTo>
                  <a:cubicBezTo>
                    <a:pt x="9" y="34"/>
                    <a:pt x="27" y="9"/>
                    <a:pt x="37" y="4"/>
                  </a:cubicBezTo>
                  <a:close/>
                  <a:moveTo>
                    <a:pt x="57" y="20"/>
                  </a:moveTo>
                  <a:cubicBezTo>
                    <a:pt x="52" y="14"/>
                    <a:pt x="45" y="11"/>
                    <a:pt x="42" y="13"/>
                  </a:cubicBezTo>
                  <a:cubicBezTo>
                    <a:pt x="33" y="17"/>
                    <a:pt x="19" y="39"/>
                    <a:pt x="13" y="57"/>
                  </a:cubicBezTo>
                  <a:cubicBezTo>
                    <a:pt x="11" y="61"/>
                    <a:pt x="11" y="66"/>
                    <a:pt x="11" y="69"/>
                  </a:cubicBezTo>
                  <a:cubicBezTo>
                    <a:pt x="11" y="71"/>
                    <a:pt x="12" y="73"/>
                    <a:pt x="14" y="74"/>
                  </a:cubicBezTo>
                  <a:cubicBezTo>
                    <a:pt x="17" y="75"/>
                    <a:pt x="24" y="75"/>
                    <a:pt x="34" y="71"/>
                  </a:cubicBezTo>
                  <a:cubicBezTo>
                    <a:pt x="57" y="61"/>
                    <a:pt x="66" y="51"/>
                    <a:pt x="67" y="41"/>
                  </a:cubicBezTo>
                  <a:cubicBezTo>
                    <a:pt x="67" y="37"/>
                    <a:pt x="66" y="33"/>
                    <a:pt x="65" y="30"/>
                  </a:cubicBezTo>
                  <a:cubicBezTo>
                    <a:pt x="63" y="26"/>
                    <a:pt x="60" y="22"/>
                    <a:pt x="57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14" name="文本框 413"/>
          <p:cNvSpPr txBox="1"/>
          <p:nvPr/>
        </p:nvSpPr>
        <p:spPr>
          <a:xfrm>
            <a:off x="6676160" y="1391738"/>
            <a:ext cx="2613601" cy="538609"/>
          </a:xfrm>
          <a:prstGeom prst="rect">
            <a:avLst/>
          </a:prstGeom>
          <a:noFill/>
        </p:spPr>
        <p:txBody>
          <a:bodyPr wrap="none" bIns="0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zh-CN" sz="3200">
                <a:latin typeface="+mn-lt"/>
                <a:cs typeface="+mn-ea"/>
                <a:sym typeface="+mn-lt"/>
              </a:rPr>
              <a:t>YOUR </a:t>
            </a:r>
            <a:r>
              <a:rPr lang="en-US" altLang="zh-CN" sz="320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TITLE</a:t>
            </a:r>
            <a:endParaRPr lang="zh-CN" altLang="en-US" sz="3200">
              <a:solidFill>
                <a:schemeClr val="accent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15" name="矩形 414"/>
          <p:cNvSpPr/>
          <p:nvPr/>
        </p:nvSpPr>
        <p:spPr>
          <a:xfrm>
            <a:off x="6717507" y="2045000"/>
            <a:ext cx="2790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Lorem ipsum dolor sit amet, consectetur adipisicing elit, sed do eiusmod tempor</a:t>
            </a:r>
          </a:p>
        </p:txBody>
      </p:sp>
      <p:sp>
        <p:nvSpPr>
          <p:cNvPr id="416" name="文本框 415"/>
          <p:cNvSpPr txBox="1"/>
          <p:nvPr/>
        </p:nvSpPr>
        <p:spPr>
          <a:xfrm>
            <a:off x="1399730" y="1391738"/>
            <a:ext cx="2613601" cy="538609"/>
          </a:xfrm>
          <a:prstGeom prst="rect">
            <a:avLst/>
          </a:prstGeom>
          <a:noFill/>
        </p:spPr>
        <p:txBody>
          <a:bodyPr wrap="none" bIns="0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zh-CN" sz="3200">
                <a:latin typeface="+mn-lt"/>
                <a:cs typeface="+mn-ea"/>
                <a:sym typeface="+mn-lt"/>
              </a:rPr>
              <a:t>YOUR </a:t>
            </a:r>
            <a:r>
              <a:rPr lang="en-US" altLang="zh-CN" sz="320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TITLE</a:t>
            </a:r>
            <a:endParaRPr lang="zh-CN" altLang="en-US" sz="3200">
              <a:solidFill>
                <a:schemeClr val="accent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17" name="矩形 416"/>
          <p:cNvSpPr/>
          <p:nvPr/>
        </p:nvSpPr>
        <p:spPr>
          <a:xfrm>
            <a:off x="1441078" y="2045000"/>
            <a:ext cx="2790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Lorem ipsum dolor sit amet, consectetur adipisicing elit, sed do eiusmod tempor</a:t>
            </a:r>
          </a:p>
        </p:txBody>
      </p:sp>
      <p:sp>
        <p:nvSpPr>
          <p:cNvPr id="418" name="文本框 417"/>
          <p:cNvSpPr txBox="1"/>
          <p:nvPr/>
        </p:nvSpPr>
        <p:spPr>
          <a:xfrm>
            <a:off x="1441078" y="3772189"/>
            <a:ext cx="2613601" cy="538609"/>
          </a:xfrm>
          <a:prstGeom prst="rect">
            <a:avLst/>
          </a:prstGeom>
          <a:noFill/>
        </p:spPr>
        <p:txBody>
          <a:bodyPr wrap="none" bIns="0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zh-CN" sz="3200">
                <a:latin typeface="+mn-lt"/>
                <a:cs typeface="+mn-ea"/>
                <a:sym typeface="+mn-lt"/>
              </a:rPr>
              <a:t>YOUR </a:t>
            </a:r>
            <a:r>
              <a:rPr lang="en-US" altLang="zh-CN" sz="320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TITLE</a:t>
            </a:r>
            <a:endParaRPr lang="zh-CN" altLang="en-US" sz="3200">
              <a:solidFill>
                <a:schemeClr val="accent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19" name="矩形 418"/>
          <p:cNvSpPr/>
          <p:nvPr/>
        </p:nvSpPr>
        <p:spPr>
          <a:xfrm>
            <a:off x="1482425" y="4425451"/>
            <a:ext cx="2790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Lorem ipsum dolor sit amet, consectetur adipisicing elit, sed do eiusmod tempor</a:t>
            </a:r>
          </a:p>
        </p:txBody>
      </p:sp>
      <p:pic>
        <p:nvPicPr>
          <p:cNvPr id="420" name="图片 4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8795" y="3767962"/>
            <a:ext cx="3149600" cy="2099733"/>
          </a:xfrm>
          <a:prstGeom prst="rect">
            <a:avLst/>
          </a:prstGeom>
          <a:ln w="38100">
            <a:solidFill>
              <a:srgbClr val="EC9689"/>
            </a:solidFill>
          </a:ln>
        </p:spPr>
      </p:pic>
    </p:spTree>
    <p:extLst>
      <p:ext uri="{BB962C8B-B14F-4D97-AF65-F5344CB8AC3E}">
        <p14:creationId xmlns:p14="http://schemas.microsoft.com/office/powerpoint/2010/main" val="3582499290"/>
      </p:ext>
    </p:extLst>
  </p:cSld>
  <p:clrMapOvr>
    <a:masterClrMapping/>
  </p:clrMapOvr>
  <p:transition spd="slow" advClick="0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4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4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V="1">
            <a:off x="1738087" y="3982"/>
            <a:ext cx="3393812" cy="7859488"/>
            <a:chOff x="8215086" y="-1001488"/>
            <a:chExt cx="3393812" cy="7859488"/>
          </a:xfrm>
        </p:grpSpPr>
        <p:sp>
          <p:nvSpPr>
            <p:cNvPr id="52" name="矩形 51"/>
            <p:cNvSpPr/>
            <p:nvPr/>
          </p:nvSpPr>
          <p:spPr>
            <a:xfrm>
              <a:off x="8548914" y="-188686"/>
              <a:ext cx="180000" cy="6858000"/>
            </a:xfrm>
            <a:prstGeom prst="rect">
              <a:avLst/>
            </a:prstGeom>
            <a:solidFill>
              <a:srgbClr val="F6CBC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8851900" y="-478971"/>
              <a:ext cx="180000" cy="6858000"/>
            </a:xfrm>
            <a:prstGeom prst="rect">
              <a:avLst/>
            </a:prstGeom>
            <a:solidFill>
              <a:srgbClr val="F6CBC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9169400" y="-740228"/>
              <a:ext cx="180000" cy="6858000"/>
            </a:xfrm>
            <a:prstGeom prst="rect">
              <a:avLst/>
            </a:prstGeom>
            <a:solidFill>
              <a:srgbClr val="F6CBC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9486900" y="-972458"/>
              <a:ext cx="180000" cy="6858000"/>
            </a:xfrm>
            <a:prstGeom prst="rect">
              <a:avLst/>
            </a:prstGeom>
            <a:solidFill>
              <a:srgbClr val="F6CBC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9804400" y="-1001488"/>
              <a:ext cx="180000" cy="6858000"/>
            </a:xfrm>
            <a:prstGeom prst="rect">
              <a:avLst/>
            </a:prstGeom>
            <a:solidFill>
              <a:srgbClr val="F6CBC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215086" y="0"/>
              <a:ext cx="180000" cy="6858000"/>
            </a:xfrm>
            <a:prstGeom prst="rect">
              <a:avLst/>
            </a:prstGeom>
            <a:solidFill>
              <a:srgbClr val="F6CBC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215086" y="0"/>
              <a:ext cx="3356814" cy="4898424"/>
            </a:xfrm>
            <a:prstGeom prst="rect">
              <a:avLst/>
            </a:prstGeom>
            <a:solidFill>
              <a:srgbClr val="92A8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9107714" y="1206258"/>
              <a:ext cx="159657" cy="159657"/>
            </a:xfrm>
            <a:prstGeom prst="ellipse">
              <a:avLst/>
            </a:prstGeom>
            <a:solidFill>
              <a:srgbClr val="F7C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9740900" y="1206500"/>
              <a:ext cx="159657" cy="159657"/>
            </a:xfrm>
            <a:prstGeom prst="ellipse">
              <a:avLst/>
            </a:prstGeom>
            <a:solidFill>
              <a:srgbClr val="F7C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10375900" y="1206500"/>
              <a:ext cx="159657" cy="159657"/>
            </a:xfrm>
            <a:prstGeom prst="ellipse">
              <a:avLst/>
            </a:prstGeom>
            <a:solidFill>
              <a:srgbClr val="F7C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5400000">
              <a:off x="10037485" y="4343918"/>
              <a:ext cx="2033814" cy="1109013"/>
            </a:xfrm>
            <a:custGeom>
              <a:avLst/>
              <a:gdLst>
                <a:gd name="connsiteX0" fmla="*/ 1016907 w 2033814"/>
                <a:gd name="connsiteY0" fmla="*/ 0 h 1109013"/>
                <a:gd name="connsiteX1" fmla="*/ 2033814 w 2033814"/>
                <a:gd name="connsiteY1" fmla="*/ 1016907 h 1109013"/>
                <a:gd name="connsiteX2" fmla="*/ 2029163 w 2033814"/>
                <a:gd name="connsiteY2" fmla="*/ 1109013 h 1109013"/>
                <a:gd name="connsiteX3" fmla="*/ 4651 w 2033814"/>
                <a:gd name="connsiteY3" fmla="*/ 1109013 h 1109013"/>
                <a:gd name="connsiteX4" fmla="*/ 0 w 2033814"/>
                <a:gd name="connsiteY4" fmla="*/ 1016907 h 1109013"/>
                <a:gd name="connsiteX5" fmla="*/ 1016907 w 2033814"/>
                <a:gd name="connsiteY5" fmla="*/ 0 h 110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3814" h="1109013">
                  <a:moveTo>
                    <a:pt x="1016907" y="0"/>
                  </a:moveTo>
                  <a:cubicBezTo>
                    <a:pt x="1578529" y="0"/>
                    <a:pt x="2033814" y="455285"/>
                    <a:pt x="2033814" y="1016907"/>
                  </a:cubicBezTo>
                  <a:lnTo>
                    <a:pt x="2029163" y="1109013"/>
                  </a:lnTo>
                  <a:lnTo>
                    <a:pt x="4651" y="1109013"/>
                  </a:lnTo>
                  <a:lnTo>
                    <a:pt x="0" y="1016907"/>
                  </a:lnTo>
                  <a:cubicBezTo>
                    <a:pt x="0" y="455285"/>
                    <a:pt x="455285" y="0"/>
                    <a:pt x="1016907" y="0"/>
                  </a:cubicBezTo>
                  <a:close/>
                </a:path>
              </a:pathLst>
            </a:custGeom>
            <a:solidFill>
              <a:srgbClr val="F6CB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5" name="椭圆 24"/>
          <p:cNvSpPr/>
          <p:nvPr/>
        </p:nvSpPr>
        <p:spPr>
          <a:xfrm>
            <a:off x="9797143" y="5486116"/>
            <a:ext cx="740228" cy="740228"/>
          </a:xfrm>
          <a:prstGeom prst="ellipse">
            <a:avLst/>
          </a:prstGeom>
          <a:solidFill>
            <a:srgbClr val="92A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6775665" y="5682273"/>
            <a:ext cx="347915" cy="347914"/>
          </a:xfrm>
          <a:prstGeom prst="ellipse">
            <a:avLst/>
          </a:prstGeom>
          <a:solidFill>
            <a:srgbClr val="EF9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1" name="Group 4"/>
          <p:cNvGrpSpPr>
            <a:grpSpLocks noChangeAspect="1"/>
          </p:cNvGrpSpPr>
          <p:nvPr/>
        </p:nvGrpSpPr>
        <p:grpSpPr bwMode="auto">
          <a:xfrm flipH="1">
            <a:off x="8904289" y="2029409"/>
            <a:ext cx="6575425" cy="2405063"/>
            <a:chOff x="0" y="145"/>
            <a:chExt cx="4142" cy="1515"/>
          </a:xfrm>
        </p:grpSpPr>
        <p:sp>
          <p:nvSpPr>
            <p:cNvPr id="33" name="Freeform 5"/>
            <p:cNvSpPr>
              <a:spLocks/>
            </p:cNvSpPr>
            <p:nvPr/>
          </p:nvSpPr>
          <p:spPr bwMode="auto">
            <a:xfrm>
              <a:off x="0" y="1562"/>
              <a:ext cx="2957" cy="98"/>
            </a:xfrm>
            <a:custGeom>
              <a:avLst/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0" y="1327"/>
              <a:ext cx="2957" cy="97"/>
            </a:xfrm>
            <a:custGeom>
              <a:avLst/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7"/>
            <p:cNvSpPr>
              <a:spLocks/>
            </p:cNvSpPr>
            <p:nvPr/>
          </p:nvSpPr>
          <p:spPr bwMode="auto">
            <a:xfrm>
              <a:off x="0" y="1089"/>
              <a:ext cx="3549" cy="98"/>
            </a:xfrm>
            <a:custGeom>
              <a:avLst/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0" y="854"/>
              <a:ext cx="3549" cy="97"/>
            </a:xfrm>
            <a:custGeom>
              <a:avLst/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0" y="616"/>
              <a:ext cx="4142" cy="98"/>
            </a:xfrm>
            <a:custGeom>
              <a:avLst/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0" y="381"/>
              <a:ext cx="4142" cy="97"/>
            </a:xfrm>
            <a:custGeom>
              <a:avLst/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0" y="145"/>
              <a:ext cx="4142" cy="97"/>
            </a:xfrm>
            <a:custGeom>
              <a:avLst/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4" name="PA_文本框 69"/>
          <p:cNvSpPr txBox="1"/>
          <p:nvPr>
            <p:custDataLst>
              <p:tags r:id="rId1"/>
            </p:custDataLst>
          </p:nvPr>
        </p:nvSpPr>
        <p:spPr>
          <a:xfrm>
            <a:off x="7955081" y="4410462"/>
            <a:ext cx="2582291" cy="1815882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bg1">
                    <a:lumMod val="95000"/>
                    <a:alpha val="20000"/>
                  </a:schemeClr>
                </a:solidFill>
                <a:cs typeface="+mn-ea"/>
                <a:sym typeface="+mn-lt"/>
              </a:rPr>
              <a:t>U</a:t>
            </a:r>
          </a:p>
        </p:txBody>
      </p:sp>
      <p:sp>
        <p:nvSpPr>
          <p:cNvPr id="40" name="PA_文本框 65"/>
          <p:cNvSpPr txBox="1"/>
          <p:nvPr>
            <p:custDataLst>
              <p:tags r:id="rId2"/>
            </p:custDataLst>
          </p:nvPr>
        </p:nvSpPr>
        <p:spPr>
          <a:xfrm>
            <a:off x="6164097" y="1520391"/>
            <a:ext cx="2582291" cy="1815882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bg1">
                    <a:lumMod val="95000"/>
                    <a:alpha val="20000"/>
                  </a:schemeClr>
                </a:solidFill>
                <a:cs typeface="+mn-ea"/>
                <a:sym typeface="+mn-lt"/>
              </a:rPr>
              <a:t>H</a:t>
            </a:r>
          </a:p>
        </p:txBody>
      </p:sp>
      <p:sp>
        <p:nvSpPr>
          <p:cNvPr id="41" name="PA_文本框 66"/>
          <p:cNvSpPr txBox="1"/>
          <p:nvPr>
            <p:custDataLst>
              <p:tags r:id="rId3"/>
            </p:custDataLst>
          </p:nvPr>
        </p:nvSpPr>
        <p:spPr>
          <a:xfrm>
            <a:off x="6888372" y="2905909"/>
            <a:ext cx="2582291" cy="1815882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bg1">
                    <a:lumMod val="95000"/>
                    <a:alpha val="20000"/>
                  </a:schemeClr>
                </a:solidFill>
                <a:cs typeface="+mn-ea"/>
                <a:sym typeface="+mn-lt"/>
              </a:rPr>
              <a:t>N</a:t>
            </a:r>
          </a:p>
        </p:txBody>
      </p:sp>
      <p:sp>
        <p:nvSpPr>
          <p:cNvPr id="42" name="PA_文本框 67"/>
          <p:cNvSpPr txBox="1"/>
          <p:nvPr>
            <p:custDataLst>
              <p:tags r:id="rId4"/>
            </p:custDataLst>
          </p:nvPr>
        </p:nvSpPr>
        <p:spPr>
          <a:xfrm>
            <a:off x="6164097" y="4410462"/>
            <a:ext cx="2582291" cy="1815882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bg1">
                    <a:lumMod val="95000"/>
                    <a:alpha val="20000"/>
                  </a:schemeClr>
                </a:solidFill>
                <a:cs typeface="+mn-ea"/>
                <a:sym typeface="+mn-lt"/>
              </a:rPr>
              <a:t>O</a:t>
            </a:r>
          </a:p>
        </p:txBody>
      </p:sp>
      <p:sp>
        <p:nvSpPr>
          <p:cNvPr id="43" name="PA_文本框 68"/>
          <p:cNvSpPr txBox="1"/>
          <p:nvPr>
            <p:custDataLst>
              <p:tags r:id="rId5"/>
            </p:custDataLst>
          </p:nvPr>
        </p:nvSpPr>
        <p:spPr>
          <a:xfrm>
            <a:off x="7955081" y="1520391"/>
            <a:ext cx="2582291" cy="1815882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ctr"/>
            <a:r>
              <a:rPr lang="en-US" altLang="zh-CN" sz="11500">
                <a:solidFill>
                  <a:schemeClr val="bg1">
                    <a:lumMod val="95000"/>
                    <a:alpha val="20000"/>
                  </a:schemeClr>
                </a:solidFill>
                <a:cs typeface="+mn-ea"/>
                <a:sym typeface="+mn-lt"/>
              </a:rPr>
              <a:t>A</a:t>
            </a:r>
          </a:p>
        </p:txBody>
      </p:sp>
      <p:sp>
        <p:nvSpPr>
          <p:cNvPr id="44" name="PA_文本框 70"/>
          <p:cNvSpPr txBox="1"/>
          <p:nvPr>
            <p:custDataLst>
              <p:tags r:id="rId6"/>
            </p:custDataLst>
          </p:nvPr>
        </p:nvSpPr>
        <p:spPr>
          <a:xfrm>
            <a:off x="8842641" y="2905909"/>
            <a:ext cx="2582291" cy="1815882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bg1">
                    <a:lumMod val="95000"/>
                    <a:alpha val="20000"/>
                  </a:schemeClr>
                </a:solidFill>
                <a:cs typeface="+mn-ea"/>
                <a:sym typeface="+mn-lt"/>
              </a:rPr>
              <a:t>K</a:t>
            </a:r>
          </a:p>
        </p:txBody>
      </p:sp>
      <p:sp>
        <p:nvSpPr>
          <p:cNvPr id="45" name="PA_文本框 66"/>
          <p:cNvSpPr txBox="1"/>
          <p:nvPr>
            <p:custDataLst>
              <p:tags r:id="rId7"/>
            </p:custDataLst>
          </p:nvPr>
        </p:nvSpPr>
        <p:spPr>
          <a:xfrm>
            <a:off x="4455616" y="-157981"/>
            <a:ext cx="2582291" cy="3724096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ctr"/>
            <a:r>
              <a:rPr lang="en-US" altLang="zh-CN" sz="23900" dirty="0">
                <a:solidFill>
                  <a:schemeClr val="bg1">
                    <a:lumMod val="95000"/>
                    <a:alpha val="20000"/>
                  </a:schemeClr>
                </a:solidFill>
                <a:cs typeface="+mn-ea"/>
                <a:sym typeface="+mn-lt"/>
              </a:rPr>
              <a:t>T</a:t>
            </a:r>
          </a:p>
        </p:txBody>
      </p:sp>
      <p:sp>
        <p:nvSpPr>
          <p:cNvPr id="46" name="PA_文本框 67"/>
          <p:cNvSpPr txBox="1"/>
          <p:nvPr>
            <p:custDataLst>
              <p:tags r:id="rId8"/>
            </p:custDataLst>
          </p:nvPr>
        </p:nvSpPr>
        <p:spPr>
          <a:xfrm>
            <a:off x="4352819" y="4412770"/>
            <a:ext cx="2582291" cy="1815882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bg1">
                    <a:lumMod val="95000"/>
                    <a:alpha val="20000"/>
                  </a:schemeClr>
                </a:solidFill>
                <a:cs typeface="+mn-ea"/>
                <a:sym typeface="+mn-lt"/>
              </a:rPr>
              <a:t>Y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2394166" y="3431621"/>
            <a:ext cx="2009775" cy="133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66898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2768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2531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2206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2554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1662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241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2206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2554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bg1"/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https://www.jpppt.com/ 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bg1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www.Pixabay.com</a:t>
            </a:r>
            <a:r>
              <a:rPr lang="en-US" altLang="ja-JP" sz="2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3C1E99B-F7CB-459B-A348-CDF66B2291AB}"/>
              </a:ext>
            </a:extLst>
          </p:cNvPr>
          <p:cNvSpPr txBox="1"/>
          <p:nvPr/>
        </p:nvSpPr>
        <p:spPr>
          <a:xfrm>
            <a:off x="2506980" y="3182708"/>
            <a:ext cx="76055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ja-JP" sz="1800" dirty="0">
                <a:solidFill>
                  <a:schemeClr val="accent1"/>
                </a:solidFill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s-CO" altLang="ja-JP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</a:t>
            </a:r>
            <a:r>
              <a:rPr lang="en-US" altLang="zh-CN" sz="1800" dirty="0" err="1">
                <a:solidFill>
                  <a:schemeClr val="accent1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slidesfree</a:t>
            </a: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lang="es-CO" altLang="ja-JP" sz="18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lang="es-CO" altLang="ja-JP" sz="1800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lang="es-CO" altLang="ja-JP" sz="18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https://www.youtube.com/channel/UCdDW77rhEfG4hzWmlBBnfTQ</a:t>
            </a:r>
            <a:endParaRPr lang="es-CO" altLang="ja-JP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lang="es-CO" altLang="ja-JP" sz="18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74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F6C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rgbClr val="EC9689"/>
              </a:solidFill>
            </a:endParaRPr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F6C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rgbClr val="EC9689"/>
              </a:solidFill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F6C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rgbClr val="EC9689"/>
              </a:solidFill>
            </a:endParaRPr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rgbClr val="EC9689"/>
              </a:solidFill>
            </a:endParaRPr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F6C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rgbClr val="EC9689"/>
              </a:solidFill>
            </a:endParaRPr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F6C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rgbClr val="EC9689"/>
              </a:solidFill>
            </a:endParaRPr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rgbClr val="EC9689"/>
              </a:solidFill>
            </a:endParaRPr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F6C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C9689"/>
              </a:solidFill>
            </a:endParaRPr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6C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C9689"/>
              </a:solidFill>
            </a:endParaRPr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EC9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EC9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EC9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EC9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EC9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EC9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EC9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EC9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EC9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直角三角形 13"/>
          <p:cNvSpPr/>
          <p:nvPr/>
        </p:nvSpPr>
        <p:spPr>
          <a:xfrm>
            <a:off x="0" y="0"/>
            <a:ext cx="12192000" cy="6858000"/>
          </a:xfrm>
          <a:prstGeom prst="rtTriangle">
            <a:avLst/>
          </a:prstGeom>
          <a:solidFill>
            <a:schemeClr val="accent2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" y="5374967"/>
            <a:ext cx="6575425" cy="153988"/>
          </a:xfrm>
          <a:custGeom>
            <a:avLst/>
            <a:gdLst>
              <a:gd name="T0" fmla="*/ 0 w 2728"/>
              <a:gd name="T1" fmla="*/ 0 h 64"/>
              <a:gd name="T2" fmla="*/ 195 w 2728"/>
              <a:gd name="T3" fmla="*/ 64 h 64"/>
              <a:gd name="T4" fmla="*/ 390 w 2728"/>
              <a:gd name="T5" fmla="*/ 0 h 64"/>
              <a:gd name="T6" fmla="*/ 584 w 2728"/>
              <a:gd name="T7" fmla="*/ 64 h 64"/>
              <a:gd name="T8" fmla="*/ 779 w 2728"/>
              <a:gd name="T9" fmla="*/ 0 h 64"/>
              <a:gd name="T10" fmla="*/ 974 w 2728"/>
              <a:gd name="T11" fmla="*/ 64 h 64"/>
              <a:gd name="T12" fmla="*/ 1169 w 2728"/>
              <a:gd name="T13" fmla="*/ 0 h 64"/>
              <a:gd name="T14" fmla="*/ 1364 w 2728"/>
              <a:gd name="T15" fmla="*/ 64 h 64"/>
              <a:gd name="T16" fmla="*/ 1559 w 2728"/>
              <a:gd name="T17" fmla="*/ 0 h 64"/>
              <a:gd name="T18" fmla="*/ 1753 w 2728"/>
              <a:gd name="T19" fmla="*/ 64 h 64"/>
              <a:gd name="T20" fmla="*/ 1948 w 2728"/>
              <a:gd name="T21" fmla="*/ 0 h 64"/>
              <a:gd name="T22" fmla="*/ 2143 w 2728"/>
              <a:gd name="T23" fmla="*/ 64 h 64"/>
              <a:gd name="T24" fmla="*/ 2338 w 2728"/>
              <a:gd name="T25" fmla="*/ 0 h 64"/>
              <a:gd name="T26" fmla="*/ 2533 w 2728"/>
              <a:gd name="T27" fmla="*/ 64 h 64"/>
              <a:gd name="T28" fmla="*/ 2728 w 2728"/>
              <a:gd name="T29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728" h="64">
                <a:moveTo>
                  <a:pt x="0" y="0"/>
                </a:moveTo>
                <a:cubicBezTo>
                  <a:pt x="97" y="0"/>
                  <a:pt x="97" y="64"/>
                  <a:pt x="195" y="64"/>
                </a:cubicBezTo>
                <a:cubicBezTo>
                  <a:pt x="292" y="64"/>
                  <a:pt x="292" y="0"/>
                  <a:pt x="390" y="0"/>
                </a:cubicBezTo>
                <a:cubicBezTo>
                  <a:pt x="487" y="0"/>
                  <a:pt x="487" y="64"/>
                  <a:pt x="584" y="64"/>
                </a:cubicBezTo>
                <a:cubicBezTo>
                  <a:pt x="682" y="64"/>
                  <a:pt x="682" y="0"/>
                  <a:pt x="779" y="0"/>
                </a:cubicBezTo>
                <a:cubicBezTo>
                  <a:pt x="877" y="0"/>
                  <a:pt x="877" y="64"/>
                  <a:pt x="974" y="64"/>
                </a:cubicBezTo>
                <a:cubicBezTo>
                  <a:pt x="1071" y="64"/>
                  <a:pt x="1071" y="0"/>
                  <a:pt x="1169" y="0"/>
                </a:cubicBezTo>
                <a:cubicBezTo>
                  <a:pt x="1266" y="0"/>
                  <a:pt x="1266" y="64"/>
                  <a:pt x="1364" y="64"/>
                </a:cubicBezTo>
                <a:cubicBezTo>
                  <a:pt x="1461" y="64"/>
                  <a:pt x="1461" y="0"/>
                  <a:pt x="1559" y="0"/>
                </a:cubicBezTo>
                <a:cubicBezTo>
                  <a:pt x="1656" y="0"/>
                  <a:pt x="1656" y="64"/>
                  <a:pt x="1753" y="64"/>
                </a:cubicBezTo>
                <a:cubicBezTo>
                  <a:pt x="1851" y="64"/>
                  <a:pt x="1851" y="0"/>
                  <a:pt x="1948" y="0"/>
                </a:cubicBezTo>
                <a:cubicBezTo>
                  <a:pt x="2046" y="0"/>
                  <a:pt x="2046" y="64"/>
                  <a:pt x="2143" y="64"/>
                </a:cubicBezTo>
                <a:cubicBezTo>
                  <a:pt x="2241" y="64"/>
                  <a:pt x="2241" y="0"/>
                  <a:pt x="2338" y="0"/>
                </a:cubicBezTo>
                <a:cubicBezTo>
                  <a:pt x="2435" y="0"/>
                  <a:pt x="2435" y="64"/>
                  <a:pt x="2533" y="64"/>
                </a:cubicBezTo>
                <a:cubicBezTo>
                  <a:pt x="2630" y="64"/>
                  <a:pt x="2630" y="0"/>
                  <a:pt x="2728" y="0"/>
                </a:cubicBezTo>
              </a:path>
            </a:pathLst>
          </a:custGeom>
          <a:noFill/>
          <a:ln w="49213" cap="flat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804400" y="3276600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215087" y="3276600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 5"/>
          <p:cNvSpPr/>
          <p:nvPr/>
        </p:nvSpPr>
        <p:spPr>
          <a:xfrm rot="5400000">
            <a:off x="3471411" y="1785674"/>
            <a:ext cx="180000" cy="3286651"/>
          </a:xfrm>
          <a:custGeom>
            <a:avLst/>
            <a:gdLst>
              <a:gd name="connsiteX0" fmla="*/ 0 w 180000"/>
              <a:gd name="connsiteY0" fmla="*/ 3286650 h 3286650"/>
              <a:gd name="connsiteX1" fmla="*/ 0 w 180000"/>
              <a:gd name="connsiteY1" fmla="*/ 0 h 3286650"/>
              <a:gd name="connsiteX2" fmla="*/ 180000 w 180000"/>
              <a:gd name="connsiteY2" fmla="*/ 0 h 3286650"/>
              <a:gd name="connsiteX3" fmla="*/ 180000 w 180000"/>
              <a:gd name="connsiteY3" fmla="*/ 3286650 h 3286650"/>
              <a:gd name="connsiteX4" fmla="*/ 0 w 180000"/>
              <a:gd name="connsiteY4" fmla="*/ 3286650 h 328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3286650">
                <a:moveTo>
                  <a:pt x="0" y="3286650"/>
                </a:moveTo>
                <a:lnTo>
                  <a:pt x="0" y="0"/>
                </a:lnTo>
                <a:lnTo>
                  <a:pt x="180000" y="0"/>
                </a:lnTo>
                <a:lnTo>
                  <a:pt x="180000" y="3286650"/>
                </a:lnTo>
                <a:lnTo>
                  <a:pt x="0" y="328665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99695" y="765630"/>
            <a:ext cx="8629324" cy="5326743"/>
          </a:xfrm>
          <a:prstGeom prst="rect">
            <a:avLst/>
          </a:prstGeom>
          <a:solidFill>
            <a:srgbClr val="F6CBC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 rot="5400000">
            <a:off x="1738087" y="3338999"/>
            <a:ext cx="180000" cy="180000"/>
          </a:xfrm>
          <a:custGeom>
            <a:avLst/>
            <a:gdLst>
              <a:gd name="connsiteX0" fmla="*/ 0 w 180000"/>
              <a:gd name="connsiteY0" fmla="*/ 180000 h 180000"/>
              <a:gd name="connsiteX1" fmla="*/ 0 w 180000"/>
              <a:gd name="connsiteY1" fmla="*/ 0 h 180000"/>
              <a:gd name="connsiteX2" fmla="*/ 180000 w 180000"/>
              <a:gd name="connsiteY2" fmla="*/ 0 h 180000"/>
              <a:gd name="connsiteX3" fmla="*/ 180000 w 180000"/>
              <a:gd name="connsiteY3" fmla="*/ 180000 h 180000"/>
              <a:gd name="connsiteX4" fmla="*/ 0 w 180000"/>
              <a:gd name="connsiteY4" fmla="*/ 18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0" y="180000"/>
                </a:moveTo>
                <a:lnTo>
                  <a:pt x="0" y="0"/>
                </a:ln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/>
        </p:nvSpPr>
        <p:spPr>
          <a:xfrm rot="5400000">
            <a:off x="151685" y="1572599"/>
            <a:ext cx="3352800" cy="180000"/>
          </a:xfrm>
          <a:custGeom>
            <a:avLst/>
            <a:gdLst>
              <a:gd name="connsiteX0" fmla="*/ 0 w 3352800"/>
              <a:gd name="connsiteY0" fmla="*/ 180000 h 180000"/>
              <a:gd name="connsiteX1" fmla="*/ 0 w 3352800"/>
              <a:gd name="connsiteY1" fmla="*/ 0 h 180000"/>
              <a:gd name="connsiteX2" fmla="*/ 3352800 w 3352800"/>
              <a:gd name="connsiteY2" fmla="*/ 0 h 180000"/>
              <a:gd name="connsiteX3" fmla="*/ 3352800 w 3352800"/>
              <a:gd name="connsiteY3" fmla="*/ 180000 h 180000"/>
              <a:gd name="connsiteX4" fmla="*/ 0 w 3352800"/>
              <a:gd name="connsiteY4" fmla="*/ 18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180000">
                <a:moveTo>
                  <a:pt x="0" y="180000"/>
                </a:moveTo>
                <a:lnTo>
                  <a:pt x="0" y="0"/>
                </a:lnTo>
                <a:lnTo>
                  <a:pt x="3352800" y="0"/>
                </a:lnTo>
                <a:lnTo>
                  <a:pt x="33528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22874" y="3885365"/>
            <a:ext cx="1123236" cy="1123236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847489" y="5714638"/>
            <a:ext cx="1427843" cy="159899"/>
            <a:chOff x="9107714" y="1206258"/>
            <a:chExt cx="1427843" cy="159899"/>
          </a:xfrm>
          <a:solidFill>
            <a:schemeClr val="accent2"/>
          </a:solidFill>
        </p:grpSpPr>
        <p:sp>
          <p:nvSpPr>
            <p:cNvPr id="19" name="椭圆 18"/>
            <p:cNvSpPr/>
            <p:nvPr/>
          </p:nvSpPr>
          <p:spPr>
            <a:xfrm>
              <a:off x="9107714" y="1206258"/>
              <a:ext cx="159657" cy="1596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9740900" y="1206500"/>
              <a:ext cx="159657" cy="1596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10375900" y="1206500"/>
              <a:ext cx="159657" cy="15965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7244320" y="1310703"/>
            <a:ext cx="3545593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7244320" y="1625600"/>
            <a:ext cx="3545593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7244320" y="1943100"/>
            <a:ext cx="3545593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7244320" y="2260600"/>
            <a:ext cx="3545593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7244320" y="2578100"/>
            <a:ext cx="3545593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7244320" y="2895600"/>
            <a:ext cx="3545593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7244320" y="3213100"/>
            <a:ext cx="3545593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7244320" y="3530600"/>
            <a:ext cx="3545593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244320" y="3848100"/>
            <a:ext cx="3545593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244320" y="4165600"/>
            <a:ext cx="3545593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244320" y="4483100"/>
            <a:ext cx="3545593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7244320" y="4800600"/>
            <a:ext cx="3545593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7244320" y="5118100"/>
            <a:ext cx="3545593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7244320" y="5435600"/>
            <a:ext cx="3545593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7244320" y="5753100"/>
            <a:ext cx="3545593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453" y="1043364"/>
            <a:ext cx="3164367" cy="4771270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sp>
        <p:nvSpPr>
          <p:cNvPr id="43" name="椭圆 42"/>
          <p:cNvSpPr/>
          <p:nvPr/>
        </p:nvSpPr>
        <p:spPr>
          <a:xfrm>
            <a:off x="11129019" y="208857"/>
            <a:ext cx="347915" cy="347914"/>
          </a:xfrm>
          <a:prstGeom prst="ellipse">
            <a:avLst/>
          </a:prstGeom>
          <a:solidFill>
            <a:srgbClr val="EF9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任意多边形 43"/>
          <p:cNvSpPr/>
          <p:nvPr/>
        </p:nvSpPr>
        <p:spPr>
          <a:xfrm rot="18900000" flipH="1">
            <a:off x="2867296" y="1407558"/>
            <a:ext cx="1052629" cy="1051602"/>
          </a:xfrm>
          <a:custGeom>
            <a:avLst/>
            <a:gdLst>
              <a:gd name="connsiteX0" fmla="*/ 146050 w 3840564"/>
              <a:gd name="connsiteY0" fmla="*/ 1184213 h 3836816"/>
              <a:gd name="connsiteX1" fmla="*/ 146050 w 3840564"/>
              <a:gd name="connsiteY1" fmla="*/ 2652603 h 3836816"/>
              <a:gd name="connsiteX2" fmla="*/ 86332 w 3840564"/>
              <a:gd name="connsiteY2" fmla="*/ 2489441 h 3836816"/>
              <a:gd name="connsiteX3" fmla="*/ 0 w 3840564"/>
              <a:gd name="connsiteY3" fmla="*/ 1918408 h 3836816"/>
              <a:gd name="connsiteX4" fmla="*/ 86332 w 3840564"/>
              <a:gd name="connsiteY4" fmla="*/ 1347375 h 3836816"/>
              <a:gd name="connsiteX5" fmla="*/ 3635548 w 3840564"/>
              <a:gd name="connsiteY5" fmla="*/ 1058621 h 3836816"/>
              <a:gd name="connsiteX6" fmla="*/ 3689659 w 3840564"/>
              <a:gd name="connsiteY6" fmla="*/ 1170948 h 3836816"/>
              <a:gd name="connsiteX7" fmla="*/ 3840564 w 3840564"/>
              <a:gd name="connsiteY7" fmla="*/ 1918408 h 3836816"/>
              <a:gd name="connsiteX8" fmla="*/ 3689659 w 3840564"/>
              <a:gd name="connsiteY8" fmla="*/ 2665868 h 3836816"/>
              <a:gd name="connsiteX9" fmla="*/ 3635548 w 3840564"/>
              <a:gd name="connsiteY9" fmla="*/ 2778195 h 3836816"/>
              <a:gd name="connsiteX10" fmla="*/ 571345 w 3840564"/>
              <a:gd name="connsiteY10" fmla="*/ 552469 h 3836816"/>
              <a:gd name="connsiteX11" fmla="*/ 571345 w 3840564"/>
              <a:gd name="connsiteY11" fmla="*/ 3284347 h 3836816"/>
              <a:gd name="connsiteX12" fmla="*/ 562438 w 3840564"/>
              <a:gd name="connsiteY12" fmla="*/ 3276252 h 3836816"/>
              <a:gd name="connsiteX13" fmla="*/ 327954 w 3840564"/>
              <a:gd name="connsiteY13" fmla="*/ 2992056 h 3836816"/>
              <a:gd name="connsiteX14" fmla="*/ 279245 w 3840564"/>
              <a:gd name="connsiteY14" fmla="*/ 2911878 h 3836816"/>
              <a:gd name="connsiteX15" fmla="*/ 279245 w 3840564"/>
              <a:gd name="connsiteY15" fmla="*/ 924938 h 3836816"/>
              <a:gd name="connsiteX16" fmla="*/ 327954 w 3840564"/>
              <a:gd name="connsiteY16" fmla="*/ 844760 h 3836816"/>
              <a:gd name="connsiteX17" fmla="*/ 562438 w 3840564"/>
              <a:gd name="connsiteY17" fmla="*/ 560564 h 3836816"/>
              <a:gd name="connsiteX18" fmla="*/ 3216011 w 3840564"/>
              <a:gd name="connsiteY18" fmla="*/ 504110 h 3836816"/>
              <a:gd name="connsiteX19" fmla="*/ 3278126 w 3840564"/>
              <a:gd name="connsiteY19" fmla="*/ 560564 h 3836816"/>
              <a:gd name="connsiteX20" fmla="*/ 3402065 w 3840564"/>
              <a:gd name="connsiteY20" fmla="*/ 696931 h 3836816"/>
              <a:gd name="connsiteX21" fmla="*/ 3508111 w 3840564"/>
              <a:gd name="connsiteY21" fmla="*/ 838744 h 3836816"/>
              <a:gd name="connsiteX22" fmla="*/ 3508111 w 3840564"/>
              <a:gd name="connsiteY22" fmla="*/ 2998073 h 3836816"/>
              <a:gd name="connsiteX23" fmla="*/ 3402065 w 3840564"/>
              <a:gd name="connsiteY23" fmla="*/ 3139885 h 3836816"/>
              <a:gd name="connsiteX24" fmla="*/ 3278126 w 3840564"/>
              <a:gd name="connsiteY24" fmla="*/ 3276252 h 3836816"/>
              <a:gd name="connsiteX25" fmla="*/ 3216011 w 3840564"/>
              <a:gd name="connsiteY25" fmla="*/ 3332706 h 3836816"/>
              <a:gd name="connsiteX26" fmla="*/ 990883 w 3840564"/>
              <a:gd name="connsiteY26" fmla="*/ 238447 h 3836816"/>
              <a:gd name="connsiteX27" fmla="*/ 990883 w 3840564"/>
              <a:gd name="connsiteY27" fmla="*/ 3598369 h 3836816"/>
              <a:gd name="connsiteX28" fmla="*/ 846634 w 3840564"/>
              <a:gd name="connsiteY28" fmla="*/ 3510736 h 3836816"/>
              <a:gd name="connsiteX29" fmla="*/ 698805 w 3840564"/>
              <a:gd name="connsiteY29" fmla="*/ 3400191 h 3836816"/>
              <a:gd name="connsiteX30" fmla="*/ 698783 w 3840564"/>
              <a:gd name="connsiteY30" fmla="*/ 3400171 h 3836816"/>
              <a:gd name="connsiteX31" fmla="*/ 698783 w 3840564"/>
              <a:gd name="connsiteY31" fmla="*/ 436645 h 3836816"/>
              <a:gd name="connsiteX32" fmla="*/ 698805 w 3840564"/>
              <a:gd name="connsiteY32" fmla="*/ 436625 h 3836816"/>
              <a:gd name="connsiteX33" fmla="*/ 846634 w 3840564"/>
              <a:gd name="connsiteY33" fmla="*/ 326080 h 3836816"/>
              <a:gd name="connsiteX34" fmla="*/ 2796472 w 3840564"/>
              <a:gd name="connsiteY34" fmla="*/ 211044 h 3836816"/>
              <a:gd name="connsiteX35" fmla="*/ 2835602 w 3840564"/>
              <a:gd name="connsiteY35" fmla="*/ 229894 h 3836816"/>
              <a:gd name="connsiteX36" fmla="*/ 2993930 w 3840564"/>
              <a:gd name="connsiteY36" fmla="*/ 326080 h 3836816"/>
              <a:gd name="connsiteX37" fmla="*/ 3088572 w 3840564"/>
              <a:gd name="connsiteY37" fmla="*/ 396852 h 3836816"/>
              <a:gd name="connsiteX38" fmla="*/ 3088572 w 3840564"/>
              <a:gd name="connsiteY38" fmla="*/ 3439964 h 3836816"/>
              <a:gd name="connsiteX39" fmla="*/ 2993930 w 3840564"/>
              <a:gd name="connsiteY39" fmla="*/ 3510736 h 3836816"/>
              <a:gd name="connsiteX40" fmla="*/ 2835602 w 3840564"/>
              <a:gd name="connsiteY40" fmla="*/ 3606922 h 3836816"/>
              <a:gd name="connsiteX41" fmla="*/ 2796472 w 3840564"/>
              <a:gd name="connsiteY41" fmla="*/ 3625772 h 3836816"/>
              <a:gd name="connsiteX42" fmla="*/ 1410421 w 3840564"/>
              <a:gd name="connsiteY42" fmla="*/ 68729 h 3836816"/>
              <a:gd name="connsiteX43" fmla="*/ 1410421 w 3840564"/>
              <a:gd name="connsiteY43" fmla="*/ 3768087 h 3836816"/>
              <a:gd name="connsiteX44" fmla="*/ 1349249 w 3840564"/>
              <a:gd name="connsiteY44" fmla="*/ 3752358 h 3836816"/>
              <a:gd name="connsiteX45" fmla="*/ 1172822 w 3840564"/>
              <a:gd name="connsiteY45" fmla="*/ 3687785 h 3836816"/>
              <a:gd name="connsiteX46" fmla="*/ 1118321 w 3840564"/>
              <a:gd name="connsiteY46" fmla="*/ 3661531 h 3836816"/>
              <a:gd name="connsiteX47" fmla="*/ 1118321 w 3840564"/>
              <a:gd name="connsiteY47" fmla="*/ 175286 h 3836816"/>
              <a:gd name="connsiteX48" fmla="*/ 1172822 w 3840564"/>
              <a:gd name="connsiteY48" fmla="*/ 149031 h 3836816"/>
              <a:gd name="connsiteX49" fmla="*/ 1349249 w 3840564"/>
              <a:gd name="connsiteY49" fmla="*/ 84458 h 3836816"/>
              <a:gd name="connsiteX50" fmla="*/ 2376935 w 3840564"/>
              <a:gd name="connsiteY50" fmla="*/ 55049 h 3836816"/>
              <a:gd name="connsiteX51" fmla="*/ 2491315 w 3840564"/>
              <a:gd name="connsiteY51" fmla="*/ 84459 h 3836816"/>
              <a:gd name="connsiteX52" fmla="*/ 2667742 w 3840564"/>
              <a:gd name="connsiteY52" fmla="*/ 149032 h 3836816"/>
              <a:gd name="connsiteX53" fmla="*/ 2669035 w 3840564"/>
              <a:gd name="connsiteY53" fmla="*/ 149655 h 3836816"/>
              <a:gd name="connsiteX54" fmla="*/ 2669035 w 3840564"/>
              <a:gd name="connsiteY54" fmla="*/ 3687163 h 3836816"/>
              <a:gd name="connsiteX55" fmla="*/ 2667742 w 3840564"/>
              <a:gd name="connsiteY55" fmla="*/ 3687786 h 3836816"/>
              <a:gd name="connsiteX56" fmla="*/ 2491315 w 3840564"/>
              <a:gd name="connsiteY56" fmla="*/ 3752359 h 3836816"/>
              <a:gd name="connsiteX57" fmla="*/ 2376935 w 3840564"/>
              <a:gd name="connsiteY57" fmla="*/ 3781770 h 3836816"/>
              <a:gd name="connsiteX58" fmla="*/ 1829959 w 3840564"/>
              <a:gd name="connsiteY58" fmla="*/ 2687 h 3836816"/>
              <a:gd name="connsiteX59" fmla="*/ 1829959 w 3840564"/>
              <a:gd name="connsiteY59" fmla="*/ 3834129 h 3836816"/>
              <a:gd name="connsiteX60" fmla="*/ 1723944 w 3840564"/>
              <a:gd name="connsiteY60" fmla="*/ 3828776 h 3836816"/>
              <a:gd name="connsiteX61" fmla="*/ 1537859 w 3840564"/>
              <a:gd name="connsiteY61" fmla="*/ 3800376 h 3836816"/>
              <a:gd name="connsiteX62" fmla="*/ 1537859 w 3840564"/>
              <a:gd name="connsiteY62" fmla="*/ 36440 h 3836816"/>
              <a:gd name="connsiteX63" fmla="*/ 1723944 w 3840564"/>
              <a:gd name="connsiteY63" fmla="*/ 8040 h 3836816"/>
              <a:gd name="connsiteX64" fmla="*/ 1957397 w 3840564"/>
              <a:gd name="connsiteY64" fmla="*/ 0 h 3836816"/>
              <a:gd name="connsiteX65" fmla="*/ 2116620 w 3840564"/>
              <a:gd name="connsiteY65" fmla="*/ 8040 h 3836816"/>
              <a:gd name="connsiteX66" fmla="*/ 2249497 w 3840564"/>
              <a:gd name="connsiteY66" fmla="*/ 28319 h 3836816"/>
              <a:gd name="connsiteX67" fmla="*/ 2249497 w 3840564"/>
              <a:gd name="connsiteY67" fmla="*/ 3808497 h 3836816"/>
              <a:gd name="connsiteX68" fmla="*/ 2116620 w 3840564"/>
              <a:gd name="connsiteY68" fmla="*/ 3828776 h 3836816"/>
              <a:gd name="connsiteX69" fmla="*/ 1957397 w 3840564"/>
              <a:gd name="connsiteY69" fmla="*/ 3836816 h 383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3840564" h="3836816">
                <a:moveTo>
                  <a:pt x="146050" y="1184213"/>
                </a:moveTo>
                <a:lnTo>
                  <a:pt x="146050" y="2652603"/>
                </a:lnTo>
                <a:lnTo>
                  <a:pt x="86332" y="2489441"/>
                </a:lnTo>
                <a:cubicBezTo>
                  <a:pt x="30225" y="2309052"/>
                  <a:pt x="0" y="2117260"/>
                  <a:pt x="0" y="1918408"/>
                </a:cubicBezTo>
                <a:cubicBezTo>
                  <a:pt x="0" y="1719557"/>
                  <a:pt x="30225" y="1527764"/>
                  <a:pt x="86332" y="1347375"/>
                </a:cubicBezTo>
                <a:close/>
                <a:moveTo>
                  <a:pt x="3635548" y="1058621"/>
                </a:moveTo>
                <a:lnTo>
                  <a:pt x="3689659" y="1170948"/>
                </a:lnTo>
                <a:cubicBezTo>
                  <a:pt x="3786830" y="1400687"/>
                  <a:pt x="3840564" y="1653273"/>
                  <a:pt x="3840564" y="1918408"/>
                </a:cubicBezTo>
                <a:cubicBezTo>
                  <a:pt x="3840564" y="2183544"/>
                  <a:pt x="3786830" y="2436129"/>
                  <a:pt x="3689659" y="2665868"/>
                </a:cubicBezTo>
                <a:lnTo>
                  <a:pt x="3635548" y="2778195"/>
                </a:lnTo>
                <a:close/>
                <a:moveTo>
                  <a:pt x="571345" y="552469"/>
                </a:moveTo>
                <a:lnTo>
                  <a:pt x="571345" y="3284347"/>
                </a:lnTo>
                <a:lnTo>
                  <a:pt x="562438" y="3276252"/>
                </a:lnTo>
                <a:cubicBezTo>
                  <a:pt x="475562" y="3189377"/>
                  <a:pt x="396972" y="3094216"/>
                  <a:pt x="327954" y="2992056"/>
                </a:cubicBezTo>
                <a:lnTo>
                  <a:pt x="279245" y="2911878"/>
                </a:lnTo>
                <a:lnTo>
                  <a:pt x="279245" y="924938"/>
                </a:lnTo>
                <a:lnTo>
                  <a:pt x="327954" y="844760"/>
                </a:lnTo>
                <a:cubicBezTo>
                  <a:pt x="396972" y="742601"/>
                  <a:pt x="475562" y="647440"/>
                  <a:pt x="562438" y="560564"/>
                </a:cubicBezTo>
                <a:close/>
                <a:moveTo>
                  <a:pt x="3216011" y="504110"/>
                </a:moveTo>
                <a:lnTo>
                  <a:pt x="3278126" y="560564"/>
                </a:lnTo>
                <a:cubicBezTo>
                  <a:pt x="3321564" y="604002"/>
                  <a:pt x="3362930" y="649511"/>
                  <a:pt x="3402065" y="696931"/>
                </a:cubicBezTo>
                <a:lnTo>
                  <a:pt x="3508111" y="838744"/>
                </a:lnTo>
                <a:lnTo>
                  <a:pt x="3508111" y="2998073"/>
                </a:lnTo>
                <a:lnTo>
                  <a:pt x="3402065" y="3139885"/>
                </a:lnTo>
                <a:cubicBezTo>
                  <a:pt x="3362930" y="3187305"/>
                  <a:pt x="3321564" y="3232815"/>
                  <a:pt x="3278126" y="3276252"/>
                </a:cubicBezTo>
                <a:lnTo>
                  <a:pt x="3216011" y="3332706"/>
                </a:lnTo>
                <a:close/>
                <a:moveTo>
                  <a:pt x="990883" y="238447"/>
                </a:moveTo>
                <a:lnTo>
                  <a:pt x="990883" y="3598369"/>
                </a:lnTo>
                <a:lnTo>
                  <a:pt x="846634" y="3510736"/>
                </a:lnTo>
                <a:cubicBezTo>
                  <a:pt x="795554" y="3476227"/>
                  <a:pt x="746224" y="3439325"/>
                  <a:pt x="698805" y="3400191"/>
                </a:cubicBezTo>
                <a:lnTo>
                  <a:pt x="698783" y="3400171"/>
                </a:lnTo>
                <a:lnTo>
                  <a:pt x="698783" y="436645"/>
                </a:lnTo>
                <a:lnTo>
                  <a:pt x="698805" y="436625"/>
                </a:lnTo>
                <a:cubicBezTo>
                  <a:pt x="746224" y="397491"/>
                  <a:pt x="795554" y="360589"/>
                  <a:pt x="846634" y="326080"/>
                </a:cubicBezTo>
                <a:close/>
                <a:moveTo>
                  <a:pt x="2796472" y="211044"/>
                </a:moveTo>
                <a:lnTo>
                  <a:pt x="2835602" y="229894"/>
                </a:lnTo>
                <a:cubicBezTo>
                  <a:pt x="2890020" y="259456"/>
                  <a:pt x="2942850" y="291571"/>
                  <a:pt x="2993930" y="326080"/>
                </a:cubicBezTo>
                <a:lnTo>
                  <a:pt x="3088572" y="396852"/>
                </a:lnTo>
                <a:lnTo>
                  <a:pt x="3088572" y="3439964"/>
                </a:lnTo>
                <a:lnTo>
                  <a:pt x="2993930" y="3510736"/>
                </a:lnTo>
                <a:cubicBezTo>
                  <a:pt x="2942850" y="3545245"/>
                  <a:pt x="2890020" y="3577361"/>
                  <a:pt x="2835602" y="3606922"/>
                </a:cubicBezTo>
                <a:lnTo>
                  <a:pt x="2796472" y="3625772"/>
                </a:lnTo>
                <a:close/>
                <a:moveTo>
                  <a:pt x="1410421" y="68729"/>
                </a:moveTo>
                <a:lnTo>
                  <a:pt x="1410421" y="3768087"/>
                </a:lnTo>
                <a:lnTo>
                  <a:pt x="1349249" y="3752358"/>
                </a:lnTo>
                <a:cubicBezTo>
                  <a:pt x="1289119" y="3733656"/>
                  <a:pt x="1230256" y="3712078"/>
                  <a:pt x="1172822" y="3687785"/>
                </a:cubicBezTo>
                <a:lnTo>
                  <a:pt x="1118321" y="3661531"/>
                </a:lnTo>
                <a:lnTo>
                  <a:pt x="1118321" y="175286"/>
                </a:lnTo>
                <a:lnTo>
                  <a:pt x="1172822" y="149031"/>
                </a:lnTo>
                <a:cubicBezTo>
                  <a:pt x="1230256" y="124738"/>
                  <a:pt x="1289119" y="103160"/>
                  <a:pt x="1349249" y="84458"/>
                </a:cubicBezTo>
                <a:close/>
                <a:moveTo>
                  <a:pt x="2376935" y="55049"/>
                </a:moveTo>
                <a:lnTo>
                  <a:pt x="2491315" y="84459"/>
                </a:lnTo>
                <a:cubicBezTo>
                  <a:pt x="2551444" y="103161"/>
                  <a:pt x="2610307" y="124739"/>
                  <a:pt x="2667742" y="149032"/>
                </a:cubicBezTo>
                <a:lnTo>
                  <a:pt x="2669035" y="149655"/>
                </a:lnTo>
                <a:lnTo>
                  <a:pt x="2669035" y="3687163"/>
                </a:lnTo>
                <a:lnTo>
                  <a:pt x="2667742" y="3687786"/>
                </a:lnTo>
                <a:cubicBezTo>
                  <a:pt x="2610307" y="3712079"/>
                  <a:pt x="2551444" y="3733657"/>
                  <a:pt x="2491315" y="3752359"/>
                </a:cubicBezTo>
                <a:lnTo>
                  <a:pt x="2376935" y="3781770"/>
                </a:lnTo>
                <a:close/>
                <a:moveTo>
                  <a:pt x="1829959" y="2687"/>
                </a:moveTo>
                <a:lnTo>
                  <a:pt x="1829959" y="3834129"/>
                </a:lnTo>
                <a:lnTo>
                  <a:pt x="1723944" y="3828776"/>
                </a:lnTo>
                <a:lnTo>
                  <a:pt x="1537859" y="3800376"/>
                </a:lnTo>
                <a:lnTo>
                  <a:pt x="1537859" y="36440"/>
                </a:lnTo>
                <a:lnTo>
                  <a:pt x="1723944" y="8040"/>
                </a:lnTo>
                <a:close/>
                <a:moveTo>
                  <a:pt x="1957397" y="0"/>
                </a:moveTo>
                <a:lnTo>
                  <a:pt x="2116620" y="8040"/>
                </a:lnTo>
                <a:lnTo>
                  <a:pt x="2249497" y="28319"/>
                </a:lnTo>
                <a:lnTo>
                  <a:pt x="2249497" y="3808497"/>
                </a:lnTo>
                <a:lnTo>
                  <a:pt x="2116620" y="3828776"/>
                </a:lnTo>
                <a:lnTo>
                  <a:pt x="1957397" y="383681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952592" y="1569158"/>
            <a:ext cx="2613601" cy="538609"/>
          </a:xfrm>
          <a:prstGeom prst="rect">
            <a:avLst/>
          </a:prstGeom>
          <a:noFill/>
        </p:spPr>
        <p:txBody>
          <a:bodyPr wrap="none" bIns="0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zh-CN" sz="3200" dirty="0">
                <a:solidFill>
                  <a:srgbClr val="42406F"/>
                </a:solidFill>
                <a:latin typeface="+mn-lt"/>
                <a:cs typeface="+mn-ea"/>
                <a:sym typeface="+mn-lt"/>
              </a:rPr>
              <a:t>YOUR TITLE</a:t>
            </a:r>
            <a:endParaRPr lang="zh-CN" altLang="en-US" sz="3200" dirty="0">
              <a:solidFill>
                <a:srgbClr val="42406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009648" y="2108014"/>
            <a:ext cx="3570515" cy="477054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r>
              <a:rPr lang="en-US" altLang="zh-CN" sz="1400" b="1" dirty="0">
                <a:solidFill>
                  <a:srgbClr val="42406F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7" name="矩形 46"/>
          <p:cNvSpPr/>
          <p:nvPr/>
        </p:nvSpPr>
        <p:spPr>
          <a:xfrm>
            <a:off x="2956543" y="2671181"/>
            <a:ext cx="39029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42406F"/>
                </a:solidFill>
                <a:cs typeface="+mn-ea"/>
                <a:sym typeface="+mn-lt"/>
              </a:rPr>
              <a:t>Lorem ipsum dolor sit amet, consectetur adipisicing elit, sed do eiusmod tempor incididunt ut labore et dolore magna aliqua.</a:t>
            </a:r>
            <a:endParaRPr lang="en-US" altLang="zh-CN" sz="1200" dirty="0">
              <a:solidFill>
                <a:srgbClr val="42406F"/>
              </a:solidFill>
              <a:cs typeface="+mn-ea"/>
              <a:sym typeface="+mn-lt"/>
            </a:endParaRPr>
          </a:p>
          <a:p>
            <a:endParaRPr lang="zh-CN" altLang="en-US" sz="1200" dirty="0">
              <a:solidFill>
                <a:srgbClr val="42406F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42406F"/>
                </a:solidFill>
                <a:cs typeface="+mn-ea"/>
                <a:sym typeface="+mn-lt"/>
              </a:rPr>
              <a:t>Ut enim ad minim veniam, quis nostrud exercitation ullamco laboris nisi ut aliquip ex ea commodo consequat. </a:t>
            </a:r>
            <a:endParaRPr lang="en-US" altLang="zh-CN" sz="1200" dirty="0">
              <a:solidFill>
                <a:srgbClr val="42406F"/>
              </a:solidFill>
              <a:cs typeface="+mn-ea"/>
              <a:sym typeface="+mn-lt"/>
            </a:endParaRPr>
          </a:p>
          <a:p>
            <a:endParaRPr lang="zh-CN" altLang="en-US" sz="1200" dirty="0">
              <a:solidFill>
                <a:srgbClr val="42406F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42406F"/>
                </a:solidFill>
                <a:cs typeface="+mn-ea"/>
                <a:sym typeface="+mn-lt"/>
              </a:rPr>
              <a:t>Duis aute irure dolor in reprehenderit in voluptate velit esse cillum dolore eu fugiat nulla pariatur. </a:t>
            </a:r>
          </a:p>
          <a:p>
            <a:r>
              <a:rPr lang="zh-CN" altLang="en-US" sz="1200" dirty="0">
                <a:solidFill>
                  <a:srgbClr val="42406F"/>
                </a:solidFill>
                <a:cs typeface="+mn-ea"/>
                <a:sym typeface="+mn-lt"/>
              </a:rPr>
              <a:t> sunt in culpa qui officia deserunt mollit anim id est laborum.</a:t>
            </a:r>
          </a:p>
        </p:txBody>
      </p:sp>
    </p:spTree>
    <p:extLst>
      <p:ext uri="{BB962C8B-B14F-4D97-AF65-F5344CB8AC3E}">
        <p14:creationId xmlns:p14="http://schemas.microsoft.com/office/powerpoint/2010/main" val="222928749"/>
      </p:ext>
    </p:extLst>
  </p:cSld>
  <p:clrMapOvr>
    <a:masterClrMapping/>
  </p:clrMapOvr>
  <p:transition spd="slow" advClick="0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rgbClr val="EF9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rgbClr val="EF9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EF9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rgbClr val="EF9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EF9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EF9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EF9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EF9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EF9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8100" y="2000250"/>
            <a:ext cx="1314451" cy="1593850"/>
            <a:chOff x="-38100" y="2000250"/>
            <a:chExt cx="1314450" cy="159385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-38100" y="2000250"/>
              <a:ext cx="131445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-38100" y="2324100"/>
              <a:ext cx="131445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-38100" y="2641600"/>
              <a:ext cx="131445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-38100" y="2959100"/>
              <a:ext cx="131445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-38100" y="3276600"/>
              <a:ext cx="131445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-38100" y="3594100"/>
              <a:ext cx="131445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9084128" y="5178781"/>
            <a:ext cx="1466851" cy="1466850"/>
          </a:xfrm>
          <a:prstGeom prst="rect">
            <a:avLst/>
          </a:prstGeom>
          <a:noFill/>
          <a:ln w="635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738087" y="3300899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任意多边形 54"/>
          <p:cNvSpPr/>
          <p:nvPr/>
        </p:nvSpPr>
        <p:spPr>
          <a:xfrm rot="5400000">
            <a:off x="10148921" y="2274209"/>
            <a:ext cx="180000" cy="2309585"/>
          </a:xfrm>
          <a:custGeom>
            <a:avLst/>
            <a:gdLst>
              <a:gd name="connsiteX0" fmla="*/ 0 w 180000"/>
              <a:gd name="connsiteY0" fmla="*/ 2309585 h 2309585"/>
              <a:gd name="connsiteX1" fmla="*/ 0 w 180000"/>
              <a:gd name="connsiteY1" fmla="*/ 0 h 2309585"/>
              <a:gd name="connsiteX2" fmla="*/ 180000 w 180000"/>
              <a:gd name="connsiteY2" fmla="*/ 0 h 2309585"/>
              <a:gd name="connsiteX3" fmla="*/ 180000 w 180000"/>
              <a:gd name="connsiteY3" fmla="*/ 2309585 h 2309585"/>
              <a:gd name="connsiteX4" fmla="*/ 0 w 180000"/>
              <a:gd name="connsiteY4" fmla="*/ 2309585 h 230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2309585">
                <a:moveTo>
                  <a:pt x="0" y="2309585"/>
                </a:moveTo>
                <a:lnTo>
                  <a:pt x="0" y="0"/>
                </a:lnTo>
                <a:lnTo>
                  <a:pt x="180000" y="0"/>
                </a:lnTo>
                <a:lnTo>
                  <a:pt x="180000" y="2309585"/>
                </a:lnTo>
                <a:lnTo>
                  <a:pt x="0" y="2309585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215087" y="0"/>
            <a:ext cx="180000" cy="6858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82857" y="1799773"/>
            <a:ext cx="869043" cy="50582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077299" y="765630"/>
            <a:ext cx="8629324" cy="532674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任意多边形 41"/>
          <p:cNvSpPr/>
          <p:nvPr/>
        </p:nvSpPr>
        <p:spPr>
          <a:xfrm>
            <a:off x="9804400" y="472428"/>
            <a:ext cx="180000" cy="180000"/>
          </a:xfrm>
          <a:custGeom>
            <a:avLst/>
            <a:gdLst>
              <a:gd name="connsiteX0" fmla="*/ 0 w 180000"/>
              <a:gd name="connsiteY0" fmla="*/ 0 h 180000"/>
              <a:gd name="connsiteX1" fmla="*/ 180000 w 180000"/>
              <a:gd name="connsiteY1" fmla="*/ 0 h 180000"/>
              <a:gd name="connsiteX2" fmla="*/ 180000 w 180000"/>
              <a:gd name="connsiteY2" fmla="*/ 180000 h 180000"/>
              <a:gd name="connsiteX3" fmla="*/ 0 w 180000"/>
              <a:gd name="connsiteY3" fmla="*/ 180000 h 180000"/>
              <a:gd name="connsiteX4" fmla="*/ 0 w 180000"/>
              <a:gd name="connsiteY4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9804400" y="0"/>
            <a:ext cx="180000" cy="472428"/>
          </a:xfrm>
          <a:custGeom>
            <a:avLst/>
            <a:gdLst>
              <a:gd name="connsiteX0" fmla="*/ 0 w 180000"/>
              <a:gd name="connsiteY0" fmla="*/ 0 h 472428"/>
              <a:gd name="connsiteX1" fmla="*/ 180000 w 180000"/>
              <a:gd name="connsiteY1" fmla="*/ 0 h 472428"/>
              <a:gd name="connsiteX2" fmla="*/ 180000 w 180000"/>
              <a:gd name="connsiteY2" fmla="*/ 472428 h 472428"/>
              <a:gd name="connsiteX3" fmla="*/ 0 w 180000"/>
              <a:gd name="connsiteY3" fmla="*/ 472428 h 472428"/>
              <a:gd name="connsiteX4" fmla="*/ 0 w 180000"/>
              <a:gd name="connsiteY4" fmla="*/ 0 h 4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472428">
                <a:moveTo>
                  <a:pt x="0" y="0"/>
                </a:moveTo>
                <a:lnTo>
                  <a:pt x="180000" y="0"/>
                </a:lnTo>
                <a:lnTo>
                  <a:pt x="180000" y="472428"/>
                </a:lnTo>
                <a:lnTo>
                  <a:pt x="0" y="472428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任意多边形 50"/>
          <p:cNvSpPr/>
          <p:nvPr/>
        </p:nvSpPr>
        <p:spPr>
          <a:xfrm>
            <a:off x="11393715" y="472428"/>
            <a:ext cx="180000" cy="180000"/>
          </a:xfrm>
          <a:custGeom>
            <a:avLst/>
            <a:gdLst>
              <a:gd name="connsiteX0" fmla="*/ 0 w 180000"/>
              <a:gd name="connsiteY0" fmla="*/ 0 h 180000"/>
              <a:gd name="connsiteX1" fmla="*/ 180000 w 180000"/>
              <a:gd name="connsiteY1" fmla="*/ 0 h 180000"/>
              <a:gd name="connsiteX2" fmla="*/ 180000 w 180000"/>
              <a:gd name="connsiteY2" fmla="*/ 180000 h 180000"/>
              <a:gd name="connsiteX3" fmla="*/ 0 w 180000"/>
              <a:gd name="connsiteY3" fmla="*/ 180000 h 180000"/>
              <a:gd name="connsiteX4" fmla="*/ 0 w 180000"/>
              <a:gd name="connsiteY4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任意多边形 48"/>
          <p:cNvSpPr/>
          <p:nvPr/>
        </p:nvSpPr>
        <p:spPr>
          <a:xfrm>
            <a:off x="9984400" y="472428"/>
            <a:ext cx="1409315" cy="180000"/>
          </a:xfrm>
          <a:custGeom>
            <a:avLst/>
            <a:gdLst>
              <a:gd name="connsiteX0" fmla="*/ 0 w 1409314"/>
              <a:gd name="connsiteY0" fmla="*/ 0 h 180000"/>
              <a:gd name="connsiteX1" fmla="*/ 1409314 w 1409314"/>
              <a:gd name="connsiteY1" fmla="*/ 0 h 180000"/>
              <a:gd name="connsiteX2" fmla="*/ 1409314 w 1409314"/>
              <a:gd name="connsiteY2" fmla="*/ 180000 h 180000"/>
              <a:gd name="connsiteX3" fmla="*/ 0 w 1409314"/>
              <a:gd name="connsiteY3" fmla="*/ 180000 h 180000"/>
              <a:gd name="connsiteX4" fmla="*/ 0 w 1409314"/>
              <a:gd name="connsiteY4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314" h="180000">
                <a:moveTo>
                  <a:pt x="0" y="0"/>
                </a:moveTo>
                <a:lnTo>
                  <a:pt x="1409314" y="0"/>
                </a:lnTo>
                <a:lnTo>
                  <a:pt x="1409314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任意多边形 56"/>
          <p:cNvSpPr/>
          <p:nvPr/>
        </p:nvSpPr>
        <p:spPr>
          <a:xfrm rot="5400000">
            <a:off x="11393715" y="3338999"/>
            <a:ext cx="180000" cy="180000"/>
          </a:xfrm>
          <a:custGeom>
            <a:avLst/>
            <a:gdLst>
              <a:gd name="connsiteX0" fmla="*/ 0 w 180000"/>
              <a:gd name="connsiteY0" fmla="*/ 180000 h 180000"/>
              <a:gd name="connsiteX1" fmla="*/ 0 w 180000"/>
              <a:gd name="connsiteY1" fmla="*/ 0 h 180000"/>
              <a:gd name="connsiteX2" fmla="*/ 180000 w 180000"/>
              <a:gd name="connsiteY2" fmla="*/ 0 h 180000"/>
              <a:gd name="connsiteX3" fmla="*/ 180000 w 180000"/>
              <a:gd name="connsiteY3" fmla="*/ 180000 h 180000"/>
              <a:gd name="connsiteX4" fmla="*/ 0 w 180000"/>
              <a:gd name="connsiteY4" fmla="*/ 18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0" y="180000"/>
                </a:moveTo>
                <a:lnTo>
                  <a:pt x="0" y="0"/>
                </a:ln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任意多边形 55"/>
          <p:cNvSpPr/>
          <p:nvPr/>
        </p:nvSpPr>
        <p:spPr>
          <a:xfrm rot="5400000">
            <a:off x="10140431" y="1905713"/>
            <a:ext cx="2686571" cy="180000"/>
          </a:xfrm>
          <a:custGeom>
            <a:avLst/>
            <a:gdLst>
              <a:gd name="connsiteX0" fmla="*/ 0 w 2686571"/>
              <a:gd name="connsiteY0" fmla="*/ 180000 h 180000"/>
              <a:gd name="connsiteX1" fmla="*/ 0 w 2686571"/>
              <a:gd name="connsiteY1" fmla="*/ 0 h 180000"/>
              <a:gd name="connsiteX2" fmla="*/ 2686571 w 2686571"/>
              <a:gd name="connsiteY2" fmla="*/ 0 h 180000"/>
              <a:gd name="connsiteX3" fmla="*/ 2686571 w 2686571"/>
              <a:gd name="connsiteY3" fmla="*/ 180000 h 180000"/>
              <a:gd name="connsiteX4" fmla="*/ 0 w 2686571"/>
              <a:gd name="connsiteY4" fmla="*/ 18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6571" h="180000">
                <a:moveTo>
                  <a:pt x="0" y="180000"/>
                </a:moveTo>
                <a:lnTo>
                  <a:pt x="0" y="0"/>
                </a:lnTo>
                <a:lnTo>
                  <a:pt x="2686571" y="0"/>
                </a:lnTo>
                <a:lnTo>
                  <a:pt x="2686571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831" y="969526"/>
            <a:ext cx="3936859" cy="2624571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4293245" y="1995713"/>
            <a:ext cx="1314451" cy="1593850"/>
            <a:chOff x="-38100" y="2000250"/>
            <a:chExt cx="1314450" cy="1593850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-38100" y="2000250"/>
              <a:ext cx="131445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-38100" y="2324100"/>
              <a:ext cx="131445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-38100" y="2641600"/>
              <a:ext cx="131445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-38100" y="2959100"/>
              <a:ext cx="131445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-38100" y="3276600"/>
              <a:ext cx="131445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-38100" y="3594100"/>
              <a:ext cx="131445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文本框 30"/>
          <p:cNvSpPr txBox="1"/>
          <p:nvPr/>
        </p:nvSpPr>
        <p:spPr>
          <a:xfrm>
            <a:off x="4646193" y="1261164"/>
            <a:ext cx="3827073" cy="538609"/>
          </a:xfrm>
          <a:prstGeom prst="rect">
            <a:avLst/>
          </a:prstGeom>
          <a:noFill/>
        </p:spPr>
        <p:txBody>
          <a:bodyPr wrap="none" bIns="0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zh-CN" sz="3200" dirty="0">
                <a:solidFill>
                  <a:srgbClr val="EC9689"/>
                </a:solidFill>
                <a:latin typeface="+mn-lt"/>
                <a:cs typeface="+mn-ea"/>
                <a:sym typeface="+mn-lt"/>
              </a:rPr>
              <a:t>YOUR TITLE HERE</a:t>
            </a:r>
            <a:endParaRPr lang="zh-CN" altLang="en-US" sz="3200" dirty="0">
              <a:solidFill>
                <a:srgbClr val="EC9689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696313" y="1877551"/>
            <a:ext cx="3570515" cy="477054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r>
              <a:rPr lang="en-US" altLang="zh-CN" sz="1400" b="1" dirty="0">
                <a:solidFill>
                  <a:srgbClr val="EC9689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6" name="矩形 35"/>
          <p:cNvSpPr/>
          <p:nvPr/>
        </p:nvSpPr>
        <p:spPr>
          <a:xfrm>
            <a:off x="1619821" y="4040902"/>
            <a:ext cx="74643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Lorem ipsum dolor sit amet, consectetur adipisicing elit, sed do eiusmod tempor incididunt ut labore et dolore magna aliqua.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Ut enim ad minim veniam, quis nostrud exercitation ullamco laboris nisi ut aliquip ex ea commodo consequat. </a:t>
            </a:r>
          </a:p>
          <a:p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Duis aute irure dolor in reprehenderit in voluptate velit esse cillum dolore eu fugiat nulla pariatur. </a:t>
            </a:r>
          </a:p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 sunt in culpa qui officia deserunt mollit anim id est laborum.</a:t>
            </a:r>
          </a:p>
        </p:txBody>
      </p:sp>
    </p:spTree>
    <p:extLst>
      <p:ext uri="{BB962C8B-B14F-4D97-AF65-F5344CB8AC3E}">
        <p14:creationId xmlns:p14="http://schemas.microsoft.com/office/powerpoint/2010/main" val="3092709077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直角三角形 22"/>
          <p:cNvSpPr/>
          <p:nvPr/>
        </p:nvSpPr>
        <p:spPr>
          <a:xfrm>
            <a:off x="0" y="0"/>
            <a:ext cx="12192000" cy="6858000"/>
          </a:xfrm>
          <a:prstGeom prst="rtTriangle">
            <a:avLst/>
          </a:prstGeom>
          <a:solidFill>
            <a:schemeClr val="accent2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738087" y="3300899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任意多边形 54"/>
          <p:cNvSpPr/>
          <p:nvPr/>
        </p:nvSpPr>
        <p:spPr>
          <a:xfrm rot="5400000">
            <a:off x="10148921" y="2274209"/>
            <a:ext cx="180000" cy="2309585"/>
          </a:xfrm>
          <a:custGeom>
            <a:avLst/>
            <a:gdLst>
              <a:gd name="connsiteX0" fmla="*/ 0 w 180000"/>
              <a:gd name="connsiteY0" fmla="*/ 2309585 h 2309585"/>
              <a:gd name="connsiteX1" fmla="*/ 0 w 180000"/>
              <a:gd name="connsiteY1" fmla="*/ 0 h 2309585"/>
              <a:gd name="connsiteX2" fmla="*/ 180000 w 180000"/>
              <a:gd name="connsiteY2" fmla="*/ 0 h 2309585"/>
              <a:gd name="connsiteX3" fmla="*/ 180000 w 180000"/>
              <a:gd name="connsiteY3" fmla="*/ 2309585 h 2309585"/>
              <a:gd name="connsiteX4" fmla="*/ 0 w 180000"/>
              <a:gd name="connsiteY4" fmla="*/ 2309585 h 230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2309585">
                <a:moveTo>
                  <a:pt x="0" y="2309585"/>
                </a:moveTo>
                <a:lnTo>
                  <a:pt x="0" y="0"/>
                </a:lnTo>
                <a:lnTo>
                  <a:pt x="180000" y="0"/>
                </a:lnTo>
                <a:lnTo>
                  <a:pt x="180000" y="2309585"/>
                </a:lnTo>
                <a:lnTo>
                  <a:pt x="0" y="2309585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215087" y="0"/>
            <a:ext cx="180000" cy="6858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82857" y="1799773"/>
            <a:ext cx="869043" cy="50582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077299" y="765630"/>
            <a:ext cx="8629324" cy="5326743"/>
          </a:xfrm>
          <a:prstGeom prst="rect">
            <a:avLst/>
          </a:prstGeom>
          <a:solidFill>
            <a:srgbClr val="F6CBC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任意多边形 41"/>
          <p:cNvSpPr/>
          <p:nvPr/>
        </p:nvSpPr>
        <p:spPr>
          <a:xfrm>
            <a:off x="9804400" y="472428"/>
            <a:ext cx="180000" cy="180000"/>
          </a:xfrm>
          <a:custGeom>
            <a:avLst/>
            <a:gdLst>
              <a:gd name="connsiteX0" fmla="*/ 0 w 180000"/>
              <a:gd name="connsiteY0" fmla="*/ 0 h 180000"/>
              <a:gd name="connsiteX1" fmla="*/ 180000 w 180000"/>
              <a:gd name="connsiteY1" fmla="*/ 0 h 180000"/>
              <a:gd name="connsiteX2" fmla="*/ 180000 w 180000"/>
              <a:gd name="connsiteY2" fmla="*/ 180000 h 180000"/>
              <a:gd name="connsiteX3" fmla="*/ 0 w 180000"/>
              <a:gd name="connsiteY3" fmla="*/ 180000 h 180000"/>
              <a:gd name="connsiteX4" fmla="*/ 0 w 180000"/>
              <a:gd name="connsiteY4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9804400" y="0"/>
            <a:ext cx="180000" cy="472428"/>
          </a:xfrm>
          <a:custGeom>
            <a:avLst/>
            <a:gdLst>
              <a:gd name="connsiteX0" fmla="*/ 0 w 180000"/>
              <a:gd name="connsiteY0" fmla="*/ 0 h 472428"/>
              <a:gd name="connsiteX1" fmla="*/ 180000 w 180000"/>
              <a:gd name="connsiteY1" fmla="*/ 0 h 472428"/>
              <a:gd name="connsiteX2" fmla="*/ 180000 w 180000"/>
              <a:gd name="connsiteY2" fmla="*/ 472428 h 472428"/>
              <a:gd name="connsiteX3" fmla="*/ 0 w 180000"/>
              <a:gd name="connsiteY3" fmla="*/ 472428 h 472428"/>
              <a:gd name="connsiteX4" fmla="*/ 0 w 180000"/>
              <a:gd name="connsiteY4" fmla="*/ 0 h 4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472428">
                <a:moveTo>
                  <a:pt x="0" y="0"/>
                </a:moveTo>
                <a:lnTo>
                  <a:pt x="180000" y="0"/>
                </a:lnTo>
                <a:lnTo>
                  <a:pt x="180000" y="472428"/>
                </a:lnTo>
                <a:lnTo>
                  <a:pt x="0" y="472428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任意多边形 50"/>
          <p:cNvSpPr/>
          <p:nvPr/>
        </p:nvSpPr>
        <p:spPr>
          <a:xfrm>
            <a:off x="11393715" y="472428"/>
            <a:ext cx="180000" cy="180000"/>
          </a:xfrm>
          <a:custGeom>
            <a:avLst/>
            <a:gdLst>
              <a:gd name="connsiteX0" fmla="*/ 0 w 180000"/>
              <a:gd name="connsiteY0" fmla="*/ 0 h 180000"/>
              <a:gd name="connsiteX1" fmla="*/ 180000 w 180000"/>
              <a:gd name="connsiteY1" fmla="*/ 0 h 180000"/>
              <a:gd name="connsiteX2" fmla="*/ 180000 w 180000"/>
              <a:gd name="connsiteY2" fmla="*/ 180000 h 180000"/>
              <a:gd name="connsiteX3" fmla="*/ 0 w 180000"/>
              <a:gd name="connsiteY3" fmla="*/ 180000 h 180000"/>
              <a:gd name="connsiteX4" fmla="*/ 0 w 180000"/>
              <a:gd name="connsiteY4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任意多边形 48"/>
          <p:cNvSpPr/>
          <p:nvPr/>
        </p:nvSpPr>
        <p:spPr>
          <a:xfrm>
            <a:off x="9984400" y="472428"/>
            <a:ext cx="1409315" cy="180000"/>
          </a:xfrm>
          <a:custGeom>
            <a:avLst/>
            <a:gdLst>
              <a:gd name="connsiteX0" fmla="*/ 0 w 1409314"/>
              <a:gd name="connsiteY0" fmla="*/ 0 h 180000"/>
              <a:gd name="connsiteX1" fmla="*/ 1409314 w 1409314"/>
              <a:gd name="connsiteY1" fmla="*/ 0 h 180000"/>
              <a:gd name="connsiteX2" fmla="*/ 1409314 w 1409314"/>
              <a:gd name="connsiteY2" fmla="*/ 180000 h 180000"/>
              <a:gd name="connsiteX3" fmla="*/ 0 w 1409314"/>
              <a:gd name="connsiteY3" fmla="*/ 180000 h 180000"/>
              <a:gd name="connsiteX4" fmla="*/ 0 w 1409314"/>
              <a:gd name="connsiteY4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314" h="180000">
                <a:moveTo>
                  <a:pt x="0" y="0"/>
                </a:moveTo>
                <a:lnTo>
                  <a:pt x="1409314" y="0"/>
                </a:lnTo>
                <a:lnTo>
                  <a:pt x="1409314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任意多边形 56"/>
          <p:cNvSpPr/>
          <p:nvPr/>
        </p:nvSpPr>
        <p:spPr>
          <a:xfrm rot="5400000">
            <a:off x="11393715" y="3338999"/>
            <a:ext cx="180000" cy="180000"/>
          </a:xfrm>
          <a:custGeom>
            <a:avLst/>
            <a:gdLst>
              <a:gd name="connsiteX0" fmla="*/ 0 w 180000"/>
              <a:gd name="connsiteY0" fmla="*/ 180000 h 180000"/>
              <a:gd name="connsiteX1" fmla="*/ 0 w 180000"/>
              <a:gd name="connsiteY1" fmla="*/ 0 h 180000"/>
              <a:gd name="connsiteX2" fmla="*/ 180000 w 180000"/>
              <a:gd name="connsiteY2" fmla="*/ 0 h 180000"/>
              <a:gd name="connsiteX3" fmla="*/ 180000 w 180000"/>
              <a:gd name="connsiteY3" fmla="*/ 180000 h 180000"/>
              <a:gd name="connsiteX4" fmla="*/ 0 w 180000"/>
              <a:gd name="connsiteY4" fmla="*/ 18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0" y="180000"/>
                </a:moveTo>
                <a:lnTo>
                  <a:pt x="0" y="0"/>
                </a:ln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任意多边形 55"/>
          <p:cNvSpPr/>
          <p:nvPr/>
        </p:nvSpPr>
        <p:spPr>
          <a:xfrm rot="5400000">
            <a:off x="10140431" y="1905713"/>
            <a:ext cx="2686571" cy="180000"/>
          </a:xfrm>
          <a:custGeom>
            <a:avLst/>
            <a:gdLst>
              <a:gd name="connsiteX0" fmla="*/ 0 w 2686571"/>
              <a:gd name="connsiteY0" fmla="*/ 180000 h 180000"/>
              <a:gd name="connsiteX1" fmla="*/ 0 w 2686571"/>
              <a:gd name="connsiteY1" fmla="*/ 0 h 180000"/>
              <a:gd name="connsiteX2" fmla="*/ 2686571 w 2686571"/>
              <a:gd name="connsiteY2" fmla="*/ 0 h 180000"/>
              <a:gd name="connsiteX3" fmla="*/ 2686571 w 2686571"/>
              <a:gd name="connsiteY3" fmla="*/ 180000 h 180000"/>
              <a:gd name="connsiteX4" fmla="*/ 0 w 2686571"/>
              <a:gd name="connsiteY4" fmla="*/ 18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6571" h="180000">
                <a:moveTo>
                  <a:pt x="0" y="180000"/>
                </a:moveTo>
                <a:lnTo>
                  <a:pt x="0" y="0"/>
                </a:lnTo>
                <a:lnTo>
                  <a:pt x="2686571" y="0"/>
                </a:lnTo>
                <a:lnTo>
                  <a:pt x="2686571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4" name="Group 4"/>
          <p:cNvGrpSpPr>
            <a:grpSpLocks noChangeAspect="1"/>
          </p:cNvGrpSpPr>
          <p:nvPr/>
        </p:nvGrpSpPr>
        <p:grpSpPr bwMode="auto">
          <a:xfrm>
            <a:off x="5616577" y="4328887"/>
            <a:ext cx="6575425" cy="1654175"/>
            <a:chOff x="0" y="145"/>
            <a:chExt cx="4142" cy="1042"/>
          </a:xfrm>
        </p:grpSpPr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0" y="1089"/>
              <a:ext cx="3549" cy="98"/>
            </a:xfrm>
            <a:custGeom>
              <a:avLst/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0" y="854"/>
              <a:ext cx="3549" cy="97"/>
            </a:xfrm>
            <a:custGeom>
              <a:avLst/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0" y="616"/>
              <a:ext cx="4142" cy="98"/>
            </a:xfrm>
            <a:custGeom>
              <a:avLst/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0" y="381"/>
              <a:ext cx="4142" cy="97"/>
            </a:xfrm>
            <a:custGeom>
              <a:avLst/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0" y="145"/>
              <a:ext cx="4142" cy="97"/>
            </a:xfrm>
            <a:custGeom>
              <a:avLst/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16576" y="1879995"/>
            <a:ext cx="3294913" cy="21966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42760" y="1879995"/>
            <a:ext cx="3294913" cy="219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7"/>
          <p:cNvSpPr>
            <a:spLocks noChangeArrowheads="1"/>
          </p:cNvSpPr>
          <p:nvPr/>
        </p:nvSpPr>
        <p:spPr bwMode="auto">
          <a:xfrm>
            <a:off x="2883761" y="3480152"/>
            <a:ext cx="1135699" cy="1136623"/>
          </a:xfrm>
          <a:prstGeom prst="ellipse">
            <a:avLst/>
          </a:prstGeom>
          <a:solidFill>
            <a:srgbClr val="EC968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8" rIns="102916" bIns="51458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Oval 9"/>
          <p:cNvSpPr>
            <a:spLocks noChangeArrowheads="1"/>
          </p:cNvSpPr>
          <p:nvPr/>
        </p:nvSpPr>
        <p:spPr bwMode="auto">
          <a:xfrm>
            <a:off x="6502332" y="3480152"/>
            <a:ext cx="1135699" cy="1136623"/>
          </a:xfrm>
          <a:prstGeom prst="ellipse">
            <a:avLst/>
          </a:prstGeom>
          <a:solidFill>
            <a:srgbClr val="EC968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8" rIns="102916" bIns="51458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矩形 30"/>
          <p:cNvSpPr>
            <a:spLocks noChangeArrowheads="1"/>
          </p:cNvSpPr>
          <p:nvPr/>
        </p:nvSpPr>
        <p:spPr bwMode="auto">
          <a:xfrm>
            <a:off x="2172769" y="4776294"/>
            <a:ext cx="2511195" cy="54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852" tIns="45926" rIns="91852" bIns="45926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5782253" y="4776294"/>
            <a:ext cx="2511195" cy="54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852" tIns="45926" rIns="91852" bIns="45926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633434" y="900808"/>
            <a:ext cx="2613601" cy="538609"/>
          </a:xfrm>
          <a:prstGeom prst="rect">
            <a:avLst/>
          </a:prstGeom>
          <a:noFill/>
        </p:spPr>
        <p:txBody>
          <a:bodyPr wrap="none" bIns="0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zh-CN" sz="3200" dirty="0">
                <a:solidFill>
                  <a:srgbClr val="42406F"/>
                </a:solidFill>
                <a:latin typeface="+mn-lt"/>
                <a:cs typeface="+mn-ea"/>
                <a:sym typeface="+mn-lt"/>
              </a:rPr>
              <a:t>YOUR TITLE</a:t>
            </a:r>
            <a:endParaRPr lang="zh-CN" altLang="en-US" sz="3200" dirty="0">
              <a:solidFill>
                <a:srgbClr val="42406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690489" y="1439664"/>
            <a:ext cx="5634038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r>
              <a:rPr lang="en-US" altLang="zh-CN" sz="1400" b="1" dirty="0">
                <a:solidFill>
                  <a:srgbClr val="42406F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7" name="任意多边形 36"/>
          <p:cNvSpPr/>
          <p:nvPr/>
        </p:nvSpPr>
        <p:spPr>
          <a:xfrm rot="18900000" flipH="1">
            <a:off x="460984" y="780584"/>
            <a:ext cx="1052629" cy="1051602"/>
          </a:xfrm>
          <a:custGeom>
            <a:avLst/>
            <a:gdLst>
              <a:gd name="connsiteX0" fmla="*/ 146050 w 3840564"/>
              <a:gd name="connsiteY0" fmla="*/ 1184213 h 3836816"/>
              <a:gd name="connsiteX1" fmla="*/ 146050 w 3840564"/>
              <a:gd name="connsiteY1" fmla="*/ 2652603 h 3836816"/>
              <a:gd name="connsiteX2" fmla="*/ 86332 w 3840564"/>
              <a:gd name="connsiteY2" fmla="*/ 2489441 h 3836816"/>
              <a:gd name="connsiteX3" fmla="*/ 0 w 3840564"/>
              <a:gd name="connsiteY3" fmla="*/ 1918408 h 3836816"/>
              <a:gd name="connsiteX4" fmla="*/ 86332 w 3840564"/>
              <a:gd name="connsiteY4" fmla="*/ 1347375 h 3836816"/>
              <a:gd name="connsiteX5" fmla="*/ 3635548 w 3840564"/>
              <a:gd name="connsiteY5" fmla="*/ 1058621 h 3836816"/>
              <a:gd name="connsiteX6" fmla="*/ 3689659 w 3840564"/>
              <a:gd name="connsiteY6" fmla="*/ 1170948 h 3836816"/>
              <a:gd name="connsiteX7" fmla="*/ 3840564 w 3840564"/>
              <a:gd name="connsiteY7" fmla="*/ 1918408 h 3836816"/>
              <a:gd name="connsiteX8" fmla="*/ 3689659 w 3840564"/>
              <a:gd name="connsiteY8" fmla="*/ 2665868 h 3836816"/>
              <a:gd name="connsiteX9" fmla="*/ 3635548 w 3840564"/>
              <a:gd name="connsiteY9" fmla="*/ 2778195 h 3836816"/>
              <a:gd name="connsiteX10" fmla="*/ 571345 w 3840564"/>
              <a:gd name="connsiteY10" fmla="*/ 552469 h 3836816"/>
              <a:gd name="connsiteX11" fmla="*/ 571345 w 3840564"/>
              <a:gd name="connsiteY11" fmla="*/ 3284347 h 3836816"/>
              <a:gd name="connsiteX12" fmla="*/ 562438 w 3840564"/>
              <a:gd name="connsiteY12" fmla="*/ 3276252 h 3836816"/>
              <a:gd name="connsiteX13" fmla="*/ 327954 w 3840564"/>
              <a:gd name="connsiteY13" fmla="*/ 2992056 h 3836816"/>
              <a:gd name="connsiteX14" fmla="*/ 279245 w 3840564"/>
              <a:gd name="connsiteY14" fmla="*/ 2911878 h 3836816"/>
              <a:gd name="connsiteX15" fmla="*/ 279245 w 3840564"/>
              <a:gd name="connsiteY15" fmla="*/ 924938 h 3836816"/>
              <a:gd name="connsiteX16" fmla="*/ 327954 w 3840564"/>
              <a:gd name="connsiteY16" fmla="*/ 844760 h 3836816"/>
              <a:gd name="connsiteX17" fmla="*/ 562438 w 3840564"/>
              <a:gd name="connsiteY17" fmla="*/ 560564 h 3836816"/>
              <a:gd name="connsiteX18" fmla="*/ 3216011 w 3840564"/>
              <a:gd name="connsiteY18" fmla="*/ 504110 h 3836816"/>
              <a:gd name="connsiteX19" fmla="*/ 3278126 w 3840564"/>
              <a:gd name="connsiteY19" fmla="*/ 560564 h 3836816"/>
              <a:gd name="connsiteX20" fmla="*/ 3402065 w 3840564"/>
              <a:gd name="connsiteY20" fmla="*/ 696931 h 3836816"/>
              <a:gd name="connsiteX21" fmla="*/ 3508111 w 3840564"/>
              <a:gd name="connsiteY21" fmla="*/ 838744 h 3836816"/>
              <a:gd name="connsiteX22" fmla="*/ 3508111 w 3840564"/>
              <a:gd name="connsiteY22" fmla="*/ 2998073 h 3836816"/>
              <a:gd name="connsiteX23" fmla="*/ 3402065 w 3840564"/>
              <a:gd name="connsiteY23" fmla="*/ 3139885 h 3836816"/>
              <a:gd name="connsiteX24" fmla="*/ 3278126 w 3840564"/>
              <a:gd name="connsiteY24" fmla="*/ 3276252 h 3836816"/>
              <a:gd name="connsiteX25" fmla="*/ 3216011 w 3840564"/>
              <a:gd name="connsiteY25" fmla="*/ 3332706 h 3836816"/>
              <a:gd name="connsiteX26" fmla="*/ 990883 w 3840564"/>
              <a:gd name="connsiteY26" fmla="*/ 238447 h 3836816"/>
              <a:gd name="connsiteX27" fmla="*/ 990883 w 3840564"/>
              <a:gd name="connsiteY27" fmla="*/ 3598369 h 3836816"/>
              <a:gd name="connsiteX28" fmla="*/ 846634 w 3840564"/>
              <a:gd name="connsiteY28" fmla="*/ 3510736 h 3836816"/>
              <a:gd name="connsiteX29" fmla="*/ 698805 w 3840564"/>
              <a:gd name="connsiteY29" fmla="*/ 3400191 h 3836816"/>
              <a:gd name="connsiteX30" fmla="*/ 698783 w 3840564"/>
              <a:gd name="connsiteY30" fmla="*/ 3400171 h 3836816"/>
              <a:gd name="connsiteX31" fmla="*/ 698783 w 3840564"/>
              <a:gd name="connsiteY31" fmla="*/ 436645 h 3836816"/>
              <a:gd name="connsiteX32" fmla="*/ 698805 w 3840564"/>
              <a:gd name="connsiteY32" fmla="*/ 436625 h 3836816"/>
              <a:gd name="connsiteX33" fmla="*/ 846634 w 3840564"/>
              <a:gd name="connsiteY33" fmla="*/ 326080 h 3836816"/>
              <a:gd name="connsiteX34" fmla="*/ 2796472 w 3840564"/>
              <a:gd name="connsiteY34" fmla="*/ 211044 h 3836816"/>
              <a:gd name="connsiteX35" fmla="*/ 2835602 w 3840564"/>
              <a:gd name="connsiteY35" fmla="*/ 229894 h 3836816"/>
              <a:gd name="connsiteX36" fmla="*/ 2993930 w 3840564"/>
              <a:gd name="connsiteY36" fmla="*/ 326080 h 3836816"/>
              <a:gd name="connsiteX37" fmla="*/ 3088572 w 3840564"/>
              <a:gd name="connsiteY37" fmla="*/ 396852 h 3836816"/>
              <a:gd name="connsiteX38" fmla="*/ 3088572 w 3840564"/>
              <a:gd name="connsiteY38" fmla="*/ 3439964 h 3836816"/>
              <a:gd name="connsiteX39" fmla="*/ 2993930 w 3840564"/>
              <a:gd name="connsiteY39" fmla="*/ 3510736 h 3836816"/>
              <a:gd name="connsiteX40" fmla="*/ 2835602 w 3840564"/>
              <a:gd name="connsiteY40" fmla="*/ 3606922 h 3836816"/>
              <a:gd name="connsiteX41" fmla="*/ 2796472 w 3840564"/>
              <a:gd name="connsiteY41" fmla="*/ 3625772 h 3836816"/>
              <a:gd name="connsiteX42" fmla="*/ 1410421 w 3840564"/>
              <a:gd name="connsiteY42" fmla="*/ 68729 h 3836816"/>
              <a:gd name="connsiteX43" fmla="*/ 1410421 w 3840564"/>
              <a:gd name="connsiteY43" fmla="*/ 3768087 h 3836816"/>
              <a:gd name="connsiteX44" fmla="*/ 1349249 w 3840564"/>
              <a:gd name="connsiteY44" fmla="*/ 3752358 h 3836816"/>
              <a:gd name="connsiteX45" fmla="*/ 1172822 w 3840564"/>
              <a:gd name="connsiteY45" fmla="*/ 3687785 h 3836816"/>
              <a:gd name="connsiteX46" fmla="*/ 1118321 w 3840564"/>
              <a:gd name="connsiteY46" fmla="*/ 3661531 h 3836816"/>
              <a:gd name="connsiteX47" fmla="*/ 1118321 w 3840564"/>
              <a:gd name="connsiteY47" fmla="*/ 175286 h 3836816"/>
              <a:gd name="connsiteX48" fmla="*/ 1172822 w 3840564"/>
              <a:gd name="connsiteY48" fmla="*/ 149031 h 3836816"/>
              <a:gd name="connsiteX49" fmla="*/ 1349249 w 3840564"/>
              <a:gd name="connsiteY49" fmla="*/ 84458 h 3836816"/>
              <a:gd name="connsiteX50" fmla="*/ 2376935 w 3840564"/>
              <a:gd name="connsiteY50" fmla="*/ 55049 h 3836816"/>
              <a:gd name="connsiteX51" fmla="*/ 2491315 w 3840564"/>
              <a:gd name="connsiteY51" fmla="*/ 84459 h 3836816"/>
              <a:gd name="connsiteX52" fmla="*/ 2667742 w 3840564"/>
              <a:gd name="connsiteY52" fmla="*/ 149032 h 3836816"/>
              <a:gd name="connsiteX53" fmla="*/ 2669035 w 3840564"/>
              <a:gd name="connsiteY53" fmla="*/ 149655 h 3836816"/>
              <a:gd name="connsiteX54" fmla="*/ 2669035 w 3840564"/>
              <a:gd name="connsiteY54" fmla="*/ 3687163 h 3836816"/>
              <a:gd name="connsiteX55" fmla="*/ 2667742 w 3840564"/>
              <a:gd name="connsiteY55" fmla="*/ 3687786 h 3836816"/>
              <a:gd name="connsiteX56" fmla="*/ 2491315 w 3840564"/>
              <a:gd name="connsiteY56" fmla="*/ 3752359 h 3836816"/>
              <a:gd name="connsiteX57" fmla="*/ 2376935 w 3840564"/>
              <a:gd name="connsiteY57" fmla="*/ 3781770 h 3836816"/>
              <a:gd name="connsiteX58" fmla="*/ 1829959 w 3840564"/>
              <a:gd name="connsiteY58" fmla="*/ 2687 h 3836816"/>
              <a:gd name="connsiteX59" fmla="*/ 1829959 w 3840564"/>
              <a:gd name="connsiteY59" fmla="*/ 3834129 h 3836816"/>
              <a:gd name="connsiteX60" fmla="*/ 1723944 w 3840564"/>
              <a:gd name="connsiteY60" fmla="*/ 3828776 h 3836816"/>
              <a:gd name="connsiteX61" fmla="*/ 1537859 w 3840564"/>
              <a:gd name="connsiteY61" fmla="*/ 3800376 h 3836816"/>
              <a:gd name="connsiteX62" fmla="*/ 1537859 w 3840564"/>
              <a:gd name="connsiteY62" fmla="*/ 36440 h 3836816"/>
              <a:gd name="connsiteX63" fmla="*/ 1723944 w 3840564"/>
              <a:gd name="connsiteY63" fmla="*/ 8040 h 3836816"/>
              <a:gd name="connsiteX64" fmla="*/ 1957397 w 3840564"/>
              <a:gd name="connsiteY64" fmla="*/ 0 h 3836816"/>
              <a:gd name="connsiteX65" fmla="*/ 2116620 w 3840564"/>
              <a:gd name="connsiteY65" fmla="*/ 8040 h 3836816"/>
              <a:gd name="connsiteX66" fmla="*/ 2249497 w 3840564"/>
              <a:gd name="connsiteY66" fmla="*/ 28319 h 3836816"/>
              <a:gd name="connsiteX67" fmla="*/ 2249497 w 3840564"/>
              <a:gd name="connsiteY67" fmla="*/ 3808497 h 3836816"/>
              <a:gd name="connsiteX68" fmla="*/ 2116620 w 3840564"/>
              <a:gd name="connsiteY68" fmla="*/ 3828776 h 3836816"/>
              <a:gd name="connsiteX69" fmla="*/ 1957397 w 3840564"/>
              <a:gd name="connsiteY69" fmla="*/ 3836816 h 383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3840564" h="3836816">
                <a:moveTo>
                  <a:pt x="146050" y="1184213"/>
                </a:moveTo>
                <a:lnTo>
                  <a:pt x="146050" y="2652603"/>
                </a:lnTo>
                <a:lnTo>
                  <a:pt x="86332" y="2489441"/>
                </a:lnTo>
                <a:cubicBezTo>
                  <a:pt x="30225" y="2309052"/>
                  <a:pt x="0" y="2117260"/>
                  <a:pt x="0" y="1918408"/>
                </a:cubicBezTo>
                <a:cubicBezTo>
                  <a:pt x="0" y="1719557"/>
                  <a:pt x="30225" y="1527764"/>
                  <a:pt x="86332" y="1347375"/>
                </a:cubicBezTo>
                <a:close/>
                <a:moveTo>
                  <a:pt x="3635548" y="1058621"/>
                </a:moveTo>
                <a:lnTo>
                  <a:pt x="3689659" y="1170948"/>
                </a:lnTo>
                <a:cubicBezTo>
                  <a:pt x="3786830" y="1400687"/>
                  <a:pt x="3840564" y="1653273"/>
                  <a:pt x="3840564" y="1918408"/>
                </a:cubicBezTo>
                <a:cubicBezTo>
                  <a:pt x="3840564" y="2183544"/>
                  <a:pt x="3786830" y="2436129"/>
                  <a:pt x="3689659" y="2665868"/>
                </a:cubicBezTo>
                <a:lnTo>
                  <a:pt x="3635548" y="2778195"/>
                </a:lnTo>
                <a:close/>
                <a:moveTo>
                  <a:pt x="571345" y="552469"/>
                </a:moveTo>
                <a:lnTo>
                  <a:pt x="571345" y="3284347"/>
                </a:lnTo>
                <a:lnTo>
                  <a:pt x="562438" y="3276252"/>
                </a:lnTo>
                <a:cubicBezTo>
                  <a:pt x="475562" y="3189377"/>
                  <a:pt x="396972" y="3094216"/>
                  <a:pt x="327954" y="2992056"/>
                </a:cubicBezTo>
                <a:lnTo>
                  <a:pt x="279245" y="2911878"/>
                </a:lnTo>
                <a:lnTo>
                  <a:pt x="279245" y="924938"/>
                </a:lnTo>
                <a:lnTo>
                  <a:pt x="327954" y="844760"/>
                </a:lnTo>
                <a:cubicBezTo>
                  <a:pt x="396972" y="742601"/>
                  <a:pt x="475562" y="647440"/>
                  <a:pt x="562438" y="560564"/>
                </a:cubicBezTo>
                <a:close/>
                <a:moveTo>
                  <a:pt x="3216011" y="504110"/>
                </a:moveTo>
                <a:lnTo>
                  <a:pt x="3278126" y="560564"/>
                </a:lnTo>
                <a:cubicBezTo>
                  <a:pt x="3321564" y="604002"/>
                  <a:pt x="3362930" y="649511"/>
                  <a:pt x="3402065" y="696931"/>
                </a:cubicBezTo>
                <a:lnTo>
                  <a:pt x="3508111" y="838744"/>
                </a:lnTo>
                <a:lnTo>
                  <a:pt x="3508111" y="2998073"/>
                </a:lnTo>
                <a:lnTo>
                  <a:pt x="3402065" y="3139885"/>
                </a:lnTo>
                <a:cubicBezTo>
                  <a:pt x="3362930" y="3187305"/>
                  <a:pt x="3321564" y="3232815"/>
                  <a:pt x="3278126" y="3276252"/>
                </a:cubicBezTo>
                <a:lnTo>
                  <a:pt x="3216011" y="3332706"/>
                </a:lnTo>
                <a:close/>
                <a:moveTo>
                  <a:pt x="990883" y="238447"/>
                </a:moveTo>
                <a:lnTo>
                  <a:pt x="990883" y="3598369"/>
                </a:lnTo>
                <a:lnTo>
                  <a:pt x="846634" y="3510736"/>
                </a:lnTo>
                <a:cubicBezTo>
                  <a:pt x="795554" y="3476227"/>
                  <a:pt x="746224" y="3439325"/>
                  <a:pt x="698805" y="3400191"/>
                </a:cubicBezTo>
                <a:lnTo>
                  <a:pt x="698783" y="3400171"/>
                </a:lnTo>
                <a:lnTo>
                  <a:pt x="698783" y="436645"/>
                </a:lnTo>
                <a:lnTo>
                  <a:pt x="698805" y="436625"/>
                </a:lnTo>
                <a:cubicBezTo>
                  <a:pt x="746224" y="397491"/>
                  <a:pt x="795554" y="360589"/>
                  <a:pt x="846634" y="326080"/>
                </a:cubicBezTo>
                <a:close/>
                <a:moveTo>
                  <a:pt x="2796472" y="211044"/>
                </a:moveTo>
                <a:lnTo>
                  <a:pt x="2835602" y="229894"/>
                </a:lnTo>
                <a:cubicBezTo>
                  <a:pt x="2890020" y="259456"/>
                  <a:pt x="2942850" y="291571"/>
                  <a:pt x="2993930" y="326080"/>
                </a:cubicBezTo>
                <a:lnTo>
                  <a:pt x="3088572" y="396852"/>
                </a:lnTo>
                <a:lnTo>
                  <a:pt x="3088572" y="3439964"/>
                </a:lnTo>
                <a:lnTo>
                  <a:pt x="2993930" y="3510736"/>
                </a:lnTo>
                <a:cubicBezTo>
                  <a:pt x="2942850" y="3545245"/>
                  <a:pt x="2890020" y="3577361"/>
                  <a:pt x="2835602" y="3606922"/>
                </a:cubicBezTo>
                <a:lnTo>
                  <a:pt x="2796472" y="3625772"/>
                </a:lnTo>
                <a:close/>
                <a:moveTo>
                  <a:pt x="1410421" y="68729"/>
                </a:moveTo>
                <a:lnTo>
                  <a:pt x="1410421" y="3768087"/>
                </a:lnTo>
                <a:lnTo>
                  <a:pt x="1349249" y="3752358"/>
                </a:lnTo>
                <a:cubicBezTo>
                  <a:pt x="1289119" y="3733656"/>
                  <a:pt x="1230256" y="3712078"/>
                  <a:pt x="1172822" y="3687785"/>
                </a:cubicBezTo>
                <a:lnTo>
                  <a:pt x="1118321" y="3661531"/>
                </a:lnTo>
                <a:lnTo>
                  <a:pt x="1118321" y="175286"/>
                </a:lnTo>
                <a:lnTo>
                  <a:pt x="1172822" y="149031"/>
                </a:lnTo>
                <a:cubicBezTo>
                  <a:pt x="1230256" y="124738"/>
                  <a:pt x="1289119" y="103160"/>
                  <a:pt x="1349249" y="84458"/>
                </a:cubicBezTo>
                <a:close/>
                <a:moveTo>
                  <a:pt x="2376935" y="55049"/>
                </a:moveTo>
                <a:lnTo>
                  <a:pt x="2491315" y="84459"/>
                </a:lnTo>
                <a:cubicBezTo>
                  <a:pt x="2551444" y="103161"/>
                  <a:pt x="2610307" y="124739"/>
                  <a:pt x="2667742" y="149032"/>
                </a:cubicBezTo>
                <a:lnTo>
                  <a:pt x="2669035" y="149655"/>
                </a:lnTo>
                <a:lnTo>
                  <a:pt x="2669035" y="3687163"/>
                </a:lnTo>
                <a:lnTo>
                  <a:pt x="2667742" y="3687786"/>
                </a:lnTo>
                <a:cubicBezTo>
                  <a:pt x="2610307" y="3712079"/>
                  <a:pt x="2551444" y="3733657"/>
                  <a:pt x="2491315" y="3752359"/>
                </a:cubicBezTo>
                <a:lnTo>
                  <a:pt x="2376935" y="3781770"/>
                </a:lnTo>
                <a:close/>
                <a:moveTo>
                  <a:pt x="1829959" y="2687"/>
                </a:moveTo>
                <a:lnTo>
                  <a:pt x="1829959" y="3834129"/>
                </a:lnTo>
                <a:lnTo>
                  <a:pt x="1723944" y="3828776"/>
                </a:lnTo>
                <a:lnTo>
                  <a:pt x="1537859" y="3800376"/>
                </a:lnTo>
                <a:lnTo>
                  <a:pt x="1537859" y="36440"/>
                </a:lnTo>
                <a:lnTo>
                  <a:pt x="1723944" y="8040"/>
                </a:lnTo>
                <a:close/>
                <a:moveTo>
                  <a:pt x="1957397" y="0"/>
                </a:moveTo>
                <a:lnTo>
                  <a:pt x="2116620" y="8040"/>
                </a:lnTo>
                <a:lnTo>
                  <a:pt x="2249497" y="28319"/>
                </a:lnTo>
                <a:lnTo>
                  <a:pt x="2249497" y="3808497"/>
                </a:lnTo>
                <a:lnTo>
                  <a:pt x="2116620" y="3828776"/>
                </a:lnTo>
                <a:lnTo>
                  <a:pt x="1957397" y="383681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2256921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804400" y="3276600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215087" y="3276600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任意多边形 5"/>
          <p:cNvSpPr/>
          <p:nvPr/>
        </p:nvSpPr>
        <p:spPr>
          <a:xfrm rot="5400000">
            <a:off x="3471411" y="1785674"/>
            <a:ext cx="180000" cy="3286651"/>
          </a:xfrm>
          <a:custGeom>
            <a:avLst/>
            <a:gdLst>
              <a:gd name="connsiteX0" fmla="*/ 0 w 180000"/>
              <a:gd name="connsiteY0" fmla="*/ 3286650 h 3286650"/>
              <a:gd name="connsiteX1" fmla="*/ 0 w 180000"/>
              <a:gd name="connsiteY1" fmla="*/ 0 h 3286650"/>
              <a:gd name="connsiteX2" fmla="*/ 180000 w 180000"/>
              <a:gd name="connsiteY2" fmla="*/ 0 h 3286650"/>
              <a:gd name="connsiteX3" fmla="*/ 180000 w 180000"/>
              <a:gd name="connsiteY3" fmla="*/ 3286650 h 3286650"/>
              <a:gd name="connsiteX4" fmla="*/ 0 w 180000"/>
              <a:gd name="connsiteY4" fmla="*/ 3286650 h 328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3286650">
                <a:moveTo>
                  <a:pt x="0" y="3286650"/>
                </a:moveTo>
                <a:lnTo>
                  <a:pt x="0" y="0"/>
                </a:lnTo>
                <a:lnTo>
                  <a:pt x="180000" y="0"/>
                </a:lnTo>
                <a:lnTo>
                  <a:pt x="180000" y="3286650"/>
                </a:lnTo>
                <a:lnTo>
                  <a:pt x="0" y="328665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 rot="5400000">
            <a:off x="1738087" y="3338999"/>
            <a:ext cx="180000" cy="180000"/>
          </a:xfrm>
          <a:custGeom>
            <a:avLst/>
            <a:gdLst>
              <a:gd name="connsiteX0" fmla="*/ 0 w 180000"/>
              <a:gd name="connsiteY0" fmla="*/ 180000 h 180000"/>
              <a:gd name="connsiteX1" fmla="*/ 0 w 180000"/>
              <a:gd name="connsiteY1" fmla="*/ 0 h 180000"/>
              <a:gd name="connsiteX2" fmla="*/ 180000 w 180000"/>
              <a:gd name="connsiteY2" fmla="*/ 0 h 180000"/>
              <a:gd name="connsiteX3" fmla="*/ 180000 w 180000"/>
              <a:gd name="connsiteY3" fmla="*/ 180000 h 180000"/>
              <a:gd name="connsiteX4" fmla="*/ 0 w 180000"/>
              <a:gd name="connsiteY4" fmla="*/ 18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0" y="180000"/>
                </a:moveTo>
                <a:lnTo>
                  <a:pt x="0" y="0"/>
                </a:ln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/>
        </p:nvSpPr>
        <p:spPr>
          <a:xfrm rot="5400000">
            <a:off x="151685" y="1572599"/>
            <a:ext cx="3352800" cy="180000"/>
          </a:xfrm>
          <a:custGeom>
            <a:avLst/>
            <a:gdLst>
              <a:gd name="connsiteX0" fmla="*/ 0 w 3352800"/>
              <a:gd name="connsiteY0" fmla="*/ 180000 h 180000"/>
              <a:gd name="connsiteX1" fmla="*/ 0 w 3352800"/>
              <a:gd name="connsiteY1" fmla="*/ 0 h 180000"/>
              <a:gd name="connsiteX2" fmla="*/ 3352800 w 3352800"/>
              <a:gd name="connsiteY2" fmla="*/ 0 h 180000"/>
              <a:gd name="connsiteX3" fmla="*/ 3352800 w 3352800"/>
              <a:gd name="connsiteY3" fmla="*/ 180000 h 180000"/>
              <a:gd name="connsiteX4" fmla="*/ 0 w 3352800"/>
              <a:gd name="connsiteY4" fmla="*/ 18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180000">
                <a:moveTo>
                  <a:pt x="0" y="180000"/>
                </a:moveTo>
                <a:lnTo>
                  <a:pt x="0" y="0"/>
                </a:lnTo>
                <a:lnTo>
                  <a:pt x="3352800" y="0"/>
                </a:lnTo>
                <a:lnTo>
                  <a:pt x="33528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-34013" y="4107885"/>
            <a:ext cx="2889437" cy="1271459"/>
            <a:chOff x="1379387" y="4489351"/>
            <a:chExt cx="1733701" cy="762893"/>
          </a:xfrm>
        </p:grpSpPr>
        <p:sp>
          <p:nvSpPr>
            <p:cNvPr id="13" name="任意多边形 12"/>
            <p:cNvSpPr/>
            <p:nvPr/>
          </p:nvSpPr>
          <p:spPr>
            <a:xfrm>
              <a:off x="1379387" y="4489351"/>
              <a:ext cx="1728788" cy="197644"/>
            </a:xfrm>
            <a:custGeom>
              <a:avLst/>
              <a:gdLst>
                <a:gd name="connsiteX0" fmla="*/ 0 w 1728788"/>
                <a:gd name="connsiteY0" fmla="*/ 192882 h 197644"/>
                <a:gd name="connsiteX1" fmla="*/ 195263 w 1728788"/>
                <a:gd name="connsiteY1" fmla="*/ 2382 h 197644"/>
                <a:gd name="connsiteX2" fmla="*/ 388144 w 1728788"/>
                <a:gd name="connsiteY2" fmla="*/ 190500 h 197644"/>
                <a:gd name="connsiteX3" fmla="*/ 581025 w 1728788"/>
                <a:gd name="connsiteY3" fmla="*/ 7144 h 197644"/>
                <a:gd name="connsiteX4" fmla="*/ 769144 w 1728788"/>
                <a:gd name="connsiteY4" fmla="*/ 192882 h 197644"/>
                <a:gd name="connsiteX5" fmla="*/ 962025 w 1728788"/>
                <a:gd name="connsiteY5" fmla="*/ 4763 h 197644"/>
                <a:gd name="connsiteX6" fmla="*/ 1154907 w 1728788"/>
                <a:gd name="connsiteY6" fmla="*/ 185738 h 197644"/>
                <a:gd name="connsiteX7" fmla="*/ 1354932 w 1728788"/>
                <a:gd name="connsiteY7" fmla="*/ 2382 h 197644"/>
                <a:gd name="connsiteX8" fmla="*/ 1533525 w 1728788"/>
                <a:gd name="connsiteY8" fmla="*/ 197644 h 197644"/>
                <a:gd name="connsiteX9" fmla="*/ 1728788 w 1728788"/>
                <a:gd name="connsiteY9" fmla="*/ 0 h 19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28788" h="197644">
                  <a:moveTo>
                    <a:pt x="0" y="192882"/>
                  </a:moveTo>
                  <a:lnTo>
                    <a:pt x="195263" y="2382"/>
                  </a:lnTo>
                  <a:lnTo>
                    <a:pt x="388144" y="190500"/>
                  </a:lnTo>
                  <a:lnTo>
                    <a:pt x="581025" y="7144"/>
                  </a:lnTo>
                  <a:lnTo>
                    <a:pt x="769144" y="192882"/>
                  </a:lnTo>
                  <a:lnTo>
                    <a:pt x="962025" y="4763"/>
                  </a:lnTo>
                  <a:lnTo>
                    <a:pt x="1154907" y="185738"/>
                  </a:lnTo>
                  <a:lnTo>
                    <a:pt x="1354932" y="2382"/>
                  </a:lnTo>
                  <a:lnTo>
                    <a:pt x="1533525" y="197644"/>
                  </a:lnTo>
                  <a:lnTo>
                    <a:pt x="1728788" y="0"/>
                  </a:lnTo>
                </a:path>
              </a:pathLst>
            </a:custGeom>
            <a:noFill/>
            <a:ln w="63500" cap="flat" cmpd="sng" algn="ctr">
              <a:solidFill>
                <a:schemeClr val="accent1"/>
              </a:solidFill>
              <a:prstDash val="solid"/>
              <a:beve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1384300" y="4673600"/>
              <a:ext cx="1728788" cy="197644"/>
            </a:xfrm>
            <a:custGeom>
              <a:avLst/>
              <a:gdLst>
                <a:gd name="connsiteX0" fmla="*/ 0 w 1728788"/>
                <a:gd name="connsiteY0" fmla="*/ 192882 h 197644"/>
                <a:gd name="connsiteX1" fmla="*/ 195263 w 1728788"/>
                <a:gd name="connsiteY1" fmla="*/ 2382 h 197644"/>
                <a:gd name="connsiteX2" fmla="*/ 388144 w 1728788"/>
                <a:gd name="connsiteY2" fmla="*/ 190500 h 197644"/>
                <a:gd name="connsiteX3" fmla="*/ 581025 w 1728788"/>
                <a:gd name="connsiteY3" fmla="*/ 7144 h 197644"/>
                <a:gd name="connsiteX4" fmla="*/ 769144 w 1728788"/>
                <a:gd name="connsiteY4" fmla="*/ 192882 h 197644"/>
                <a:gd name="connsiteX5" fmla="*/ 962025 w 1728788"/>
                <a:gd name="connsiteY5" fmla="*/ 4763 h 197644"/>
                <a:gd name="connsiteX6" fmla="*/ 1154907 w 1728788"/>
                <a:gd name="connsiteY6" fmla="*/ 185738 h 197644"/>
                <a:gd name="connsiteX7" fmla="*/ 1354932 w 1728788"/>
                <a:gd name="connsiteY7" fmla="*/ 2382 h 197644"/>
                <a:gd name="connsiteX8" fmla="*/ 1533525 w 1728788"/>
                <a:gd name="connsiteY8" fmla="*/ 197644 h 197644"/>
                <a:gd name="connsiteX9" fmla="*/ 1728788 w 1728788"/>
                <a:gd name="connsiteY9" fmla="*/ 0 h 19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28788" h="197644">
                  <a:moveTo>
                    <a:pt x="0" y="192882"/>
                  </a:moveTo>
                  <a:lnTo>
                    <a:pt x="195263" y="2382"/>
                  </a:lnTo>
                  <a:lnTo>
                    <a:pt x="388144" y="190500"/>
                  </a:lnTo>
                  <a:lnTo>
                    <a:pt x="581025" y="7144"/>
                  </a:lnTo>
                  <a:lnTo>
                    <a:pt x="769144" y="192882"/>
                  </a:lnTo>
                  <a:lnTo>
                    <a:pt x="962025" y="4763"/>
                  </a:lnTo>
                  <a:lnTo>
                    <a:pt x="1154907" y="185738"/>
                  </a:lnTo>
                  <a:lnTo>
                    <a:pt x="1354932" y="2382"/>
                  </a:lnTo>
                  <a:lnTo>
                    <a:pt x="1533525" y="197644"/>
                  </a:lnTo>
                  <a:lnTo>
                    <a:pt x="1728788" y="0"/>
                  </a:lnTo>
                </a:path>
              </a:pathLst>
            </a:custGeom>
            <a:noFill/>
            <a:ln w="63500" cap="flat" cmpd="sng" algn="ctr">
              <a:solidFill>
                <a:schemeClr val="accent1"/>
              </a:solidFill>
              <a:prstDash val="solid"/>
              <a:beve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1384300" y="4864100"/>
              <a:ext cx="1728788" cy="197644"/>
            </a:xfrm>
            <a:custGeom>
              <a:avLst/>
              <a:gdLst>
                <a:gd name="connsiteX0" fmla="*/ 0 w 1728788"/>
                <a:gd name="connsiteY0" fmla="*/ 192882 h 197644"/>
                <a:gd name="connsiteX1" fmla="*/ 195263 w 1728788"/>
                <a:gd name="connsiteY1" fmla="*/ 2382 h 197644"/>
                <a:gd name="connsiteX2" fmla="*/ 388144 w 1728788"/>
                <a:gd name="connsiteY2" fmla="*/ 190500 h 197644"/>
                <a:gd name="connsiteX3" fmla="*/ 581025 w 1728788"/>
                <a:gd name="connsiteY3" fmla="*/ 7144 h 197644"/>
                <a:gd name="connsiteX4" fmla="*/ 769144 w 1728788"/>
                <a:gd name="connsiteY4" fmla="*/ 192882 h 197644"/>
                <a:gd name="connsiteX5" fmla="*/ 962025 w 1728788"/>
                <a:gd name="connsiteY5" fmla="*/ 4763 h 197644"/>
                <a:gd name="connsiteX6" fmla="*/ 1154907 w 1728788"/>
                <a:gd name="connsiteY6" fmla="*/ 185738 h 197644"/>
                <a:gd name="connsiteX7" fmla="*/ 1354932 w 1728788"/>
                <a:gd name="connsiteY7" fmla="*/ 2382 h 197644"/>
                <a:gd name="connsiteX8" fmla="*/ 1533525 w 1728788"/>
                <a:gd name="connsiteY8" fmla="*/ 197644 h 197644"/>
                <a:gd name="connsiteX9" fmla="*/ 1728788 w 1728788"/>
                <a:gd name="connsiteY9" fmla="*/ 0 h 19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28788" h="197644">
                  <a:moveTo>
                    <a:pt x="0" y="192882"/>
                  </a:moveTo>
                  <a:lnTo>
                    <a:pt x="195263" y="2382"/>
                  </a:lnTo>
                  <a:lnTo>
                    <a:pt x="388144" y="190500"/>
                  </a:lnTo>
                  <a:lnTo>
                    <a:pt x="581025" y="7144"/>
                  </a:lnTo>
                  <a:lnTo>
                    <a:pt x="769144" y="192882"/>
                  </a:lnTo>
                  <a:lnTo>
                    <a:pt x="962025" y="4763"/>
                  </a:lnTo>
                  <a:lnTo>
                    <a:pt x="1154907" y="185738"/>
                  </a:lnTo>
                  <a:lnTo>
                    <a:pt x="1354932" y="2382"/>
                  </a:lnTo>
                  <a:lnTo>
                    <a:pt x="1533525" y="197644"/>
                  </a:lnTo>
                  <a:lnTo>
                    <a:pt x="1728788" y="0"/>
                  </a:lnTo>
                </a:path>
              </a:pathLst>
            </a:custGeom>
            <a:noFill/>
            <a:ln w="63500" cap="flat" cmpd="sng" algn="ctr">
              <a:solidFill>
                <a:schemeClr val="accent1"/>
              </a:solidFill>
              <a:prstDash val="solid"/>
              <a:beve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1384300" y="5054600"/>
              <a:ext cx="1728788" cy="197644"/>
            </a:xfrm>
            <a:custGeom>
              <a:avLst/>
              <a:gdLst>
                <a:gd name="connsiteX0" fmla="*/ 0 w 1728788"/>
                <a:gd name="connsiteY0" fmla="*/ 192882 h 197644"/>
                <a:gd name="connsiteX1" fmla="*/ 195263 w 1728788"/>
                <a:gd name="connsiteY1" fmla="*/ 2382 h 197644"/>
                <a:gd name="connsiteX2" fmla="*/ 388144 w 1728788"/>
                <a:gd name="connsiteY2" fmla="*/ 190500 h 197644"/>
                <a:gd name="connsiteX3" fmla="*/ 581025 w 1728788"/>
                <a:gd name="connsiteY3" fmla="*/ 7144 h 197644"/>
                <a:gd name="connsiteX4" fmla="*/ 769144 w 1728788"/>
                <a:gd name="connsiteY4" fmla="*/ 192882 h 197644"/>
                <a:gd name="connsiteX5" fmla="*/ 962025 w 1728788"/>
                <a:gd name="connsiteY5" fmla="*/ 4763 h 197644"/>
                <a:gd name="connsiteX6" fmla="*/ 1154907 w 1728788"/>
                <a:gd name="connsiteY6" fmla="*/ 185738 h 197644"/>
                <a:gd name="connsiteX7" fmla="*/ 1354932 w 1728788"/>
                <a:gd name="connsiteY7" fmla="*/ 2382 h 197644"/>
                <a:gd name="connsiteX8" fmla="*/ 1533525 w 1728788"/>
                <a:gd name="connsiteY8" fmla="*/ 197644 h 197644"/>
                <a:gd name="connsiteX9" fmla="*/ 1728788 w 1728788"/>
                <a:gd name="connsiteY9" fmla="*/ 0 h 19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28788" h="197644">
                  <a:moveTo>
                    <a:pt x="0" y="192882"/>
                  </a:moveTo>
                  <a:lnTo>
                    <a:pt x="195263" y="2382"/>
                  </a:lnTo>
                  <a:lnTo>
                    <a:pt x="388144" y="190500"/>
                  </a:lnTo>
                  <a:lnTo>
                    <a:pt x="581025" y="7144"/>
                  </a:lnTo>
                  <a:lnTo>
                    <a:pt x="769144" y="192882"/>
                  </a:lnTo>
                  <a:lnTo>
                    <a:pt x="962025" y="4763"/>
                  </a:lnTo>
                  <a:lnTo>
                    <a:pt x="1154907" y="185738"/>
                  </a:lnTo>
                  <a:lnTo>
                    <a:pt x="1354932" y="2382"/>
                  </a:lnTo>
                  <a:lnTo>
                    <a:pt x="1533525" y="197644"/>
                  </a:lnTo>
                  <a:lnTo>
                    <a:pt x="1728788" y="0"/>
                  </a:lnTo>
                </a:path>
              </a:pathLst>
            </a:custGeom>
            <a:noFill/>
            <a:ln w="63500" cap="flat" cmpd="sng" algn="ctr">
              <a:solidFill>
                <a:schemeClr val="accent1"/>
              </a:solidFill>
              <a:prstDash val="solid"/>
              <a:beve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499695" y="765630"/>
            <a:ext cx="8629324" cy="532674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669683" y="557086"/>
            <a:ext cx="3944368" cy="4822256"/>
          </a:xfrm>
          <a:prstGeom prst="rect">
            <a:avLst/>
          </a:prstGeom>
          <a:solidFill>
            <a:srgbClr val="F6CBC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792735" y="1522003"/>
            <a:ext cx="1698264" cy="1631628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9" name="TextBox 59"/>
          <p:cNvSpPr>
            <a:spLocks noChangeArrowheads="1"/>
          </p:cNvSpPr>
          <p:nvPr/>
        </p:nvSpPr>
        <p:spPr bwMode="auto">
          <a:xfrm flipH="1">
            <a:off x="3669759" y="3507875"/>
            <a:ext cx="19442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000" dirty="0">
                <a:solidFill>
                  <a:srgbClr val="42406F"/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en-US" altLang="zh-CN" sz="1400" dirty="0">
              <a:solidFill>
                <a:srgbClr val="42406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矩形 30"/>
          <p:cNvSpPr>
            <a:spLocks noChangeArrowheads="1"/>
          </p:cNvSpPr>
          <p:nvPr/>
        </p:nvSpPr>
        <p:spPr bwMode="auto">
          <a:xfrm>
            <a:off x="3386269" y="4243170"/>
            <a:ext cx="2511195" cy="54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852" tIns="45926" rIns="91852" bIns="4592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rgbClr val="42406F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005830" y="1968995"/>
            <a:ext cx="2613601" cy="538609"/>
          </a:xfrm>
          <a:prstGeom prst="rect">
            <a:avLst/>
          </a:prstGeom>
          <a:noFill/>
        </p:spPr>
        <p:txBody>
          <a:bodyPr wrap="none" bIns="0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zh-CN" sz="3200" dirty="0">
                <a:solidFill>
                  <a:srgbClr val="EC9689"/>
                </a:solidFill>
                <a:latin typeface="+mn-lt"/>
                <a:cs typeface="+mn-ea"/>
                <a:sym typeface="+mn-lt"/>
              </a:rPr>
              <a:t>YOUR TITLE</a:t>
            </a:r>
            <a:endParaRPr lang="zh-CN" altLang="en-US" sz="3200" dirty="0">
              <a:solidFill>
                <a:srgbClr val="EC9689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062887" y="2507851"/>
            <a:ext cx="3570515" cy="477054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r>
              <a:rPr lang="en-US" altLang="zh-CN" sz="1400" b="1" dirty="0">
                <a:solidFill>
                  <a:srgbClr val="EC9689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3" name="矩形 22"/>
          <p:cNvSpPr/>
          <p:nvPr/>
        </p:nvSpPr>
        <p:spPr>
          <a:xfrm>
            <a:off x="7009782" y="3071018"/>
            <a:ext cx="39029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EC9689"/>
                </a:solidFill>
                <a:cs typeface="+mn-ea"/>
                <a:sym typeface="+mn-lt"/>
              </a:rPr>
              <a:t>Lorem ipsum dolor sit amet, consectetur adipisicing elit, sed do eiusmod tempor incididunt ut labore et dolore magna aliqua.</a:t>
            </a:r>
            <a:endParaRPr lang="en-US" altLang="zh-CN" sz="1200" dirty="0">
              <a:solidFill>
                <a:srgbClr val="EC9689"/>
              </a:solidFill>
              <a:cs typeface="+mn-ea"/>
              <a:sym typeface="+mn-lt"/>
            </a:endParaRPr>
          </a:p>
          <a:p>
            <a:endParaRPr lang="zh-CN" altLang="en-US" sz="1200" dirty="0">
              <a:solidFill>
                <a:srgbClr val="EC9689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EC9689"/>
                </a:solidFill>
                <a:cs typeface="+mn-ea"/>
                <a:sym typeface="+mn-lt"/>
              </a:rPr>
              <a:t>Ut enim ad minim veniam, quis nostrud exercitation ullamco laboris nisi ut aliquip ex ea commodo consequat. </a:t>
            </a:r>
            <a:endParaRPr lang="en-US" altLang="zh-CN" sz="1200" dirty="0">
              <a:solidFill>
                <a:srgbClr val="EC9689"/>
              </a:solidFill>
              <a:cs typeface="+mn-ea"/>
              <a:sym typeface="+mn-lt"/>
            </a:endParaRPr>
          </a:p>
          <a:p>
            <a:endParaRPr lang="zh-CN" altLang="en-US" sz="1200" dirty="0">
              <a:solidFill>
                <a:srgbClr val="EC9689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EC9689"/>
                </a:solidFill>
                <a:cs typeface="+mn-ea"/>
                <a:sym typeface="+mn-lt"/>
              </a:rPr>
              <a:t>Duis aute irure dolor in reprehenderit in voluptate velit esse cillum dolore eu fugiat nulla pariatur. </a:t>
            </a:r>
          </a:p>
          <a:p>
            <a:r>
              <a:rPr lang="zh-CN" altLang="en-US" sz="1200" dirty="0">
                <a:solidFill>
                  <a:srgbClr val="EC9689"/>
                </a:solidFill>
                <a:cs typeface="+mn-ea"/>
                <a:sym typeface="+mn-lt"/>
              </a:rPr>
              <a:t> sunt in culpa qui officia deserunt mollit anim id est laborum.</a:t>
            </a:r>
          </a:p>
        </p:txBody>
      </p:sp>
    </p:spTree>
    <p:extLst>
      <p:ext uri="{BB962C8B-B14F-4D97-AF65-F5344CB8AC3E}">
        <p14:creationId xmlns:p14="http://schemas.microsoft.com/office/powerpoint/2010/main" val="2196193365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80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矩形 60"/>
          <p:cNvSpPr/>
          <p:nvPr/>
        </p:nvSpPr>
        <p:spPr>
          <a:xfrm>
            <a:off x="1738087" y="3300899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任意多边形 54"/>
          <p:cNvSpPr/>
          <p:nvPr/>
        </p:nvSpPr>
        <p:spPr>
          <a:xfrm rot="5400000">
            <a:off x="10148921" y="2274209"/>
            <a:ext cx="180000" cy="2309585"/>
          </a:xfrm>
          <a:custGeom>
            <a:avLst/>
            <a:gdLst>
              <a:gd name="connsiteX0" fmla="*/ 0 w 180000"/>
              <a:gd name="connsiteY0" fmla="*/ 2309585 h 2309585"/>
              <a:gd name="connsiteX1" fmla="*/ 0 w 180000"/>
              <a:gd name="connsiteY1" fmla="*/ 0 h 2309585"/>
              <a:gd name="connsiteX2" fmla="*/ 180000 w 180000"/>
              <a:gd name="connsiteY2" fmla="*/ 0 h 2309585"/>
              <a:gd name="connsiteX3" fmla="*/ 180000 w 180000"/>
              <a:gd name="connsiteY3" fmla="*/ 2309585 h 2309585"/>
              <a:gd name="connsiteX4" fmla="*/ 0 w 180000"/>
              <a:gd name="connsiteY4" fmla="*/ 2309585 h 230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2309585">
                <a:moveTo>
                  <a:pt x="0" y="2309585"/>
                </a:moveTo>
                <a:lnTo>
                  <a:pt x="0" y="0"/>
                </a:lnTo>
                <a:lnTo>
                  <a:pt x="180000" y="0"/>
                </a:lnTo>
                <a:lnTo>
                  <a:pt x="180000" y="2309585"/>
                </a:lnTo>
                <a:lnTo>
                  <a:pt x="0" y="2309585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215087" y="0"/>
            <a:ext cx="180000" cy="6858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82857" y="1799773"/>
            <a:ext cx="869043" cy="50582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077299" y="765630"/>
            <a:ext cx="8629324" cy="532674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任意多边形 41"/>
          <p:cNvSpPr/>
          <p:nvPr/>
        </p:nvSpPr>
        <p:spPr>
          <a:xfrm>
            <a:off x="9804400" y="472428"/>
            <a:ext cx="180000" cy="180000"/>
          </a:xfrm>
          <a:custGeom>
            <a:avLst/>
            <a:gdLst>
              <a:gd name="connsiteX0" fmla="*/ 0 w 180000"/>
              <a:gd name="connsiteY0" fmla="*/ 0 h 180000"/>
              <a:gd name="connsiteX1" fmla="*/ 180000 w 180000"/>
              <a:gd name="connsiteY1" fmla="*/ 0 h 180000"/>
              <a:gd name="connsiteX2" fmla="*/ 180000 w 180000"/>
              <a:gd name="connsiteY2" fmla="*/ 180000 h 180000"/>
              <a:gd name="connsiteX3" fmla="*/ 0 w 180000"/>
              <a:gd name="connsiteY3" fmla="*/ 180000 h 180000"/>
              <a:gd name="connsiteX4" fmla="*/ 0 w 180000"/>
              <a:gd name="connsiteY4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9804400" y="0"/>
            <a:ext cx="180000" cy="472428"/>
          </a:xfrm>
          <a:custGeom>
            <a:avLst/>
            <a:gdLst>
              <a:gd name="connsiteX0" fmla="*/ 0 w 180000"/>
              <a:gd name="connsiteY0" fmla="*/ 0 h 472428"/>
              <a:gd name="connsiteX1" fmla="*/ 180000 w 180000"/>
              <a:gd name="connsiteY1" fmla="*/ 0 h 472428"/>
              <a:gd name="connsiteX2" fmla="*/ 180000 w 180000"/>
              <a:gd name="connsiteY2" fmla="*/ 472428 h 472428"/>
              <a:gd name="connsiteX3" fmla="*/ 0 w 180000"/>
              <a:gd name="connsiteY3" fmla="*/ 472428 h 472428"/>
              <a:gd name="connsiteX4" fmla="*/ 0 w 180000"/>
              <a:gd name="connsiteY4" fmla="*/ 0 h 4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472428">
                <a:moveTo>
                  <a:pt x="0" y="0"/>
                </a:moveTo>
                <a:lnTo>
                  <a:pt x="180000" y="0"/>
                </a:lnTo>
                <a:lnTo>
                  <a:pt x="180000" y="472428"/>
                </a:lnTo>
                <a:lnTo>
                  <a:pt x="0" y="472428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任意多边形 50"/>
          <p:cNvSpPr/>
          <p:nvPr/>
        </p:nvSpPr>
        <p:spPr>
          <a:xfrm>
            <a:off x="11393715" y="472428"/>
            <a:ext cx="180000" cy="180000"/>
          </a:xfrm>
          <a:custGeom>
            <a:avLst/>
            <a:gdLst>
              <a:gd name="connsiteX0" fmla="*/ 0 w 180000"/>
              <a:gd name="connsiteY0" fmla="*/ 0 h 180000"/>
              <a:gd name="connsiteX1" fmla="*/ 180000 w 180000"/>
              <a:gd name="connsiteY1" fmla="*/ 0 h 180000"/>
              <a:gd name="connsiteX2" fmla="*/ 180000 w 180000"/>
              <a:gd name="connsiteY2" fmla="*/ 180000 h 180000"/>
              <a:gd name="connsiteX3" fmla="*/ 0 w 180000"/>
              <a:gd name="connsiteY3" fmla="*/ 180000 h 180000"/>
              <a:gd name="connsiteX4" fmla="*/ 0 w 180000"/>
              <a:gd name="connsiteY4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任意多边形 48"/>
          <p:cNvSpPr/>
          <p:nvPr/>
        </p:nvSpPr>
        <p:spPr>
          <a:xfrm>
            <a:off x="9984400" y="472428"/>
            <a:ext cx="1409315" cy="180000"/>
          </a:xfrm>
          <a:custGeom>
            <a:avLst/>
            <a:gdLst>
              <a:gd name="connsiteX0" fmla="*/ 0 w 1409314"/>
              <a:gd name="connsiteY0" fmla="*/ 0 h 180000"/>
              <a:gd name="connsiteX1" fmla="*/ 1409314 w 1409314"/>
              <a:gd name="connsiteY1" fmla="*/ 0 h 180000"/>
              <a:gd name="connsiteX2" fmla="*/ 1409314 w 1409314"/>
              <a:gd name="connsiteY2" fmla="*/ 180000 h 180000"/>
              <a:gd name="connsiteX3" fmla="*/ 0 w 1409314"/>
              <a:gd name="connsiteY3" fmla="*/ 180000 h 180000"/>
              <a:gd name="connsiteX4" fmla="*/ 0 w 1409314"/>
              <a:gd name="connsiteY4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314" h="180000">
                <a:moveTo>
                  <a:pt x="0" y="0"/>
                </a:moveTo>
                <a:lnTo>
                  <a:pt x="1409314" y="0"/>
                </a:lnTo>
                <a:lnTo>
                  <a:pt x="1409314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任意多边形 56"/>
          <p:cNvSpPr/>
          <p:nvPr/>
        </p:nvSpPr>
        <p:spPr>
          <a:xfrm rot="5400000">
            <a:off x="11393715" y="3338999"/>
            <a:ext cx="180000" cy="180000"/>
          </a:xfrm>
          <a:custGeom>
            <a:avLst/>
            <a:gdLst>
              <a:gd name="connsiteX0" fmla="*/ 0 w 180000"/>
              <a:gd name="connsiteY0" fmla="*/ 180000 h 180000"/>
              <a:gd name="connsiteX1" fmla="*/ 0 w 180000"/>
              <a:gd name="connsiteY1" fmla="*/ 0 h 180000"/>
              <a:gd name="connsiteX2" fmla="*/ 180000 w 180000"/>
              <a:gd name="connsiteY2" fmla="*/ 0 h 180000"/>
              <a:gd name="connsiteX3" fmla="*/ 180000 w 180000"/>
              <a:gd name="connsiteY3" fmla="*/ 180000 h 180000"/>
              <a:gd name="connsiteX4" fmla="*/ 0 w 180000"/>
              <a:gd name="connsiteY4" fmla="*/ 18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0" y="180000"/>
                </a:moveTo>
                <a:lnTo>
                  <a:pt x="0" y="0"/>
                </a:ln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任意多边形 55"/>
          <p:cNvSpPr/>
          <p:nvPr/>
        </p:nvSpPr>
        <p:spPr>
          <a:xfrm rot="5400000">
            <a:off x="10140431" y="1905713"/>
            <a:ext cx="2686571" cy="180000"/>
          </a:xfrm>
          <a:custGeom>
            <a:avLst/>
            <a:gdLst>
              <a:gd name="connsiteX0" fmla="*/ 0 w 2686571"/>
              <a:gd name="connsiteY0" fmla="*/ 180000 h 180000"/>
              <a:gd name="connsiteX1" fmla="*/ 0 w 2686571"/>
              <a:gd name="connsiteY1" fmla="*/ 0 h 180000"/>
              <a:gd name="connsiteX2" fmla="*/ 2686571 w 2686571"/>
              <a:gd name="connsiteY2" fmla="*/ 0 h 180000"/>
              <a:gd name="connsiteX3" fmla="*/ 2686571 w 2686571"/>
              <a:gd name="connsiteY3" fmla="*/ 180000 h 180000"/>
              <a:gd name="connsiteX4" fmla="*/ 0 w 2686571"/>
              <a:gd name="connsiteY4" fmla="*/ 18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6571" h="180000">
                <a:moveTo>
                  <a:pt x="0" y="180000"/>
                </a:moveTo>
                <a:lnTo>
                  <a:pt x="0" y="0"/>
                </a:lnTo>
                <a:lnTo>
                  <a:pt x="2686571" y="0"/>
                </a:lnTo>
                <a:lnTo>
                  <a:pt x="2686571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弦形 1"/>
          <p:cNvSpPr/>
          <p:nvPr/>
        </p:nvSpPr>
        <p:spPr>
          <a:xfrm>
            <a:off x="10238921" y="4720771"/>
            <a:ext cx="1371600" cy="1371600"/>
          </a:xfrm>
          <a:prstGeom prst="chord">
            <a:avLst/>
          </a:prstGeom>
          <a:noFill/>
          <a:ln w="635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4" name="PA_库_组合 7"/>
          <p:cNvGrpSpPr/>
          <p:nvPr>
            <p:custDataLst>
              <p:tags r:id="rId1"/>
            </p:custDataLst>
          </p:nvPr>
        </p:nvGrpSpPr>
        <p:grpSpPr>
          <a:xfrm>
            <a:off x="3384340" y="2978092"/>
            <a:ext cx="4421837" cy="1549372"/>
            <a:chOff x="559002" y="2619489"/>
            <a:chExt cx="4421837" cy="1549372"/>
          </a:xfrm>
        </p:grpSpPr>
        <p:sp>
          <p:nvSpPr>
            <p:cNvPr id="15" name="Rectangle 33"/>
            <p:cNvSpPr/>
            <p:nvPr/>
          </p:nvSpPr>
          <p:spPr>
            <a:xfrm>
              <a:off x="559610" y="2619489"/>
              <a:ext cx="4421229" cy="489607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zh-CN" sz="4400" noProof="1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en-US" sz="4400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24"/>
            <p:cNvSpPr/>
            <p:nvPr/>
          </p:nvSpPr>
          <p:spPr>
            <a:xfrm>
              <a:off x="559002" y="3555167"/>
              <a:ext cx="4421837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>
                <a:lnSpc>
                  <a:spcPct val="150000"/>
                </a:lnSpc>
              </a:pP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PA_库_组合 131"/>
          <p:cNvGrpSpPr/>
          <p:nvPr>
            <p:custDataLst>
              <p:tags r:id="rId2"/>
            </p:custDataLst>
          </p:nvPr>
        </p:nvGrpSpPr>
        <p:grpSpPr>
          <a:xfrm>
            <a:off x="5343638" y="2026148"/>
            <a:ext cx="503239" cy="792163"/>
            <a:chOff x="2682875" y="893764"/>
            <a:chExt cx="503238" cy="792163"/>
          </a:xfrm>
          <a:solidFill>
            <a:srgbClr val="F6CBC8"/>
          </a:solidFill>
        </p:grpSpPr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2682875" y="1182689"/>
              <a:ext cx="503238" cy="339725"/>
            </a:xfrm>
            <a:custGeom>
              <a:avLst/>
              <a:gdLst>
                <a:gd name="T0" fmla="*/ 452 w 953"/>
                <a:gd name="T1" fmla="*/ 640 h 641"/>
                <a:gd name="T2" fmla="*/ 380 w 953"/>
                <a:gd name="T3" fmla="*/ 631 h 641"/>
                <a:gd name="T4" fmla="*/ 312 w 953"/>
                <a:gd name="T5" fmla="*/ 612 h 641"/>
                <a:gd name="T6" fmla="*/ 250 w 953"/>
                <a:gd name="T7" fmla="*/ 584 h 641"/>
                <a:gd name="T8" fmla="*/ 192 w 953"/>
                <a:gd name="T9" fmla="*/ 548 h 641"/>
                <a:gd name="T10" fmla="*/ 139 w 953"/>
                <a:gd name="T11" fmla="*/ 504 h 641"/>
                <a:gd name="T12" fmla="*/ 95 w 953"/>
                <a:gd name="T13" fmla="*/ 453 h 641"/>
                <a:gd name="T14" fmla="*/ 58 w 953"/>
                <a:gd name="T15" fmla="*/ 396 h 641"/>
                <a:gd name="T16" fmla="*/ 29 w 953"/>
                <a:gd name="T17" fmla="*/ 334 h 641"/>
                <a:gd name="T18" fmla="*/ 9 w 953"/>
                <a:gd name="T19" fmla="*/ 267 h 641"/>
                <a:gd name="T20" fmla="*/ 1 w 953"/>
                <a:gd name="T21" fmla="*/ 198 h 641"/>
                <a:gd name="T22" fmla="*/ 0 w 953"/>
                <a:gd name="T23" fmla="*/ 69 h 641"/>
                <a:gd name="T24" fmla="*/ 12 w 953"/>
                <a:gd name="T25" fmla="*/ 31 h 641"/>
                <a:gd name="T26" fmla="*/ 42 w 953"/>
                <a:gd name="T27" fmla="*/ 6 h 641"/>
                <a:gd name="T28" fmla="*/ 69 w 953"/>
                <a:gd name="T29" fmla="*/ 0 h 641"/>
                <a:gd name="T30" fmla="*/ 108 w 953"/>
                <a:gd name="T31" fmla="*/ 13 h 641"/>
                <a:gd name="T32" fmla="*/ 132 w 953"/>
                <a:gd name="T33" fmla="*/ 43 h 641"/>
                <a:gd name="T34" fmla="*/ 138 w 953"/>
                <a:gd name="T35" fmla="*/ 175 h 641"/>
                <a:gd name="T36" fmla="*/ 141 w 953"/>
                <a:gd name="T37" fmla="*/ 208 h 641"/>
                <a:gd name="T38" fmla="*/ 149 w 953"/>
                <a:gd name="T39" fmla="*/ 256 h 641"/>
                <a:gd name="T40" fmla="*/ 179 w 953"/>
                <a:gd name="T41" fmla="*/ 330 h 641"/>
                <a:gd name="T42" fmla="*/ 238 w 953"/>
                <a:gd name="T43" fmla="*/ 406 h 641"/>
                <a:gd name="T44" fmla="*/ 315 w 953"/>
                <a:gd name="T45" fmla="*/ 463 h 641"/>
                <a:gd name="T46" fmla="*/ 408 w 953"/>
                <a:gd name="T47" fmla="*/ 496 h 641"/>
                <a:gd name="T48" fmla="*/ 459 w 953"/>
                <a:gd name="T49" fmla="*/ 501 h 641"/>
                <a:gd name="T50" fmla="*/ 494 w 953"/>
                <a:gd name="T51" fmla="*/ 501 h 641"/>
                <a:gd name="T52" fmla="*/ 545 w 953"/>
                <a:gd name="T53" fmla="*/ 496 h 641"/>
                <a:gd name="T54" fmla="*/ 637 w 953"/>
                <a:gd name="T55" fmla="*/ 463 h 641"/>
                <a:gd name="T56" fmla="*/ 715 w 953"/>
                <a:gd name="T57" fmla="*/ 406 h 641"/>
                <a:gd name="T58" fmla="*/ 773 w 953"/>
                <a:gd name="T59" fmla="*/ 330 h 641"/>
                <a:gd name="T60" fmla="*/ 804 w 953"/>
                <a:gd name="T61" fmla="*/ 256 h 641"/>
                <a:gd name="T62" fmla="*/ 813 w 953"/>
                <a:gd name="T63" fmla="*/ 208 h 641"/>
                <a:gd name="T64" fmla="*/ 815 w 953"/>
                <a:gd name="T65" fmla="*/ 69 h 641"/>
                <a:gd name="T66" fmla="*/ 820 w 953"/>
                <a:gd name="T67" fmla="*/ 43 h 641"/>
                <a:gd name="T68" fmla="*/ 845 w 953"/>
                <a:gd name="T69" fmla="*/ 13 h 641"/>
                <a:gd name="T70" fmla="*/ 884 w 953"/>
                <a:gd name="T71" fmla="*/ 0 h 641"/>
                <a:gd name="T72" fmla="*/ 911 w 953"/>
                <a:gd name="T73" fmla="*/ 6 h 641"/>
                <a:gd name="T74" fmla="*/ 942 w 953"/>
                <a:gd name="T75" fmla="*/ 31 h 641"/>
                <a:gd name="T76" fmla="*/ 953 w 953"/>
                <a:gd name="T77" fmla="*/ 69 h 641"/>
                <a:gd name="T78" fmla="*/ 953 w 953"/>
                <a:gd name="T79" fmla="*/ 198 h 641"/>
                <a:gd name="T80" fmla="*/ 943 w 953"/>
                <a:gd name="T81" fmla="*/ 267 h 641"/>
                <a:gd name="T82" fmla="*/ 924 w 953"/>
                <a:gd name="T83" fmla="*/ 334 h 641"/>
                <a:gd name="T84" fmla="*/ 895 w 953"/>
                <a:gd name="T85" fmla="*/ 396 h 641"/>
                <a:gd name="T86" fmla="*/ 859 w 953"/>
                <a:gd name="T87" fmla="*/ 453 h 641"/>
                <a:gd name="T88" fmla="*/ 813 w 953"/>
                <a:gd name="T89" fmla="*/ 504 h 641"/>
                <a:gd name="T90" fmla="*/ 762 w 953"/>
                <a:gd name="T91" fmla="*/ 548 h 641"/>
                <a:gd name="T92" fmla="*/ 704 w 953"/>
                <a:gd name="T93" fmla="*/ 584 h 641"/>
                <a:gd name="T94" fmla="*/ 640 w 953"/>
                <a:gd name="T95" fmla="*/ 612 h 641"/>
                <a:gd name="T96" fmla="*/ 572 w 953"/>
                <a:gd name="T97" fmla="*/ 631 h 641"/>
                <a:gd name="T98" fmla="*/ 501 w 953"/>
                <a:gd name="T99" fmla="*/ 64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53" h="641">
                  <a:moveTo>
                    <a:pt x="477" y="641"/>
                  </a:moveTo>
                  <a:lnTo>
                    <a:pt x="477" y="641"/>
                  </a:lnTo>
                  <a:lnTo>
                    <a:pt x="452" y="640"/>
                  </a:lnTo>
                  <a:lnTo>
                    <a:pt x="427" y="638"/>
                  </a:lnTo>
                  <a:lnTo>
                    <a:pt x="404" y="636"/>
                  </a:lnTo>
                  <a:lnTo>
                    <a:pt x="380" y="631"/>
                  </a:lnTo>
                  <a:lnTo>
                    <a:pt x="358" y="626"/>
                  </a:lnTo>
                  <a:lnTo>
                    <a:pt x="334" y="620"/>
                  </a:lnTo>
                  <a:lnTo>
                    <a:pt x="312" y="612"/>
                  </a:lnTo>
                  <a:lnTo>
                    <a:pt x="292" y="604"/>
                  </a:lnTo>
                  <a:lnTo>
                    <a:pt x="269" y="594"/>
                  </a:lnTo>
                  <a:lnTo>
                    <a:pt x="250" y="584"/>
                  </a:lnTo>
                  <a:lnTo>
                    <a:pt x="229" y="573"/>
                  </a:lnTo>
                  <a:lnTo>
                    <a:pt x="210" y="561"/>
                  </a:lnTo>
                  <a:lnTo>
                    <a:pt x="192" y="548"/>
                  </a:lnTo>
                  <a:lnTo>
                    <a:pt x="174" y="535"/>
                  </a:lnTo>
                  <a:lnTo>
                    <a:pt x="156" y="519"/>
                  </a:lnTo>
                  <a:lnTo>
                    <a:pt x="139" y="504"/>
                  </a:lnTo>
                  <a:lnTo>
                    <a:pt x="124" y="487"/>
                  </a:lnTo>
                  <a:lnTo>
                    <a:pt x="109" y="471"/>
                  </a:lnTo>
                  <a:lnTo>
                    <a:pt x="95" y="453"/>
                  </a:lnTo>
                  <a:lnTo>
                    <a:pt x="81" y="435"/>
                  </a:lnTo>
                  <a:lnTo>
                    <a:pt x="69" y="415"/>
                  </a:lnTo>
                  <a:lnTo>
                    <a:pt x="58" y="396"/>
                  </a:lnTo>
                  <a:lnTo>
                    <a:pt x="47" y="377"/>
                  </a:lnTo>
                  <a:lnTo>
                    <a:pt x="37" y="356"/>
                  </a:lnTo>
                  <a:lnTo>
                    <a:pt x="29" y="334"/>
                  </a:lnTo>
                  <a:lnTo>
                    <a:pt x="22" y="313"/>
                  </a:lnTo>
                  <a:lnTo>
                    <a:pt x="15" y="291"/>
                  </a:lnTo>
                  <a:lnTo>
                    <a:pt x="9" y="267"/>
                  </a:lnTo>
                  <a:lnTo>
                    <a:pt x="5" y="245"/>
                  </a:lnTo>
                  <a:lnTo>
                    <a:pt x="2" y="222"/>
                  </a:lnTo>
                  <a:lnTo>
                    <a:pt x="1" y="198"/>
                  </a:lnTo>
                  <a:lnTo>
                    <a:pt x="0" y="175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1" y="56"/>
                  </a:lnTo>
                  <a:lnTo>
                    <a:pt x="5" y="43"/>
                  </a:lnTo>
                  <a:lnTo>
                    <a:pt x="12" y="31"/>
                  </a:lnTo>
                  <a:lnTo>
                    <a:pt x="20" y="21"/>
                  </a:lnTo>
                  <a:lnTo>
                    <a:pt x="30" y="13"/>
                  </a:lnTo>
                  <a:lnTo>
                    <a:pt x="42" y="6"/>
                  </a:lnTo>
                  <a:lnTo>
                    <a:pt x="55" y="2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83" y="2"/>
                  </a:lnTo>
                  <a:lnTo>
                    <a:pt x="96" y="6"/>
                  </a:lnTo>
                  <a:lnTo>
                    <a:pt x="108" y="13"/>
                  </a:lnTo>
                  <a:lnTo>
                    <a:pt x="119" y="21"/>
                  </a:lnTo>
                  <a:lnTo>
                    <a:pt x="127" y="31"/>
                  </a:lnTo>
                  <a:lnTo>
                    <a:pt x="132" y="43"/>
                  </a:lnTo>
                  <a:lnTo>
                    <a:pt x="137" y="56"/>
                  </a:lnTo>
                  <a:lnTo>
                    <a:pt x="138" y="69"/>
                  </a:lnTo>
                  <a:lnTo>
                    <a:pt x="138" y="175"/>
                  </a:lnTo>
                  <a:lnTo>
                    <a:pt x="138" y="175"/>
                  </a:lnTo>
                  <a:lnTo>
                    <a:pt x="139" y="191"/>
                  </a:lnTo>
                  <a:lnTo>
                    <a:pt x="141" y="208"/>
                  </a:lnTo>
                  <a:lnTo>
                    <a:pt x="142" y="224"/>
                  </a:lnTo>
                  <a:lnTo>
                    <a:pt x="145" y="240"/>
                  </a:lnTo>
                  <a:lnTo>
                    <a:pt x="149" y="256"/>
                  </a:lnTo>
                  <a:lnTo>
                    <a:pt x="153" y="272"/>
                  </a:lnTo>
                  <a:lnTo>
                    <a:pt x="166" y="302"/>
                  </a:lnTo>
                  <a:lnTo>
                    <a:pt x="179" y="330"/>
                  </a:lnTo>
                  <a:lnTo>
                    <a:pt x="196" y="357"/>
                  </a:lnTo>
                  <a:lnTo>
                    <a:pt x="215" y="382"/>
                  </a:lnTo>
                  <a:lnTo>
                    <a:pt x="238" y="406"/>
                  </a:lnTo>
                  <a:lnTo>
                    <a:pt x="261" y="427"/>
                  </a:lnTo>
                  <a:lnTo>
                    <a:pt x="287" y="446"/>
                  </a:lnTo>
                  <a:lnTo>
                    <a:pt x="315" y="463"/>
                  </a:lnTo>
                  <a:lnTo>
                    <a:pt x="346" y="476"/>
                  </a:lnTo>
                  <a:lnTo>
                    <a:pt x="376" y="487"/>
                  </a:lnTo>
                  <a:lnTo>
                    <a:pt x="408" y="496"/>
                  </a:lnTo>
                  <a:lnTo>
                    <a:pt x="426" y="499"/>
                  </a:lnTo>
                  <a:lnTo>
                    <a:pt x="442" y="500"/>
                  </a:lnTo>
                  <a:lnTo>
                    <a:pt x="459" y="501"/>
                  </a:lnTo>
                  <a:lnTo>
                    <a:pt x="477" y="503"/>
                  </a:lnTo>
                  <a:lnTo>
                    <a:pt x="477" y="503"/>
                  </a:lnTo>
                  <a:lnTo>
                    <a:pt x="494" y="501"/>
                  </a:lnTo>
                  <a:lnTo>
                    <a:pt x="512" y="500"/>
                  </a:lnTo>
                  <a:lnTo>
                    <a:pt x="528" y="499"/>
                  </a:lnTo>
                  <a:lnTo>
                    <a:pt x="545" y="496"/>
                  </a:lnTo>
                  <a:lnTo>
                    <a:pt x="577" y="487"/>
                  </a:lnTo>
                  <a:lnTo>
                    <a:pt x="608" y="476"/>
                  </a:lnTo>
                  <a:lnTo>
                    <a:pt x="637" y="463"/>
                  </a:lnTo>
                  <a:lnTo>
                    <a:pt x="665" y="446"/>
                  </a:lnTo>
                  <a:lnTo>
                    <a:pt x="691" y="427"/>
                  </a:lnTo>
                  <a:lnTo>
                    <a:pt x="715" y="406"/>
                  </a:lnTo>
                  <a:lnTo>
                    <a:pt x="737" y="382"/>
                  </a:lnTo>
                  <a:lnTo>
                    <a:pt x="756" y="357"/>
                  </a:lnTo>
                  <a:lnTo>
                    <a:pt x="773" y="330"/>
                  </a:lnTo>
                  <a:lnTo>
                    <a:pt x="788" y="302"/>
                  </a:lnTo>
                  <a:lnTo>
                    <a:pt x="799" y="272"/>
                  </a:lnTo>
                  <a:lnTo>
                    <a:pt x="804" y="256"/>
                  </a:lnTo>
                  <a:lnTo>
                    <a:pt x="808" y="240"/>
                  </a:lnTo>
                  <a:lnTo>
                    <a:pt x="810" y="224"/>
                  </a:lnTo>
                  <a:lnTo>
                    <a:pt x="813" y="208"/>
                  </a:lnTo>
                  <a:lnTo>
                    <a:pt x="815" y="191"/>
                  </a:lnTo>
                  <a:lnTo>
                    <a:pt x="815" y="175"/>
                  </a:lnTo>
                  <a:lnTo>
                    <a:pt x="815" y="69"/>
                  </a:lnTo>
                  <a:lnTo>
                    <a:pt x="815" y="69"/>
                  </a:lnTo>
                  <a:lnTo>
                    <a:pt x="816" y="56"/>
                  </a:lnTo>
                  <a:lnTo>
                    <a:pt x="820" y="43"/>
                  </a:lnTo>
                  <a:lnTo>
                    <a:pt x="827" y="31"/>
                  </a:lnTo>
                  <a:lnTo>
                    <a:pt x="835" y="21"/>
                  </a:lnTo>
                  <a:lnTo>
                    <a:pt x="845" y="13"/>
                  </a:lnTo>
                  <a:lnTo>
                    <a:pt x="858" y="6"/>
                  </a:lnTo>
                  <a:lnTo>
                    <a:pt x="870" y="2"/>
                  </a:lnTo>
                  <a:lnTo>
                    <a:pt x="884" y="0"/>
                  </a:lnTo>
                  <a:lnTo>
                    <a:pt x="884" y="0"/>
                  </a:lnTo>
                  <a:lnTo>
                    <a:pt x="898" y="2"/>
                  </a:lnTo>
                  <a:lnTo>
                    <a:pt x="911" y="6"/>
                  </a:lnTo>
                  <a:lnTo>
                    <a:pt x="923" y="13"/>
                  </a:lnTo>
                  <a:lnTo>
                    <a:pt x="932" y="21"/>
                  </a:lnTo>
                  <a:lnTo>
                    <a:pt x="942" y="31"/>
                  </a:lnTo>
                  <a:lnTo>
                    <a:pt x="947" y="43"/>
                  </a:lnTo>
                  <a:lnTo>
                    <a:pt x="952" y="56"/>
                  </a:lnTo>
                  <a:lnTo>
                    <a:pt x="953" y="69"/>
                  </a:lnTo>
                  <a:lnTo>
                    <a:pt x="953" y="175"/>
                  </a:lnTo>
                  <a:lnTo>
                    <a:pt x="953" y="175"/>
                  </a:lnTo>
                  <a:lnTo>
                    <a:pt x="953" y="198"/>
                  </a:lnTo>
                  <a:lnTo>
                    <a:pt x="950" y="222"/>
                  </a:lnTo>
                  <a:lnTo>
                    <a:pt x="947" y="245"/>
                  </a:lnTo>
                  <a:lnTo>
                    <a:pt x="943" y="267"/>
                  </a:lnTo>
                  <a:lnTo>
                    <a:pt x="938" y="291"/>
                  </a:lnTo>
                  <a:lnTo>
                    <a:pt x="932" y="313"/>
                  </a:lnTo>
                  <a:lnTo>
                    <a:pt x="924" y="334"/>
                  </a:lnTo>
                  <a:lnTo>
                    <a:pt x="916" y="356"/>
                  </a:lnTo>
                  <a:lnTo>
                    <a:pt x="906" y="377"/>
                  </a:lnTo>
                  <a:lnTo>
                    <a:pt x="895" y="396"/>
                  </a:lnTo>
                  <a:lnTo>
                    <a:pt x="884" y="415"/>
                  </a:lnTo>
                  <a:lnTo>
                    <a:pt x="871" y="435"/>
                  </a:lnTo>
                  <a:lnTo>
                    <a:pt x="859" y="453"/>
                  </a:lnTo>
                  <a:lnTo>
                    <a:pt x="844" y="471"/>
                  </a:lnTo>
                  <a:lnTo>
                    <a:pt x="830" y="487"/>
                  </a:lnTo>
                  <a:lnTo>
                    <a:pt x="813" y="504"/>
                  </a:lnTo>
                  <a:lnTo>
                    <a:pt x="797" y="519"/>
                  </a:lnTo>
                  <a:lnTo>
                    <a:pt x="780" y="535"/>
                  </a:lnTo>
                  <a:lnTo>
                    <a:pt x="762" y="548"/>
                  </a:lnTo>
                  <a:lnTo>
                    <a:pt x="743" y="561"/>
                  </a:lnTo>
                  <a:lnTo>
                    <a:pt x="723" y="573"/>
                  </a:lnTo>
                  <a:lnTo>
                    <a:pt x="704" y="584"/>
                  </a:lnTo>
                  <a:lnTo>
                    <a:pt x="683" y="594"/>
                  </a:lnTo>
                  <a:lnTo>
                    <a:pt x="662" y="604"/>
                  </a:lnTo>
                  <a:lnTo>
                    <a:pt x="640" y="612"/>
                  </a:lnTo>
                  <a:lnTo>
                    <a:pt x="618" y="620"/>
                  </a:lnTo>
                  <a:lnTo>
                    <a:pt x="596" y="626"/>
                  </a:lnTo>
                  <a:lnTo>
                    <a:pt x="572" y="631"/>
                  </a:lnTo>
                  <a:lnTo>
                    <a:pt x="549" y="636"/>
                  </a:lnTo>
                  <a:lnTo>
                    <a:pt x="525" y="638"/>
                  </a:lnTo>
                  <a:lnTo>
                    <a:pt x="501" y="640"/>
                  </a:lnTo>
                  <a:lnTo>
                    <a:pt x="477" y="641"/>
                  </a:lnTo>
                  <a:lnTo>
                    <a:pt x="477" y="6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2784475" y="1611314"/>
              <a:ext cx="300038" cy="74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2898775" y="1455739"/>
              <a:ext cx="71438" cy="155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2784475" y="1250951"/>
              <a:ext cx="300038" cy="155575"/>
            </a:xfrm>
            <a:custGeom>
              <a:avLst/>
              <a:gdLst>
                <a:gd name="T0" fmla="*/ 0 w 566"/>
                <a:gd name="T1" fmla="*/ 0 h 294"/>
                <a:gd name="T2" fmla="*/ 0 w 566"/>
                <a:gd name="T3" fmla="*/ 12 h 294"/>
                <a:gd name="T4" fmla="*/ 0 w 566"/>
                <a:gd name="T5" fmla="*/ 12 h 294"/>
                <a:gd name="T6" fmla="*/ 3 w 566"/>
                <a:gd name="T7" fmla="*/ 41 h 294"/>
                <a:gd name="T8" fmla="*/ 7 w 566"/>
                <a:gd name="T9" fmla="*/ 69 h 294"/>
                <a:gd name="T10" fmla="*/ 14 w 566"/>
                <a:gd name="T11" fmla="*/ 96 h 294"/>
                <a:gd name="T12" fmla="*/ 24 w 566"/>
                <a:gd name="T13" fmla="*/ 121 h 294"/>
                <a:gd name="T14" fmla="*/ 35 w 566"/>
                <a:gd name="T15" fmla="*/ 146 h 294"/>
                <a:gd name="T16" fmla="*/ 49 w 566"/>
                <a:gd name="T17" fmla="*/ 170 h 294"/>
                <a:gd name="T18" fmla="*/ 65 w 566"/>
                <a:gd name="T19" fmla="*/ 192 h 294"/>
                <a:gd name="T20" fmla="*/ 83 w 566"/>
                <a:gd name="T21" fmla="*/ 211 h 294"/>
                <a:gd name="T22" fmla="*/ 104 w 566"/>
                <a:gd name="T23" fmla="*/ 229 h 294"/>
                <a:gd name="T24" fmla="*/ 125 w 566"/>
                <a:gd name="T25" fmla="*/ 246 h 294"/>
                <a:gd name="T26" fmla="*/ 148 w 566"/>
                <a:gd name="T27" fmla="*/ 260 h 294"/>
                <a:gd name="T28" fmla="*/ 173 w 566"/>
                <a:gd name="T29" fmla="*/ 272 h 294"/>
                <a:gd name="T30" fmla="*/ 200 w 566"/>
                <a:gd name="T31" fmla="*/ 282 h 294"/>
                <a:gd name="T32" fmla="*/ 227 w 566"/>
                <a:gd name="T33" fmla="*/ 289 h 294"/>
                <a:gd name="T34" fmla="*/ 255 w 566"/>
                <a:gd name="T35" fmla="*/ 293 h 294"/>
                <a:gd name="T36" fmla="*/ 284 w 566"/>
                <a:gd name="T37" fmla="*/ 294 h 294"/>
                <a:gd name="T38" fmla="*/ 284 w 566"/>
                <a:gd name="T39" fmla="*/ 294 h 294"/>
                <a:gd name="T40" fmla="*/ 313 w 566"/>
                <a:gd name="T41" fmla="*/ 293 h 294"/>
                <a:gd name="T42" fmla="*/ 341 w 566"/>
                <a:gd name="T43" fmla="*/ 289 h 294"/>
                <a:gd name="T44" fmla="*/ 367 w 566"/>
                <a:gd name="T45" fmla="*/ 282 h 294"/>
                <a:gd name="T46" fmla="*/ 393 w 566"/>
                <a:gd name="T47" fmla="*/ 272 h 294"/>
                <a:gd name="T48" fmla="*/ 418 w 566"/>
                <a:gd name="T49" fmla="*/ 260 h 294"/>
                <a:gd name="T50" fmla="*/ 442 w 566"/>
                <a:gd name="T51" fmla="*/ 246 h 294"/>
                <a:gd name="T52" fmla="*/ 464 w 566"/>
                <a:gd name="T53" fmla="*/ 229 h 294"/>
                <a:gd name="T54" fmla="*/ 483 w 566"/>
                <a:gd name="T55" fmla="*/ 211 h 294"/>
                <a:gd name="T56" fmla="*/ 501 w 566"/>
                <a:gd name="T57" fmla="*/ 192 h 294"/>
                <a:gd name="T58" fmla="*/ 518 w 566"/>
                <a:gd name="T59" fmla="*/ 170 h 294"/>
                <a:gd name="T60" fmla="*/ 532 w 566"/>
                <a:gd name="T61" fmla="*/ 146 h 294"/>
                <a:gd name="T62" fmla="*/ 544 w 566"/>
                <a:gd name="T63" fmla="*/ 121 h 294"/>
                <a:gd name="T64" fmla="*/ 554 w 566"/>
                <a:gd name="T65" fmla="*/ 96 h 294"/>
                <a:gd name="T66" fmla="*/ 561 w 566"/>
                <a:gd name="T67" fmla="*/ 69 h 294"/>
                <a:gd name="T68" fmla="*/ 565 w 566"/>
                <a:gd name="T69" fmla="*/ 41 h 294"/>
                <a:gd name="T70" fmla="*/ 566 w 566"/>
                <a:gd name="T71" fmla="*/ 12 h 294"/>
                <a:gd name="T72" fmla="*/ 566 w 566"/>
                <a:gd name="T73" fmla="*/ 0 h 294"/>
                <a:gd name="T74" fmla="*/ 0 w 566"/>
                <a:gd name="T75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6" h="294">
                  <a:moveTo>
                    <a:pt x="0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3" y="41"/>
                  </a:lnTo>
                  <a:lnTo>
                    <a:pt x="7" y="69"/>
                  </a:lnTo>
                  <a:lnTo>
                    <a:pt x="14" y="96"/>
                  </a:lnTo>
                  <a:lnTo>
                    <a:pt x="24" y="121"/>
                  </a:lnTo>
                  <a:lnTo>
                    <a:pt x="35" y="146"/>
                  </a:lnTo>
                  <a:lnTo>
                    <a:pt x="49" y="170"/>
                  </a:lnTo>
                  <a:lnTo>
                    <a:pt x="65" y="192"/>
                  </a:lnTo>
                  <a:lnTo>
                    <a:pt x="83" y="211"/>
                  </a:lnTo>
                  <a:lnTo>
                    <a:pt x="104" y="229"/>
                  </a:lnTo>
                  <a:lnTo>
                    <a:pt x="125" y="246"/>
                  </a:lnTo>
                  <a:lnTo>
                    <a:pt x="148" y="260"/>
                  </a:lnTo>
                  <a:lnTo>
                    <a:pt x="173" y="272"/>
                  </a:lnTo>
                  <a:lnTo>
                    <a:pt x="200" y="282"/>
                  </a:lnTo>
                  <a:lnTo>
                    <a:pt x="227" y="289"/>
                  </a:lnTo>
                  <a:lnTo>
                    <a:pt x="255" y="293"/>
                  </a:lnTo>
                  <a:lnTo>
                    <a:pt x="284" y="294"/>
                  </a:lnTo>
                  <a:lnTo>
                    <a:pt x="284" y="294"/>
                  </a:lnTo>
                  <a:lnTo>
                    <a:pt x="313" y="293"/>
                  </a:lnTo>
                  <a:lnTo>
                    <a:pt x="341" y="289"/>
                  </a:lnTo>
                  <a:lnTo>
                    <a:pt x="367" y="282"/>
                  </a:lnTo>
                  <a:lnTo>
                    <a:pt x="393" y="272"/>
                  </a:lnTo>
                  <a:lnTo>
                    <a:pt x="418" y="260"/>
                  </a:lnTo>
                  <a:lnTo>
                    <a:pt x="442" y="246"/>
                  </a:lnTo>
                  <a:lnTo>
                    <a:pt x="464" y="229"/>
                  </a:lnTo>
                  <a:lnTo>
                    <a:pt x="483" y="211"/>
                  </a:lnTo>
                  <a:lnTo>
                    <a:pt x="501" y="192"/>
                  </a:lnTo>
                  <a:lnTo>
                    <a:pt x="518" y="170"/>
                  </a:lnTo>
                  <a:lnTo>
                    <a:pt x="532" y="146"/>
                  </a:lnTo>
                  <a:lnTo>
                    <a:pt x="544" y="121"/>
                  </a:lnTo>
                  <a:lnTo>
                    <a:pt x="554" y="96"/>
                  </a:lnTo>
                  <a:lnTo>
                    <a:pt x="561" y="69"/>
                  </a:lnTo>
                  <a:lnTo>
                    <a:pt x="565" y="41"/>
                  </a:lnTo>
                  <a:lnTo>
                    <a:pt x="566" y="12"/>
                  </a:lnTo>
                  <a:lnTo>
                    <a:pt x="56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2" name="Freeform 12"/>
            <p:cNvSpPr>
              <a:spLocks noEditPoints="1"/>
            </p:cNvSpPr>
            <p:nvPr/>
          </p:nvSpPr>
          <p:spPr bwMode="auto">
            <a:xfrm>
              <a:off x="2784475" y="893764"/>
              <a:ext cx="300038" cy="306388"/>
            </a:xfrm>
            <a:custGeom>
              <a:avLst/>
              <a:gdLst>
                <a:gd name="T0" fmla="*/ 173 w 566"/>
                <a:gd name="T1" fmla="*/ 22 h 578"/>
                <a:gd name="T2" fmla="*/ 49 w 566"/>
                <a:gd name="T3" fmla="*/ 124 h 578"/>
                <a:gd name="T4" fmla="*/ 0 w 566"/>
                <a:gd name="T5" fmla="*/ 282 h 578"/>
                <a:gd name="T6" fmla="*/ 561 w 566"/>
                <a:gd name="T7" fmla="*/ 225 h 578"/>
                <a:gd name="T8" fmla="*/ 483 w 566"/>
                <a:gd name="T9" fmla="*/ 81 h 578"/>
                <a:gd name="T10" fmla="*/ 341 w 566"/>
                <a:gd name="T11" fmla="*/ 5 h 578"/>
                <a:gd name="T12" fmla="*/ 128 w 566"/>
                <a:gd name="T13" fmla="*/ 511 h 578"/>
                <a:gd name="T14" fmla="*/ 93 w 566"/>
                <a:gd name="T15" fmla="*/ 476 h 578"/>
                <a:gd name="T16" fmla="*/ 105 w 566"/>
                <a:gd name="T17" fmla="*/ 436 h 578"/>
                <a:gd name="T18" fmla="*/ 146 w 566"/>
                <a:gd name="T19" fmla="*/ 423 h 578"/>
                <a:gd name="T20" fmla="*/ 180 w 566"/>
                <a:gd name="T21" fmla="*/ 458 h 578"/>
                <a:gd name="T22" fmla="*/ 169 w 566"/>
                <a:gd name="T23" fmla="*/ 500 h 578"/>
                <a:gd name="T24" fmla="*/ 137 w 566"/>
                <a:gd name="T25" fmla="*/ 374 h 578"/>
                <a:gd name="T26" fmla="*/ 100 w 566"/>
                <a:gd name="T27" fmla="*/ 353 h 578"/>
                <a:gd name="T28" fmla="*/ 96 w 566"/>
                <a:gd name="T29" fmla="*/ 311 h 578"/>
                <a:gd name="T30" fmla="*/ 137 w 566"/>
                <a:gd name="T31" fmla="*/ 284 h 578"/>
                <a:gd name="T32" fmla="*/ 175 w 566"/>
                <a:gd name="T33" fmla="*/ 304 h 578"/>
                <a:gd name="T34" fmla="*/ 177 w 566"/>
                <a:gd name="T35" fmla="*/ 346 h 578"/>
                <a:gd name="T36" fmla="*/ 137 w 566"/>
                <a:gd name="T37" fmla="*/ 374 h 578"/>
                <a:gd name="T38" fmla="*/ 112 w 566"/>
                <a:gd name="T39" fmla="*/ 227 h 578"/>
                <a:gd name="T40" fmla="*/ 93 w 566"/>
                <a:gd name="T41" fmla="*/ 189 h 578"/>
                <a:gd name="T42" fmla="*/ 119 w 566"/>
                <a:gd name="T43" fmla="*/ 149 h 578"/>
                <a:gd name="T44" fmla="*/ 162 w 566"/>
                <a:gd name="T45" fmla="*/ 153 h 578"/>
                <a:gd name="T46" fmla="*/ 182 w 566"/>
                <a:gd name="T47" fmla="*/ 189 h 578"/>
                <a:gd name="T48" fmla="*/ 154 w 566"/>
                <a:gd name="T49" fmla="*/ 231 h 578"/>
                <a:gd name="T50" fmla="*/ 276 w 566"/>
                <a:gd name="T51" fmla="*/ 511 h 578"/>
                <a:gd name="T52" fmla="*/ 241 w 566"/>
                <a:gd name="T53" fmla="*/ 476 h 578"/>
                <a:gd name="T54" fmla="*/ 254 w 566"/>
                <a:gd name="T55" fmla="*/ 436 h 578"/>
                <a:gd name="T56" fmla="*/ 294 w 566"/>
                <a:gd name="T57" fmla="*/ 423 h 578"/>
                <a:gd name="T58" fmla="*/ 328 w 566"/>
                <a:gd name="T59" fmla="*/ 458 h 578"/>
                <a:gd name="T60" fmla="*/ 317 w 566"/>
                <a:gd name="T61" fmla="*/ 500 h 578"/>
                <a:gd name="T62" fmla="*/ 285 w 566"/>
                <a:gd name="T63" fmla="*/ 374 h 578"/>
                <a:gd name="T64" fmla="*/ 248 w 566"/>
                <a:gd name="T65" fmla="*/ 353 h 578"/>
                <a:gd name="T66" fmla="*/ 244 w 566"/>
                <a:gd name="T67" fmla="*/ 311 h 578"/>
                <a:gd name="T68" fmla="*/ 285 w 566"/>
                <a:gd name="T69" fmla="*/ 284 h 578"/>
                <a:gd name="T70" fmla="*/ 321 w 566"/>
                <a:gd name="T71" fmla="*/ 304 h 578"/>
                <a:gd name="T72" fmla="*/ 325 w 566"/>
                <a:gd name="T73" fmla="*/ 346 h 578"/>
                <a:gd name="T74" fmla="*/ 285 w 566"/>
                <a:gd name="T75" fmla="*/ 374 h 578"/>
                <a:gd name="T76" fmla="*/ 260 w 566"/>
                <a:gd name="T77" fmla="*/ 227 h 578"/>
                <a:gd name="T78" fmla="*/ 241 w 566"/>
                <a:gd name="T79" fmla="*/ 189 h 578"/>
                <a:gd name="T80" fmla="*/ 267 w 566"/>
                <a:gd name="T81" fmla="*/ 149 h 578"/>
                <a:gd name="T82" fmla="*/ 310 w 566"/>
                <a:gd name="T83" fmla="*/ 153 h 578"/>
                <a:gd name="T84" fmla="*/ 330 w 566"/>
                <a:gd name="T85" fmla="*/ 189 h 578"/>
                <a:gd name="T86" fmla="*/ 302 w 566"/>
                <a:gd name="T87" fmla="*/ 231 h 578"/>
                <a:gd name="T88" fmla="*/ 424 w 566"/>
                <a:gd name="T89" fmla="*/ 511 h 578"/>
                <a:gd name="T90" fmla="*/ 389 w 566"/>
                <a:gd name="T91" fmla="*/ 476 h 578"/>
                <a:gd name="T92" fmla="*/ 402 w 566"/>
                <a:gd name="T93" fmla="*/ 436 h 578"/>
                <a:gd name="T94" fmla="*/ 442 w 566"/>
                <a:gd name="T95" fmla="*/ 423 h 578"/>
                <a:gd name="T96" fmla="*/ 476 w 566"/>
                <a:gd name="T97" fmla="*/ 458 h 578"/>
                <a:gd name="T98" fmla="*/ 464 w 566"/>
                <a:gd name="T99" fmla="*/ 500 h 578"/>
                <a:gd name="T100" fmla="*/ 433 w 566"/>
                <a:gd name="T101" fmla="*/ 374 h 578"/>
                <a:gd name="T102" fmla="*/ 396 w 566"/>
                <a:gd name="T103" fmla="*/ 353 h 578"/>
                <a:gd name="T104" fmla="*/ 392 w 566"/>
                <a:gd name="T105" fmla="*/ 311 h 578"/>
                <a:gd name="T106" fmla="*/ 433 w 566"/>
                <a:gd name="T107" fmla="*/ 284 h 578"/>
                <a:gd name="T108" fmla="*/ 469 w 566"/>
                <a:gd name="T109" fmla="*/ 304 h 578"/>
                <a:gd name="T110" fmla="*/ 474 w 566"/>
                <a:gd name="T111" fmla="*/ 346 h 578"/>
                <a:gd name="T112" fmla="*/ 433 w 566"/>
                <a:gd name="T113" fmla="*/ 374 h 578"/>
                <a:gd name="T114" fmla="*/ 409 w 566"/>
                <a:gd name="T115" fmla="*/ 227 h 578"/>
                <a:gd name="T116" fmla="*/ 389 w 566"/>
                <a:gd name="T117" fmla="*/ 189 h 578"/>
                <a:gd name="T118" fmla="*/ 415 w 566"/>
                <a:gd name="T119" fmla="*/ 149 h 578"/>
                <a:gd name="T120" fmla="*/ 458 w 566"/>
                <a:gd name="T121" fmla="*/ 153 h 578"/>
                <a:gd name="T122" fmla="*/ 478 w 566"/>
                <a:gd name="T123" fmla="*/ 189 h 578"/>
                <a:gd name="T124" fmla="*/ 450 w 566"/>
                <a:gd name="T125" fmla="*/ 2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66" h="578">
                  <a:moveTo>
                    <a:pt x="284" y="0"/>
                  </a:moveTo>
                  <a:lnTo>
                    <a:pt x="284" y="0"/>
                  </a:lnTo>
                  <a:lnTo>
                    <a:pt x="255" y="1"/>
                  </a:lnTo>
                  <a:lnTo>
                    <a:pt x="227" y="5"/>
                  </a:lnTo>
                  <a:lnTo>
                    <a:pt x="200" y="12"/>
                  </a:lnTo>
                  <a:lnTo>
                    <a:pt x="173" y="22"/>
                  </a:lnTo>
                  <a:lnTo>
                    <a:pt x="148" y="33"/>
                  </a:lnTo>
                  <a:lnTo>
                    <a:pt x="125" y="47"/>
                  </a:lnTo>
                  <a:lnTo>
                    <a:pt x="104" y="63"/>
                  </a:lnTo>
                  <a:lnTo>
                    <a:pt x="83" y="81"/>
                  </a:lnTo>
                  <a:lnTo>
                    <a:pt x="65" y="102"/>
                  </a:lnTo>
                  <a:lnTo>
                    <a:pt x="49" y="124"/>
                  </a:lnTo>
                  <a:lnTo>
                    <a:pt x="35" y="147"/>
                  </a:lnTo>
                  <a:lnTo>
                    <a:pt x="24" y="171"/>
                  </a:lnTo>
                  <a:lnTo>
                    <a:pt x="14" y="198"/>
                  </a:lnTo>
                  <a:lnTo>
                    <a:pt x="7" y="225"/>
                  </a:lnTo>
                  <a:lnTo>
                    <a:pt x="3" y="253"/>
                  </a:lnTo>
                  <a:lnTo>
                    <a:pt x="0" y="282"/>
                  </a:lnTo>
                  <a:lnTo>
                    <a:pt x="0" y="578"/>
                  </a:lnTo>
                  <a:lnTo>
                    <a:pt x="566" y="578"/>
                  </a:lnTo>
                  <a:lnTo>
                    <a:pt x="566" y="282"/>
                  </a:lnTo>
                  <a:lnTo>
                    <a:pt x="566" y="282"/>
                  </a:lnTo>
                  <a:lnTo>
                    <a:pt x="565" y="253"/>
                  </a:lnTo>
                  <a:lnTo>
                    <a:pt x="561" y="225"/>
                  </a:lnTo>
                  <a:lnTo>
                    <a:pt x="554" y="198"/>
                  </a:lnTo>
                  <a:lnTo>
                    <a:pt x="544" y="171"/>
                  </a:lnTo>
                  <a:lnTo>
                    <a:pt x="532" y="147"/>
                  </a:lnTo>
                  <a:lnTo>
                    <a:pt x="518" y="124"/>
                  </a:lnTo>
                  <a:lnTo>
                    <a:pt x="501" y="102"/>
                  </a:lnTo>
                  <a:lnTo>
                    <a:pt x="483" y="81"/>
                  </a:lnTo>
                  <a:lnTo>
                    <a:pt x="464" y="63"/>
                  </a:lnTo>
                  <a:lnTo>
                    <a:pt x="442" y="47"/>
                  </a:lnTo>
                  <a:lnTo>
                    <a:pt x="418" y="33"/>
                  </a:lnTo>
                  <a:lnTo>
                    <a:pt x="393" y="22"/>
                  </a:lnTo>
                  <a:lnTo>
                    <a:pt x="367" y="12"/>
                  </a:lnTo>
                  <a:lnTo>
                    <a:pt x="341" y="5"/>
                  </a:lnTo>
                  <a:lnTo>
                    <a:pt x="313" y="1"/>
                  </a:lnTo>
                  <a:lnTo>
                    <a:pt x="284" y="0"/>
                  </a:lnTo>
                  <a:lnTo>
                    <a:pt x="284" y="0"/>
                  </a:lnTo>
                  <a:close/>
                  <a:moveTo>
                    <a:pt x="137" y="512"/>
                  </a:moveTo>
                  <a:lnTo>
                    <a:pt x="137" y="512"/>
                  </a:lnTo>
                  <a:lnTo>
                    <a:pt x="128" y="511"/>
                  </a:lnTo>
                  <a:lnTo>
                    <a:pt x="119" y="508"/>
                  </a:lnTo>
                  <a:lnTo>
                    <a:pt x="112" y="504"/>
                  </a:lnTo>
                  <a:lnTo>
                    <a:pt x="105" y="500"/>
                  </a:lnTo>
                  <a:lnTo>
                    <a:pt x="100" y="493"/>
                  </a:lnTo>
                  <a:lnTo>
                    <a:pt x="96" y="484"/>
                  </a:lnTo>
                  <a:lnTo>
                    <a:pt x="93" y="476"/>
                  </a:lnTo>
                  <a:lnTo>
                    <a:pt x="93" y="468"/>
                  </a:lnTo>
                  <a:lnTo>
                    <a:pt x="93" y="468"/>
                  </a:lnTo>
                  <a:lnTo>
                    <a:pt x="93" y="458"/>
                  </a:lnTo>
                  <a:lnTo>
                    <a:pt x="96" y="450"/>
                  </a:lnTo>
                  <a:lnTo>
                    <a:pt x="100" y="443"/>
                  </a:lnTo>
                  <a:lnTo>
                    <a:pt x="105" y="436"/>
                  </a:lnTo>
                  <a:lnTo>
                    <a:pt x="112" y="430"/>
                  </a:lnTo>
                  <a:lnTo>
                    <a:pt x="119" y="426"/>
                  </a:lnTo>
                  <a:lnTo>
                    <a:pt x="128" y="423"/>
                  </a:lnTo>
                  <a:lnTo>
                    <a:pt x="137" y="423"/>
                  </a:lnTo>
                  <a:lnTo>
                    <a:pt x="137" y="423"/>
                  </a:lnTo>
                  <a:lnTo>
                    <a:pt x="146" y="423"/>
                  </a:lnTo>
                  <a:lnTo>
                    <a:pt x="154" y="426"/>
                  </a:lnTo>
                  <a:lnTo>
                    <a:pt x="162" y="430"/>
                  </a:lnTo>
                  <a:lnTo>
                    <a:pt x="169" y="436"/>
                  </a:lnTo>
                  <a:lnTo>
                    <a:pt x="175" y="443"/>
                  </a:lnTo>
                  <a:lnTo>
                    <a:pt x="177" y="450"/>
                  </a:lnTo>
                  <a:lnTo>
                    <a:pt x="180" y="458"/>
                  </a:lnTo>
                  <a:lnTo>
                    <a:pt x="182" y="468"/>
                  </a:lnTo>
                  <a:lnTo>
                    <a:pt x="182" y="468"/>
                  </a:lnTo>
                  <a:lnTo>
                    <a:pt x="180" y="476"/>
                  </a:lnTo>
                  <a:lnTo>
                    <a:pt x="177" y="484"/>
                  </a:lnTo>
                  <a:lnTo>
                    <a:pt x="175" y="493"/>
                  </a:lnTo>
                  <a:lnTo>
                    <a:pt x="169" y="500"/>
                  </a:lnTo>
                  <a:lnTo>
                    <a:pt x="162" y="504"/>
                  </a:lnTo>
                  <a:lnTo>
                    <a:pt x="154" y="508"/>
                  </a:lnTo>
                  <a:lnTo>
                    <a:pt x="146" y="511"/>
                  </a:lnTo>
                  <a:lnTo>
                    <a:pt x="137" y="512"/>
                  </a:lnTo>
                  <a:lnTo>
                    <a:pt x="137" y="512"/>
                  </a:lnTo>
                  <a:close/>
                  <a:moveTo>
                    <a:pt x="137" y="374"/>
                  </a:moveTo>
                  <a:lnTo>
                    <a:pt x="137" y="374"/>
                  </a:lnTo>
                  <a:lnTo>
                    <a:pt x="128" y="372"/>
                  </a:lnTo>
                  <a:lnTo>
                    <a:pt x="119" y="369"/>
                  </a:lnTo>
                  <a:lnTo>
                    <a:pt x="112" y="365"/>
                  </a:lnTo>
                  <a:lnTo>
                    <a:pt x="105" y="360"/>
                  </a:lnTo>
                  <a:lnTo>
                    <a:pt x="100" y="353"/>
                  </a:lnTo>
                  <a:lnTo>
                    <a:pt x="96" y="346"/>
                  </a:lnTo>
                  <a:lnTo>
                    <a:pt x="93" y="338"/>
                  </a:lnTo>
                  <a:lnTo>
                    <a:pt x="93" y="329"/>
                  </a:lnTo>
                  <a:lnTo>
                    <a:pt x="93" y="329"/>
                  </a:lnTo>
                  <a:lnTo>
                    <a:pt x="93" y="320"/>
                  </a:lnTo>
                  <a:lnTo>
                    <a:pt x="96" y="311"/>
                  </a:lnTo>
                  <a:lnTo>
                    <a:pt x="100" y="304"/>
                  </a:lnTo>
                  <a:lnTo>
                    <a:pt x="105" y="297"/>
                  </a:lnTo>
                  <a:lnTo>
                    <a:pt x="112" y="292"/>
                  </a:lnTo>
                  <a:lnTo>
                    <a:pt x="119" y="288"/>
                  </a:lnTo>
                  <a:lnTo>
                    <a:pt x="128" y="285"/>
                  </a:lnTo>
                  <a:lnTo>
                    <a:pt x="137" y="284"/>
                  </a:lnTo>
                  <a:lnTo>
                    <a:pt x="137" y="284"/>
                  </a:lnTo>
                  <a:lnTo>
                    <a:pt x="146" y="285"/>
                  </a:lnTo>
                  <a:lnTo>
                    <a:pt x="154" y="288"/>
                  </a:lnTo>
                  <a:lnTo>
                    <a:pt x="162" y="292"/>
                  </a:lnTo>
                  <a:lnTo>
                    <a:pt x="169" y="297"/>
                  </a:lnTo>
                  <a:lnTo>
                    <a:pt x="175" y="304"/>
                  </a:lnTo>
                  <a:lnTo>
                    <a:pt x="177" y="311"/>
                  </a:lnTo>
                  <a:lnTo>
                    <a:pt x="180" y="320"/>
                  </a:lnTo>
                  <a:lnTo>
                    <a:pt x="182" y="329"/>
                  </a:lnTo>
                  <a:lnTo>
                    <a:pt x="182" y="329"/>
                  </a:lnTo>
                  <a:lnTo>
                    <a:pt x="180" y="338"/>
                  </a:lnTo>
                  <a:lnTo>
                    <a:pt x="177" y="346"/>
                  </a:lnTo>
                  <a:lnTo>
                    <a:pt x="175" y="353"/>
                  </a:lnTo>
                  <a:lnTo>
                    <a:pt x="169" y="360"/>
                  </a:lnTo>
                  <a:lnTo>
                    <a:pt x="162" y="365"/>
                  </a:lnTo>
                  <a:lnTo>
                    <a:pt x="154" y="369"/>
                  </a:lnTo>
                  <a:lnTo>
                    <a:pt x="146" y="372"/>
                  </a:lnTo>
                  <a:lnTo>
                    <a:pt x="137" y="374"/>
                  </a:lnTo>
                  <a:lnTo>
                    <a:pt x="137" y="374"/>
                  </a:lnTo>
                  <a:close/>
                  <a:moveTo>
                    <a:pt x="137" y="234"/>
                  </a:moveTo>
                  <a:lnTo>
                    <a:pt x="137" y="234"/>
                  </a:lnTo>
                  <a:lnTo>
                    <a:pt x="128" y="234"/>
                  </a:lnTo>
                  <a:lnTo>
                    <a:pt x="119" y="231"/>
                  </a:lnTo>
                  <a:lnTo>
                    <a:pt x="112" y="227"/>
                  </a:lnTo>
                  <a:lnTo>
                    <a:pt x="105" y="221"/>
                  </a:lnTo>
                  <a:lnTo>
                    <a:pt x="100" y="214"/>
                  </a:lnTo>
                  <a:lnTo>
                    <a:pt x="96" y="207"/>
                  </a:lnTo>
                  <a:lnTo>
                    <a:pt x="93" y="199"/>
                  </a:lnTo>
                  <a:lnTo>
                    <a:pt x="93" y="189"/>
                  </a:lnTo>
                  <a:lnTo>
                    <a:pt x="93" y="189"/>
                  </a:lnTo>
                  <a:lnTo>
                    <a:pt x="93" y="181"/>
                  </a:lnTo>
                  <a:lnTo>
                    <a:pt x="96" y="173"/>
                  </a:lnTo>
                  <a:lnTo>
                    <a:pt x="100" y="165"/>
                  </a:lnTo>
                  <a:lnTo>
                    <a:pt x="105" y="158"/>
                  </a:lnTo>
                  <a:lnTo>
                    <a:pt x="112" y="153"/>
                  </a:lnTo>
                  <a:lnTo>
                    <a:pt x="119" y="149"/>
                  </a:lnTo>
                  <a:lnTo>
                    <a:pt x="128" y="147"/>
                  </a:lnTo>
                  <a:lnTo>
                    <a:pt x="137" y="145"/>
                  </a:lnTo>
                  <a:lnTo>
                    <a:pt x="137" y="145"/>
                  </a:lnTo>
                  <a:lnTo>
                    <a:pt x="146" y="147"/>
                  </a:lnTo>
                  <a:lnTo>
                    <a:pt x="154" y="149"/>
                  </a:lnTo>
                  <a:lnTo>
                    <a:pt x="162" y="153"/>
                  </a:lnTo>
                  <a:lnTo>
                    <a:pt x="169" y="158"/>
                  </a:lnTo>
                  <a:lnTo>
                    <a:pt x="175" y="165"/>
                  </a:lnTo>
                  <a:lnTo>
                    <a:pt x="177" y="173"/>
                  </a:lnTo>
                  <a:lnTo>
                    <a:pt x="180" y="181"/>
                  </a:lnTo>
                  <a:lnTo>
                    <a:pt x="182" y="189"/>
                  </a:lnTo>
                  <a:lnTo>
                    <a:pt x="182" y="189"/>
                  </a:lnTo>
                  <a:lnTo>
                    <a:pt x="180" y="199"/>
                  </a:lnTo>
                  <a:lnTo>
                    <a:pt x="177" y="207"/>
                  </a:lnTo>
                  <a:lnTo>
                    <a:pt x="175" y="214"/>
                  </a:lnTo>
                  <a:lnTo>
                    <a:pt x="169" y="221"/>
                  </a:lnTo>
                  <a:lnTo>
                    <a:pt x="162" y="227"/>
                  </a:lnTo>
                  <a:lnTo>
                    <a:pt x="154" y="231"/>
                  </a:lnTo>
                  <a:lnTo>
                    <a:pt x="146" y="234"/>
                  </a:lnTo>
                  <a:lnTo>
                    <a:pt x="137" y="234"/>
                  </a:lnTo>
                  <a:lnTo>
                    <a:pt x="137" y="234"/>
                  </a:lnTo>
                  <a:close/>
                  <a:moveTo>
                    <a:pt x="285" y="512"/>
                  </a:moveTo>
                  <a:lnTo>
                    <a:pt x="285" y="512"/>
                  </a:lnTo>
                  <a:lnTo>
                    <a:pt x="276" y="511"/>
                  </a:lnTo>
                  <a:lnTo>
                    <a:pt x="267" y="508"/>
                  </a:lnTo>
                  <a:lnTo>
                    <a:pt x="260" y="504"/>
                  </a:lnTo>
                  <a:lnTo>
                    <a:pt x="254" y="500"/>
                  </a:lnTo>
                  <a:lnTo>
                    <a:pt x="248" y="493"/>
                  </a:lnTo>
                  <a:lnTo>
                    <a:pt x="244" y="484"/>
                  </a:lnTo>
                  <a:lnTo>
                    <a:pt x="241" y="476"/>
                  </a:lnTo>
                  <a:lnTo>
                    <a:pt x="241" y="468"/>
                  </a:lnTo>
                  <a:lnTo>
                    <a:pt x="241" y="468"/>
                  </a:lnTo>
                  <a:lnTo>
                    <a:pt x="241" y="458"/>
                  </a:lnTo>
                  <a:lnTo>
                    <a:pt x="244" y="450"/>
                  </a:lnTo>
                  <a:lnTo>
                    <a:pt x="248" y="443"/>
                  </a:lnTo>
                  <a:lnTo>
                    <a:pt x="254" y="436"/>
                  </a:lnTo>
                  <a:lnTo>
                    <a:pt x="260" y="430"/>
                  </a:lnTo>
                  <a:lnTo>
                    <a:pt x="267" y="426"/>
                  </a:lnTo>
                  <a:lnTo>
                    <a:pt x="276" y="423"/>
                  </a:lnTo>
                  <a:lnTo>
                    <a:pt x="285" y="423"/>
                  </a:lnTo>
                  <a:lnTo>
                    <a:pt x="285" y="423"/>
                  </a:lnTo>
                  <a:lnTo>
                    <a:pt x="294" y="423"/>
                  </a:lnTo>
                  <a:lnTo>
                    <a:pt x="302" y="426"/>
                  </a:lnTo>
                  <a:lnTo>
                    <a:pt x="310" y="430"/>
                  </a:lnTo>
                  <a:lnTo>
                    <a:pt x="317" y="436"/>
                  </a:lnTo>
                  <a:lnTo>
                    <a:pt x="321" y="443"/>
                  </a:lnTo>
                  <a:lnTo>
                    <a:pt x="325" y="450"/>
                  </a:lnTo>
                  <a:lnTo>
                    <a:pt x="328" y="458"/>
                  </a:lnTo>
                  <a:lnTo>
                    <a:pt x="330" y="468"/>
                  </a:lnTo>
                  <a:lnTo>
                    <a:pt x="330" y="468"/>
                  </a:lnTo>
                  <a:lnTo>
                    <a:pt x="328" y="476"/>
                  </a:lnTo>
                  <a:lnTo>
                    <a:pt x="325" y="484"/>
                  </a:lnTo>
                  <a:lnTo>
                    <a:pt x="321" y="493"/>
                  </a:lnTo>
                  <a:lnTo>
                    <a:pt x="317" y="500"/>
                  </a:lnTo>
                  <a:lnTo>
                    <a:pt x="310" y="504"/>
                  </a:lnTo>
                  <a:lnTo>
                    <a:pt x="302" y="508"/>
                  </a:lnTo>
                  <a:lnTo>
                    <a:pt x="294" y="511"/>
                  </a:lnTo>
                  <a:lnTo>
                    <a:pt x="285" y="512"/>
                  </a:lnTo>
                  <a:lnTo>
                    <a:pt x="285" y="512"/>
                  </a:lnTo>
                  <a:close/>
                  <a:moveTo>
                    <a:pt x="285" y="374"/>
                  </a:moveTo>
                  <a:lnTo>
                    <a:pt x="285" y="374"/>
                  </a:lnTo>
                  <a:lnTo>
                    <a:pt x="276" y="372"/>
                  </a:lnTo>
                  <a:lnTo>
                    <a:pt x="267" y="369"/>
                  </a:lnTo>
                  <a:lnTo>
                    <a:pt x="260" y="365"/>
                  </a:lnTo>
                  <a:lnTo>
                    <a:pt x="254" y="360"/>
                  </a:lnTo>
                  <a:lnTo>
                    <a:pt x="248" y="353"/>
                  </a:lnTo>
                  <a:lnTo>
                    <a:pt x="244" y="346"/>
                  </a:lnTo>
                  <a:lnTo>
                    <a:pt x="241" y="338"/>
                  </a:lnTo>
                  <a:lnTo>
                    <a:pt x="241" y="329"/>
                  </a:lnTo>
                  <a:lnTo>
                    <a:pt x="241" y="329"/>
                  </a:lnTo>
                  <a:lnTo>
                    <a:pt x="241" y="320"/>
                  </a:lnTo>
                  <a:lnTo>
                    <a:pt x="244" y="311"/>
                  </a:lnTo>
                  <a:lnTo>
                    <a:pt x="248" y="304"/>
                  </a:lnTo>
                  <a:lnTo>
                    <a:pt x="254" y="297"/>
                  </a:lnTo>
                  <a:lnTo>
                    <a:pt x="260" y="292"/>
                  </a:lnTo>
                  <a:lnTo>
                    <a:pt x="267" y="288"/>
                  </a:lnTo>
                  <a:lnTo>
                    <a:pt x="276" y="285"/>
                  </a:lnTo>
                  <a:lnTo>
                    <a:pt x="285" y="284"/>
                  </a:lnTo>
                  <a:lnTo>
                    <a:pt x="285" y="284"/>
                  </a:lnTo>
                  <a:lnTo>
                    <a:pt x="294" y="285"/>
                  </a:lnTo>
                  <a:lnTo>
                    <a:pt x="302" y="288"/>
                  </a:lnTo>
                  <a:lnTo>
                    <a:pt x="310" y="292"/>
                  </a:lnTo>
                  <a:lnTo>
                    <a:pt x="317" y="297"/>
                  </a:lnTo>
                  <a:lnTo>
                    <a:pt x="321" y="304"/>
                  </a:lnTo>
                  <a:lnTo>
                    <a:pt x="325" y="311"/>
                  </a:lnTo>
                  <a:lnTo>
                    <a:pt x="328" y="320"/>
                  </a:lnTo>
                  <a:lnTo>
                    <a:pt x="330" y="329"/>
                  </a:lnTo>
                  <a:lnTo>
                    <a:pt x="330" y="329"/>
                  </a:lnTo>
                  <a:lnTo>
                    <a:pt x="328" y="338"/>
                  </a:lnTo>
                  <a:lnTo>
                    <a:pt x="325" y="346"/>
                  </a:lnTo>
                  <a:lnTo>
                    <a:pt x="321" y="353"/>
                  </a:lnTo>
                  <a:lnTo>
                    <a:pt x="317" y="360"/>
                  </a:lnTo>
                  <a:lnTo>
                    <a:pt x="310" y="365"/>
                  </a:lnTo>
                  <a:lnTo>
                    <a:pt x="302" y="369"/>
                  </a:lnTo>
                  <a:lnTo>
                    <a:pt x="294" y="372"/>
                  </a:lnTo>
                  <a:lnTo>
                    <a:pt x="285" y="374"/>
                  </a:lnTo>
                  <a:lnTo>
                    <a:pt x="285" y="374"/>
                  </a:lnTo>
                  <a:close/>
                  <a:moveTo>
                    <a:pt x="285" y="234"/>
                  </a:moveTo>
                  <a:lnTo>
                    <a:pt x="285" y="234"/>
                  </a:lnTo>
                  <a:lnTo>
                    <a:pt x="276" y="234"/>
                  </a:lnTo>
                  <a:lnTo>
                    <a:pt x="267" y="231"/>
                  </a:lnTo>
                  <a:lnTo>
                    <a:pt x="260" y="227"/>
                  </a:lnTo>
                  <a:lnTo>
                    <a:pt x="254" y="221"/>
                  </a:lnTo>
                  <a:lnTo>
                    <a:pt x="248" y="214"/>
                  </a:lnTo>
                  <a:lnTo>
                    <a:pt x="244" y="207"/>
                  </a:lnTo>
                  <a:lnTo>
                    <a:pt x="241" y="199"/>
                  </a:lnTo>
                  <a:lnTo>
                    <a:pt x="241" y="189"/>
                  </a:lnTo>
                  <a:lnTo>
                    <a:pt x="241" y="189"/>
                  </a:lnTo>
                  <a:lnTo>
                    <a:pt x="241" y="181"/>
                  </a:lnTo>
                  <a:lnTo>
                    <a:pt x="244" y="173"/>
                  </a:lnTo>
                  <a:lnTo>
                    <a:pt x="248" y="165"/>
                  </a:lnTo>
                  <a:lnTo>
                    <a:pt x="254" y="158"/>
                  </a:lnTo>
                  <a:lnTo>
                    <a:pt x="260" y="153"/>
                  </a:lnTo>
                  <a:lnTo>
                    <a:pt x="267" y="149"/>
                  </a:lnTo>
                  <a:lnTo>
                    <a:pt x="276" y="147"/>
                  </a:lnTo>
                  <a:lnTo>
                    <a:pt x="285" y="145"/>
                  </a:lnTo>
                  <a:lnTo>
                    <a:pt x="285" y="145"/>
                  </a:lnTo>
                  <a:lnTo>
                    <a:pt x="294" y="147"/>
                  </a:lnTo>
                  <a:lnTo>
                    <a:pt x="302" y="149"/>
                  </a:lnTo>
                  <a:lnTo>
                    <a:pt x="310" y="153"/>
                  </a:lnTo>
                  <a:lnTo>
                    <a:pt x="317" y="158"/>
                  </a:lnTo>
                  <a:lnTo>
                    <a:pt x="321" y="165"/>
                  </a:lnTo>
                  <a:lnTo>
                    <a:pt x="325" y="173"/>
                  </a:lnTo>
                  <a:lnTo>
                    <a:pt x="328" y="181"/>
                  </a:lnTo>
                  <a:lnTo>
                    <a:pt x="330" y="189"/>
                  </a:lnTo>
                  <a:lnTo>
                    <a:pt x="330" y="189"/>
                  </a:lnTo>
                  <a:lnTo>
                    <a:pt x="328" y="199"/>
                  </a:lnTo>
                  <a:lnTo>
                    <a:pt x="325" y="207"/>
                  </a:lnTo>
                  <a:lnTo>
                    <a:pt x="321" y="214"/>
                  </a:lnTo>
                  <a:lnTo>
                    <a:pt x="317" y="221"/>
                  </a:lnTo>
                  <a:lnTo>
                    <a:pt x="310" y="227"/>
                  </a:lnTo>
                  <a:lnTo>
                    <a:pt x="302" y="231"/>
                  </a:lnTo>
                  <a:lnTo>
                    <a:pt x="294" y="234"/>
                  </a:lnTo>
                  <a:lnTo>
                    <a:pt x="285" y="234"/>
                  </a:lnTo>
                  <a:lnTo>
                    <a:pt x="285" y="234"/>
                  </a:lnTo>
                  <a:close/>
                  <a:moveTo>
                    <a:pt x="433" y="512"/>
                  </a:moveTo>
                  <a:lnTo>
                    <a:pt x="433" y="512"/>
                  </a:lnTo>
                  <a:lnTo>
                    <a:pt x="424" y="511"/>
                  </a:lnTo>
                  <a:lnTo>
                    <a:pt x="415" y="508"/>
                  </a:lnTo>
                  <a:lnTo>
                    <a:pt x="409" y="504"/>
                  </a:lnTo>
                  <a:lnTo>
                    <a:pt x="402" y="500"/>
                  </a:lnTo>
                  <a:lnTo>
                    <a:pt x="396" y="493"/>
                  </a:lnTo>
                  <a:lnTo>
                    <a:pt x="392" y="484"/>
                  </a:lnTo>
                  <a:lnTo>
                    <a:pt x="389" y="476"/>
                  </a:lnTo>
                  <a:lnTo>
                    <a:pt x="389" y="468"/>
                  </a:lnTo>
                  <a:lnTo>
                    <a:pt x="389" y="468"/>
                  </a:lnTo>
                  <a:lnTo>
                    <a:pt x="389" y="458"/>
                  </a:lnTo>
                  <a:lnTo>
                    <a:pt x="392" y="450"/>
                  </a:lnTo>
                  <a:lnTo>
                    <a:pt x="396" y="443"/>
                  </a:lnTo>
                  <a:lnTo>
                    <a:pt x="402" y="436"/>
                  </a:lnTo>
                  <a:lnTo>
                    <a:pt x="409" y="430"/>
                  </a:lnTo>
                  <a:lnTo>
                    <a:pt x="415" y="426"/>
                  </a:lnTo>
                  <a:lnTo>
                    <a:pt x="424" y="423"/>
                  </a:lnTo>
                  <a:lnTo>
                    <a:pt x="433" y="423"/>
                  </a:lnTo>
                  <a:lnTo>
                    <a:pt x="433" y="423"/>
                  </a:lnTo>
                  <a:lnTo>
                    <a:pt x="442" y="423"/>
                  </a:lnTo>
                  <a:lnTo>
                    <a:pt x="450" y="426"/>
                  </a:lnTo>
                  <a:lnTo>
                    <a:pt x="458" y="430"/>
                  </a:lnTo>
                  <a:lnTo>
                    <a:pt x="464" y="436"/>
                  </a:lnTo>
                  <a:lnTo>
                    <a:pt x="469" y="443"/>
                  </a:lnTo>
                  <a:lnTo>
                    <a:pt x="474" y="450"/>
                  </a:lnTo>
                  <a:lnTo>
                    <a:pt x="476" y="458"/>
                  </a:lnTo>
                  <a:lnTo>
                    <a:pt x="478" y="468"/>
                  </a:lnTo>
                  <a:lnTo>
                    <a:pt x="478" y="468"/>
                  </a:lnTo>
                  <a:lnTo>
                    <a:pt x="476" y="476"/>
                  </a:lnTo>
                  <a:lnTo>
                    <a:pt x="474" y="484"/>
                  </a:lnTo>
                  <a:lnTo>
                    <a:pt x="469" y="493"/>
                  </a:lnTo>
                  <a:lnTo>
                    <a:pt x="464" y="500"/>
                  </a:lnTo>
                  <a:lnTo>
                    <a:pt x="458" y="504"/>
                  </a:lnTo>
                  <a:lnTo>
                    <a:pt x="450" y="508"/>
                  </a:lnTo>
                  <a:lnTo>
                    <a:pt x="442" y="511"/>
                  </a:lnTo>
                  <a:lnTo>
                    <a:pt x="433" y="512"/>
                  </a:lnTo>
                  <a:lnTo>
                    <a:pt x="433" y="512"/>
                  </a:lnTo>
                  <a:close/>
                  <a:moveTo>
                    <a:pt x="433" y="374"/>
                  </a:moveTo>
                  <a:lnTo>
                    <a:pt x="433" y="374"/>
                  </a:lnTo>
                  <a:lnTo>
                    <a:pt x="424" y="372"/>
                  </a:lnTo>
                  <a:lnTo>
                    <a:pt x="415" y="369"/>
                  </a:lnTo>
                  <a:lnTo>
                    <a:pt x="409" y="365"/>
                  </a:lnTo>
                  <a:lnTo>
                    <a:pt x="402" y="360"/>
                  </a:lnTo>
                  <a:lnTo>
                    <a:pt x="396" y="353"/>
                  </a:lnTo>
                  <a:lnTo>
                    <a:pt x="392" y="346"/>
                  </a:lnTo>
                  <a:lnTo>
                    <a:pt x="389" y="338"/>
                  </a:lnTo>
                  <a:lnTo>
                    <a:pt x="389" y="329"/>
                  </a:lnTo>
                  <a:lnTo>
                    <a:pt x="389" y="329"/>
                  </a:lnTo>
                  <a:lnTo>
                    <a:pt x="389" y="320"/>
                  </a:lnTo>
                  <a:lnTo>
                    <a:pt x="392" y="311"/>
                  </a:lnTo>
                  <a:lnTo>
                    <a:pt x="396" y="304"/>
                  </a:lnTo>
                  <a:lnTo>
                    <a:pt x="402" y="297"/>
                  </a:lnTo>
                  <a:lnTo>
                    <a:pt x="409" y="292"/>
                  </a:lnTo>
                  <a:lnTo>
                    <a:pt x="415" y="288"/>
                  </a:lnTo>
                  <a:lnTo>
                    <a:pt x="424" y="285"/>
                  </a:lnTo>
                  <a:lnTo>
                    <a:pt x="433" y="284"/>
                  </a:lnTo>
                  <a:lnTo>
                    <a:pt x="433" y="284"/>
                  </a:lnTo>
                  <a:lnTo>
                    <a:pt x="442" y="285"/>
                  </a:lnTo>
                  <a:lnTo>
                    <a:pt x="450" y="288"/>
                  </a:lnTo>
                  <a:lnTo>
                    <a:pt x="458" y="292"/>
                  </a:lnTo>
                  <a:lnTo>
                    <a:pt x="464" y="297"/>
                  </a:lnTo>
                  <a:lnTo>
                    <a:pt x="469" y="304"/>
                  </a:lnTo>
                  <a:lnTo>
                    <a:pt x="474" y="311"/>
                  </a:lnTo>
                  <a:lnTo>
                    <a:pt x="476" y="320"/>
                  </a:lnTo>
                  <a:lnTo>
                    <a:pt x="478" y="329"/>
                  </a:lnTo>
                  <a:lnTo>
                    <a:pt x="478" y="329"/>
                  </a:lnTo>
                  <a:lnTo>
                    <a:pt x="476" y="338"/>
                  </a:lnTo>
                  <a:lnTo>
                    <a:pt x="474" y="346"/>
                  </a:lnTo>
                  <a:lnTo>
                    <a:pt x="469" y="353"/>
                  </a:lnTo>
                  <a:lnTo>
                    <a:pt x="464" y="360"/>
                  </a:lnTo>
                  <a:lnTo>
                    <a:pt x="458" y="365"/>
                  </a:lnTo>
                  <a:lnTo>
                    <a:pt x="450" y="369"/>
                  </a:lnTo>
                  <a:lnTo>
                    <a:pt x="442" y="372"/>
                  </a:lnTo>
                  <a:lnTo>
                    <a:pt x="433" y="374"/>
                  </a:lnTo>
                  <a:lnTo>
                    <a:pt x="433" y="374"/>
                  </a:lnTo>
                  <a:close/>
                  <a:moveTo>
                    <a:pt x="433" y="234"/>
                  </a:moveTo>
                  <a:lnTo>
                    <a:pt x="433" y="234"/>
                  </a:lnTo>
                  <a:lnTo>
                    <a:pt x="424" y="234"/>
                  </a:lnTo>
                  <a:lnTo>
                    <a:pt x="415" y="231"/>
                  </a:lnTo>
                  <a:lnTo>
                    <a:pt x="409" y="227"/>
                  </a:lnTo>
                  <a:lnTo>
                    <a:pt x="402" y="221"/>
                  </a:lnTo>
                  <a:lnTo>
                    <a:pt x="396" y="214"/>
                  </a:lnTo>
                  <a:lnTo>
                    <a:pt x="392" y="207"/>
                  </a:lnTo>
                  <a:lnTo>
                    <a:pt x="389" y="199"/>
                  </a:lnTo>
                  <a:lnTo>
                    <a:pt x="389" y="189"/>
                  </a:lnTo>
                  <a:lnTo>
                    <a:pt x="389" y="189"/>
                  </a:lnTo>
                  <a:lnTo>
                    <a:pt x="389" y="181"/>
                  </a:lnTo>
                  <a:lnTo>
                    <a:pt x="392" y="173"/>
                  </a:lnTo>
                  <a:lnTo>
                    <a:pt x="396" y="165"/>
                  </a:lnTo>
                  <a:lnTo>
                    <a:pt x="402" y="158"/>
                  </a:lnTo>
                  <a:lnTo>
                    <a:pt x="409" y="153"/>
                  </a:lnTo>
                  <a:lnTo>
                    <a:pt x="415" y="149"/>
                  </a:lnTo>
                  <a:lnTo>
                    <a:pt x="424" y="147"/>
                  </a:lnTo>
                  <a:lnTo>
                    <a:pt x="433" y="145"/>
                  </a:lnTo>
                  <a:lnTo>
                    <a:pt x="433" y="145"/>
                  </a:lnTo>
                  <a:lnTo>
                    <a:pt x="442" y="147"/>
                  </a:lnTo>
                  <a:lnTo>
                    <a:pt x="450" y="149"/>
                  </a:lnTo>
                  <a:lnTo>
                    <a:pt x="458" y="153"/>
                  </a:lnTo>
                  <a:lnTo>
                    <a:pt x="464" y="158"/>
                  </a:lnTo>
                  <a:lnTo>
                    <a:pt x="469" y="165"/>
                  </a:lnTo>
                  <a:lnTo>
                    <a:pt x="474" y="173"/>
                  </a:lnTo>
                  <a:lnTo>
                    <a:pt x="476" y="181"/>
                  </a:lnTo>
                  <a:lnTo>
                    <a:pt x="478" y="189"/>
                  </a:lnTo>
                  <a:lnTo>
                    <a:pt x="478" y="189"/>
                  </a:lnTo>
                  <a:lnTo>
                    <a:pt x="476" y="199"/>
                  </a:lnTo>
                  <a:lnTo>
                    <a:pt x="474" y="207"/>
                  </a:lnTo>
                  <a:lnTo>
                    <a:pt x="469" y="214"/>
                  </a:lnTo>
                  <a:lnTo>
                    <a:pt x="464" y="221"/>
                  </a:lnTo>
                  <a:lnTo>
                    <a:pt x="458" y="227"/>
                  </a:lnTo>
                  <a:lnTo>
                    <a:pt x="450" y="231"/>
                  </a:lnTo>
                  <a:lnTo>
                    <a:pt x="442" y="234"/>
                  </a:lnTo>
                  <a:lnTo>
                    <a:pt x="433" y="234"/>
                  </a:lnTo>
                  <a:lnTo>
                    <a:pt x="433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3" name="PA_库_椭圆 1"/>
          <p:cNvSpPr/>
          <p:nvPr>
            <p:custDataLst>
              <p:tags r:id="rId3"/>
            </p:custDataLst>
          </p:nvPr>
        </p:nvSpPr>
        <p:spPr>
          <a:xfrm>
            <a:off x="2975429" y="765628"/>
            <a:ext cx="5239656" cy="5239656"/>
          </a:xfrm>
          <a:prstGeom prst="ellipse">
            <a:avLst/>
          </a:prstGeom>
          <a:noFill/>
          <a:ln w="57150">
            <a:solidFill>
              <a:srgbClr val="F6CBC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07805" y="6621142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92A8D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92A8D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92A8D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92A8D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92A8D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07744341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直角三角形 11"/>
          <p:cNvSpPr/>
          <p:nvPr/>
        </p:nvSpPr>
        <p:spPr>
          <a:xfrm flipH="1" flipV="1">
            <a:off x="0" y="0"/>
            <a:ext cx="12192000" cy="6858000"/>
          </a:xfrm>
          <a:prstGeom prst="rtTriangle">
            <a:avLst/>
          </a:prstGeom>
          <a:solidFill>
            <a:schemeClr val="accent2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804400" y="3276600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215087" y="3276600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任意多边形 5"/>
          <p:cNvSpPr/>
          <p:nvPr/>
        </p:nvSpPr>
        <p:spPr>
          <a:xfrm rot="5400000">
            <a:off x="3471411" y="1785674"/>
            <a:ext cx="180000" cy="3286651"/>
          </a:xfrm>
          <a:custGeom>
            <a:avLst/>
            <a:gdLst>
              <a:gd name="connsiteX0" fmla="*/ 0 w 180000"/>
              <a:gd name="connsiteY0" fmla="*/ 3286650 h 3286650"/>
              <a:gd name="connsiteX1" fmla="*/ 0 w 180000"/>
              <a:gd name="connsiteY1" fmla="*/ 0 h 3286650"/>
              <a:gd name="connsiteX2" fmla="*/ 180000 w 180000"/>
              <a:gd name="connsiteY2" fmla="*/ 0 h 3286650"/>
              <a:gd name="connsiteX3" fmla="*/ 180000 w 180000"/>
              <a:gd name="connsiteY3" fmla="*/ 3286650 h 3286650"/>
              <a:gd name="connsiteX4" fmla="*/ 0 w 180000"/>
              <a:gd name="connsiteY4" fmla="*/ 3286650 h 328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3286650">
                <a:moveTo>
                  <a:pt x="0" y="3286650"/>
                </a:moveTo>
                <a:lnTo>
                  <a:pt x="0" y="0"/>
                </a:lnTo>
                <a:lnTo>
                  <a:pt x="180000" y="0"/>
                </a:lnTo>
                <a:lnTo>
                  <a:pt x="180000" y="3286650"/>
                </a:lnTo>
                <a:lnTo>
                  <a:pt x="0" y="328665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99695" y="765630"/>
            <a:ext cx="8629324" cy="5326743"/>
          </a:xfrm>
          <a:prstGeom prst="rect">
            <a:avLst/>
          </a:prstGeom>
          <a:solidFill>
            <a:srgbClr val="F6CBC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 rot="5400000">
            <a:off x="1738087" y="3338999"/>
            <a:ext cx="180000" cy="180000"/>
          </a:xfrm>
          <a:custGeom>
            <a:avLst/>
            <a:gdLst>
              <a:gd name="connsiteX0" fmla="*/ 0 w 180000"/>
              <a:gd name="connsiteY0" fmla="*/ 180000 h 180000"/>
              <a:gd name="connsiteX1" fmla="*/ 0 w 180000"/>
              <a:gd name="connsiteY1" fmla="*/ 0 h 180000"/>
              <a:gd name="connsiteX2" fmla="*/ 180000 w 180000"/>
              <a:gd name="connsiteY2" fmla="*/ 0 h 180000"/>
              <a:gd name="connsiteX3" fmla="*/ 180000 w 180000"/>
              <a:gd name="connsiteY3" fmla="*/ 180000 h 180000"/>
              <a:gd name="connsiteX4" fmla="*/ 0 w 180000"/>
              <a:gd name="connsiteY4" fmla="*/ 18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0" y="180000"/>
                </a:moveTo>
                <a:lnTo>
                  <a:pt x="0" y="0"/>
                </a:ln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/>
        </p:nvSpPr>
        <p:spPr>
          <a:xfrm rot="5400000">
            <a:off x="151685" y="1572599"/>
            <a:ext cx="3352800" cy="180000"/>
          </a:xfrm>
          <a:custGeom>
            <a:avLst/>
            <a:gdLst>
              <a:gd name="connsiteX0" fmla="*/ 0 w 3352800"/>
              <a:gd name="connsiteY0" fmla="*/ 180000 h 180000"/>
              <a:gd name="connsiteX1" fmla="*/ 0 w 3352800"/>
              <a:gd name="connsiteY1" fmla="*/ 0 h 180000"/>
              <a:gd name="connsiteX2" fmla="*/ 3352800 w 3352800"/>
              <a:gd name="connsiteY2" fmla="*/ 0 h 180000"/>
              <a:gd name="connsiteX3" fmla="*/ 3352800 w 3352800"/>
              <a:gd name="connsiteY3" fmla="*/ 180000 h 180000"/>
              <a:gd name="connsiteX4" fmla="*/ 0 w 3352800"/>
              <a:gd name="connsiteY4" fmla="*/ 18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180000">
                <a:moveTo>
                  <a:pt x="0" y="180000"/>
                </a:moveTo>
                <a:lnTo>
                  <a:pt x="0" y="0"/>
                </a:lnTo>
                <a:lnTo>
                  <a:pt x="3352800" y="0"/>
                </a:lnTo>
                <a:lnTo>
                  <a:pt x="33528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平行四边形 2"/>
          <p:cNvSpPr/>
          <p:nvPr/>
        </p:nvSpPr>
        <p:spPr>
          <a:xfrm>
            <a:off x="561262" y="3962400"/>
            <a:ext cx="1266825" cy="952500"/>
          </a:xfrm>
          <a:prstGeom prst="parallelogram">
            <a:avLst/>
          </a:prstGeom>
          <a:noFill/>
          <a:ln w="635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9" name="PA_库_组合 9"/>
          <p:cNvGrpSpPr/>
          <p:nvPr>
            <p:custDataLst>
              <p:tags r:id="rId1"/>
            </p:custDataLst>
          </p:nvPr>
        </p:nvGrpSpPr>
        <p:grpSpPr>
          <a:xfrm>
            <a:off x="2589697" y="1680847"/>
            <a:ext cx="4054527" cy="1377950"/>
            <a:chOff x="994" y="2429"/>
            <a:chExt cx="5238" cy="2170"/>
          </a:xfrm>
        </p:grpSpPr>
        <p:grpSp>
          <p:nvGrpSpPr>
            <p:cNvPr id="20" name="组合 19"/>
            <p:cNvGrpSpPr/>
            <p:nvPr/>
          </p:nvGrpSpPr>
          <p:grpSpPr>
            <a:xfrm>
              <a:off x="1760" y="2429"/>
              <a:ext cx="4472" cy="2170"/>
              <a:chOff x="9300" y="2727"/>
              <a:chExt cx="4472" cy="2170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9301" y="3094"/>
                <a:ext cx="4471" cy="1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42406F"/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  <a:p>
                <a:pPr>
                  <a:lnSpc>
                    <a:spcPct val="200000"/>
                  </a:lnSpc>
                </a:pPr>
                <a:endParaRPr lang="zh-CN" altLang="en-US" sz="1200" dirty="0">
                  <a:solidFill>
                    <a:srgbClr val="42406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9300" y="2727"/>
                <a:ext cx="3816" cy="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kern="0" spc="50" dirty="0">
                    <a:solidFill>
                      <a:srgbClr val="42406F"/>
                    </a:solidFill>
                    <a:uFillTx/>
                    <a:cs typeface="+mn-ea"/>
                    <a:sym typeface="+mn-lt"/>
                  </a:rPr>
                  <a:t>Add title</a:t>
                </a: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994" y="2429"/>
              <a:ext cx="885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800">
                  <a:solidFill>
                    <a:srgbClr val="42406F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24" name="PA_库_组合 11"/>
          <p:cNvGrpSpPr/>
          <p:nvPr>
            <p:custDataLst>
              <p:tags r:id="rId2"/>
            </p:custDataLst>
          </p:nvPr>
        </p:nvGrpSpPr>
        <p:grpSpPr>
          <a:xfrm>
            <a:off x="7049890" y="1601478"/>
            <a:ext cx="4054527" cy="1377950"/>
            <a:chOff x="994" y="2429"/>
            <a:chExt cx="5238" cy="2170"/>
          </a:xfrm>
        </p:grpSpPr>
        <p:grpSp>
          <p:nvGrpSpPr>
            <p:cNvPr id="25" name="组合 24"/>
            <p:cNvGrpSpPr/>
            <p:nvPr/>
          </p:nvGrpSpPr>
          <p:grpSpPr>
            <a:xfrm>
              <a:off x="1760" y="2429"/>
              <a:ext cx="4472" cy="2170"/>
              <a:chOff x="9300" y="2727"/>
              <a:chExt cx="4472" cy="2170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9301" y="3094"/>
                <a:ext cx="4471" cy="1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42406F"/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  <a:p>
                <a:pPr>
                  <a:lnSpc>
                    <a:spcPct val="200000"/>
                  </a:lnSpc>
                </a:pPr>
                <a:endParaRPr lang="zh-CN" altLang="en-US" sz="1200" dirty="0">
                  <a:solidFill>
                    <a:srgbClr val="42406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9300" y="2727"/>
                <a:ext cx="3816" cy="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kern="0" spc="50" dirty="0">
                    <a:solidFill>
                      <a:srgbClr val="42406F"/>
                    </a:solidFill>
                    <a:uFillTx/>
                    <a:cs typeface="+mn-ea"/>
                    <a:sym typeface="+mn-lt"/>
                  </a:rPr>
                  <a:t>Add title</a:t>
                </a:r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994" y="2429"/>
              <a:ext cx="885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800">
                  <a:solidFill>
                    <a:srgbClr val="42406F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29" name="PA_库_组合 26"/>
          <p:cNvGrpSpPr/>
          <p:nvPr>
            <p:custDataLst>
              <p:tags r:id="rId3"/>
            </p:custDataLst>
          </p:nvPr>
        </p:nvGrpSpPr>
        <p:grpSpPr>
          <a:xfrm>
            <a:off x="2557311" y="4011297"/>
            <a:ext cx="4054527" cy="1377950"/>
            <a:chOff x="994" y="2429"/>
            <a:chExt cx="5238" cy="2170"/>
          </a:xfrm>
        </p:grpSpPr>
        <p:grpSp>
          <p:nvGrpSpPr>
            <p:cNvPr id="30" name="组合 29"/>
            <p:cNvGrpSpPr/>
            <p:nvPr/>
          </p:nvGrpSpPr>
          <p:grpSpPr>
            <a:xfrm>
              <a:off x="1760" y="2429"/>
              <a:ext cx="4472" cy="2170"/>
              <a:chOff x="9300" y="2727"/>
              <a:chExt cx="4472" cy="2170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9301" y="3094"/>
                <a:ext cx="4471" cy="1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42406F"/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  <a:p>
                <a:pPr>
                  <a:lnSpc>
                    <a:spcPct val="200000"/>
                  </a:lnSpc>
                </a:pPr>
                <a:endParaRPr lang="zh-CN" altLang="en-US" sz="1200" dirty="0">
                  <a:solidFill>
                    <a:srgbClr val="42406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9300" y="2727"/>
                <a:ext cx="3816" cy="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kern="0" spc="50" dirty="0">
                    <a:solidFill>
                      <a:srgbClr val="42406F"/>
                    </a:solidFill>
                    <a:uFillTx/>
                    <a:cs typeface="+mn-ea"/>
                    <a:sym typeface="+mn-lt"/>
                  </a:rPr>
                  <a:t>Add title</a:t>
                </a: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994" y="2429"/>
              <a:ext cx="885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800">
                  <a:solidFill>
                    <a:srgbClr val="42406F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34" name="PA_库_组合 31"/>
          <p:cNvGrpSpPr/>
          <p:nvPr>
            <p:custDataLst>
              <p:tags r:id="rId4"/>
            </p:custDataLst>
          </p:nvPr>
        </p:nvGrpSpPr>
        <p:grpSpPr>
          <a:xfrm>
            <a:off x="7036554" y="3857633"/>
            <a:ext cx="4054527" cy="1377950"/>
            <a:chOff x="994" y="2429"/>
            <a:chExt cx="5238" cy="2170"/>
          </a:xfrm>
        </p:grpSpPr>
        <p:grpSp>
          <p:nvGrpSpPr>
            <p:cNvPr id="35" name="组合 34"/>
            <p:cNvGrpSpPr/>
            <p:nvPr/>
          </p:nvGrpSpPr>
          <p:grpSpPr>
            <a:xfrm>
              <a:off x="1760" y="2429"/>
              <a:ext cx="4472" cy="2170"/>
              <a:chOff x="9300" y="2727"/>
              <a:chExt cx="4472" cy="2170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9301" y="3094"/>
                <a:ext cx="4471" cy="1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rgbClr val="42406F"/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  <a:p>
                <a:pPr>
                  <a:lnSpc>
                    <a:spcPct val="200000"/>
                  </a:lnSpc>
                </a:pPr>
                <a:endParaRPr lang="zh-CN" altLang="en-US" sz="1200" dirty="0">
                  <a:solidFill>
                    <a:srgbClr val="42406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9300" y="2727"/>
                <a:ext cx="3816" cy="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kern="0" spc="50" dirty="0">
                    <a:solidFill>
                      <a:srgbClr val="42406F"/>
                    </a:solidFill>
                    <a:uFillTx/>
                    <a:cs typeface="+mn-ea"/>
                    <a:sym typeface="+mn-lt"/>
                  </a:rPr>
                  <a:t>Add title</a:t>
                </a:r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994" y="2429"/>
              <a:ext cx="885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800">
                  <a:solidFill>
                    <a:srgbClr val="42406F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737538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矩形 60"/>
          <p:cNvSpPr/>
          <p:nvPr/>
        </p:nvSpPr>
        <p:spPr>
          <a:xfrm>
            <a:off x="1738087" y="3300899"/>
            <a:ext cx="180000" cy="3600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任意多边形 54"/>
          <p:cNvSpPr/>
          <p:nvPr/>
        </p:nvSpPr>
        <p:spPr>
          <a:xfrm rot="5400000">
            <a:off x="10148921" y="2274209"/>
            <a:ext cx="180000" cy="2309585"/>
          </a:xfrm>
          <a:custGeom>
            <a:avLst/>
            <a:gdLst>
              <a:gd name="connsiteX0" fmla="*/ 0 w 180000"/>
              <a:gd name="connsiteY0" fmla="*/ 2309585 h 2309585"/>
              <a:gd name="connsiteX1" fmla="*/ 0 w 180000"/>
              <a:gd name="connsiteY1" fmla="*/ 0 h 2309585"/>
              <a:gd name="connsiteX2" fmla="*/ 180000 w 180000"/>
              <a:gd name="connsiteY2" fmla="*/ 0 h 2309585"/>
              <a:gd name="connsiteX3" fmla="*/ 180000 w 180000"/>
              <a:gd name="connsiteY3" fmla="*/ 2309585 h 2309585"/>
              <a:gd name="connsiteX4" fmla="*/ 0 w 180000"/>
              <a:gd name="connsiteY4" fmla="*/ 2309585 h 230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2309585">
                <a:moveTo>
                  <a:pt x="0" y="2309585"/>
                </a:moveTo>
                <a:lnTo>
                  <a:pt x="0" y="0"/>
                </a:lnTo>
                <a:lnTo>
                  <a:pt x="180000" y="0"/>
                </a:lnTo>
                <a:lnTo>
                  <a:pt x="180000" y="2309585"/>
                </a:lnTo>
                <a:lnTo>
                  <a:pt x="0" y="2309585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215087" y="0"/>
            <a:ext cx="180000" cy="6858000"/>
          </a:xfrm>
          <a:prstGeom prst="rect">
            <a:avLst/>
          </a:pr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82857" y="1799773"/>
            <a:ext cx="869043" cy="5058229"/>
          </a:xfrm>
          <a:prstGeom prst="rect">
            <a:avLst/>
          </a:prstGeom>
          <a:solidFill>
            <a:srgbClr val="424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077299" y="765630"/>
            <a:ext cx="8629324" cy="532674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任意多边形 41"/>
          <p:cNvSpPr/>
          <p:nvPr/>
        </p:nvSpPr>
        <p:spPr>
          <a:xfrm>
            <a:off x="9804400" y="472428"/>
            <a:ext cx="180000" cy="180000"/>
          </a:xfrm>
          <a:custGeom>
            <a:avLst/>
            <a:gdLst>
              <a:gd name="connsiteX0" fmla="*/ 0 w 180000"/>
              <a:gd name="connsiteY0" fmla="*/ 0 h 180000"/>
              <a:gd name="connsiteX1" fmla="*/ 180000 w 180000"/>
              <a:gd name="connsiteY1" fmla="*/ 0 h 180000"/>
              <a:gd name="connsiteX2" fmla="*/ 180000 w 180000"/>
              <a:gd name="connsiteY2" fmla="*/ 180000 h 180000"/>
              <a:gd name="connsiteX3" fmla="*/ 0 w 180000"/>
              <a:gd name="connsiteY3" fmla="*/ 180000 h 180000"/>
              <a:gd name="connsiteX4" fmla="*/ 0 w 180000"/>
              <a:gd name="connsiteY4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9804400" y="0"/>
            <a:ext cx="180000" cy="472428"/>
          </a:xfrm>
          <a:custGeom>
            <a:avLst/>
            <a:gdLst>
              <a:gd name="connsiteX0" fmla="*/ 0 w 180000"/>
              <a:gd name="connsiteY0" fmla="*/ 0 h 472428"/>
              <a:gd name="connsiteX1" fmla="*/ 180000 w 180000"/>
              <a:gd name="connsiteY1" fmla="*/ 0 h 472428"/>
              <a:gd name="connsiteX2" fmla="*/ 180000 w 180000"/>
              <a:gd name="connsiteY2" fmla="*/ 472428 h 472428"/>
              <a:gd name="connsiteX3" fmla="*/ 0 w 180000"/>
              <a:gd name="connsiteY3" fmla="*/ 472428 h 472428"/>
              <a:gd name="connsiteX4" fmla="*/ 0 w 180000"/>
              <a:gd name="connsiteY4" fmla="*/ 0 h 4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472428">
                <a:moveTo>
                  <a:pt x="0" y="0"/>
                </a:moveTo>
                <a:lnTo>
                  <a:pt x="180000" y="0"/>
                </a:lnTo>
                <a:lnTo>
                  <a:pt x="180000" y="472428"/>
                </a:lnTo>
                <a:lnTo>
                  <a:pt x="0" y="472428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任意多边形 50"/>
          <p:cNvSpPr/>
          <p:nvPr/>
        </p:nvSpPr>
        <p:spPr>
          <a:xfrm>
            <a:off x="11393715" y="472428"/>
            <a:ext cx="180000" cy="180000"/>
          </a:xfrm>
          <a:custGeom>
            <a:avLst/>
            <a:gdLst>
              <a:gd name="connsiteX0" fmla="*/ 0 w 180000"/>
              <a:gd name="connsiteY0" fmla="*/ 0 h 180000"/>
              <a:gd name="connsiteX1" fmla="*/ 180000 w 180000"/>
              <a:gd name="connsiteY1" fmla="*/ 0 h 180000"/>
              <a:gd name="connsiteX2" fmla="*/ 180000 w 180000"/>
              <a:gd name="connsiteY2" fmla="*/ 180000 h 180000"/>
              <a:gd name="connsiteX3" fmla="*/ 0 w 180000"/>
              <a:gd name="connsiteY3" fmla="*/ 180000 h 180000"/>
              <a:gd name="connsiteX4" fmla="*/ 0 w 180000"/>
              <a:gd name="connsiteY4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0" y="0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任意多边形 48"/>
          <p:cNvSpPr/>
          <p:nvPr/>
        </p:nvSpPr>
        <p:spPr>
          <a:xfrm>
            <a:off x="9984400" y="472428"/>
            <a:ext cx="1409315" cy="180000"/>
          </a:xfrm>
          <a:custGeom>
            <a:avLst/>
            <a:gdLst>
              <a:gd name="connsiteX0" fmla="*/ 0 w 1409314"/>
              <a:gd name="connsiteY0" fmla="*/ 0 h 180000"/>
              <a:gd name="connsiteX1" fmla="*/ 1409314 w 1409314"/>
              <a:gd name="connsiteY1" fmla="*/ 0 h 180000"/>
              <a:gd name="connsiteX2" fmla="*/ 1409314 w 1409314"/>
              <a:gd name="connsiteY2" fmla="*/ 180000 h 180000"/>
              <a:gd name="connsiteX3" fmla="*/ 0 w 1409314"/>
              <a:gd name="connsiteY3" fmla="*/ 180000 h 180000"/>
              <a:gd name="connsiteX4" fmla="*/ 0 w 1409314"/>
              <a:gd name="connsiteY4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314" h="180000">
                <a:moveTo>
                  <a:pt x="0" y="0"/>
                </a:moveTo>
                <a:lnTo>
                  <a:pt x="1409314" y="0"/>
                </a:lnTo>
                <a:lnTo>
                  <a:pt x="1409314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任意多边形 56"/>
          <p:cNvSpPr/>
          <p:nvPr/>
        </p:nvSpPr>
        <p:spPr>
          <a:xfrm rot="5400000">
            <a:off x="11393715" y="3338999"/>
            <a:ext cx="180000" cy="180000"/>
          </a:xfrm>
          <a:custGeom>
            <a:avLst/>
            <a:gdLst>
              <a:gd name="connsiteX0" fmla="*/ 0 w 180000"/>
              <a:gd name="connsiteY0" fmla="*/ 180000 h 180000"/>
              <a:gd name="connsiteX1" fmla="*/ 0 w 180000"/>
              <a:gd name="connsiteY1" fmla="*/ 0 h 180000"/>
              <a:gd name="connsiteX2" fmla="*/ 180000 w 180000"/>
              <a:gd name="connsiteY2" fmla="*/ 0 h 180000"/>
              <a:gd name="connsiteX3" fmla="*/ 180000 w 180000"/>
              <a:gd name="connsiteY3" fmla="*/ 180000 h 180000"/>
              <a:gd name="connsiteX4" fmla="*/ 0 w 180000"/>
              <a:gd name="connsiteY4" fmla="*/ 18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0" y="180000"/>
                </a:moveTo>
                <a:lnTo>
                  <a:pt x="0" y="0"/>
                </a:ln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任意多边形 55"/>
          <p:cNvSpPr/>
          <p:nvPr/>
        </p:nvSpPr>
        <p:spPr>
          <a:xfrm rot="5400000">
            <a:off x="10140431" y="1905713"/>
            <a:ext cx="2686571" cy="180000"/>
          </a:xfrm>
          <a:custGeom>
            <a:avLst/>
            <a:gdLst>
              <a:gd name="connsiteX0" fmla="*/ 0 w 2686571"/>
              <a:gd name="connsiteY0" fmla="*/ 180000 h 180000"/>
              <a:gd name="connsiteX1" fmla="*/ 0 w 2686571"/>
              <a:gd name="connsiteY1" fmla="*/ 0 h 180000"/>
              <a:gd name="connsiteX2" fmla="*/ 2686571 w 2686571"/>
              <a:gd name="connsiteY2" fmla="*/ 0 h 180000"/>
              <a:gd name="connsiteX3" fmla="*/ 2686571 w 2686571"/>
              <a:gd name="connsiteY3" fmla="*/ 180000 h 180000"/>
              <a:gd name="connsiteX4" fmla="*/ 0 w 2686571"/>
              <a:gd name="connsiteY4" fmla="*/ 18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6571" h="180000">
                <a:moveTo>
                  <a:pt x="0" y="180000"/>
                </a:moveTo>
                <a:lnTo>
                  <a:pt x="0" y="0"/>
                </a:lnTo>
                <a:lnTo>
                  <a:pt x="2686571" y="0"/>
                </a:lnTo>
                <a:lnTo>
                  <a:pt x="2686571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C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113538" y="4726962"/>
            <a:ext cx="3078463" cy="747874"/>
            <a:chOff x="3687836" y="977900"/>
            <a:chExt cx="997796" cy="242402"/>
          </a:xfrm>
        </p:grpSpPr>
        <p:cxnSp>
          <p:nvCxnSpPr>
            <p:cNvPr id="14" name="直接连接符 13"/>
            <p:cNvCxnSpPr/>
            <p:nvPr/>
          </p:nvCxnSpPr>
          <p:spPr>
            <a:xfrm flipV="1">
              <a:off x="3687836" y="979670"/>
              <a:ext cx="240632" cy="240632"/>
            </a:xfrm>
            <a:prstGeom prst="line">
              <a:avLst/>
            </a:prstGeom>
            <a:noFill/>
            <a:ln w="635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cxnSp>
          <p:nvCxnSpPr>
            <p:cNvPr id="15" name="直接连接符 14"/>
            <p:cNvCxnSpPr/>
            <p:nvPr/>
          </p:nvCxnSpPr>
          <p:spPr>
            <a:xfrm flipV="1">
              <a:off x="3873500" y="977900"/>
              <a:ext cx="240632" cy="240632"/>
            </a:xfrm>
            <a:prstGeom prst="line">
              <a:avLst/>
            </a:prstGeom>
            <a:noFill/>
            <a:ln w="635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cxnSp>
          <p:nvCxnSpPr>
            <p:cNvPr id="16" name="直接连接符 15"/>
            <p:cNvCxnSpPr/>
            <p:nvPr/>
          </p:nvCxnSpPr>
          <p:spPr>
            <a:xfrm flipV="1">
              <a:off x="4064000" y="977900"/>
              <a:ext cx="240632" cy="240632"/>
            </a:xfrm>
            <a:prstGeom prst="line">
              <a:avLst/>
            </a:prstGeom>
            <a:noFill/>
            <a:ln w="635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cxnSp>
          <p:nvCxnSpPr>
            <p:cNvPr id="17" name="直接连接符 16"/>
            <p:cNvCxnSpPr/>
            <p:nvPr/>
          </p:nvCxnSpPr>
          <p:spPr>
            <a:xfrm flipV="1">
              <a:off x="4254500" y="977900"/>
              <a:ext cx="240632" cy="240632"/>
            </a:xfrm>
            <a:prstGeom prst="line">
              <a:avLst/>
            </a:prstGeom>
            <a:noFill/>
            <a:ln w="635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cxnSp>
          <p:nvCxnSpPr>
            <p:cNvPr id="18" name="直接连接符 17"/>
            <p:cNvCxnSpPr/>
            <p:nvPr/>
          </p:nvCxnSpPr>
          <p:spPr>
            <a:xfrm flipV="1">
              <a:off x="4445000" y="977900"/>
              <a:ext cx="240632" cy="240632"/>
            </a:xfrm>
            <a:prstGeom prst="line">
              <a:avLst/>
            </a:prstGeom>
            <a:noFill/>
            <a:ln w="635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C3797207-56A0-419A-96EF-6F6058F4ED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560" y="3429000"/>
            <a:ext cx="2667929" cy="2535072"/>
          </a:xfrm>
          <a:prstGeom prst="ellipse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91AFCD33-9989-48F0-AD1D-353628F0D680}"/>
              </a:ext>
            </a:extLst>
          </p:cNvPr>
          <p:cNvSpPr txBox="1"/>
          <p:nvPr/>
        </p:nvSpPr>
        <p:spPr>
          <a:xfrm>
            <a:off x="4214006" y="765628"/>
            <a:ext cx="2175215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383081D-3304-41FA-8718-5B95E47A0E9C}"/>
              </a:ext>
            </a:extLst>
          </p:cNvPr>
          <p:cNvSpPr txBox="1"/>
          <p:nvPr/>
        </p:nvSpPr>
        <p:spPr>
          <a:xfrm>
            <a:off x="2074300" y="1423714"/>
            <a:ext cx="645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22" name="等腰三角形 21">
            <a:extLst>
              <a:ext uri="{FF2B5EF4-FFF2-40B4-BE49-F238E27FC236}">
                <a16:creationId xmlns:a16="http://schemas.microsoft.com/office/drawing/2014/main" id="{DD7CE4F0-B01E-4506-B0E3-8A097CA21432}"/>
              </a:ext>
            </a:extLst>
          </p:cNvPr>
          <p:cNvSpPr/>
          <p:nvPr/>
        </p:nvSpPr>
        <p:spPr>
          <a:xfrm rot="19867534">
            <a:off x="6869359" y="2089866"/>
            <a:ext cx="1659164" cy="1190171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等腰三角形 22">
            <a:extLst>
              <a:ext uri="{FF2B5EF4-FFF2-40B4-BE49-F238E27FC236}">
                <a16:creationId xmlns:a16="http://schemas.microsoft.com/office/drawing/2014/main" id="{07B90080-1A28-4DE8-8F9C-D76AA70228BA}"/>
              </a:ext>
            </a:extLst>
          </p:cNvPr>
          <p:cNvSpPr/>
          <p:nvPr/>
        </p:nvSpPr>
        <p:spPr>
          <a:xfrm rot="2400923">
            <a:off x="3386455" y="3790385"/>
            <a:ext cx="707692" cy="374052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-77924" y="3055062"/>
            <a:ext cx="3078463" cy="747874"/>
            <a:chOff x="3687836" y="977900"/>
            <a:chExt cx="997796" cy="242402"/>
          </a:xfrm>
        </p:grpSpPr>
        <p:cxnSp>
          <p:nvCxnSpPr>
            <p:cNvPr id="25" name="直接连接符 24"/>
            <p:cNvCxnSpPr/>
            <p:nvPr/>
          </p:nvCxnSpPr>
          <p:spPr>
            <a:xfrm flipV="1">
              <a:off x="3687836" y="979670"/>
              <a:ext cx="240632" cy="240632"/>
            </a:xfrm>
            <a:prstGeom prst="line">
              <a:avLst/>
            </a:prstGeom>
            <a:noFill/>
            <a:ln w="635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cxnSp>
          <p:nvCxnSpPr>
            <p:cNvPr id="26" name="直接连接符 25"/>
            <p:cNvCxnSpPr/>
            <p:nvPr/>
          </p:nvCxnSpPr>
          <p:spPr>
            <a:xfrm flipV="1">
              <a:off x="3873500" y="977900"/>
              <a:ext cx="240632" cy="240632"/>
            </a:xfrm>
            <a:prstGeom prst="line">
              <a:avLst/>
            </a:prstGeom>
            <a:noFill/>
            <a:ln w="635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cxnSp>
          <p:nvCxnSpPr>
            <p:cNvPr id="27" name="直接连接符 26"/>
            <p:cNvCxnSpPr/>
            <p:nvPr/>
          </p:nvCxnSpPr>
          <p:spPr>
            <a:xfrm flipV="1">
              <a:off x="4064000" y="977900"/>
              <a:ext cx="240632" cy="240632"/>
            </a:xfrm>
            <a:prstGeom prst="line">
              <a:avLst/>
            </a:prstGeom>
            <a:noFill/>
            <a:ln w="635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cxnSp>
          <p:nvCxnSpPr>
            <p:cNvPr id="28" name="直接连接符 27"/>
            <p:cNvCxnSpPr/>
            <p:nvPr/>
          </p:nvCxnSpPr>
          <p:spPr>
            <a:xfrm flipV="1">
              <a:off x="4254500" y="977900"/>
              <a:ext cx="240632" cy="240632"/>
            </a:xfrm>
            <a:prstGeom prst="line">
              <a:avLst/>
            </a:prstGeom>
            <a:noFill/>
            <a:ln w="635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cxnSp>
          <p:nvCxnSpPr>
            <p:cNvPr id="29" name="直接连接符 28"/>
            <p:cNvCxnSpPr/>
            <p:nvPr/>
          </p:nvCxnSpPr>
          <p:spPr>
            <a:xfrm flipV="1">
              <a:off x="4445000" y="977900"/>
              <a:ext cx="240632" cy="240632"/>
            </a:xfrm>
            <a:prstGeom prst="line">
              <a:avLst/>
            </a:prstGeom>
            <a:noFill/>
            <a:ln w="635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98629478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6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6B5CF261-4E9C-4A09-A17E-40FB79BB2D9E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色块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Other"/>
  <p:tag name="MH_ORDER" val="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Other"/>
  <p:tag name="MH_ORDER" val="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Other"/>
  <p:tag name="MH_ORDER" val="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Other"/>
  <p:tag name="MH_ORDER" val="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Text"/>
  <p:tag name="MH_ORDER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SubTitle"/>
  <p:tag name="MH_ORDER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Text"/>
  <p:tag name="MH_ORDER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SubTitle"/>
  <p:tag name="MH_ORDER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Text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SubTitle"/>
  <p:tag name="MH_ORDER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Text"/>
  <p:tag name="MH_ORDER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SubTitle"/>
  <p:tag name="MH_ORDER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Other"/>
  <p:tag name="MH_ORDER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Other"/>
  <p:tag name="MH_ORDER" val="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Other"/>
  <p:tag name="MH_ORDER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Other"/>
  <p:tag name="MH_ORDER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Other"/>
  <p:tag name="MH_ORDER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Text"/>
  <p:tag name="MH_ORDER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ww.freeppt7.com">
  <a:themeElements>
    <a:clrScheme name="0-色彩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6CBC8"/>
      </a:accent1>
      <a:accent2>
        <a:srgbClr val="92A8D1"/>
      </a:accent2>
      <a:accent3>
        <a:srgbClr val="42406F"/>
      </a:accent3>
      <a:accent4>
        <a:srgbClr val="EC968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3ccdw4bk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63500">
          <a:solidFill>
            <a:schemeClr val="accent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bIns="0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1279</Words>
  <Application>Microsoft Office PowerPoint</Application>
  <PresentationFormat>宽屏</PresentationFormat>
  <Paragraphs>202</Paragraphs>
  <Slides>30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36" baseType="lpstr">
      <vt:lpstr>微软雅黑</vt:lpstr>
      <vt:lpstr>Arial</vt:lpstr>
      <vt:lpstr>Calibri</vt:lpstr>
      <vt:lpstr>Lato Light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555</cp:revision>
  <dcterms:created xsi:type="dcterms:W3CDTF">2017-04-24T01:40:05Z</dcterms:created>
  <dcterms:modified xsi:type="dcterms:W3CDTF">2021-10-19T07:45:29Z</dcterms:modified>
</cp:coreProperties>
</file>