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70" r:id="rId2"/>
  </p:sldMasterIdLst>
  <p:notesMasterIdLst>
    <p:notesMasterId r:id="rId31"/>
  </p:notesMasterIdLst>
  <p:sldIdLst>
    <p:sldId id="260" r:id="rId3"/>
    <p:sldId id="270" r:id="rId4"/>
    <p:sldId id="286" r:id="rId5"/>
    <p:sldId id="262" r:id="rId6"/>
    <p:sldId id="281" r:id="rId7"/>
    <p:sldId id="274" r:id="rId8"/>
    <p:sldId id="282" r:id="rId9"/>
    <p:sldId id="285" r:id="rId10"/>
    <p:sldId id="278" r:id="rId11"/>
    <p:sldId id="276" r:id="rId12"/>
    <p:sldId id="275" r:id="rId13"/>
    <p:sldId id="280" r:id="rId14"/>
    <p:sldId id="284" r:id="rId15"/>
    <p:sldId id="268" r:id="rId16"/>
    <p:sldId id="269" r:id="rId17"/>
    <p:sldId id="272" r:id="rId18"/>
    <p:sldId id="263" r:id="rId19"/>
    <p:sldId id="267" r:id="rId20"/>
    <p:sldId id="261" r:id="rId21"/>
    <p:sldId id="283" r:id="rId22"/>
    <p:sldId id="265" r:id="rId23"/>
    <p:sldId id="279" r:id="rId24"/>
    <p:sldId id="273" r:id="rId25"/>
    <p:sldId id="287" r:id="rId26"/>
    <p:sldId id="1773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938"/>
    <a:srgbClr val="E08C3A"/>
    <a:srgbClr val="F6E9D3"/>
    <a:srgbClr val="1F243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0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10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5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758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91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57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5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89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22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275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89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89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0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11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2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0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6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7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21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843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482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677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321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301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11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7705" y="66887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279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361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792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B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0587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4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4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858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875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92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84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13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E5EB31-07CD-4C4A-AFC2-5DDC13DA79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2136C2-E7C7-4382-85E5-8C892AE31FB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0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1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openxmlformats.org/officeDocument/2006/relationships/image" Target="../media/image41.png"/><Relationship Id="rId10" Type="http://schemas.openxmlformats.org/officeDocument/2006/relationships/image" Target="../media/image44.jpeg"/><Relationship Id="rId4" Type="http://schemas.openxmlformats.org/officeDocument/2006/relationships/image" Target="../media/image40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9.wdp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10.wdp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microsoft.com/office/2007/relationships/hdphoto" Target="../media/hdphoto11.wdp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instagram.com/slidesfre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youtube.com/channel/UCdDW77rhEfG4hzWmlBBnfTQ" TargetMode="External"/><Relationship Id="rId4" Type="http://schemas.openxmlformats.org/officeDocument/2006/relationships/hyperlink" Target="https://www.facebook.com/groups/best.PowerPoint.templates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9C0B9C-C534-466B-A839-2F7A3211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197447B-AC92-4FA5-8F4A-3F6A07CEC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130" y="5063197"/>
            <a:ext cx="7323391" cy="793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F21C3E-9DBE-4795-A95D-CB88E91A5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8960"/>
            <a:ext cx="5953125" cy="6343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E2D702C-780B-4AF3-BAB7-6DDE102F3B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88" y="4617968"/>
            <a:ext cx="1116722" cy="13601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B50CB1-7B89-4A99-84AC-2A3FF5820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243" y="4229329"/>
            <a:ext cx="1095562" cy="17488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41A0B2-0A81-479B-A093-485684278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197" y="793231"/>
            <a:ext cx="821353" cy="8015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26A9893-78FC-4AD2-B1C1-377D94657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498" y="2623798"/>
            <a:ext cx="790575" cy="6496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F9ED3F-1186-4E5A-8CF4-D54DB00A5C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90"/>
          <a:stretch/>
        </p:blipFill>
        <p:spPr>
          <a:xfrm>
            <a:off x="0" y="5714589"/>
            <a:ext cx="12192000" cy="114097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9D7B4C5-7112-4E9F-8798-7EB4253428AA}"/>
              </a:ext>
            </a:extLst>
          </p:cNvPr>
          <p:cNvGrpSpPr/>
          <p:nvPr/>
        </p:nvGrpSpPr>
        <p:grpSpPr>
          <a:xfrm flipH="1">
            <a:off x="-1003754" y="1"/>
            <a:ext cx="3944257" cy="1575837"/>
            <a:chOff x="8374743" y="1"/>
            <a:chExt cx="5109328" cy="204131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8D6723D-EE90-4196-B7C8-95AEAB4B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4743" y="1"/>
              <a:ext cx="3817257" cy="204131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237DFD6-5FF7-44B5-8A87-10C4EFDA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2825" y="933573"/>
              <a:ext cx="2311246" cy="885478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280749B-CDB6-4446-85AF-DE20A20CE434}"/>
              </a:ext>
            </a:extLst>
          </p:cNvPr>
          <p:cNvSpPr txBox="1"/>
          <p:nvPr/>
        </p:nvSpPr>
        <p:spPr>
          <a:xfrm>
            <a:off x="3483095" y="1532205"/>
            <a:ext cx="53089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US" altLang="zh-CN" sz="60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latin typeface="+mj-lt"/>
                <a:ea typeface="华文中宋" panose="02010600040101010101" pitchFamily="2" charset="-122"/>
                <a:cs typeface="+mn-ea"/>
                <a:sym typeface="+mn-lt"/>
              </a:rPr>
              <a:t>Demo title</a:t>
            </a:r>
            <a:endParaRPr lang="zh-CN" altLang="en-US" sz="6000" dirty="0">
              <a:gradFill flip="none" rotWithShape="1">
                <a:gsLst>
                  <a:gs pos="38888">
                    <a:srgbClr val="F6E9D3"/>
                  </a:gs>
                  <a:gs pos="67000">
                    <a:srgbClr val="F6E9D3"/>
                  </a:gs>
                  <a:gs pos="11000">
                    <a:srgbClr val="E08C3A"/>
                  </a:gs>
                  <a:gs pos="96000">
                    <a:srgbClr val="1F2437"/>
                  </a:gs>
                </a:gsLst>
                <a:lin ang="2700000" scaled="1"/>
                <a:tileRect/>
              </a:gradFill>
              <a:latin typeface="+mj-lt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BF79840-62FB-485E-871E-E901C9CC3D48}"/>
              </a:ext>
            </a:extLst>
          </p:cNvPr>
          <p:cNvSpPr txBox="1"/>
          <p:nvPr/>
        </p:nvSpPr>
        <p:spPr>
          <a:xfrm>
            <a:off x="3444354" y="3018192"/>
            <a:ext cx="538325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883076-C304-49FB-B59A-ABF35F12B864}"/>
              </a:ext>
            </a:extLst>
          </p:cNvPr>
          <p:cNvGrpSpPr/>
          <p:nvPr/>
        </p:nvGrpSpPr>
        <p:grpSpPr>
          <a:xfrm>
            <a:off x="1946113" y="2106668"/>
            <a:ext cx="8317993" cy="0"/>
            <a:chOff x="0" y="1125538"/>
            <a:chExt cx="26083583" cy="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20010AB-1AC4-4BF8-9348-A65BC1AB0A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C38BDBE-2E94-4079-84F0-4DD787A72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06783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6239D56-F496-4F55-962F-DD3D3328DEAA}"/>
              </a:ext>
            </a:extLst>
          </p:cNvPr>
          <p:cNvSpPr/>
          <p:nvPr/>
        </p:nvSpPr>
        <p:spPr>
          <a:xfrm>
            <a:off x="10083740" y="3071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06938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3">
            <a:hlinkClick r:id="rId16"/>
            <a:extLst>
              <a:ext uri="{FF2B5EF4-FFF2-40B4-BE49-F238E27FC236}">
                <a16:creationId xmlns:a16="http://schemas.microsoft.com/office/drawing/2014/main" id="{A85130D5-A9D1-40F9-AC96-7F8E4A602140}"/>
              </a:ext>
            </a:extLst>
          </p:cNvPr>
          <p:cNvSpPr txBox="1"/>
          <p:nvPr/>
        </p:nvSpPr>
        <p:spPr>
          <a:xfrm>
            <a:off x="3524668" y="6109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E63DCF-01BC-4137-BE1E-25C89B74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80" y="4329853"/>
            <a:ext cx="2290082" cy="22658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74AC3C-798C-41E2-BB9C-01D9C2A8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273" y="2403249"/>
            <a:ext cx="597597" cy="3546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EA79FB-C7AE-4DDC-97B8-CE1AF7891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273" y="3844359"/>
            <a:ext cx="597597" cy="354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9EB764-B322-442B-91D8-94816F832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273" y="5285468"/>
            <a:ext cx="597597" cy="3546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60D05F-2E70-410E-A488-2967DD81E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875" y="6334095"/>
            <a:ext cx="2734960" cy="10478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CE5326F-244B-40D3-81C5-CCEE79AFA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933573"/>
            <a:ext cx="2311246" cy="88547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53619F-D72A-4629-9192-4AC6548CE85C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B491827-826F-4C1E-BA5B-CD681357FD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03FB4F0-B94D-4AEF-8277-183126DB6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51C0EA5-22DE-4F8C-8E42-071324C64E16}"/>
              </a:ext>
            </a:extLst>
          </p:cNvPr>
          <p:cNvSpPr txBox="1"/>
          <p:nvPr/>
        </p:nvSpPr>
        <p:spPr>
          <a:xfrm>
            <a:off x="4757530" y="512483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7" name="PA_矩形 16">
            <a:extLst>
              <a:ext uri="{FF2B5EF4-FFF2-40B4-BE49-F238E27FC236}">
                <a16:creationId xmlns:a16="http://schemas.microsoft.com/office/drawing/2014/main" id="{77419DD4-FE1A-42ED-ABFB-78CFA14BC6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07656C-77EB-4E8A-9C12-9551AFB04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743" y="1"/>
            <a:ext cx="3817257" cy="204131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CB411D-A2FC-488B-999A-EE092E985532}"/>
              </a:ext>
            </a:extLst>
          </p:cNvPr>
          <p:cNvGrpSpPr/>
          <p:nvPr/>
        </p:nvGrpSpPr>
        <p:grpSpPr>
          <a:xfrm>
            <a:off x="6493331" y="2137584"/>
            <a:ext cx="3817258" cy="885947"/>
            <a:chOff x="6257124" y="2090730"/>
            <a:chExt cx="3817258" cy="88594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B21ADBA-7C78-4711-A38D-CD4C8039834F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209407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00FA63-A82F-4626-9ED3-4F445E42EACD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81725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9511645-7CF9-4E7C-9144-3E0678186279}"/>
              </a:ext>
            </a:extLst>
          </p:cNvPr>
          <p:cNvGrpSpPr/>
          <p:nvPr/>
        </p:nvGrpSpPr>
        <p:grpSpPr>
          <a:xfrm>
            <a:off x="6493332" y="3578694"/>
            <a:ext cx="3817257" cy="885947"/>
            <a:chOff x="6257125" y="2090730"/>
            <a:chExt cx="3817257" cy="88594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A8A5A58-9B71-4BF7-A53C-FD8DB49B09CA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209407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DD646F4-A726-44D1-8E6E-5647A5DB75DC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81725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A6CEE35-FFCB-46A8-969F-F2957BEE31DE}"/>
              </a:ext>
            </a:extLst>
          </p:cNvPr>
          <p:cNvGrpSpPr/>
          <p:nvPr/>
        </p:nvGrpSpPr>
        <p:grpSpPr>
          <a:xfrm>
            <a:off x="6493331" y="5019803"/>
            <a:ext cx="3817258" cy="885947"/>
            <a:chOff x="6257124" y="2090730"/>
            <a:chExt cx="3817258" cy="88594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FCF07D9-4530-4C22-ADB0-43053D5434CA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209407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20DA07D-1822-4441-85FE-E72BF7EA53A2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81725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828A45E-DE21-463A-A099-36524A79DF32}"/>
              </a:ext>
            </a:extLst>
          </p:cNvPr>
          <p:cNvSpPr txBox="1"/>
          <p:nvPr/>
        </p:nvSpPr>
        <p:spPr bwMode="auto">
          <a:xfrm>
            <a:off x="1642080" y="2119715"/>
            <a:ext cx="2902094" cy="22221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</a:t>
            </a:r>
          </a:p>
        </p:txBody>
      </p:sp>
    </p:spTree>
    <p:extLst>
      <p:ext uri="{BB962C8B-B14F-4D97-AF65-F5344CB8AC3E}">
        <p14:creationId xmlns:p14="http://schemas.microsoft.com/office/powerpoint/2010/main" val="12884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4518 1.11111E-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4518 -2.59259E-6 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4518 2.22222E-6 " pathEditMode="relative" rAng="0" ptsTypes="AA">
                                      <p:cBhvr>
                                        <p:cTn id="47" dur="12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21FA37-FCFE-4CDB-B7FC-C9BD2E2B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74" y="6184900"/>
            <a:ext cx="5853007" cy="673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35C30B-AD9A-4FE2-B018-2617DB4DE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93832"/>
            <a:ext cx="2235200" cy="8641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02DC5EA-A918-4027-ACD0-561E7E6F5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1" y="4506273"/>
            <a:ext cx="3351212" cy="23517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28963B-63BA-465E-9162-EB226404E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62" y="5521325"/>
            <a:ext cx="1247775" cy="1000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E9FF49-A18D-494C-9666-89CCC242F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48" y="6308725"/>
            <a:ext cx="1756906" cy="67310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C7E110A-5E5E-4A89-97EB-1A3C572DA839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A806139-ECFC-41E5-BE8A-C99DA667685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79C70C8-6556-464F-8570-4C2E24A5CD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435DC42-8B45-4B1D-B73C-DB61405AE9E0}"/>
              </a:ext>
            </a:extLst>
          </p:cNvPr>
          <p:cNvSpPr txBox="1"/>
          <p:nvPr/>
        </p:nvSpPr>
        <p:spPr>
          <a:xfrm>
            <a:off x="4873653" y="532085"/>
            <a:ext cx="24446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3" name="PA_矩形 16">
            <a:extLst>
              <a:ext uri="{FF2B5EF4-FFF2-40B4-BE49-F238E27FC236}">
                <a16:creationId xmlns:a16="http://schemas.microsoft.com/office/drawing/2014/main" id="{0C156909-F0E6-4F6F-AC92-BC3E9232A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5365655-106C-432A-BC10-ECD958C0C5AB}"/>
              </a:ext>
            </a:extLst>
          </p:cNvPr>
          <p:cNvSpPr txBox="1"/>
          <p:nvPr/>
        </p:nvSpPr>
        <p:spPr bwMode="auto">
          <a:xfrm>
            <a:off x="1686363" y="1977580"/>
            <a:ext cx="8819274" cy="11449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4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BAA707F-CCF2-460C-BE46-06DC7EB269A6}"/>
              </a:ext>
            </a:extLst>
          </p:cNvPr>
          <p:cNvSpPr/>
          <p:nvPr/>
        </p:nvSpPr>
        <p:spPr>
          <a:xfrm>
            <a:off x="3462906" y="3490381"/>
            <a:ext cx="1381796" cy="1162544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A448CD-CAC5-4C06-9A8C-9B4AB8FB2071}"/>
              </a:ext>
            </a:extLst>
          </p:cNvPr>
          <p:cNvSpPr/>
          <p:nvPr/>
        </p:nvSpPr>
        <p:spPr>
          <a:xfrm>
            <a:off x="7097377" y="3558191"/>
            <a:ext cx="1381796" cy="1162544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463571B-16AC-47FD-9A7A-AB1E75CA7CC1}"/>
              </a:ext>
            </a:extLst>
          </p:cNvPr>
          <p:cNvGrpSpPr/>
          <p:nvPr/>
        </p:nvGrpSpPr>
        <p:grpSpPr>
          <a:xfrm>
            <a:off x="5098029" y="3422571"/>
            <a:ext cx="1977465" cy="1316834"/>
            <a:chOff x="6257125" y="2090730"/>
            <a:chExt cx="1977465" cy="13168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677C9CE-BEE4-48FE-BA39-E6179846E4A3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74602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EE13538-704F-475F-8819-17FCC6C96C19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ADD516-77EE-40A9-8348-460DC1842729}"/>
              </a:ext>
            </a:extLst>
          </p:cNvPr>
          <p:cNvGrpSpPr/>
          <p:nvPr/>
        </p:nvGrpSpPr>
        <p:grpSpPr>
          <a:xfrm>
            <a:off x="8732498" y="3509051"/>
            <a:ext cx="2094527" cy="1316834"/>
            <a:chOff x="6257124" y="2090730"/>
            <a:chExt cx="2094527" cy="131683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FB4986E-217E-46CD-BCAF-CE31EF760C39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209452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17A68EB-F2FD-4756-933C-9EC12ACA253F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2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DAFD7D-2909-4BC4-81B4-37FF165F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00" y="1757363"/>
            <a:ext cx="1409700" cy="219075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20CE75C-43A4-471A-9AE9-8A38FCA435AE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DFA91A8-2841-44F5-9D99-0B7AD357D0C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4257DFD-5914-4E5E-B9E3-DCE38DB40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F018413-383A-4CF7-8BDD-498E5B645C82}"/>
              </a:ext>
            </a:extLst>
          </p:cNvPr>
          <p:cNvSpPr txBox="1"/>
          <p:nvPr/>
        </p:nvSpPr>
        <p:spPr>
          <a:xfrm>
            <a:off x="4904002" y="456600"/>
            <a:ext cx="245937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0" name="PA_矩形 16">
            <a:extLst>
              <a:ext uri="{FF2B5EF4-FFF2-40B4-BE49-F238E27FC236}">
                <a16:creationId xmlns:a16="http://schemas.microsoft.com/office/drawing/2014/main" id="{0306DEF5-1902-47CE-ACA9-6A22C44DEDD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3AF776-E59C-4DAB-8EA2-1A191ECA1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237" y="-1"/>
            <a:ext cx="3216049" cy="202198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ADC7A1E-E626-4E3D-BA78-DC7973DBC863}"/>
              </a:ext>
            </a:extLst>
          </p:cNvPr>
          <p:cNvSpPr/>
          <p:nvPr/>
        </p:nvSpPr>
        <p:spPr>
          <a:xfrm>
            <a:off x="2283549" y="3041657"/>
            <a:ext cx="1258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F6E9D3"/>
                </a:solidFill>
                <a:cs typeface="+mn-ea"/>
                <a:sym typeface="+mn-lt"/>
              </a:rPr>
              <a:t>50%</a:t>
            </a:r>
            <a:endParaRPr lang="zh-CN" altLang="en-US" sz="36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5B73E6-BBA7-419B-B227-68E536BD690B}"/>
              </a:ext>
            </a:extLst>
          </p:cNvPr>
          <p:cNvSpPr txBox="1"/>
          <p:nvPr/>
        </p:nvSpPr>
        <p:spPr bwMode="auto">
          <a:xfrm>
            <a:off x="2001078" y="4659816"/>
            <a:ext cx="16181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5F818D-2857-4EAF-BF9C-8225C038DF30}"/>
              </a:ext>
            </a:extLst>
          </p:cNvPr>
          <p:cNvSpPr txBox="1"/>
          <p:nvPr/>
        </p:nvSpPr>
        <p:spPr bwMode="auto">
          <a:xfrm>
            <a:off x="1483944" y="5077961"/>
            <a:ext cx="2857295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09F826-12A3-4F9E-BABA-04BD3CEB90C1}"/>
              </a:ext>
            </a:extLst>
          </p:cNvPr>
          <p:cNvSpPr/>
          <p:nvPr/>
        </p:nvSpPr>
        <p:spPr>
          <a:xfrm>
            <a:off x="4950993" y="3041656"/>
            <a:ext cx="23245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F6E9D3"/>
                </a:solidFill>
                <a:cs typeface="+mn-ea"/>
                <a:sym typeface="+mn-lt"/>
              </a:rPr>
              <a:t>35%</a:t>
            </a:r>
            <a:endParaRPr lang="zh-CN" altLang="en-US" sz="36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2C91EA-C715-424A-BF03-178EC681D748}"/>
              </a:ext>
            </a:extLst>
          </p:cNvPr>
          <p:cNvSpPr txBox="1"/>
          <p:nvPr/>
        </p:nvSpPr>
        <p:spPr bwMode="auto">
          <a:xfrm>
            <a:off x="5201758" y="4659816"/>
            <a:ext cx="16181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75EA70-D3D2-426A-9664-F33D6FE67A6D}"/>
              </a:ext>
            </a:extLst>
          </p:cNvPr>
          <p:cNvSpPr txBox="1"/>
          <p:nvPr/>
        </p:nvSpPr>
        <p:spPr bwMode="auto">
          <a:xfrm>
            <a:off x="4684624" y="5077961"/>
            <a:ext cx="2857295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6BA5E7-9A2A-4927-A0AF-88F902116C2C}"/>
              </a:ext>
            </a:extLst>
          </p:cNvPr>
          <p:cNvSpPr/>
          <p:nvPr/>
        </p:nvSpPr>
        <p:spPr>
          <a:xfrm>
            <a:off x="8151673" y="3041656"/>
            <a:ext cx="23245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rgbClr val="F6E9D3"/>
                </a:solidFill>
                <a:cs typeface="+mn-ea"/>
                <a:sym typeface="+mn-lt"/>
              </a:rPr>
              <a:t>80%</a:t>
            </a:r>
            <a:endParaRPr lang="zh-CN" altLang="en-US" sz="36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F945E2-ACB8-4B98-8753-4BF35C149E65}"/>
              </a:ext>
            </a:extLst>
          </p:cNvPr>
          <p:cNvSpPr txBox="1"/>
          <p:nvPr/>
        </p:nvSpPr>
        <p:spPr bwMode="auto">
          <a:xfrm>
            <a:off x="8402438" y="4659816"/>
            <a:ext cx="16181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E54A4F-04DB-4900-9543-7FF454F33817}"/>
              </a:ext>
            </a:extLst>
          </p:cNvPr>
          <p:cNvSpPr txBox="1"/>
          <p:nvPr/>
        </p:nvSpPr>
        <p:spPr bwMode="auto">
          <a:xfrm>
            <a:off x="7885304" y="5077961"/>
            <a:ext cx="2857295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E791C42-035D-409E-B746-FE50EA6076EE}"/>
              </a:ext>
            </a:extLst>
          </p:cNvPr>
          <p:cNvGrpSpPr/>
          <p:nvPr/>
        </p:nvGrpSpPr>
        <p:grpSpPr>
          <a:xfrm>
            <a:off x="2104101" y="2508391"/>
            <a:ext cx="1618160" cy="1618160"/>
            <a:chOff x="359320" y="2772320"/>
            <a:chExt cx="1618160" cy="1618160"/>
          </a:xfrm>
        </p:grpSpPr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56766AD7-1A4C-41F8-88A8-CF27566E9CC7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749521"/>
                <a:gd name="adj2" fmla="val 0"/>
              </a:avLst>
            </a:prstGeom>
            <a:ln w="76200">
              <a:solidFill>
                <a:srgbClr val="B0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3B355FFD-089B-4DA1-9798-0A9DD9E2A980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16200000"/>
                <a:gd name="adj2" fmla="val 5468371"/>
              </a:avLst>
            </a:prstGeom>
            <a:ln w="76200">
              <a:solidFill>
                <a:srgbClr val="F6E9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00452DA-E6F4-4A81-BAE4-7A3C9B07FC61}"/>
              </a:ext>
            </a:extLst>
          </p:cNvPr>
          <p:cNvGrpSpPr/>
          <p:nvPr/>
        </p:nvGrpSpPr>
        <p:grpSpPr>
          <a:xfrm>
            <a:off x="5286920" y="2508391"/>
            <a:ext cx="1618160" cy="1618160"/>
            <a:chOff x="359320" y="2772320"/>
            <a:chExt cx="1618160" cy="1618160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F2DCF940-605D-4517-B24E-DC8F13D2C3F7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749521"/>
                <a:gd name="adj2" fmla="val 0"/>
              </a:avLst>
            </a:prstGeom>
            <a:ln w="76200">
              <a:solidFill>
                <a:srgbClr val="B0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21B68CA4-F853-4794-9F89-C9E20DBD77A2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16200000"/>
                <a:gd name="adj2" fmla="val 880709"/>
              </a:avLst>
            </a:prstGeom>
            <a:ln w="76200">
              <a:solidFill>
                <a:srgbClr val="F6E9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974EE3-163C-4E36-8162-3FAAB08493C6}"/>
              </a:ext>
            </a:extLst>
          </p:cNvPr>
          <p:cNvGrpSpPr/>
          <p:nvPr/>
        </p:nvGrpSpPr>
        <p:grpSpPr>
          <a:xfrm>
            <a:off x="8506455" y="2508391"/>
            <a:ext cx="1618160" cy="1618160"/>
            <a:chOff x="359320" y="2772320"/>
            <a:chExt cx="1618160" cy="1618160"/>
          </a:xfrm>
        </p:grpSpPr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6369D6B1-9D8D-4838-B33F-446BCB52740C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749521"/>
                <a:gd name="adj2" fmla="val 0"/>
              </a:avLst>
            </a:prstGeom>
            <a:ln w="76200">
              <a:solidFill>
                <a:srgbClr val="B0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D58CAC6C-6988-4985-AC20-258E6A1150CF}"/>
                </a:ext>
              </a:extLst>
            </p:cNvPr>
            <p:cNvSpPr/>
            <p:nvPr/>
          </p:nvSpPr>
          <p:spPr>
            <a:xfrm>
              <a:off x="359320" y="2772320"/>
              <a:ext cx="1618160" cy="1618160"/>
            </a:xfrm>
            <a:prstGeom prst="arc">
              <a:avLst>
                <a:gd name="adj1" fmla="val 16200000"/>
                <a:gd name="adj2" fmla="val 13451091"/>
              </a:avLst>
            </a:prstGeom>
            <a:ln w="76200">
              <a:solidFill>
                <a:srgbClr val="F6E9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1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EA596E2-347D-4945-BA15-039124D79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3835205"/>
            <a:ext cx="11258550" cy="121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7E4AF4-BB1F-4F26-BA19-B7B9285D1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4942327"/>
            <a:ext cx="10153650" cy="1919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F8DC6-B7F6-48FC-BD66-DCCDB8A8BB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79" y="4950314"/>
            <a:ext cx="482182" cy="395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4055C6-8033-41C0-8684-B1EA67C87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59" y="703078"/>
            <a:ext cx="1975866" cy="600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E9DA0-60B2-4301-B1F6-F3E9DE719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46432"/>
            <a:ext cx="3689805" cy="508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A4B31E-0EC3-4F1C-9C75-E9EA149DDF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039414"/>
            <a:ext cx="893319" cy="5561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4DD243-FD8A-46EB-A67C-0E96782C22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55" y="5454295"/>
            <a:ext cx="5844894" cy="3857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BC820C-1ED2-41EF-BAA3-CB60707B49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49" y="5359294"/>
            <a:ext cx="1201510" cy="4603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8BC47F-D7B7-42AA-B592-38C3A9109CF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25" y="4664529"/>
            <a:ext cx="1352674" cy="92922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8A39F54-4A39-49F2-ABD6-F076178624EB}"/>
              </a:ext>
            </a:extLst>
          </p:cNvPr>
          <p:cNvSpPr txBox="1"/>
          <p:nvPr/>
        </p:nvSpPr>
        <p:spPr>
          <a:xfrm>
            <a:off x="4532836" y="1977425"/>
            <a:ext cx="3126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4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46E584-5726-47C7-B966-A6BD1D682555}"/>
              </a:ext>
            </a:extLst>
          </p:cNvPr>
          <p:cNvGrpSpPr/>
          <p:nvPr/>
        </p:nvGrpSpPr>
        <p:grpSpPr>
          <a:xfrm>
            <a:off x="3238938" y="1220439"/>
            <a:ext cx="5714124" cy="707886"/>
            <a:chOff x="3443677" y="1255084"/>
            <a:chExt cx="6342128" cy="78568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B658894-3B1D-4CBD-9B8A-0E08D1782E7D}"/>
                </a:ext>
              </a:extLst>
            </p:cNvPr>
            <p:cNvGrpSpPr/>
            <p:nvPr/>
          </p:nvGrpSpPr>
          <p:grpSpPr>
            <a:xfrm>
              <a:off x="3443677" y="1577311"/>
              <a:ext cx="6342128" cy="6095"/>
              <a:chOff x="0" y="1063983"/>
              <a:chExt cx="11364373" cy="6095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E7A88C1-447F-4FC5-807F-2255729E6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063983"/>
                <a:ext cx="3547936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FDB2D0-10A4-441F-8780-BEE790F62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6439" y="1070078"/>
                <a:ext cx="35479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23099FC-AA63-4DE5-83CF-BDC2C7CDD98D}"/>
                </a:ext>
              </a:extLst>
            </p:cNvPr>
            <p:cNvSpPr txBox="1"/>
            <p:nvPr/>
          </p:nvSpPr>
          <p:spPr>
            <a:xfrm>
              <a:off x="5601280" y="1255084"/>
              <a:ext cx="2026922" cy="785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4000" dirty="0">
                  <a:solidFill>
                    <a:srgbClr val="F6E9D3"/>
                  </a:solidFill>
                  <a:cs typeface="+mn-ea"/>
                  <a:sym typeface="+mn-lt"/>
                </a:rPr>
                <a:t>PART3</a:t>
              </a:r>
              <a:endParaRPr lang="zh-CN" altLang="en-US" sz="4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PA_矩形 16">
            <a:extLst>
              <a:ext uri="{FF2B5EF4-FFF2-40B4-BE49-F238E27FC236}">
                <a16:creationId xmlns:a16="http://schemas.microsoft.com/office/drawing/2014/main" id="{6839E8EB-3314-4168-A9F0-E43F347324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62300" y="2848832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and copyrights</a:t>
            </a:r>
          </a:p>
        </p:txBody>
      </p:sp>
    </p:spTree>
    <p:extLst>
      <p:ext uri="{BB962C8B-B14F-4D97-AF65-F5344CB8AC3E}">
        <p14:creationId xmlns:p14="http://schemas.microsoft.com/office/powerpoint/2010/main" val="4287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46D7629F-6034-4AC3-811D-DF92FB848046}"/>
              </a:ext>
            </a:extLst>
          </p:cNvPr>
          <p:cNvGrpSpPr/>
          <p:nvPr/>
        </p:nvGrpSpPr>
        <p:grpSpPr>
          <a:xfrm>
            <a:off x="-166687" y="4388354"/>
            <a:ext cx="11599641" cy="2469646"/>
            <a:chOff x="-166687" y="4131744"/>
            <a:chExt cx="12804909" cy="27262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E7F3EAF-59E5-4AD0-9A4D-C5EE79D21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8659" y="4714187"/>
              <a:ext cx="6201892" cy="214381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E0E58FB-3B87-4B20-B028-469B77F5D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893" y="5070870"/>
              <a:ext cx="7714549" cy="178713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7CCB453-69AD-4F8D-8FF4-C450EC4F6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75" y="5655978"/>
              <a:ext cx="3153801" cy="11520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43B7663-C28D-4A53-9561-4ABA430A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4641" y="4614430"/>
              <a:ext cx="1175010" cy="62397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1689532-7438-4F2C-B0A7-A5C9D1A9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72499">
              <a:off x="11625281" y="5334280"/>
              <a:ext cx="1012941" cy="74552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0B898D7-87F3-4E0A-8434-3CDF1C70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092" y="6064956"/>
              <a:ext cx="1378949" cy="79304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68F6C0B-B77E-4F1F-9F57-ACF9CAAA8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75" y="5942728"/>
              <a:ext cx="1199321" cy="91527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364441C-0895-498E-9FF8-06B6FEA79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75" y="6320428"/>
              <a:ext cx="652334" cy="53757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6D73705-7545-4AA1-8B19-4D7B6FEC1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6687" y="4131744"/>
              <a:ext cx="1847602" cy="228519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EBB6833-B0F7-4B3C-8E3E-21BF6140B000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444DB12-791F-4225-AC1E-C3AE0A22DD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12DCC7F-AF79-4696-AABD-08E03FFEF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1D128212-AF9A-4B58-846D-3C379BB74133}"/>
              </a:ext>
            </a:extLst>
          </p:cNvPr>
          <p:cNvSpPr txBox="1"/>
          <p:nvPr/>
        </p:nvSpPr>
        <p:spPr>
          <a:xfrm>
            <a:off x="4876800" y="511423"/>
            <a:ext cx="25436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36" name="PA_矩形 16">
            <a:extLst>
              <a:ext uri="{FF2B5EF4-FFF2-40B4-BE49-F238E27FC236}">
                <a16:creationId xmlns:a16="http://schemas.microsoft.com/office/drawing/2014/main" id="{42474477-4C8C-4C43-B987-2CCF223932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ACF3F83-C280-4E1E-AAF3-873AC5587DFB}"/>
              </a:ext>
            </a:extLst>
          </p:cNvPr>
          <p:cNvSpPr txBox="1"/>
          <p:nvPr/>
        </p:nvSpPr>
        <p:spPr bwMode="auto">
          <a:xfrm>
            <a:off x="1663700" y="1855630"/>
            <a:ext cx="8864600" cy="11449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4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A76076C-1F46-4BBE-A787-FED458F9E603}"/>
              </a:ext>
            </a:extLst>
          </p:cNvPr>
          <p:cNvGrpSpPr/>
          <p:nvPr/>
        </p:nvGrpSpPr>
        <p:grpSpPr>
          <a:xfrm>
            <a:off x="1663699" y="3651541"/>
            <a:ext cx="3662486" cy="885947"/>
            <a:chOff x="6257124" y="2090730"/>
            <a:chExt cx="3662486" cy="88594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98CE12D-76C1-4F69-8B76-1A8EB351787D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208666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3EECCFD-C458-4337-85EE-92D38EF42F1E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662485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4E7E8F7-2658-4BCF-9464-EDB1B66A6305}"/>
              </a:ext>
            </a:extLst>
          </p:cNvPr>
          <p:cNvGrpSpPr/>
          <p:nvPr/>
        </p:nvGrpSpPr>
        <p:grpSpPr>
          <a:xfrm>
            <a:off x="6256215" y="3651541"/>
            <a:ext cx="3662485" cy="885947"/>
            <a:chOff x="6257125" y="2090730"/>
            <a:chExt cx="3662485" cy="88594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335FEF3-AF4B-4EF7-998D-A3F7C622C7FA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208666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59E2BA8-8E66-4FF0-B0FB-E744AE76EF18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662485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45" name="Oval 2">
            <a:extLst>
              <a:ext uri="{FF2B5EF4-FFF2-40B4-BE49-F238E27FC236}">
                <a16:creationId xmlns:a16="http://schemas.microsoft.com/office/drawing/2014/main" id="{0F5A2E7C-3F8B-4348-877E-E8BE0924E4FA}"/>
              </a:ext>
            </a:extLst>
          </p:cNvPr>
          <p:cNvSpPr/>
          <p:nvPr/>
        </p:nvSpPr>
        <p:spPr>
          <a:xfrm>
            <a:off x="1812606" y="3137732"/>
            <a:ext cx="393700" cy="357112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Oval 24">
            <a:extLst>
              <a:ext uri="{FF2B5EF4-FFF2-40B4-BE49-F238E27FC236}">
                <a16:creationId xmlns:a16="http://schemas.microsoft.com/office/drawing/2014/main" id="{0504256F-A251-47ED-B2BB-DD9F5FAD4D39}"/>
              </a:ext>
            </a:extLst>
          </p:cNvPr>
          <p:cNvSpPr/>
          <p:nvPr/>
        </p:nvSpPr>
        <p:spPr>
          <a:xfrm>
            <a:off x="6377855" y="3119438"/>
            <a:ext cx="362342" cy="393700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3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99BE2B-C236-4467-BD80-1022DAF75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78" y="2204272"/>
            <a:ext cx="925601" cy="6237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DE3743-6709-4239-A147-4AB700BE8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4040"/>
            <a:ext cx="12192000" cy="58396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13D5DF1-2B83-4AD6-BE5C-73FDDCD81077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C59F529-D984-40BA-97C4-E45E232187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FC27FA9-838A-4067-8EE8-C5DC423D3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59B398D-BBB8-4815-8F93-79839A46E9DD}"/>
              </a:ext>
            </a:extLst>
          </p:cNvPr>
          <p:cNvSpPr txBox="1"/>
          <p:nvPr/>
        </p:nvSpPr>
        <p:spPr>
          <a:xfrm>
            <a:off x="4892952" y="505089"/>
            <a:ext cx="24314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0" name="PA_矩形 16">
            <a:extLst>
              <a:ext uri="{FF2B5EF4-FFF2-40B4-BE49-F238E27FC236}">
                <a16:creationId xmlns:a16="http://schemas.microsoft.com/office/drawing/2014/main" id="{42B67ABE-AB11-4CDC-A749-EC615FE60B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1252E3-6529-4ADC-9558-0E6B33E97034}"/>
              </a:ext>
            </a:extLst>
          </p:cNvPr>
          <p:cNvSpPr/>
          <p:nvPr/>
        </p:nvSpPr>
        <p:spPr>
          <a:xfrm>
            <a:off x="1353578" y="3627438"/>
            <a:ext cx="1977465" cy="16636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91EB10-6601-421B-8003-4725E2857810}"/>
              </a:ext>
            </a:extLst>
          </p:cNvPr>
          <p:cNvSpPr/>
          <p:nvPr/>
        </p:nvSpPr>
        <p:spPr>
          <a:xfrm>
            <a:off x="6454862" y="3627438"/>
            <a:ext cx="1977465" cy="166369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AB7DC7-AC64-4211-A58F-A829F6E7C7B8}"/>
              </a:ext>
            </a:extLst>
          </p:cNvPr>
          <p:cNvGrpSpPr/>
          <p:nvPr/>
        </p:nvGrpSpPr>
        <p:grpSpPr>
          <a:xfrm>
            <a:off x="3904220" y="3800869"/>
            <a:ext cx="1977465" cy="1316834"/>
            <a:chOff x="6257125" y="2090730"/>
            <a:chExt cx="1977465" cy="131683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9151D1F-238C-475E-B9A8-D18C27CDB154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60868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92A0E9B-5238-4A1B-9506-945AD2F8D158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75F0104-3E66-491A-90F3-6DE3A1119CD8}"/>
              </a:ext>
            </a:extLst>
          </p:cNvPr>
          <p:cNvGrpSpPr/>
          <p:nvPr/>
        </p:nvGrpSpPr>
        <p:grpSpPr>
          <a:xfrm>
            <a:off x="9005502" y="3800869"/>
            <a:ext cx="1977466" cy="1316834"/>
            <a:chOff x="6257124" y="2090730"/>
            <a:chExt cx="1977466" cy="131683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2CA786-847C-41CF-814A-51EFC66F625E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183291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8DB0CD0-D638-4FD2-9DDD-CDE669110D6B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21D47D0-C5B8-4061-A901-D412521C893D}"/>
              </a:ext>
            </a:extLst>
          </p:cNvPr>
          <p:cNvSpPr txBox="1"/>
          <p:nvPr/>
        </p:nvSpPr>
        <p:spPr bwMode="auto">
          <a:xfrm>
            <a:off x="2438400" y="2072769"/>
            <a:ext cx="8249121" cy="11449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4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FF720B-DC00-4DB8-A446-FB1A524B2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95" y="2186053"/>
            <a:ext cx="731383" cy="5621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4C2E2A-EEE7-4498-B9A5-6151A61E1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4244" y="4747222"/>
            <a:ext cx="2637755" cy="21107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EF7EB03-6357-4790-AE82-36B4819F335F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671841F-D013-441F-B14C-0DF344FDE0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AB46542-2375-4C22-A883-1C0E9670F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CC3909C-752C-40AE-8F54-CF0CE6A036CB}"/>
              </a:ext>
            </a:extLst>
          </p:cNvPr>
          <p:cNvSpPr txBox="1"/>
          <p:nvPr/>
        </p:nvSpPr>
        <p:spPr>
          <a:xfrm>
            <a:off x="4876800" y="504227"/>
            <a:ext cx="25436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3" name="PA_矩形 16">
            <a:extLst>
              <a:ext uri="{FF2B5EF4-FFF2-40B4-BE49-F238E27FC236}">
                <a16:creationId xmlns:a16="http://schemas.microsoft.com/office/drawing/2014/main" id="{AD849131-3E83-4C63-9E00-A19127840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EAA0BB-78B4-4A56-B115-F73D1FE91A51}"/>
              </a:ext>
            </a:extLst>
          </p:cNvPr>
          <p:cNvGrpSpPr/>
          <p:nvPr/>
        </p:nvGrpSpPr>
        <p:grpSpPr>
          <a:xfrm>
            <a:off x="2763934" y="2186053"/>
            <a:ext cx="3293966" cy="1101391"/>
            <a:chOff x="6257125" y="2090730"/>
            <a:chExt cx="3293966" cy="110139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2AEA73-E9F1-44DD-B704-060F008A85EE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80186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2FBAE2D-8082-463B-B5E4-C1D96579E2AD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29396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E3CD50B-E789-42C7-9BFC-92142BD10A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195" y="2186053"/>
            <a:ext cx="731383" cy="56213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D608AE-E5F3-4F5D-B093-67EE0E9085FA}"/>
              </a:ext>
            </a:extLst>
          </p:cNvPr>
          <p:cNvGrpSpPr/>
          <p:nvPr/>
        </p:nvGrpSpPr>
        <p:grpSpPr>
          <a:xfrm>
            <a:off x="7399433" y="2186053"/>
            <a:ext cx="3293967" cy="1101391"/>
            <a:chOff x="6257124" y="2090730"/>
            <a:chExt cx="3293967" cy="110139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EC14A4-6AAA-4FFB-B141-21F15F900FF4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199273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0666D1A-5C88-4DC6-9BB8-713F5367BE46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29396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6E1AA70-ADC7-4BCF-9649-2B877D197A30}"/>
              </a:ext>
            </a:extLst>
          </p:cNvPr>
          <p:cNvGrpSpPr/>
          <p:nvPr/>
        </p:nvGrpSpPr>
        <p:grpSpPr>
          <a:xfrm>
            <a:off x="1541743" y="3954604"/>
            <a:ext cx="1612274" cy="1154629"/>
            <a:chOff x="4339513" y="2079479"/>
            <a:chExt cx="1612274" cy="115462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FD5AB74-87A8-45BE-BF6E-8FC7A3843829}"/>
                </a:ext>
              </a:extLst>
            </p:cNvPr>
            <p:cNvSpPr txBox="1"/>
            <p:nvPr/>
          </p:nvSpPr>
          <p:spPr bwMode="auto">
            <a:xfrm>
              <a:off x="4339513" y="2833998"/>
              <a:ext cx="161227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E000640A-FEE6-4B03-B106-A12BDCBF025F}"/>
                </a:ext>
              </a:extLst>
            </p:cNvPr>
            <p:cNvSpPr/>
            <p:nvPr/>
          </p:nvSpPr>
          <p:spPr>
            <a:xfrm>
              <a:off x="4771706" y="2079479"/>
              <a:ext cx="393700" cy="357112"/>
            </a:xfrm>
            <a:custGeom>
              <a:avLst/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9DC06BB-2F09-49F8-B7D9-C794D8770D44}"/>
                </a:ext>
              </a:extLst>
            </p:cNvPr>
            <p:cNvCxnSpPr>
              <a:cxnSpLocks/>
            </p:cNvCxnSpPr>
            <p:nvPr/>
          </p:nvCxnSpPr>
          <p:spPr>
            <a:xfrm>
              <a:off x="4771706" y="2728929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4">
            <a:extLst>
              <a:ext uri="{FF2B5EF4-FFF2-40B4-BE49-F238E27FC236}">
                <a16:creationId xmlns:a16="http://schemas.microsoft.com/office/drawing/2014/main" id="{065294E4-E4A1-4FFF-953A-81E44C1084B6}"/>
              </a:ext>
            </a:extLst>
          </p:cNvPr>
          <p:cNvGrpSpPr/>
          <p:nvPr/>
        </p:nvGrpSpPr>
        <p:grpSpPr>
          <a:xfrm>
            <a:off x="3504350" y="3956169"/>
            <a:ext cx="1612274" cy="1151499"/>
            <a:chOff x="4339513" y="2082609"/>
            <a:chExt cx="1612274" cy="1151499"/>
          </a:xfrm>
        </p:grpSpPr>
        <p:sp>
          <p:nvSpPr>
            <p:cNvPr id="42" name="文本框 25">
              <a:extLst>
                <a:ext uri="{FF2B5EF4-FFF2-40B4-BE49-F238E27FC236}">
                  <a16:creationId xmlns:a16="http://schemas.microsoft.com/office/drawing/2014/main" id="{03DBDB54-A266-4B02-91A4-63E0BF63BB68}"/>
                </a:ext>
              </a:extLst>
            </p:cNvPr>
            <p:cNvSpPr txBox="1"/>
            <p:nvPr/>
          </p:nvSpPr>
          <p:spPr bwMode="auto">
            <a:xfrm>
              <a:off x="4339513" y="2833998"/>
              <a:ext cx="161227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2">
              <a:extLst>
                <a:ext uri="{FF2B5EF4-FFF2-40B4-BE49-F238E27FC236}">
                  <a16:creationId xmlns:a16="http://schemas.microsoft.com/office/drawing/2014/main" id="{FECEA5AE-94F6-4A9F-BFAF-EB4EC9873A8E}"/>
                </a:ext>
              </a:extLst>
            </p:cNvPr>
            <p:cNvSpPr/>
            <p:nvPr/>
          </p:nvSpPr>
          <p:spPr>
            <a:xfrm>
              <a:off x="4771706" y="2082609"/>
              <a:ext cx="393700" cy="350851"/>
            </a:xfrm>
            <a:custGeom>
              <a:avLst/>
              <a:gdLst>
                <a:gd name="connsiteX0" fmla="*/ 514823 w 607336"/>
                <a:gd name="connsiteY0" fmla="*/ 287718 h 541236"/>
                <a:gd name="connsiteX1" fmla="*/ 501328 w 607336"/>
                <a:gd name="connsiteY1" fmla="*/ 301190 h 541236"/>
                <a:gd name="connsiteX2" fmla="*/ 501328 w 607336"/>
                <a:gd name="connsiteY2" fmla="*/ 357185 h 541236"/>
                <a:gd name="connsiteX3" fmla="*/ 514823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3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4 w 607336"/>
                <a:gd name="connsiteY12" fmla="*/ 508770 h 541236"/>
                <a:gd name="connsiteX13" fmla="*/ 575726 w 607336"/>
                <a:gd name="connsiteY13" fmla="*/ 516736 h 541236"/>
                <a:gd name="connsiteX14" fmla="*/ 514823 w 607336"/>
                <a:gd name="connsiteY14" fmla="*/ 536650 h 541236"/>
                <a:gd name="connsiteX15" fmla="*/ 453920 w 607336"/>
                <a:gd name="connsiteY15" fmla="*/ 516736 h 541236"/>
                <a:gd name="connsiteX16" fmla="*/ 448522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1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3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1 w 607336"/>
                <a:gd name="connsiteY34" fmla="*/ 500585 h 541236"/>
                <a:gd name="connsiteX35" fmla="*/ 412407 w 607336"/>
                <a:gd name="connsiteY35" fmla="*/ 500585 h 541236"/>
                <a:gd name="connsiteX36" fmla="*/ 423554 w 607336"/>
                <a:gd name="connsiteY36" fmla="*/ 511714 h 541236"/>
                <a:gd name="connsiteX37" fmla="*/ 423554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3" y="287718"/>
                  </a:moveTo>
                  <a:cubicBezTo>
                    <a:pt x="507430" y="287718"/>
                    <a:pt x="501328" y="293810"/>
                    <a:pt x="501328" y="301190"/>
                  </a:cubicBezTo>
                  <a:lnTo>
                    <a:pt x="501328" y="357185"/>
                  </a:lnTo>
                  <a:cubicBezTo>
                    <a:pt x="501328" y="364682"/>
                    <a:pt x="507430" y="370656"/>
                    <a:pt x="514823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3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80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4" y="508770"/>
                  </a:cubicBezTo>
                  <a:cubicBezTo>
                    <a:pt x="580185" y="511933"/>
                    <a:pt x="578307" y="514744"/>
                    <a:pt x="575726" y="516736"/>
                  </a:cubicBezTo>
                  <a:cubicBezTo>
                    <a:pt x="559062" y="529622"/>
                    <a:pt x="537471" y="536650"/>
                    <a:pt x="514823" y="536650"/>
                  </a:cubicBezTo>
                  <a:cubicBezTo>
                    <a:pt x="492175" y="536650"/>
                    <a:pt x="470583" y="529622"/>
                    <a:pt x="453920" y="516736"/>
                  </a:cubicBezTo>
                  <a:cubicBezTo>
                    <a:pt x="451338" y="514744"/>
                    <a:pt x="449460" y="511933"/>
                    <a:pt x="448522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9" y="260892"/>
                    <a:pt x="502971" y="258315"/>
                  </a:cubicBezTo>
                  <a:cubicBezTo>
                    <a:pt x="502971" y="258315"/>
                    <a:pt x="506726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3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1" y="500585"/>
                  </a:lnTo>
                  <a:lnTo>
                    <a:pt x="412407" y="500585"/>
                  </a:lnTo>
                  <a:cubicBezTo>
                    <a:pt x="418626" y="500585"/>
                    <a:pt x="423554" y="505622"/>
                    <a:pt x="423554" y="511714"/>
                  </a:cubicBezTo>
                  <a:lnTo>
                    <a:pt x="423554" y="530107"/>
                  </a:lnTo>
                  <a:cubicBezTo>
                    <a:pt x="423554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37FE936-66A9-4124-9E96-A99DDD06D8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1706" y="2728929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8">
            <a:extLst>
              <a:ext uri="{FF2B5EF4-FFF2-40B4-BE49-F238E27FC236}">
                <a16:creationId xmlns:a16="http://schemas.microsoft.com/office/drawing/2014/main" id="{C752352C-4D93-4C2E-B435-BC0C11326F4C}"/>
              </a:ext>
            </a:extLst>
          </p:cNvPr>
          <p:cNvGrpSpPr/>
          <p:nvPr/>
        </p:nvGrpSpPr>
        <p:grpSpPr>
          <a:xfrm>
            <a:off x="5466956" y="3945457"/>
            <a:ext cx="1608421" cy="1172923"/>
            <a:chOff x="4339512" y="2061185"/>
            <a:chExt cx="1608421" cy="1172923"/>
          </a:xfrm>
        </p:grpSpPr>
        <p:sp>
          <p:nvSpPr>
            <p:cNvPr id="46" name="文本框 29">
              <a:extLst>
                <a:ext uri="{FF2B5EF4-FFF2-40B4-BE49-F238E27FC236}">
                  <a16:creationId xmlns:a16="http://schemas.microsoft.com/office/drawing/2014/main" id="{33371C5E-1113-4270-B0C4-99F108DD01AA}"/>
                </a:ext>
              </a:extLst>
            </p:cNvPr>
            <p:cNvSpPr txBox="1"/>
            <p:nvPr/>
          </p:nvSpPr>
          <p:spPr bwMode="auto">
            <a:xfrm>
              <a:off x="4339512" y="2833998"/>
              <a:ext cx="160842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2">
              <a:extLst>
                <a:ext uri="{FF2B5EF4-FFF2-40B4-BE49-F238E27FC236}">
                  <a16:creationId xmlns:a16="http://schemas.microsoft.com/office/drawing/2014/main" id="{92AFA733-4D10-44CE-ACAF-1232361C24C1}"/>
                </a:ext>
              </a:extLst>
            </p:cNvPr>
            <p:cNvSpPr/>
            <p:nvPr/>
          </p:nvSpPr>
          <p:spPr>
            <a:xfrm>
              <a:off x="4792856" y="2061185"/>
              <a:ext cx="351398" cy="393700"/>
            </a:xfrm>
            <a:custGeom>
              <a:avLst/>
              <a:gdLst>
                <a:gd name="T0" fmla="*/ 5474 w 5882"/>
                <a:gd name="T1" fmla="*/ 5074 h 6600"/>
                <a:gd name="T2" fmla="*/ 5882 w 5882"/>
                <a:gd name="T3" fmla="*/ 6600 h 6600"/>
                <a:gd name="T4" fmla="*/ 4357 w 5882"/>
                <a:gd name="T5" fmla="*/ 6191 h 6600"/>
                <a:gd name="T6" fmla="*/ 2831 w 5882"/>
                <a:gd name="T7" fmla="*/ 5782 h 6600"/>
                <a:gd name="T8" fmla="*/ 3595 w 5882"/>
                <a:gd name="T9" fmla="*/ 5018 h 6600"/>
                <a:gd name="T10" fmla="*/ 2960 w 5882"/>
                <a:gd name="T11" fmla="*/ 4382 h 6600"/>
                <a:gd name="T12" fmla="*/ 3665 w 5882"/>
                <a:gd name="T13" fmla="*/ 3677 h 6600"/>
                <a:gd name="T14" fmla="*/ 4300 w 5882"/>
                <a:gd name="T15" fmla="*/ 4313 h 6600"/>
                <a:gd name="T16" fmla="*/ 5065 w 5882"/>
                <a:gd name="T17" fmla="*/ 3548 h 6600"/>
                <a:gd name="T18" fmla="*/ 5474 w 5882"/>
                <a:gd name="T19" fmla="*/ 5074 h 6600"/>
                <a:gd name="T20" fmla="*/ 4300 w 5882"/>
                <a:gd name="T21" fmla="*/ 2287 h 6600"/>
                <a:gd name="T22" fmla="*/ 5065 w 5882"/>
                <a:gd name="T23" fmla="*/ 3052 h 6600"/>
                <a:gd name="T24" fmla="*/ 5474 w 5882"/>
                <a:gd name="T25" fmla="*/ 1526 h 6600"/>
                <a:gd name="T26" fmla="*/ 5882 w 5882"/>
                <a:gd name="T27" fmla="*/ 0 h 6600"/>
                <a:gd name="T28" fmla="*/ 4357 w 5882"/>
                <a:gd name="T29" fmla="*/ 409 h 6600"/>
                <a:gd name="T30" fmla="*/ 2831 w 5882"/>
                <a:gd name="T31" fmla="*/ 818 h 6600"/>
                <a:gd name="T32" fmla="*/ 3595 w 5882"/>
                <a:gd name="T33" fmla="*/ 1582 h 6600"/>
                <a:gd name="T34" fmla="*/ 0 w 5882"/>
                <a:gd name="T35" fmla="*/ 5178 h 6600"/>
                <a:gd name="T36" fmla="*/ 704 w 5882"/>
                <a:gd name="T37" fmla="*/ 5883 h 6600"/>
                <a:gd name="T38" fmla="*/ 2582 w 5882"/>
                <a:gd name="T39" fmla="*/ 4005 h 6600"/>
                <a:gd name="T40" fmla="*/ 2955 w 5882"/>
                <a:gd name="T41" fmla="*/ 3632 h 6600"/>
                <a:gd name="T42" fmla="*/ 4300 w 5882"/>
                <a:gd name="T43" fmla="*/ 2287 h 6600"/>
                <a:gd name="T44" fmla="*/ 2205 w 5882"/>
                <a:gd name="T45" fmla="*/ 2218 h 6600"/>
                <a:gd name="T46" fmla="*/ 704 w 5882"/>
                <a:gd name="T47" fmla="*/ 717 h 6600"/>
                <a:gd name="T48" fmla="*/ 0 w 5882"/>
                <a:gd name="T49" fmla="*/ 1422 h 6600"/>
                <a:gd name="T50" fmla="*/ 1500 w 5882"/>
                <a:gd name="T51" fmla="*/ 2923 h 6600"/>
                <a:gd name="T52" fmla="*/ 2205 w 5882"/>
                <a:gd name="T53" fmla="*/ 2218 h 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82" h="6600">
                  <a:moveTo>
                    <a:pt x="5474" y="5074"/>
                  </a:moveTo>
                  <a:lnTo>
                    <a:pt x="5882" y="6600"/>
                  </a:lnTo>
                  <a:lnTo>
                    <a:pt x="4357" y="6191"/>
                  </a:lnTo>
                  <a:lnTo>
                    <a:pt x="2831" y="5782"/>
                  </a:lnTo>
                  <a:lnTo>
                    <a:pt x="3595" y="5018"/>
                  </a:lnTo>
                  <a:lnTo>
                    <a:pt x="2960" y="4382"/>
                  </a:lnTo>
                  <a:lnTo>
                    <a:pt x="3665" y="3677"/>
                  </a:lnTo>
                  <a:lnTo>
                    <a:pt x="4300" y="4313"/>
                  </a:lnTo>
                  <a:lnTo>
                    <a:pt x="5065" y="3548"/>
                  </a:lnTo>
                  <a:lnTo>
                    <a:pt x="5474" y="5074"/>
                  </a:lnTo>
                  <a:close/>
                  <a:moveTo>
                    <a:pt x="4300" y="2287"/>
                  </a:moveTo>
                  <a:lnTo>
                    <a:pt x="5065" y="3052"/>
                  </a:lnTo>
                  <a:lnTo>
                    <a:pt x="5474" y="1526"/>
                  </a:lnTo>
                  <a:lnTo>
                    <a:pt x="5882" y="0"/>
                  </a:lnTo>
                  <a:lnTo>
                    <a:pt x="4357" y="409"/>
                  </a:lnTo>
                  <a:lnTo>
                    <a:pt x="2831" y="818"/>
                  </a:lnTo>
                  <a:lnTo>
                    <a:pt x="3595" y="1582"/>
                  </a:lnTo>
                  <a:lnTo>
                    <a:pt x="0" y="5178"/>
                  </a:lnTo>
                  <a:lnTo>
                    <a:pt x="704" y="5883"/>
                  </a:lnTo>
                  <a:lnTo>
                    <a:pt x="2582" y="4005"/>
                  </a:lnTo>
                  <a:lnTo>
                    <a:pt x="2955" y="3632"/>
                  </a:lnTo>
                  <a:lnTo>
                    <a:pt x="4300" y="2287"/>
                  </a:lnTo>
                  <a:close/>
                  <a:moveTo>
                    <a:pt x="2205" y="2218"/>
                  </a:moveTo>
                  <a:lnTo>
                    <a:pt x="704" y="717"/>
                  </a:lnTo>
                  <a:lnTo>
                    <a:pt x="0" y="1422"/>
                  </a:lnTo>
                  <a:lnTo>
                    <a:pt x="1500" y="2923"/>
                  </a:lnTo>
                  <a:lnTo>
                    <a:pt x="2205" y="2218"/>
                  </a:ln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95CABF9-9121-42EF-BAC2-47F51A376C94}"/>
                </a:ext>
              </a:extLst>
            </p:cNvPr>
            <p:cNvCxnSpPr>
              <a:cxnSpLocks/>
            </p:cNvCxnSpPr>
            <p:nvPr/>
          </p:nvCxnSpPr>
          <p:spPr>
            <a:xfrm>
              <a:off x="4771706" y="2728929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id="{FC67657F-CF51-467E-9559-D1B4B0ED823E}"/>
              </a:ext>
            </a:extLst>
          </p:cNvPr>
          <p:cNvGrpSpPr/>
          <p:nvPr/>
        </p:nvGrpSpPr>
        <p:grpSpPr>
          <a:xfrm>
            <a:off x="7429564" y="3945457"/>
            <a:ext cx="1608420" cy="1172923"/>
            <a:chOff x="4339513" y="2061185"/>
            <a:chExt cx="1608420" cy="1172923"/>
          </a:xfrm>
        </p:grpSpPr>
        <p:sp>
          <p:nvSpPr>
            <p:cNvPr id="50" name="文本框 33">
              <a:extLst>
                <a:ext uri="{FF2B5EF4-FFF2-40B4-BE49-F238E27FC236}">
                  <a16:creationId xmlns:a16="http://schemas.microsoft.com/office/drawing/2014/main" id="{AA2DF90C-BBAC-46AC-B16A-D1C138527D00}"/>
                </a:ext>
              </a:extLst>
            </p:cNvPr>
            <p:cNvSpPr txBox="1"/>
            <p:nvPr/>
          </p:nvSpPr>
          <p:spPr bwMode="auto">
            <a:xfrm>
              <a:off x="4339513" y="2833998"/>
              <a:ext cx="160842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2">
              <a:extLst>
                <a:ext uri="{FF2B5EF4-FFF2-40B4-BE49-F238E27FC236}">
                  <a16:creationId xmlns:a16="http://schemas.microsoft.com/office/drawing/2014/main" id="{AF16ECD0-D0B7-4709-AF0E-D76FD3CFC7AA}"/>
                </a:ext>
              </a:extLst>
            </p:cNvPr>
            <p:cNvSpPr/>
            <p:nvPr/>
          </p:nvSpPr>
          <p:spPr>
            <a:xfrm>
              <a:off x="4777914" y="2061185"/>
              <a:ext cx="381283" cy="393700"/>
            </a:xfrm>
            <a:custGeom>
              <a:avLst/>
              <a:gdLst>
                <a:gd name="connsiteX0" fmla="*/ 391380 w 587245"/>
                <a:gd name="connsiteY0" fmla="*/ 404873 h 606369"/>
                <a:gd name="connsiteX1" fmla="*/ 349559 w 587245"/>
                <a:gd name="connsiteY1" fmla="*/ 446514 h 606369"/>
                <a:gd name="connsiteX2" fmla="*/ 391380 w 587245"/>
                <a:gd name="connsiteY2" fmla="*/ 488275 h 606369"/>
                <a:gd name="connsiteX3" fmla="*/ 433081 w 587245"/>
                <a:gd name="connsiteY3" fmla="*/ 446514 h 606369"/>
                <a:gd name="connsiteX4" fmla="*/ 391380 w 587245"/>
                <a:gd name="connsiteY4" fmla="*/ 404873 h 606369"/>
                <a:gd name="connsiteX5" fmla="*/ 391380 w 587245"/>
                <a:gd name="connsiteY5" fmla="*/ 349511 h 606369"/>
                <a:gd name="connsiteX6" fmla="*/ 488524 w 587245"/>
                <a:gd name="connsiteY6" fmla="*/ 446514 h 606369"/>
                <a:gd name="connsiteX7" fmla="*/ 391380 w 587245"/>
                <a:gd name="connsiteY7" fmla="*/ 543637 h 606369"/>
                <a:gd name="connsiteX8" fmla="*/ 294116 w 587245"/>
                <a:gd name="connsiteY8" fmla="*/ 446514 h 606369"/>
                <a:gd name="connsiteX9" fmla="*/ 391380 w 587245"/>
                <a:gd name="connsiteY9" fmla="*/ 349511 h 606369"/>
                <a:gd name="connsiteX10" fmla="*/ 391356 w 587245"/>
                <a:gd name="connsiteY10" fmla="*/ 336226 h 606369"/>
                <a:gd name="connsiteX11" fmla="*/ 280830 w 587245"/>
                <a:gd name="connsiteY11" fmla="*/ 446478 h 606369"/>
                <a:gd name="connsiteX12" fmla="*/ 391356 w 587245"/>
                <a:gd name="connsiteY12" fmla="*/ 556851 h 606369"/>
                <a:gd name="connsiteX13" fmla="*/ 501763 w 587245"/>
                <a:gd name="connsiteY13" fmla="*/ 446478 h 606369"/>
                <a:gd name="connsiteX14" fmla="*/ 391356 w 587245"/>
                <a:gd name="connsiteY14" fmla="*/ 336226 h 606369"/>
                <a:gd name="connsiteX15" fmla="*/ 391356 w 587245"/>
                <a:gd name="connsiteY15" fmla="*/ 286707 h 606369"/>
                <a:gd name="connsiteX16" fmla="*/ 391356 w 587245"/>
                <a:gd name="connsiteY16" fmla="*/ 304844 h 606369"/>
                <a:gd name="connsiteX17" fmla="*/ 432579 w 587245"/>
                <a:gd name="connsiteY17" fmla="*/ 310929 h 606369"/>
                <a:gd name="connsiteX18" fmla="*/ 437837 w 587245"/>
                <a:gd name="connsiteY18" fmla="*/ 293508 h 606369"/>
                <a:gd name="connsiteX19" fmla="*/ 484556 w 587245"/>
                <a:gd name="connsiteY19" fmla="*/ 316537 h 606369"/>
                <a:gd name="connsiteX20" fmla="*/ 473802 w 587245"/>
                <a:gd name="connsiteY20" fmla="*/ 331453 h 606369"/>
                <a:gd name="connsiteX21" fmla="*/ 510844 w 587245"/>
                <a:gd name="connsiteY21" fmla="*/ 370351 h 606369"/>
                <a:gd name="connsiteX22" fmla="*/ 526258 w 587245"/>
                <a:gd name="connsiteY22" fmla="*/ 360448 h 606369"/>
                <a:gd name="connsiteX23" fmla="*/ 546809 w 587245"/>
                <a:gd name="connsiteY23" fmla="*/ 408296 h 606369"/>
                <a:gd name="connsiteX24" fmla="*/ 529006 w 587245"/>
                <a:gd name="connsiteY24" fmla="*/ 412591 h 606369"/>
                <a:gd name="connsiteX25" fmla="*/ 533188 w 587245"/>
                <a:gd name="connsiteY25" fmla="*/ 446478 h 606369"/>
                <a:gd name="connsiteX26" fmla="*/ 531754 w 587245"/>
                <a:gd name="connsiteY26" fmla="*/ 466167 h 606369"/>
                <a:gd name="connsiteX27" fmla="*/ 549916 w 587245"/>
                <a:gd name="connsiteY27" fmla="*/ 468792 h 606369"/>
                <a:gd name="connsiteX28" fmla="*/ 534383 w 587245"/>
                <a:gd name="connsiteY28" fmla="*/ 518429 h 606369"/>
                <a:gd name="connsiteX29" fmla="*/ 518013 w 587245"/>
                <a:gd name="connsiteY29" fmla="*/ 510196 h 606369"/>
                <a:gd name="connsiteX30" fmla="*/ 485154 w 587245"/>
                <a:gd name="connsiteY30" fmla="*/ 552675 h 606369"/>
                <a:gd name="connsiteX31" fmla="*/ 497342 w 587245"/>
                <a:gd name="connsiteY31" fmla="*/ 566396 h 606369"/>
                <a:gd name="connsiteX32" fmla="*/ 453251 w 587245"/>
                <a:gd name="connsiteY32" fmla="*/ 593960 h 606369"/>
                <a:gd name="connsiteX33" fmla="*/ 446201 w 587245"/>
                <a:gd name="connsiteY33" fmla="*/ 577255 h 606369"/>
                <a:gd name="connsiteX34" fmla="*/ 393626 w 587245"/>
                <a:gd name="connsiteY34" fmla="*/ 588113 h 606369"/>
                <a:gd name="connsiteX35" fmla="*/ 393865 w 587245"/>
                <a:gd name="connsiteY35" fmla="*/ 606369 h 606369"/>
                <a:gd name="connsiteX36" fmla="*/ 391356 w 587245"/>
                <a:gd name="connsiteY36" fmla="*/ 606369 h 606369"/>
                <a:gd name="connsiteX37" fmla="*/ 342366 w 587245"/>
                <a:gd name="connsiteY37" fmla="*/ 598852 h 606369"/>
                <a:gd name="connsiteX38" fmla="*/ 347982 w 587245"/>
                <a:gd name="connsiteY38" fmla="*/ 581431 h 606369"/>
                <a:gd name="connsiteX39" fmla="*/ 300785 w 587245"/>
                <a:gd name="connsiteY39" fmla="*/ 555658 h 606369"/>
                <a:gd name="connsiteX40" fmla="*/ 289194 w 587245"/>
                <a:gd name="connsiteY40" fmla="*/ 569618 h 606369"/>
                <a:gd name="connsiteX41" fmla="*/ 255021 w 587245"/>
                <a:gd name="connsiteY41" fmla="*/ 530481 h 606369"/>
                <a:gd name="connsiteX42" fmla="*/ 270674 w 587245"/>
                <a:gd name="connsiteY42" fmla="*/ 520816 h 606369"/>
                <a:gd name="connsiteX43" fmla="*/ 251556 w 587245"/>
                <a:gd name="connsiteY43" fmla="*/ 470701 h 606369"/>
                <a:gd name="connsiteX44" fmla="*/ 233513 w 587245"/>
                <a:gd name="connsiteY44" fmla="*/ 473803 h 606369"/>
                <a:gd name="connsiteX45" fmla="*/ 231243 w 587245"/>
                <a:gd name="connsiteY45" fmla="*/ 446478 h 606369"/>
                <a:gd name="connsiteX46" fmla="*/ 233155 w 587245"/>
                <a:gd name="connsiteY46" fmla="*/ 421779 h 606369"/>
                <a:gd name="connsiteX47" fmla="*/ 251317 w 587245"/>
                <a:gd name="connsiteY47" fmla="*/ 424643 h 606369"/>
                <a:gd name="connsiteX48" fmla="*/ 269479 w 587245"/>
                <a:gd name="connsiteY48" fmla="*/ 374170 h 606369"/>
                <a:gd name="connsiteX49" fmla="*/ 253707 w 587245"/>
                <a:gd name="connsiteY49" fmla="*/ 364743 h 606369"/>
                <a:gd name="connsiteX50" fmla="*/ 287283 w 587245"/>
                <a:gd name="connsiteY50" fmla="*/ 325009 h 606369"/>
                <a:gd name="connsiteX51" fmla="*/ 299112 w 587245"/>
                <a:gd name="connsiteY51" fmla="*/ 338970 h 606369"/>
                <a:gd name="connsiteX52" fmla="*/ 345831 w 587245"/>
                <a:gd name="connsiteY52" fmla="*/ 312361 h 606369"/>
                <a:gd name="connsiteX53" fmla="*/ 339977 w 587245"/>
                <a:gd name="connsiteY53" fmla="*/ 295060 h 606369"/>
                <a:gd name="connsiteX54" fmla="*/ 391356 w 587245"/>
                <a:gd name="connsiteY54" fmla="*/ 286707 h 606369"/>
                <a:gd name="connsiteX55" fmla="*/ 167197 w 587245"/>
                <a:gd name="connsiteY55" fmla="*/ 174818 h 606369"/>
                <a:gd name="connsiteX56" fmla="*/ 118931 w 587245"/>
                <a:gd name="connsiteY56" fmla="*/ 208949 h 606369"/>
                <a:gd name="connsiteX57" fmla="*/ 153100 w 587245"/>
                <a:gd name="connsiteY57" fmla="*/ 257042 h 606369"/>
                <a:gd name="connsiteX58" fmla="*/ 201247 w 587245"/>
                <a:gd name="connsiteY58" fmla="*/ 223031 h 606369"/>
                <a:gd name="connsiteX59" fmla="*/ 167197 w 587245"/>
                <a:gd name="connsiteY59" fmla="*/ 174818 h 606369"/>
                <a:gd name="connsiteX60" fmla="*/ 176516 w 587245"/>
                <a:gd name="connsiteY60" fmla="*/ 120281 h 606369"/>
                <a:gd name="connsiteX61" fmla="*/ 255964 w 587245"/>
                <a:gd name="connsiteY61" fmla="*/ 232339 h 606369"/>
                <a:gd name="connsiteX62" fmla="*/ 143781 w 587245"/>
                <a:gd name="connsiteY62" fmla="*/ 311699 h 606369"/>
                <a:gd name="connsiteX63" fmla="*/ 64333 w 587245"/>
                <a:gd name="connsiteY63" fmla="*/ 199641 h 606369"/>
                <a:gd name="connsiteX64" fmla="*/ 176516 w 587245"/>
                <a:gd name="connsiteY64" fmla="*/ 120281 h 606369"/>
                <a:gd name="connsiteX65" fmla="*/ 178915 w 587245"/>
                <a:gd name="connsiteY65" fmla="*/ 106556 h 606369"/>
                <a:gd name="connsiteX66" fmla="*/ 50555 w 587245"/>
                <a:gd name="connsiteY66" fmla="*/ 197231 h 606369"/>
                <a:gd name="connsiteX67" fmla="*/ 141387 w 587245"/>
                <a:gd name="connsiteY67" fmla="*/ 325368 h 606369"/>
                <a:gd name="connsiteX68" fmla="*/ 269746 w 587245"/>
                <a:gd name="connsiteY68" fmla="*/ 234694 h 606369"/>
                <a:gd name="connsiteX69" fmla="*/ 178915 w 587245"/>
                <a:gd name="connsiteY69" fmla="*/ 106556 h 606369"/>
                <a:gd name="connsiteX70" fmla="*/ 458762 w 587245"/>
                <a:gd name="connsiteY70" fmla="*/ 95461 h 606369"/>
                <a:gd name="connsiteX71" fmla="*/ 425296 w 587245"/>
                <a:gd name="connsiteY71" fmla="*/ 129349 h 606369"/>
                <a:gd name="connsiteX72" fmla="*/ 459240 w 587245"/>
                <a:gd name="connsiteY72" fmla="*/ 162880 h 606369"/>
                <a:gd name="connsiteX73" fmla="*/ 483024 w 587245"/>
                <a:gd name="connsiteY73" fmla="*/ 152737 h 606369"/>
                <a:gd name="connsiteX74" fmla="*/ 490195 w 587245"/>
                <a:gd name="connsiteY74" fmla="*/ 141998 h 606369"/>
                <a:gd name="connsiteX75" fmla="*/ 492825 w 587245"/>
                <a:gd name="connsiteY75" fmla="*/ 128872 h 606369"/>
                <a:gd name="connsiteX76" fmla="*/ 458762 w 587245"/>
                <a:gd name="connsiteY76" fmla="*/ 95461 h 606369"/>
                <a:gd name="connsiteX77" fmla="*/ 135053 w 587245"/>
                <a:gd name="connsiteY77" fmla="*/ 57997 h 606369"/>
                <a:gd name="connsiteX78" fmla="*/ 187161 w 587245"/>
                <a:gd name="connsiteY78" fmla="*/ 58355 h 606369"/>
                <a:gd name="connsiteX79" fmla="*/ 184054 w 587245"/>
                <a:gd name="connsiteY79" fmla="*/ 76251 h 606369"/>
                <a:gd name="connsiteX80" fmla="*/ 223614 w 587245"/>
                <a:gd name="connsiteY80" fmla="*/ 89256 h 606369"/>
                <a:gd name="connsiteX81" fmla="*/ 231860 w 587245"/>
                <a:gd name="connsiteY81" fmla="*/ 72911 h 606369"/>
                <a:gd name="connsiteX82" fmla="*/ 273930 w 587245"/>
                <a:gd name="connsiteY82" fmla="*/ 103454 h 606369"/>
                <a:gd name="connsiteX83" fmla="*/ 260902 w 587245"/>
                <a:gd name="connsiteY83" fmla="*/ 116339 h 606369"/>
                <a:gd name="connsiteX84" fmla="*/ 290781 w 587245"/>
                <a:gd name="connsiteY84" fmla="*/ 160961 h 606369"/>
                <a:gd name="connsiteX85" fmla="*/ 307752 w 587245"/>
                <a:gd name="connsiteY85" fmla="*/ 153802 h 606369"/>
                <a:gd name="connsiteX86" fmla="*/ 319943 w 587245"/>
                <a:gd name="connsiteY86" fmla="*/ 204389 h 606369"/>
                <a:gd name="connsiteX87" fmla="*/ 301538 w 587245"/>
                <a:gd name="connsiteY87" fmla="*/ 205702 h 606369"/>
                <a:gd name="connsiteX88" fmla="*/ 300103 w 587245"/>
                <a:gd name="connsiteY88" fmla="*/ 239824 h 606369"/>
                <a:gd name="connsiteX89" fmla="*/ 295203 w 587245"/>
                <a:gd name="connsiteY89" fmla="*/ 258913 h 606369"/>
                <a:gd name="connsiteX90" fmla="*/ 312772 w 587245"/>
                <a:gd name="connsiteY90" fmla="*/ 264521 h 606369"/>
                <a:gd name="connsiteX91" fmla="*/ 288988 w 587245"/>
                <a:gd name="connsiteY91" fmla="*/ 310813 h 606369"/>
                <a:gd name="connsiteX92" fmla="*/ 274288 w 587245"/>
                <a:gd name="connsiteY92" fmla="*/ 299956 h 606369"/>
                <a:gd name="connsiteX93" fmla="*/ 234728 w 587245"/>
                <a:gd name="connsiteY93" fmla="*/ 336345 h 606369"/>
                <a:gd name="connsiteX94" fmla="*/ 244409 w 587245"/>
                <a:gd name="connsiteY94" fmla="*/ 351855 h 606369"/>
                <a:gd name="connsiteX95" fmla="*/ 196244 w 587245"/>
                <a:gd name="connsiteY95" fmla="*/ 371660 h 606369"/>
                <a:gd name="connsiteX96" fmla="*/ 192181 w 587245"/>
                <a:gd name="connsiteY96" fmla="*/ 354003 h 606369"/>
                <a:gd name="connsiteX97" fmla="*/ 138518 w 587245"/>
                <a:gd name="connsiteY97" fmla="*/ 355912 h 606369"/>
                <a:gd name="connsiteX98" fmla="*/ 135650 w 587245"/>
                <a:gd name="connsiteY98" fmla="*/ 373927 h 606369"/>
                <a:gd name="connsiteX99" fmla="*/ 133140 w 587245"/>
                <a:gd name="connsiteY99" fmla="*/ 373569 h 606369"/>
                <a:gd name="connsiteX100" fmla="*/ 86171 w 587245"/>
                <a:gd name="connsiteY100" fmla="*/ 357820 h 606369"/>
                <a:gd name="connsiteX101" fmla="*/ 94656 w 587245"/>
                <a:gd name="connsiteY101" fmla="*/ 341594 h 606369"/>
                <a:gd name="connsiteX102" fmla="*/ 52467 w 587245"/>
                <a:gd name="connsiteY102" fmla="*/ 308307 h 606369"/>
                <a:gd name="connsiteX103" fmla="*/ 38723 w 587245"/>
                <a:gd name="connsiteY103" fmla="*/ 320119 h 606369"/>
                <a:gd name="connsiteX104" fmla="*/ 11593 w 587245"/>
                <a:gd name="connsiteY104" fmla="*/ 275736 h 606369"/>
                <a:gd name="connsiteX105" fmla="*/ 28564 w 587245"/>
                <a:gd name="connsiteY105" fmla="*/ 268816 h 606369"/>
                <a:gd name="connsiteX106" fmla="*/ 18286 w 587245"/>
                <a:gd name="connsiteY106" fmla="*/ 216201 h 606369"/>
                <a:gd name="connsiteX107" fmla="*/ 0 w 587245"/>
                <a:gd name="connsiteY107" fmla="*/ 216201 h 606369"/>
                <a:gd name="connsiteX108" fmla="*/ 2271 w 587245"/>
                <a:gd name="connsiteY108" fmla="*/ 188998 h 606369"/>
                <a:gd name="connsiteX109" fmla="*/ 8366 w 587245"/>
                <a:gd name="connsiteY109" fmla="*/ 164898 h 606369"/>
                <a:gd name="connsiteX110" fmla="*/ 25696 w 587245"/>
                <a:gd name="connsiteY110" fmla="*/ 170744 h 606369"/>
                <a:gd name="connsiteX111" fmla="*/ 52228 w 587245"/>
                <a:gd name="connsiteY111" fmla="*/ 124094 h 606369"/>
                <a:gd name="connsiteX112" fmla="*/ 38245 w 587245"/>
                <a:gd name="connsiteY112" fmla="*/ 112163 h 606369"/>
                <a:gd name="connsiteX113" fmla="*/ 78044 w 587245"/>
                <a:gd name="connsiteY113" fmla="*/ 78638 h 606369"/>
                <a:gd name="connsiteX114" fmla="*/ 87366 w 587245"/>
                <a:gd name="connsiteY114" fmla="*/ 94386 h 606369"/>
                <a:gd name="connsiteX115" fmla="*/ 137921 w 587245"/>
                <a:gd name="connsiteY115" fmla="*/ 76013 h 606369"/>
                <a:gd name="connsiteX116" fmla="*/ 458164 w 587245"/>
                <a:gd name="connsiteY116" fmla="*/ 0 h 606369"/>
                <a:gd name="connsiteX117" fmla="*/ 458164 w 587245"/>
                <a:gd name="connsiteY117" fmla="*/ 14677 h 606369"/>
                <a:gd name="connsiteX118" fmla="*/ 483502 w 587245"/>
                <a:gd name="connsiteY118" fmla="*/ 17302 h 606369"/>
                <a:gd name="connsiteX119" fmla="*/ 491510 w 587245"/>
                <a:gd name="connsiteY119" fmla="*/ 19331 h 606369"/>
                <a:gd name="connsiteX120" fmla="*/ 495693 w 587245"/>
                <a:gd name="connsiteY120" fmla="*/ 5250 h 606369"/>
                <a:gd name="connsiteX121" fmla="*/ 533581 w 587245"/>
                <a:gd name="connsiteY121" fmla="*/ 23627 h 606369"/>
                <a:gd name="connsiteX122" fmla="*/ 525095 w 587245"/>
                <a:gd name="connsiteY122" fmla="*/ 35678 h 606369"/>
                <a:gd name="connsiteX123" fmla="*/ 555214 w 587245"/>
                <a:gd name="connsiteY123" fmla="*/ 66822 h 606369"/>
                <a:gd name="connsiteX124" fmla="*/ 567524 w 587245"/>
                <a:gd name="connsiteY124" fmla="*/ 58828 h 606369"/>
                <a:gd name="connsiteX125" fmla="*/ 584496 w 587245"/>
                <a:gd name="connsiteY125" fmla="*/ 97370 h 606369"/>
                <a:gd name="connsiteX126" fmla="*/ 570034 w 587245"/>
                <a:gd name="connsiteY126" fmla="*/ 100950 h 606369"/>
                <a:gd name="connsiteX127" fmla="*/ 573739 w 587245"/>
                <a:gd name="connsiteY127" fmla="*/ 128275 h 606369"/>
                <a:gd name="connsiteX128" fmla="*/ 572664 w 587245"/>
                <a:gd name="connsiteY128" fmla="*/ 144146 h 606369"/>
                <a:gd name="connsiteX129" fmla="*/ 587245 w 587245"/>
                <a:gd name="connsiteY129" fmla="*/ 146174 h 606369"/>
                <a:gd name="connsiteX130" fmla="*/ 575054 w 587245"/>
                <a:gd name="connsiteY130" fmla="*/ 186387 h 606369"/>
                <a:gd name="connsiteX131" fmla="*/ 561787 w 587245"/>
                <a:gd name="connsiteY131" fmla="*/ 179824 h 606369"/>
                <a:gd name="connsiteX132" fmla="*/ 535493 w 587245"/>
                <a:gd name="connsiteY132" fmla="*/ 214309 h 606369"/>
                <a:gd name="connsiteX133" fmla="*/ 545413 w 587245"/>
                <a:gd name="connsiteY133" fmla="*/ 225287 h 606369"/>
                <a:gd name="connsiteX134" fmla="*/ 509916 w 587245"/>
                <a:gd name="connsiteY134" fmla="*/ 247959 h 606369"/>
                <a:gd name="connsiteX135" fmla="*/ 504179 w 587245"/>
                <a:gd name="connsiteY135" fmla="*/ 234356 h 606369"/>
                <a:gd name="connsiteX136" fmla="*/ 461750 w 587245"/>
                <a:gd name="connsiteY136" fmla="*/ 243544 h 606369"/>
                <a:gd name="connsiteX137" fmla="*/ 462108 w 587245"/>
                <a:gd name="connsiteY137" fmla="*/ 258221 h 606369"/>
                <a:gd name="connsiteX138" fmla="*/ 459957 w 587245"/>
                <a:gd name="connsiteY138" fmla="*/ 258340 h 606369"/>
                <a:gd name="connsiteX139" fmla="*/ 420396 w 587245"/>
                <a:gd name="connsiteY139" fmla="*/ 252374 h 606369"/>
                <a:gd name="connsiteX140" fmla="*/ 424818 w 587245"/>
                <a:gd name="connsiteY140" fmla="*/ 238413 h 606369"/>
                <a:gd name="connsiteX141" fmla="*/ 386572 w 587245"/>
                <a:gd name="connsiteY141" fmla="*/ 217889 h 606369"/>
                <a:gd name="connsiteX142" fmla="*/ 377250 w 587245"/>
                <a:gd name="connsiteY142" fmla="*/ 229225 h 606369"/>
                <a:gd name="connsiteX143" fmla="*/ 349402 w 587245"/>
                <a:gd name="connsiteY143" fmla="*/ 197723 h 606369"/>
                <a:gd name="connsiteX144" fmla="*/ 361951 w 587245"/>
                <a:gd name="connsiteY144" fmla="*/ 189847 h 606369"/>
                <a:gd name="connsiteX145" fmla="*/ 346294 w 587245"/>
                <a:gd name="connsiteY145" fmla="*/ 149515 h 606369"/>
                <a:gd name="connsiteX146" fmla="*/ 331713 w 587245"/>
                <a:gd name="connsiteY146" fmla="*/ 152021 h 606369"/>
                <a:gd name="connsiteX147" fmla="*/ 329681 w 587245"/>
                <a:gd name="connsiteY147" fmla="*/ 130065 h 606369"/>
                <a:gd name="connsiteX148" fmla="*/ 331115 w 587245"/>
                <a:gd name="connsiteY148" fmla="*/ 110138 h 606369"/>
                <a:gd name="connsiteX149" fmla="*/ 345697 w 587245"/>
                <a:gd name="connsiteY149" fmla="*/ 112286 h 606369"/>
                <a:gd name="connsiteX150" fmla="*/ 360158 w 587245"/>
                <a:gd name="connsiteY150" fmla="*/ 71476 h 606369"/>
                <a:gd name="connsiteX151" fmla="*/ 347370 w 587245"/>
                <a:gd name="connsiteY151" fmla="*/ 63959 h 606369"/>
                <a:gd name="connsiteX152" fmla="*/ 374262 w 587245"/>
                <a:gd name="connsiteY152" fmla="*/ 31621 h 606369"/>
                <a:gd name="connsiteX153" fmla="*/ 383943 w 587245"/>
                <a:gd name="connsiteY153" fmla="*/ 42719 h 606369"/>
                <a:gd name="connsiteX154" fmla="*/ 421472 w 587245"/>
                <a:gd name="connsiteY154" fmla="*/ 21001 h 606369"/>
                <a:gd name="connsiteX155" fmla="*/ 416691 w 587245"/>
                <a:gd name="connsiteY155" fmla="*/ 7160 h 606369"/>
                <a:gd name="connsiteX156" fmla="*/ 458164 w 587245"/>
                <a:gd name="connsiteY156" fmla="*/ 0 h 60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87245" h="606369">
                  <a:moveTo>
                    <a:pt x="391380" y="404873"/>
                  </a:moveTo>
                  <a:cubicBezTo>
                    <a:pt x="368199" y="404873"/>
                    <a:pt x="349559" y="423487"/>
                    <a:pt x="349559" y="446514"/>
                  </a:cubicBezTo>
                  <a:cubicBezTo>
                    <a:pt x="349559" y="469662"/>
                    <a:pt x="368318" y="488275"/>
                    <a:pt x="391380" y="488275"/>
                  </a:cubicBezTo>
                  <a:cubicBezTo>
                    <a:pt x="414441" y="488275"/>
                    <a:pt x="433081" y="469542"/>
                    <a:pt x="433081" y="446514"/>
                  </a:cubicBezTo>
                  <a:cubicBezTo>
                    <a:pt x="433081" y="423487"/>
                    <a:pt x="414441" y="404873"/>
                    <a:pt x="391380" y="404873"/>
                  </a:cubicBezTo>
                  <a:close/>
                  <a:moveTo>
                    <a:pt x="391380" y="349511"/>
                  </a:moveTo>
                  <a:cubicBezTo>
                    <a:pt x="445030" y="349511"/>
                    <a:pt x="488524" y="392942"/>
                    <a:pt x="488524" y="446514"/>
                  </a:cubicBezTo>
                  <a:cubicBezTo>
                    <a:pt x="488524" y="500206"/>
                    <a:pt x="445030" y="543637"/>
                    <a:pt x="391380" y="543637"/>
                  </a:cubicBezTo>
                  <a:cubicBezTo>
                    <a:pt x="337610" y="543637"/>
                    <a:pt x="294116" y="500206"/>
                    <a:pt x="294116" y="446514"/>
                  </a:cubicBezTo>
                  <a:cubicBezTo>
                    <a:pt x="294116" y="392942"/>
                    <a:pt x="337610" y="349511"/>
                    <a:pt x="391380" y="349511"/>
                  </a:cubicBezTo>
                  <a:close/>
                  <a:moveTo>
                    <a:pt x="391356" y="336226"/>
                  </a:moveTo>
                  <a:cubicBezTo>
                    <a:pt x="330298" y="336226"/>
                    <a:pt x="280830" y="385625"/>
                    <a:pt x="280830" y="446478"/>
                  </a:cubicBezTo>
                  <a:cubicBezTo>
                    <a:pt x="280830" y="507452"/>
                    <a:pt x="330298" y="556851"/>
                    <a:pt x="391356" y="556851"/>
                  </a:cubicBezTo>
                  <a:cubicBezTo>
                    <a:pt x="452295" y="556851"/>
                    <a:pt x="501763" y="507452"/>
                    <a:pt x="501763" y="446478"/>
                  </a:cubicBezTo>
                  <a:cubicBezTo>
                    <a:pt x="501763" y="385625"/>
                    <a:pt x="452295" y="336226"/>
                    <a:pt x="391356" y="336226"/>
                  </a:cubicBezTo>
                  <a:close/>
                  <a:moveTo>
                    <a:pt x="391356" y="286707"/>
                  </a:moveTo>
                  <a:lnTo>
                    <a:pt x="391356" y="304844"/>
                  </a:lnTo>
                  <a:cubicBezTo>
                    <a:pt x="405695" y="304844"/>
                    <a:pt x="419436" y="306992"/>
                    <a:pt x="432579" y="310929"/>
                  </a:cubicBezTo>
                  <a:lnTo>
                    <a:pt x="437837" y="293508"/>
                  </a:lnTo>
                  <a:cubicBezTo>
                    <a:pt x="454565" y="298639"/>
                    <a:pt x="470218" y="306276"/>
                    <a:pt x="484556" y="316537"/>
                  </a:cubicBezTo>
                  <a:lnTo>
                    <a:pt x="473802" y="331453"/>
                  </a:lnTo>
                  <a:cubicBezTo>
                    <a:pt x="488499" y="341953"/>
                    <a:pt x="501046" y="355078"/>
                    <a:pt x="510844" y="370351"/>
                  </a:cubicBezTo>
                  <a:lnTo>
                    <a:pt x="526258" y="360448"/>
                  </a:lnTo>
                  <a:cubicBezTo>
                    <a:pt x="535697" y="375244"/>
                    <a:pt x="542627" y="391352"/>
                    <a:pt x="546809" y="408296"/>
                  </a:cubicBezTo>
                  <a:lnTo>
                    <a:pt x="529006" y="412591"/>
                  </a:lnTo>
                  <a:cubicBezTo>
                    <a:pt x="531634" y="423569"/>
                    <a:pt x="533188" y="434785"/>
                    <a:pt x="533188" y="446478"/>
                  </a:cubicBezTo>
                  <a:cubicBezTo>
                    <a:pt x="533188" y="453280"/>
                    <a:pt x="532590" y="459723"/>
                    <a:pt x="531754" y="466167"/>
                  </a:cubicBezTo>
                  <a:lnTo>
                    <a:pt x="549916" y="468792"/>
                  </a:lnTo>
                  <a:cubicBezTo>
                    <a:pt x="547407" y="486093"/>
                    <a:pt x="542269" y="502798"/>
                    <a:pt x="534383" y="518429"/>
                  </a:cubicBezTo>
                  <a:lnTo>
                    <a:pt x="518013" y="510196"/>
                  </a:lnTo>
                  <a:cubicBezTo>
                    <a:pt x="509768" y="526304"/>
                    <a:pt x="498656" y="540742"/>
                    <a:pt x="485154" y="552675"/>
                  </a:cubicBezTo>
                  <a:lnTo>
                    <a:pt x="497342" y="566396"/>
                  </a:lnTo>
                  <a:cubicBezTo>
                    <a:pt x="484198" y="577971"/>
                    <a:pt x="469381" y="587278"/>
                    <a:pt x="453251" y="593960"/>
                  </a:cubicBezTo>
                  <a:lnTo>
                    <a:pt x="446201" y="577255"/>
                  </a:lnTo>
                  <a:cubicBezTo>
                    <a:pt x="429951" y="584056"/>
                    <a:pt x="412147" y="587874"/>
                    <a:pt x="393626" y="588113"/>
                  </a:cubicBezTo>
                  <a:lnTo>
                    <a:pt x="393865" y="606369"/>
                  </a:lnTo>
                  <a:cubicBezTo>
                    <a:pt x="393029" y="606369"/>
                    <a:pt x="392193" y="606369"/>
                    <a:pt x="391356" y="606369"/>
                  </a:cubicBezTo>
                  <a:cubicBezTo>
                    <a:pt x="374628" y="606369"/>
                    <a:pt x="358139" y="603863"/>
                    <a:pt x="342366" y="598852"/>
                  </a:cubicBezTo>
                  <a:lnTo>
                    <a:pt x="347982" y="581431"/>
                  </a:lnTo>
                  <a:cubicBezTo>
                    <a:pt x="330537" y="575823"/>
                    <a:pt x="314526" y="567112"/>
                    <a:pt x="300785" y="555658"/>
                  </a:cubicBezTo>
                  <a:lnTo>
                    <a:pt x="289194" y="569618"/>
                  </a:lnTo>
                  <a:cubicBezTo>
                    <a:pt x="275692" y="558521"/>
                    <a:pt x="264222" y="545277"/>
                    <a:pt x="255021" y="530481"/>
                  </a:cubicBezTo>
                  <a:lnTo>
                    <a:pt x="270674" y="520816"/>
                  </a:lnTo>
                  <a:cubicBezTo>
                    <a:pt x="261354" y="505781"/>
                    <a:pt x="254782" y="488838"/>
                    <a:pt x="251556" y="470701"/>
                  </a:cubicBezTo>
                  <a:lnTo>
                    <a:pt x="233513" y="473803"/>
                  </a:lnTo>
                  <a:cubicBezTo>
                    <a:pt x="231960" y="464854"/>
                    <a:pt x="231243" y="455666"/>
                    <a:pt x="231243" y="446478"/>
                  </a:cubicBezTo>
                  <a:cubicBezTo>
                    <a:pt x="231243" y="438245"/>
                    <a:pt x="231840" y="429893"/>
                    <a:pt x="233155" y="421779"/>
                  </a:cubicBezTo>
                  <a:lnTo>
                    <a:pt x="251317" y="424643"/>
                  </a:lnTo>
                  <a:cubicBezTo>
                    <a:pt x="254065" y="406386"/>
                    <a:pt x="260398" y="389443"/>
                    <a:pt x="269479" y="374170"/>
                  </a:cubicBezTo>
                  <a:lnTo>
                    <a:pt x="253707" y="364743"/>
                  </a:lnTo>
                  <a:cubicBezTo>
                    <a:pt x="262668" y="349828"/>
                    <a:pt x="273900" y="336464"/>
                    <a:pt x="287283" y="325009"/>
                  </a:cubicBezTo>
                  <a:lnTo>
                    <a:pt x="299112" y="338970"/>
                  </a:lnTo>
                  <a:cubicBezTo>
                    <a:pt x="312733" y="327276"/>
                    <a:pt x="328506" y="318208"/>
                    <a:pt x="345831" y="312361"/>
                  </a:cubicBezTo>
                  <a:lnTo>
                    <a:pt x="339977" y="295060"/>
                  </a:lnTo>
                  <a:cubicBezTo>
                    <a:pt x="356466" y="289452"/>
                    <a:pt x="373672" y="286707"/>
                    <a:pt x="391356" y="286707"/>
                  </a:cubicBezTo>
                  <a:close/>
                  <a:moveTo>
                    <a:pt x="167197" y="174818"/>
                  </a:moveTo>
                  <a:cubicBezTo>
                    <a:pt x="144378" y="170999"/>
                    <a:pt x="122874" y="186275"/>
                    <a:pt x="118931" y="208949"/>
                  </a:cubicBezTo>
                  <a:cubicBezTo>
                    <a:pt x="115108" y="231623"/>
                    <a:pt x="130400" y="253223"/>
                    <a:pt x="153100" y="257042"/>
                  </a:cubicBezTo>
                  <a:cubicBezTo>
                    <a:pt x="175799" y="260980"/>
                    <a:pt x="197423" y="245705"/>
                    <a:pt x="201247" y="223031"/>
                  </a:cubicBezTo>
                  <a:cubicBezTo>
                    <a:pt x="205189" y="200237"/>
                    <a:pt x="189897" y="178756"/>
                    <a:pt x="167197" y="174818"/>
                  </a:cubicBezTo>
                  <a:close/>
                  <a:moveTo>
                    <a:pt x="176516" y="120281"/>
                  </a:moveTo>
                  <a:cubicBezTo>
                    <a:pt x="229442" y="129350"/>
                    <a:pt x="265044" y="179472"/>
                    <a:pt x="255964" y="232339"/>
                  </a:cubicBezTo>
                  <a:cubicBezTo>
                    <a:pt x="246884" y="285206"/>
                    <a:pt x="196707" y="320649"/>
                    <a:pt x="143781" y="311699"/>
                  </a:cubicBezTo>
                  <a:cubicBezTo>
                    <a:pt x="90855" y="302629"/>
                    <a:pt x="55253" y="252507"/>
                    <a:pt x="64333" y="199641"/>
                  </a:cubicBezTo>
                  <a:cubicBezTo>
                    <a:pt x="73413" y="146774"/>
                    <a:pt x="123590" y="111211"/>
                    <a:pt x="176516" y="120281"/>
                  </a:cubicBezTo>
                  <a:close/>
                  <a:moveTo>
                    <a:pt x="178915" y="106556"/>
                  </a:moveTo>
                  <a:cubicBezTo>
                    <a:pt x="118320" y="96176"/>
                    <a:pt x="60833" y="136741"/>
                    <a:pt x="50555" y="197231"/>
                  </a:cubicBezTo>
                  <a:cubicBezTo>
                    <a:pt x="40157" y="257720"/>
                    <a:pt x="80912" y="314989"/>
                    <a:pt x="141387" y="325368"/>
                  </a:cubicBezTo>
                  <a:cubicBezTo>
                    <a:pt x="201981" y="335748"/>
                    <a:pt x="259349" y="295064"/>
                    <a:pt x="269746" y="234694"/>
                  </a:cubicBezTo>
                  <a:cubicBezTo>
                    <a:pt x="280144" y="174204"/>
                    <a:pt x="239390" y="116817"/>
                    <a:pt x="178915" y="106556"/>
                  </a:cubicBezTo>
                  <a:close/>
                  <a:moveTo>
                    <a:pt x="458762" y="95461"/>
                  </a:moveTo>
                  <a:cubicBezTo>
                    <a:pt x="440117" y="95580"/>
                    <a:pt x="425177" y="110734"/>
                    <a:pt x="425296" y="129349"/>
                  </a:cubicBezTo>
                  <a:cubicBezTo>
                    <a:pt x="425416" y="147964"/>
                    <a:pt x="440595" y="162999"/>
                    <a:pt x="459240" y="162880"/>
                  </a:cubicBezTo>
                  <a:cubicBezTo>
                    <a:pt x="468562" y="162760"/>
                    <a:pt x="477048" y="158942"/>
                    <a:pt x="483024" y="152737"/>
                  </a:cubicBezTo>
                  <a:cubicBezTo>
                    <a:pt x="486132" y="149754"/>
                    <a:pt x="488522" y="146055"/>
                    <a:pt x="490195" y="141998"/>
                  </a:cubicBezTo>
                  <a:cubicBezTo>
                    <a:pt x="491869" y="137941"/>
                    <a:pt x="492825" y="133526"/>
                    <a:pt x="492825" y="128872"/>
                  </a:cubicBezTo>
                  <a:cubicBezTo>
                    <a:pt x="492586" y="110257"/>
                    <a:pt x="477407" y="95341"/>
                    <a:pt x="458762" y="95461"/>
                  </a:cubicBezTo>
                  <a:close/>
                  <a:moveTo>
                    <a:pt x="135053" y="57997"/>
                  </a:moveTo>
                  <a:cubicBezTo>
                    <a:pt x="152263" y="55253"/>
                    <a:pt x="169832" y="55372"/>
                    <a:pt x="187161" y="58355"/>
                  </a:cubicBezTo>
                  <a:lnTo>
                    <a:pt x="184054" y="76251"/>
                  </a:lnTo>
                  <a:cubicBezTo>
                    <a:pt x="198157" y="78638"/>
                    <a:pt x="211423" y="83171"/>
                    <a:pt x="223614" y="89256"/>
                  </a:cubicBezTo>
                  <a:lnTo>
                    <a:pt x="231860" y="72911"/>
                  </a:lnTo>
                  <a:cubicBezTo>
                    <a:pt x="247517" y="80785"/>
                    <a:pt x="261619" y="91046"/>
                    <a:pt x="273930" y="103454"/>
                  </a:cubicBezTo>
                  <a:lnTo>
                    <a:pt x="260902" y="116339"/>
                  </a:lnTo>
                  <a:cubicBezTo>
                    <a:pt x="273690" y="129225"/>
                    <a:pt x="283849" y="144258"/>
                    <a:pt x="290781" y="160961"/>
                  </a:cubicBezTo>
                  <a:lnTo>
                    <a:pt x="307752" y="153802"/>
                  </a:lnTo>
                  <a:cubicBezTo>
                    <a:pt x="314565" y="169909"/>
                    <a:pt x="318628" y="186970"/>
                    <a:pt x="319943" y="204389"/>
                  </a:cubicBezTo>
                  <a:lnTo>
                    <a:pt x="301538" y="205702"/>
                  </a:lnTo>
                  <a:cubicBezTo>
                    <a:pt x="302374" y="216917"/>
                    <a:pt x="302016" y="228251"/>
                    <a:pt x="300103" y="239824"/>
                  </a:cubicBezTo>
                  <a:cubicBezTo>
                    <a:pt x="298908" y="246386"/>
                    <a:pt x="297235" y="252709"/>
                    <a:pt x="295203" y="258913"/>
                  </a:cubicBezTo>
                  <a:lnTo>
                    <a:pt x="312772" y="264521"/>
                  </a:lnTo>
                  <a:cubicBezTo>
                    <a:pt x="307394" y="281224"/>
                    <a:pt x="299506" y="296734"/>
                    <a:pt x="288988" y="310813"/>
                  </a:cubicBezTo>
                  <a:lnTo>
                    <a:pt x="274288" y="299956"/>
                  </a:lnTo>
                  <a:cubicBezTo>
                    <a:pt x="263532" y="314511"/>
                    <a:pt x="250026" y="326800"/>
                    <a:pt x="234728" y="336345"/>
                  </a:cubicBezTo>
                  <a:lnTo>
                    <a:pt x="244409" y="351855"/>
                  </a:lnTo>
                  <a:cubicBezTo>
                    <a:pt x="229470" y="361042"/>
                    <a:pt x="213335" y="367723"/>
                    <a:pt x="196244" y="371660"/>
                  </a:cubicBezTo>
                  <a:lnTo>
                    <a:pt x="192181" y="354003"/>
                  </a:lnTo>
                  <a:cubicBezTo>
                    <a:pt x="175090" y="357940"/>
                    <a:pt x="156924" y="358775"/>
                    <a:pt x="138518" y="355912"/>
                  </a:cubicBezTo>
                  <a:lnTo>
                    <a:pt x="135650" y="373927"/>
                  </a:lnTo>
                  <a:cubicBezTo>
                    <a:pt x="134813" y="373808"/>
                    <a:pt x="133977" y="373689"/>
                    <a:pt x="133140" y="373569"/>
                  </a:cubicBezTo>
                  <a:cubicBezTo>
                    <a:pt x="116647" y="370706"/>
                    <a:pt x="100871" y="365456"/>
                    <a:pt x="86171" y="357820"/>
                  </a:cubicBezTo>
                  <a:lnTo>
                    <a:pt x="94656" y="341594"/>
                  </a:lnTo>
                  <a:cubicBezTo>
                    <a:pt x="78402" y="333124"/>
                    <a:pt x="64180" y="321789"/>
                    <a:pt x="52467" y="308307"/>
                  </a:cubicBezTo>
                  <a:lnTo>
                    <a:pt x="38723" y="320119"/>
                  </a:lnTo>
                  <a:cubicBezTo>
                    <a:pt x="27250" y="306876"/>
                    <a:pt x="18166" y="291843"/>
                    <a:pt x="11593" y="275736"/>
                  </a:cubicBezTo>
                  <a:lnTo>
                    <a:pt x="28564" y="268816"/>
                  </a:lnTo>
                  <a:cubicBezTo>
                    <a:pt x="21991" y="252351"/>
                    <a:pt x="18286" y="234574"/>
                    <a:pt x="18286" y="216201"/>
                  </a:cubicBezTo>
                  <a:lnTo>
                    <a:pt x="0" y="216201"/>
                  </a:lnTo>
                  <a:cubicBezTo>
                    <a:pt x="0" y="207133"/>
                    <a:pt x="717" y="197947"/>
                    <a:pt x="2271" y="188998"/>
                  </a:cubicBezTo>
                  <a:cubicBezTo>
                    <a:pt x="3705" y="180885"/>
                    <a:pt x="5737" y="172772"/>
                    <a:pt x="8366" y="164898"/>
                  </a:cubicBezTo>
                  <a:lnTo>
                    <a:pt x="25696" y="170744"/>
                  </a:lnTo>
                  <a:cubicBezTo>
                    <a:pt x="31672" y="153325"/>
                    <a:pt x="40635" y="137576"/>
                    <a:pt x="52228" y="124094"/>
                  </a:cubicBezTo>
                  <a:lnTo>
                    <a:pt x="38245" y="112163"/>
                  </a:lnTo>
                  <a:cubicBezTo>
                    <a:pt x="49599" y="98920"/>
                    <a:pt x="62985" y="87705"/>
                    <a:pt x="78044" y="78638"/>
                  </a:cubicBezTo>
                  <a:lnTo>
                    <a:pt x="87366" y="94386"/>
                  </a:lnTo>
                  <a:cubicBezTo>
                    <a:pt x="102783" y="85200"/>
                    <a:pt x="119874" y="78876"/>
                    <a:pt x="137921" y="76013"/>
                  </a:cubicBezTo>
                  <a:close/>
                  <a:moveTo>
                    <a:pt x="458164" y="0"/>
                  </a:moveTo>
                  <a:lnTo>
                    <a:pt x="458164" y="14677"/>
                  </a:lnTo>
                  <a:cubicBezTo>
                    <a:pt x="466889" y="14558"/>
                    <a:pt x="475375" y="15512"/>
                    <a:pt x="483502" y="17302"/>
                  </a:cubicBezTo>
                  <a:cubicBezTo>
                    <a:pt x="486251" y="17899"/>
                    <a:pt x="488881" y="18615"/>
                    <a:pt x="491510" y="19331"/>
                  </a:cubicBezTo>
                  <a:lnTo>
                    <a:pt x="495693" y="5250"/>
                  </a:lnTo>
                  <a:cubicBezTo>
                    <a:pt x="509318" y="9308"/>
                    <a:pt x="521987" y="15393"/>
                    <a:pt x="533581" y="23627"/>
                  </a:cubicBezTo>
                  <a:lnTo>
                    <a:pt x="525095" y="35678"/>
                  </a:lnTo>
                  <a:cubicBezTo>
                    <a:pt x="537047" y="44031"/>
                    <a:pt x="547206" y="54651"/>
                    <a:pt x="555214" y="66822"/>
                  </a:cubicBezTo>
                  <a:lnTo>
                    <a:pt x="567524" y="58828"/>
                  </a:lnTo>
                  <a:cubicBezTo>
                    <a:pt x="575293" y="70641"/>
                    <a:pt x="581030" y="83647"/>
                    <a:pt x="584496" y="97370"/>
                  </a:cubicBezTo>
                  <a:lnTo>
                    <a:pt x="570034" y="100950"/>
                  </a:lnTo>
                  <a:cubicBezTo>
                    <a:pt x="572305" y="109780"/>
                    <a:pt x="573620" y="118848"/>
                    <a:pt x="573739" y="128275"/>
                  </a:cubicBezTo>
                  <a:cubicBezTo>
                    <a:pt x="573739" y="133764"/>
                    <a:pt x="573261" y="139014"/>
                    <a:pt x="572664" y="144146"/>
                  </a:cubicBezTo>
                  <a:lnTo>
                    <a:pt x="587245" y="146174"/>
                  </a:lnTo>
                  <a:cubicBezTo>
                    <a:pt x="585452" y="160135"/>
                    <a:pt x="581269" y="173738"/>
                    <a:pt x="575054" y="186387"/>
                  </a:cubicBezTo>
                  <a:lnTo>
                    <a:pt x="561787" y="179824"/>
                  </a:lnTo>
                  <a:cubicBezTo>
                    <a:pt x="555214" y="192950"/>
                    <a:pt x="546369" y="204644"/>
                    <a:pt x="535493" y="214309"/>
                  </a:cubicBezTo>
                  <a:lnTo>
                    <a:pt x="545413" y="225287"/>
                  </a:lnTo>
                  <a:cubicBezTo>
                    <a:pt x="534896" y="234714"/>
                    <a:pt x="522944" y="242350"/>
                    <a:pt x="509916" y="247959"/>
                  </a:cubicBezTo>
                  <a:lnTo>
                    <a:pt x="504179" y="234356"/>
                  </a:lnTo>
                  <a:cubicBezTo>
                    <a:pt x="491152" y="239964"/>
                    <a:pt x="476809" y="243186"/>
                    <a:pt x="461750" y="243544"/>
                  </a:cubicBezTo>
                  <a:lnTo>
                    <a:pt x="462108" y="258221"/>
                  </a:lnTo>
                  <a:cubicBezTo>
                    <a:pt x="461391" y="258221"/>
                    <a:pt x="460674" y="258340"/>
                    <a:pt x="459957" y="258340"/>
                  </a:cubicBezTo>
                  <a:cubicBezTo>
                    <a:pt x="446451" y="258340"/>
                    <a:pt x="433185" y="256431"/>
                    <a:pt x="420396" y="252374"/>
                  </a:cubicBezTo>
                  <a:lnTo>
                    <a:pt x="424818" y="238413"/>
                  </a:lnTo>
                  <a:cubicBezTo>
                    <a:pt x="410715" y="233998"/>
                    <a:pt x="397687" y="226957"/>
                    <a:pt x="386572" y="217889"/>
                  </a:cubicBezTo>
                  <a:lnTo>
                    <a:pt x="377250" y="229225"/>
                  </a:lnTo>
                  <a:cubicBezTo>
                    <a:pt x="366254" y="220275"/>
                    <a:pt x="356931" y="209655"/>
                    <a:pt x="349402" y="197723"/>
                  </a:cubicBezTo>
                  <a:lnTo>
                    <a:pt x="361951" y="189847"/>
                  </a:lnTo>
                  <a:cubicBezTo>
                    <a:pt x="354302" y="177795"/>
                    <a:pt x="348924" y="164073"/>
                    <a:pt x="346294" y="149515"/>
                  </a:cubicBezTo>
                  <a:lnTo>
                    <a:pt x="331713" y="152021"/>
                  </a:lnTo>
                  <a:cubicBezTo>
                    <a:pt x="330398" y="144861"/>
                    <a:pt x="329801" y="137463"/>
                    <a:pt x="329681" y="130065"/>
                  </a:cubicBezTo>
                  <a:cubicBezTo>
                    <a:pt x="329681" y="123383"/>
                    <a:pt x="330159" y="116701"/>
                    <a:pt x="331115" y="110138"/>
                  </a:cubicBezTo>
                  <a:lnTo>
                    <a:pt x="345697" y="112286"/>
                  </a:lnTo>
                  <a:cubicBezTo>
                    <a:pt x="347967" y="97608"/>
                    <a:pt x="352868" y="83767"/>
                    <a:pt x="360158" y="71476"/>
                  </a:cubicBezTo>
                  <a:lnTo>
                    <a:pt x="347370" y="63959"/>
                  </a:lnTo>
                  <a:cubicBezTo>
                    <a:pt x="354541" y="51787"/>
                    <a:pt x="363505" y="40929"/>
                    <a:pt x="374262" y="31621"/>
                  </a:cubicBezTo>
                  <a:lnTo>
                    <a:pt x="383943" y="42719"/>
                  </a:lnTo>
                  <a:cubicBezTo>
                    <a:pt x="394819" y="33292"/>
                    <a:pt x="407488" y="25894"/>
                    <a:pt x="421472" y="21001"/>
                  </a:cubicBezTo>
                  <a:lnTo>
                    <a:pt x="416691" y="7160"/>
                  </a:lnTo>
                  <a:cubicBezTo>
                    <a:pt x="429958" y="2506"/>
                    <a:pt x="443941" y="119"/>
                    <a:pt x="458164" y="0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7E4281B-EC57-4DD9-AA8A-101A9957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771706" y="2728929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36">
            <a:extLst>
              <a:ext uri="{FF2B5EF4-FFF2-40B4-BE49-F238E27FC236}">
                <a16:creationId xmlns:a16="http://schemas.microsoft.com/office/drawing/2014/main" id="{DBFCC4E1-35F2-48DE-BFD4-A85B8B5EA9DA}"/>
              </a:ext>
            </a:extLst>
          </p:cNvPr>
          <p:cNvGrpSpPr/>
          <p:nvPr/>
        </p:nvGrpSpPr>
        <p:grpSpPr>
          <a:xfrm>
            <a:off x="9392170" y="3945457"/>
            <a:ext cx="1726403" cy="1172923"/>
            <a:chOff x="4339512" y="2061185"/>
            <a:chExt cx="1726403" cy="1172923"/>
          </a:xfrm>
        </p:grpSpPr>
        <p:sp>
          <p:nvSpPr>
            <p:cNvPr id="54" name="文本框 37">
              <a:extLst>
                <a:ext uri="{FF2B5EF4-FFF2-40B4-BE49-F238E27FC236}">
                  <a16:creationId xmlns:a16="http://schemas.microsoft.com/office/drawing/2014/main" id="{62E010B9-C3B0-4A32-BE9C-271D4E51BFDE}"/>
                </a:ext>
              </a:extLst>
            </p:cNvPr>
            <p:cNvSpPr txBox="1"/>
            <p:nvPr/>
          </p:nvSpPr>
          <p:spPr bwMode="auto">
            <a:xfrm>
              <a:off x="4339512" y="2833998"/>
              <a:ext cx="172640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2">
              <a:extLst>
                <a:ext uri="{FF2B5EF4-FFF2-40B4-BE49-F238E27FC236}">
                  <a16:creationId xmlns:a16="http://schemas.microsoft.com/office/drawing/2014/main" id="{9AA8A0AE-472E-46A6-838C-3F56F2A70D21}"/>
                </a:ext>
              </a:extLst>
            </p:cNvPr>
            <p:cNvSpPr/>
            <p:nvPr/>
          </p:nvSpPr>
          <p:spPr>
            <a:xfrm>
              <a:off x="4782440" y="2061185"/>
              <a:ext cx="372231" cy="393700"/>
            </a:xfrm>
            <a:custGeom>
              <a:avLst/>
              <a:gdLst>
                <a:gd name="connsiteX0" fmla="*/ 415286 w 572229"/>
                <a:gd name="connsiteY0" fmla="*/ 369904 h 605233"/>
                <a:gd name="connsiteX1" fmla="*/ 478762 w 572229"/>
                <a:gd name="connsiteY1" fmla="*/ 369904 h 605233"/>
                <a:gd name="connsiteX2" fmla="*/ 500821 w 572229"/>
                <a:gd name="connsiteY2" fmla="*/ 391774 h 605233"/>
                <a:gd name="connsiteX3" fmla="*/ 500821 w 572229"/>
                <a:gd name="connsiteY3" fmla="*/ 475959 h 605233"/>
                <a:gd name="connsiteX4" fmla="*/ 490467 w 572229"/>
                <a:gd name="connsiteY4" fmla="*/ 488691 h 605233"/>
                <a:gd name="connsiteX5" fmla="*/ 480113 w 572229"/>
                <a:gd name="connsiteY5" fmla="*/ 475659 h 605233"/>
                <a:gd name="connsiteX6" fmla="*/ 480113 w 572229"/>
                <a:gd name="connsiteY6" fmla="*/ 422931 h 605233"/>
                <a:gd name="connsiteX7" fmla="*/ 479963 w 572229"/>
                <a:gd name="connsiteY7" fmla="*/ 415292 h 605233"/>
                <a:gd name="connsiteX8" fmla="*/ 477562 w 572229"/>
                <a:gd name="connsiteY8" fmla="*/ 411247 h 605233"/>
                <a:gd name="connsiteX9" fmla="*/ 475161 w 572229"/>
                <a:gd name="connsiteY9" fmla="*/ 415591 h 605233"/>
                <a:gd name="connsiteX10" fmla="*/ 475311 w 572229"/>
                <a:gd name="connsiteY10" fmla="*/ 418288 h 605233"/>
                <a:gd name="connsiteX11" fmla="*/ 475011 w 572229"/>
                <a:gd name="connsiteY11" fmla="*/ 589353 h 605233"/>
                <a:gd name="connsiteX12" fmla="*/ 469909 w 572229"/>
                <a:gd name="connsiteY12" fmla="*/ 602086 h 605233"/>
                <a:gd name="connsiteX13" fmla="*/ 456553 w 572229"/>
                <a:gd name="connsiteY13" fmla="*/ 603584 h 605233"/>
                <a:gd name="connsiteX14" fmla="*/ 449200 w 572229"/>
                <a:gd name="connsiteY14" fmla="*/ 590701 h 605233"/>
                <a:gd name="connsiteX15" fmla="*/ 449200 w 572229"/>
                <a:gd name="connsiteY15" fmla="*/ 497529 h 605233"/>
                <a:gd name="connsiteX16" fmla="*/ 449200 w 572229"/>
                <a:gd name="connsiteY16" fmla="*/ 489440 h 605233"/>
                <a:gd name="connsiteX17" fmla="*/ 446649 w 572229"/>
                <a:gd name="connsiteY17" fmla="*/ 488392 h 605233"/>
                <a:gd name="connsiteX18" fmla="*/ 443948 w 572229"/>
                <a:gd name="connsiteY18" fmla="*/ 494084 h 605233"/>
                <a:gd name="connsiteX19" fmla="*/ 443798 w 572229"/>
                <a:gd name="connsiteY19" fmla="*/ 540670 h 605233"/>
                <a:gd name="connsiteX20" fmla="*/ 443798 w 572229"/>
                <a:gd name="connsiteY20" fmla="*/ 589353 h 605233"/>
                <a:gd name="connsiteX21" fmla="*/ 430743 w 572229"/>
                <a:gd name="connsiteY21" fmla="*/ 605231 h 605233"/>
                <a:gd name="connsiteX22" fmla="*/ 418288 w 572229"/>
                <a:gd name="connsiteY22" fmla="*/ 589353 h 605233"/>
                <a:gd name="connsiteX23" fmla="*/ 418288 w 572229"/>
                <a:gd name="connsiteY23" fmla="*/ 420385 h 605233"/>
                <a:gd name="connsiteX24" fmla="*/ 418137 w 572229"/>
                <a:gd name="connsiteY24" fmla="*/ 416340 h 605233"/>
                <a:gd name="connsiteX25" fmla="*/ 415136 w 572229"/>
                <a:gd name="connsiteY25" fmla="*/ 411247 h 605233"/>
                <a:gd name="connsiteX26" fmla="*/ 413035 w 572229"/>
                <a:gd name="connsiteY26" fmla="*/ 416191 h 605233"/>
                <a:gd name="connsiteX27" fmla="*/ 412885 w 572229"/>
                <a:gd name="connsiteY27" fmla="*/ 473112 h 605233"/>
                <a:gd name="connsiteX28" fmla="*/ 412885 w 572229"/>
                <a:gd name="connsiteY28" fmla="*/ 478655 h 605233"/>
                <a:gd name="connsiteX29" fmla="*/ 402531 w 572229"/>
                <a:gd name="connsiteY29" fmla="*/ 488691 h 605233"/>
                <a:gd name="connsiteX30" fmla="*/ 392177 w 572229"/>
                <a:gd name="connsiteY30" fmla="*/ 478655 h 605233"/>
                <a:gd name="connsiteX31" fmla="*/ 392027 w 572229"/>
                <a:gd name="connsiteY31" fmla="*/ 456336 h 605233"/>
                <a:gd name="connsiteX32" fmla="*/ 392027 w 572229"/>
                <a:gd name="connsiteY32" fmla="*/ 393122 h 605233"/>
                <a:gd name="connsiteX33" fmla="*/ 415286 w 572229"/>
                <a:gd name="connsiteY33" fmla="*/ 369904 h 605233"/>
                <a:gd name="connsiteX34" fmla="*/ 254891 w 572229"/>
                <a:gd name="connsiteY34" fmla="*/ 369904 h 605233"/>
                <a:gd name="connsiteX35" fmla="*/ 318367 w 572229"/>
                <a:gd name="connsiteY35" fmla="*/ 369904 h 605233"/>
                <a:gd name="connsiteX36" fmla="*/ 340426 w 572229"/>
                <a:gd name="connsiteY36" fmla="*/ 391774 h 605233"/>
                <a:gd name="connsiteX37" fmla="*/ 340576 w 572229"/>
                <a:gd name="connsiteY37" fmla="*/ 475959 h 605233"/>
                <a:gd name="connsiteX38" fmla="*/ 330072 w 572229"/>
                <a:gd name="connsiteY38" fmla="*/ 488691 h 605233"/>
                <a:gd name="connsiteX39" fmla="*/ 319868 w 572229"/>
                <a:gd name="connsiteY39" fmla="*/ 475659 h 605233"/>
                <a:gd name="connsiteX40" fmla="*/ 319717 w 572229"/>
                <a:gd name="connsiteY40" fmla="*/ 422931 h 605233"/>
                <a:gd name="connsiteX41" fmla="*/ 319567 w 572229"/>
                <a:gd name="connsiteY41" fmla="*/ 415292 h 605233"/>
                <a:gd name="connsiteX42" fmla="*/ 317166 w 572229"/>
                <a:gd name="connsiteY42" fmla="*/ 411247 h 605233"/>
                <a:gd name="connsiteX43" fmla="*/ 314765 w 572229"/>
                <a:gd name="connsiteY43" fmla="*/ 415591 h 605233"/>
                <a:gd name="connsiteX44" fmla="*/ 314916 w 572229"/>
                <a:gd name="connsiteY44" fmla="*/ 418288 h 605233"/>
                <a:gd name="connsiteX45" fmla="*/ 314615 w 572229"/>
                <a:gd name="connsiteY45" fmla="*/ 589353 h 605233"/>
                <a:gd name="connsiteX46" fmla="*/ 309513 w 572229"/>
                <a:gd name="connsiteY46" fmla="*/ 602086 h 605233"/>
                <a:gd name="connsiteX47" fmla="*/ 296158 w 572229"/>
                <a:gd name="connsiteY47" fmla="*/ 603584 h 605233"/>
                <a:gd name="connsiteX48" fmla="*/ 288805 w 572229"/>
                <a:gd name="connsiteY48" fmla="*/ 590701 h 605233"/>
                <a:gd name="connsiteX49" fmla="*/ 288805 w 572229"/>
                <a:gd name="connsiteY49" fmla="*/ 497529 h 605233"/>
                <a:gd name="connsiteX50" fmla="*/ 288805 w 572229"/>
                <a:gd name="connsiteY50" fmla="*/ 489440 h 605233"/>
                <a:gd name="connsiteX51" fmla="*/ 286404 w 572229"/>
                <a:gd name="connsiteY51" fmla="*/ 488392 h 605233"/>
                <a:gd name="connsiteX52" fmla="*/ 283553 w 572229"/>
                <a:gd name="connsiteY52" fmla="*/ 494084 h 605233"/>
                <a:gd name="connsiteX53" fmla="*/ 283403 w 572229"/>
                <a:gd name="connsiteY53" fmla="*/ 540670 h 605233"/>
                <a:gd name="connsiteX54" fmla="*/ 283403 w 572229"/>
                <a:gd name="connsiteY54" fmla="*/ 589353 h 605233"/>
                <a:gd name="connsiteX55" fmla="*/ 270348 w 572229"/>
                <a:gd name="connsiteY55" fmla="*/ 605231 h 605233"/>
                <a:gd name="connsiteX56" fmla="*/ 257893 w 572229"/>
                <a:gd name="connsiteY56" fmla="*/ 589353 h 605233"/>
                <a:gd name="connsiteX57" fmla="*/ 257893 w 572229"/>
                <a:gd name="connsiteY57" fmla="*/ 420385 h 605233"/>
                <a:gd name="connsiteX58" fmla="*/ 257742 w 572229"/>
                <a:gd name="connsiteY58" fmla="*/ 416340 h 605233"/>
                <a:gd name="connsiteX59" fmla="*/ 254741 w 572229"/>
                <a:gd name="connsiteY59" fmla="*/ 411247 h 605233"/>
                <a:gd name="connsiteX60" fmla="*/ 252640 w 572229"/>
                <a:gd name="connsiteY60" fmla="*/ 416191 h 605233"/>
                <a:gd name="connsiteX61" fmla="*/ 252490 w 572229"/>
                <a:gd name="connsiteY61" fmla="*/ 473112 h 605233"/>
                <a:gd name="connsiteX62" fmla="*/ 252490 w 572229"/>
                <a:gd name="connsiteY62" fmla="*/ 478655 h 605233"/>
                <a:gd name="connsiteX63" fmla="*/ 242136 w 572229"/>
                <a:gd name="connsiteY63" fmla="*/ 488691 h 605233"/>
                <a:gd name="connsiteX64" fmla="*/ 231782 w 572229"/>
                <a:gd name="connsiteY64" fmla="*/ 478655 h 605233"/>
                <a:gd name="connsiteX65" fmla="*/ 231632 w 572229"/>
                <a:gd name="connsiteY65" fmla="*/ 456336 h 605233"/>
                <a:gd name="connsiteX66" fmla="*/ 231632 w 572229"/>
                <a:gd name="connsiteY66" fmla="*/ 393122 h 605233"/>
                <a:gd name="connsiteX67" fmla="*/ 254891 w 572229"/>
                <a:gd name="connsiteY67" fmla="*/ 369904 h 605233"/>
                <a:gd name="connsiteX68" fmla="*/ 93383 w 572229"/>
                <a:gd name="connsiteY68" fmla="*/ 369904 h 605233"/>
                <a:gd name="connsiteX69" fmla="*/ 156749 w 572229"/>
                <a:gd name="connsiteY69" fmla="*/ 369904 h 605233"/>
                <a:gd name="connsiteX70" fmla="*/ 178973 w 572229"/>
                <a:gd name="connsiteY70" fmla="*/ 391774 h 605233"/>
                <a:gd name="connsiteX71" fmla="*/ 178973 w 572229"/>
                <a:gd name="connsiteY71" fmla="*/ 475959 h 605233"/>
                <a:gd name="connsiteX72" fmla="*/ 168612 w 572229"/>
                <a:gd name="connsiteY72" fmla="*/ 488691 h 605233"/>
                <a:gd name="connsiteX73" fmla="*/ 158251 w 572229"/>
                <a:gd name="connsiteY73" fmla="*/ 475659 h 605233"/>
                <a:gd name="connsiteX74" fmla="*/ 158251 w 572229"/>
                <a:gd name="connsiteY74" fmla="*/ 422931 h 605233"/>
                <a:gd name="connsiteX75" fmla="*/ 158101 w 572229"/>
                <a:gd name="connsiteY75" fmla="*/ 415292 h 605233"/>
                <a:gd name="connsiteX76" fmla="*/ 155698 w 572229"/>
                <a:gd name="connsiteY76" fmla="*/ 411247 h 605233"/>
                <a:gd name="connsiteX77" fmla="*/ 153296 w 572229"/>
                <a:gd name="connsiteY77" fmla="*/ 415591 h 605233"/>
                <a:gd name="connsiteX78" fmla="*/ 153446 w 572229"/>
                <a:gd name="connsiteY78" fmla="*/ 418288 h 605233"/>
                <a:gd name="connsiteX79" fmla="*/ 153146 w 572229"/>
                <a:gd name="connsiteY79" fmla="*/ 589353 h 605233"/>
                <a:gd name="connsiteX80" fmla="*/ 148040 w 572229"/>
                <a:gd name="connsiteY80" fmla="*/ 602086 h 605233"/>
                <a:gd name="connsiteX81" fmla="*/ 134676 w 572229"/>
                <a:gd name="connsiteY81" fmla="*/ 603584 h 605233"/>
                <a:gd name="connsiteX82" fmla="*/ 127318 w 572229"/>
                <a:gd name="connsiteY82" fmla="*/ 590701 h 605233"/>
                <a:gd name="connsiteX83" fmla="*/ 127318 w 572229"/>
                <a:gd name="connsiteY83" fmla="*/ 497529 h 605233"/>
                <a:gd name="connsiteX84" fmla="*/ 127318 w 572229"/>
                <a:gd name="connsiteY84" fmla="*/ 489440 h 605233"/>
                <a:gd name="connsiteX85" fmla="*/ 124766 w 572229"/>
                <a:gd name="connsiteY85" fmla="*/ 488392 h 605233"/>
                <a:gd name="connsiteX86" fmla="*/ 122063 w 572229"/>
                <a:gd name="connsiteY86" fmla="*/ 494084 h 605233"/>
                <a:gd name="connsiteX87" fmla="*/ 121913 w 572229"/>
                <a:gd name="connsiteY87" fmla="*/ 540670 h 605233"/>
                <a:gd name="connsiteX88" fmla="*/ 121913 w 572229"/>
                <a:gd name="connsiteY88" fmla="*/ 589353 h 605233"/>
                <a:gd name="connsiteX89" fmla="*/ 108849 w 572229"/>
                <a:gd name="connsiteY89" fmla="*/ 605231 h 605233"/>
                <a:gd name="connsiteX90" fmla="*/ 96236 w 572229"/>
                <a:gd name="connsiteY90" fmla="*/ 589353 h 605233"/>
                <a:gd name="connsiteX91" fmla="*/ 96236 w 572229"/>
                <a:gd name="connsiteY91" fmla="*/ 420385 h 605233"/>
                <a:gd name="connsiteX92" fmla="*/ 96236 w 572229"/>
                <a:gd name="connsiteY92" fmla="*/ 416340 h 605233"/>
                <a:gd name="connsiteX93" fmla="*/ 93232 w 572229"/>
                <a:gd name="connsiteY93" fmla="*/ 411247 h 605233"/>
                <a:gd name="connsiteX94" fmla="*/ 91130 w 572229"/>
                <a:gd name="connsiteY94" fmla="*/ 416191 h 605233"/>
                <a:gd name="connsiteX95" fmla="*/ 90980 w 572229"/>
                <a:gd name="connsiteY95" fmla="*/ 473112 h 605233"/>
                <a:gd name="connsiteX96" fmla="*/ 90980 w 572229"/>
                <a:gd name="connsiteY96" fmla="*/ 478655 h 605233"/>
                <a:gd name="connsiteX97" fmla="*/ 80469 w 572229"/>
                <a:gd name="connsiteY97" fmla="*/ 488691 h 605233"/>
                <a:gd name="connsiteX98" fmla="*/ 70258 w 572229"/>
                <a:gd name="connsiteY98" fmla="*/ 478655 h 605233"/>
                <a:gd name="connsiteX99" fmla="*/ 70108 w 572229"/>
                <a:gd name="connsiteY99" fmla="*/ 456336 h 605233"/>
                <a:gd name="connsiteX100" fmla="*/ 70108 w 572229"/>
                <a:gd name="connsiteY100" fmla="*/ 393122 h 605233"/>
                <a:gd name="connsiteX101" fmla="*/ 93383 w 572229"/>
                <a:gd name="connsiteY101" fmla="*/ 369904 h 605233"/>
                <a:gd name="connsiteX102" fmla="*/ 446680 w 572229"/>
                <a:gd name="connsiteY102" fmla="*/ 319732 h 605233"/>
                <a:gd name="connsiteX103" fmla="*/ 467232 w 572229"/>
                <a:gd name="connsiteY103" fmla="*/ 340562 h 605233"/>
                <a:gd name="connsiteX104" fmla="*/ 446230 w 572229"/>
                <a:gd name="connsiteY104" fmla="*/ 360792 h 605233"/>
                <a:gd name="connsiteX105" fmla="*/ 425828 w 572229"/>
                <a:gd name="connsiteY105" fmla="*/ 340412 h 605233"/>
                <a:gd name="connsiteX106" fmla="*/ 446680 w 572229"/>
                <a:gd name="connsiteY106" fmla="*/ 319732 h 605233"/>
                <a:gd name="connsiteX107" fmla="*/ 286251 w 572229"/>
                <a:gd name="connsiteY107" fmla="*/ 319732 h 605233"/>
                <a:gd name="connsiteX108" fmla="*/ 306838 w 572229"/>
                <a:gd name="connsiteY108" fmla="*/ 340562 h 605233"/>
                <a:gd name="connsiteX109" fmla="*/ 285800 w 572229"/>
                <a:gd name="connsiteY109" fmla="*/ 360792 h 605233"/>
                <a:gd name="connsiteX110" fmla="*/ 265363 w 572229"/>
                <a:gd name="connsiteY110" fmla="*/ 340412 h 605233"/>
                <a:gd name="connsiteX111" fmla="*/ 286251 w 572229"/>
                <a:gd name="connsiteY111" fmla="*/ 319732 h 605233"/>
                <a:gd name="connsiteX112" fmla="*/ 124761 w 572229"/>
                <a:gd name="connsiteY112" fmla="*/ 319732 h 605233"/>
                <a:gd name="connsiteX113" fmla="*/ 145313 w 572229"/>
                <a:gd name="connsiteY113" fmla="*/ 340562 h 605233"/>
                <a:gd name="connsiteX114" fmla="*/ 124311 w 572229"/>
                <a:gd name="connsiteY114" fmla="*/ 360792 h 605233"/>
                <a:gd name="connsiteX115" fmla="*/ 103909 w 572229"/>
                <a:gd name="connsiteY115" fmla="*/ 340412 h 605233"/>
                <a:gd name="connsiteX116" fmla="*/ 124761 w 572229"/>
                <a:gd name="connsiteY116" fmla="*/ 319732 h 605233"/>
                <a:gd name="connsiteX117" fmla="*/ 486573 w 572229"/>
                <a:gd name="connsiteY117" fmla="*/ 50322 h 605233"/>
                <a:gd name="connsiteX118" fmla="*/ 549940 w 572229"/>
                <a:gd name="connsiteY118" fmla="*/ 50322 h 605233"/>
                <a:gd name="connsiteX119" fmla="*/ 572163 w 572229"/>
                <a:gd name="connsiteY119" fmla="*/ 72198 h 605233"/>
                <a:gd name="connsiteX120" fmla="*/ 572163 w 572229"/>
                <a:gd name="connsiteY120" fmla="*/ 156404 h 605233"/>
                <a:gd name="connsiteX121" fmla="*/ 561802 w 572229"/>
                <a:gd name="connsiteY121" fmla="*/ 168990 h 605233"/>
                <a:gd name="connsiteX122" fmla="*/ 551441 w 572229"/>
                <a:gd name="connsiteY122" fmla="*/ 156105 h 605233"/>
                <a:gd name="connsiteX123" fmla="*/ 551441 w 572229"/>
                <a:gd name="connsiteY123" fmla="*/ 103213 h 605233"/>
                <a:gd name="connsiteX124" fmla="*/ 551291 w 572229"/>
                <a:gd name="connsiteY124" fmla="*/ 95572 h 605233"/>
                <a:gd name="connsiteX125" fmla="*/ 548738 w 572229"/>
                <a:gd name="connsiteY125" fmla="*/ 91676 h 605233"/>
                <a:gd name="connsiteX126" fmla="*/ 546486 w 572229"/>
                <a:gd name="connsiteY126" fmla="*/ 95871 h 605233"/>
                <a:gd name="connsiteX127" fmla="*/ 546486 w 572229"/>
                <a:gd name="connsiteY127" fmla="*/ 98718 h 605233"/>
                <a:gd name="connsiteX128" fmla="*/ 546336 w 572229"/>
                <a:gd name="connsiteY128" fmla="*/ 269829 h 605233"/>
                <a:gd name="connsiteX129" fmla="*/ 541230 w 572229"/>
                <a:gd name="connsiteY129" fmla="*/ 282415 h 605233"/>
                <a:gd name="connsiteX130" fmla="*/ 527866 w 572229"/>
                <a:gd name="connsiteY130" fmla="*/ 284063 h 605233"/>
                <a:gd name="connsiteX131" fmla="*/ 520509 w 572229"/>
                <a:gd name="connsiteY131" fmla="*/ 271177 h 605233"/>
                <a:gd name="connsiteX132" fmla="*/ 520509 w 572229"/>
                <a:gd name="connsiteY132" fmla="*/ 177980 h 605233"/>
                <a:gd name="connsiteX133" fmla="*/ 520509 w 572229"/>
                <a:gd name="connsiteY133" fmla="*/ 169740 h 605233"/>
                <a:gd name="connsiteX134" fmla="*/ 517956 w 572229"/>
                <a:gd name="connsiteY134" fmla="*/ 168691 h 605233"/>
                <a:gd name="connsiteX135" fmla="*/ 515253 w 572229"/>
                <a:gd name="connsiteY135" fmla="*/ 174384 h 605233"/>
                <a:gd name="connsiteX136" fmla="*/ 515103 w 572229"/>
                <a:gd name="connsiteY136" fmla="*/ 220983 h 605233"/>
                <a:gd name="connsiteX137" fmla="*/ 515103 w 572229"/>
                <a:gd name="connsiteY137" fmla="*/ 269679 h 605233"/>
                <a:gd name="connsiteX138" fmla="*/ 502039 w 572229"/>
                <a:gd name="connsiteY138" fmla="*/ 285711 h 605233"/>
                <a:gd name="connsiteX139" fmla="*/ 489426 w 572229"/>
                <a:gd name="connsiteY139" fmla="*/ 269829 h 605233"/>
                <a:gd name="connsiteX140" fmla="*/ 489426 w 572229"/>
                <a:gd name="connsiteY140" fmla="*/ 100816 h 605233"/>
                <a:gd name="connsiteX141" fmla="*/ 489426 w 572229"/>
                <a:gd name="connsiteY141" fmla="*/ 96620 h 605233"/>
                <a:gd name="connsiteX142" fmla="*/ 486423 w 572229"/>
                <a:gd name="connsiteY142" fmla="*/ 91526 h 605233"/>
                <a:gd name="connsiteX143" fmla="*/ 484320 w 572229"/>
                <a:gd name="connsiteY143" fmla="*/ 96471 h 605233"/>
                <a:gd name="connsiteX144" fmla="*/ 484170 w 572229"/>
                <a:gd name="connsiteY144" fmla="*/ 153557 h 605233"/>
                <a:gd name="connsiteX145" fmla="*/ 484170 w 572229"/>
                <a:gd name="connsiteY145" fmla="*/ 159101 h 605233"/>
                <a:gd name="connsiteX146" fmla="*/ 473659 w 572229"/>
                <a:gd name="connsiteY146" fmla="*/ 168990 h 605233"/>
                <a:gd name="connsiteX147" fmla="*/ 463448 w 572229"/>
                <a:gd name="connsiteY147" fmla="*/ 158951 h 605233"/>
                <a:gd name="connsiteX148" fmla="*/ 463298 w 572229"/>
                <a:gd name="connsiteY148" fmla="*/ 136776 h 605233"/>
                <a:gd name="connsiteX149" fmla="*/ 463298 w 572229"/>
                <a:gd name="connsiteY149" fmla="*/ 73396 h 605233"/>
                <a:gd name="connsiteX150" fmla="*/ 486573 w 572229"/>
                <a:gd name="connsiteY150" fmla="*/ 50322 h 605233"/>
                <a:gd name="connsiteX151" fmla="*/ 335477 w 572229"/>
                <a:gd name="connsiteY151" fmla="*/ 50322 h 605233"/>
                <a:gd name="connsiteX152" fmla="*/ 398953 w 572229"/>
                <a:gd name="connsiteY152" fmla="*/ 50322 h 605233"/>
                <a:gd name="connsiteX153" fmla="*/ 421012 w 572229"/>
                <a:gd name="connsiteY153" fmla="*/ 72198 h 605233"/>
                <a:gd name="connsiteX154" fmla="*/ 421012 w 572229"/>
                <a:gd name="connsiteY154" fmla="*/ 156404 h 605233"/>
                <a:gd name="connsiteX155" fmla="*/ 410658 w 572229"/>
                <a:gd name="connsiteY155" fmla="*/ 168990 h 605233"/>
                <a:gd name="connsiteX156" fmla="*/ 400303 w 572229"/>
                <a:gd name="connsiteY156" fmla="*/ 156105 h 605233"/>
                <a:gd name="connsiteX157" fmla="*/ 400303 w 572229"/>
                <a:gd name="connsiteY157" fmla="*/ 103213 h 605233"/>
                <a:gd name="connsiteX158" fmla="*/ 400153 w 572229"/>
                <a:gd name="connsiteY158" fmla="*/ 95572 h 605233"/>
                <a:gd name="connsiteX159" fmla="*/ 397752 w 572229"/>
                <a:gd name="connsiteY159" fmla="*/ 91676 h 605233"/>
                <a:gd name="connsiteX160" fmla="*/ 395351 w 572229"/>
                <a:gd name="connsiteY160" fmla="*/ 95871 h 605233"/>
                <a:gd name="connsiteX161" fmla="*/ 395502 w 572229"/>
                <a:gd name="connsiteY161" fmla="*/ 98718 h 605233"/>
                <a:gd name="connsiteX162" fmla="*/ 395201 w 572229"/>
                <a:gd name="connsiteY162" fmla="*/ 269829 h 605233"/>
                <a:gd name="connsiteX163" fmla="*/ 390099 w 572229"/>
                <a:gd name="connsiteY163" fmla="*/ 282415 h 605233"/>
                <a:gd name="connsiteX164" fmla="*/ 376744 w 572229"/>
                <a:gd name="connsiteY164" fmla="*/ 284063 h 605233"/>
                <a:gd name="connsiteX165" fmla="*/ 369391 w 572229"/>
                <a:gd name="connsiteY165" fmla="*/ 271177 h 605233"/>
                <a:gd name="connsiteX166" fmla="*/ 369391 w 572229"/>
                <a:gd name="connsiteY166" fmla="*/ 177980 h 605233"/>
                <a:gd name="connsiteX167" fmla="*/ 369391 w 572229"/>
                <a:gd name="connsiteY167" fmla="*/ 169740 h 605233"/>
                <a:gd name="connsiteX168" fmla="*/ 366840 w 572229"/>
                <a:gd name="connsiteY168" fmla="*/ 168691 h 605233"/>
                <a:gd name="connsiteX169" fmla="*/ 364139 w 572229"/>
                <a:gd name="connsiteY169" fmla="*/ 174384 h 605233"/>
                <a:gd name="connsiteX170" fmla="*/ 363989 w 572229"/>
                <a:gd name="connsiteY170" fmla="*/ 220983 h 605233"/>
                <a:gd name="connsiteX171" fmla="*/ 363989 w 572229"/>
                <a:gd name="connsiteY171" fmla="*/ 269679 h 605233"/>
                <a:gd name="connsiteX172" fmla="*/ 350934 w 572229"/>
                <a:gd name="connsiteY172" fmla="*/ 285711 h 605233"/>
                <a:gd name="connsiteX173" fmla="*/ 338328 w 572229"/>
                <a:gd name="connsiteY173" fmla="*/ 269829 h 605233"/>
                <a:gd name="connsiteX174" fmla="*/ 338328 w 572229"/>
                <a:gd name="connsiteY174" fmla="*/ 100816 h 605233"/>
                <a:gd name="connsiteX175" fmla="*/ 338328 w 572229"/>
                <a:gd name="connsiteY175" fmla="*/ 96620 h 605233"/>
                <a:gd name="connsiteX176" fmla="*/ 335327 w 572229"/>
                <a:gd name="connsiteY176" fmla="*/ 91526 h 605233"/>
                <a:gd name="connsiteX177" fmla="*/ 333226 w 572229"/>
                <a:gd name="connsiteY177" fmla="*/ 96471 h 605233"/>
                <a:gd name="connsiteX178" fmla="*/ 333076 w 572229"/>
                <a:gd name="connsiteY178" fmla="*/ 153557 h 605233"/>
                <a:gd name="connsiteX179" fmla="*/ 333076 w 572229"/>
                <a:gd name="connsiteY179" fmla="*/ 159101 h 605233"/>
                <a:gd name="connsiteX180" fmla="*/ 322722 w 572229"/>
                <a:gd name="connsiteY180" fmla="*/ 168990 h 605233"/>
                <a:gd name="connsiteX181" fmla="*/ 312368 w 572229"/>
                <a:gd name="connsiteY181" fmla="*/ 158951 h 605233"/>
                <a:gd name="connsiteX182" fmla="*/ 312218 w 572229"/>
                <a:gd name="connsiteY182" fmla="*/ 136626 h 605233"/>
                <a:gd name="connsiteX183" fmla="*/ 312218 w 572229"/>
                <a:gd name="connsiteY183" fmla="*/ 73396 h 605233"/>
                <a:gd name="connsiteX184" fmla="*/ 335477 w 572229"/>
                <a:gd name="connsiteY184" fmla="*/ 50322 h 605233"/>
                <a:gd name="connsiteX185" fmla="*/ 174447 w 572229"/>
                <a:gd name="connsiteY185" fmla="*/ 50322 h 605233"/>
                <a:gd name="connsiteX186" fmla="*/ 237773 w 572229"/>
                <a:gd name="connsiteY186" fmla="*/ 50322 h 605233"/>
                <a:gd name="connsiteX187" fmla="*/ 259982 w 572229"/>
                <a:gd name="connsiteY187" fmla="*/ 72198 h 605233"/>
                <a:gd name="connsiteX188" fmla="*/ 259982 w 572229"/>
                <a:gd name="connsiteY188" fmla="*/ 156404 h 605233"/>
                <a:gd name="connsiteX189" fmla="*/ 249628 w 572229"/>
                <a:gd name="connsiteY189" fmla="*/ 168990 h 605233"/>
                <a:gd name="connsiteX190" fmla="*/ 239273 w 572229"/>
                <a:gd name="connsiteY190" fmla="*/ 156105 h 605233"/>
                <a:gd name="connsiteX191" fmla="*/ 239273 w 572229"/>
                <a:gd name="connsiteY191" fmla="*/ 103213 h 605233"/>
                <a:gd name="connsiteX192" fmla="*/ 239123 w 572229"/>
                <a:gd name="connsiteY192" fmla="*/ 95572 h 605233"/>
                <a:gd name="connsiteX193" fmla="*/ 236722 w 572229"/>
                <a:gd name="connsiteY193" fmla="*/ 91676 h 605233"/>
                <a:gd name="connsiteX194" fmla="*/ 234321 w 572229"/>
                <a:gd name="connsiteY194" fmla="*/ 95871 h 605233"/>
                <a:gd name="connsiteX195" fmla="*/ 234321 w 572229"/>
                <a:gd name="connsiteY195" fmla="*/ 98718 h 605233"/>
                <a:gd name="connsiteX196" fmla="*/ 234171 w 572229"/>
                <a:gd name="connsiteY196" fmla="*/ 269829 h 605233"/>
                <a:gd name="connsiteX197" fmla="*/ 229069 w 572229"/>
                <a:gd name="connsiteY197" fmla="*/ 282415 h 605233"/>
                <a:gd name="connsiteX198" fmla="*/ 215714 w 572229"/>
                <a:gd name="connsiteY198" fmla="*/ 284063 h 605233"/>
                <a:gd name="connsiteX199" fmla="*/ 208361 w 572229"/>
                <a:gd name="connsiteY199" fmla="*/ 271177 h 605233"/>
                <a:gd name="connsiteX200" fmla="*/ 208361 w 572229"/>
                <a:gd name="connsiteY200" fmla="*/ 177980 h 605233"/>
                <a:gd name="connsiteX201" fmla="*/ 208361 w 572229"/>
                <a:gd name="connsiteY201" fmla="*/ 169740 h 605233"/>
                <a:gd name="connsiteX202" fmla="*/ 205810 w 572229"/>
                <a:gd name="connsiteY202" fmla="*/ 168691 h 605233"/>
                <a:gd name="connsiteX203" fmla="*/ 203109 w 572229"/>
                <a:gd name="connsiteY203" fmla="*/ 174384 h 605233"/>
                <a:gd name="connsiteX204" fmla="*/ 202959 w 572229"/>
                <a:gd name="connsiteY204" fmla="*/ 220983 h 605233"/>
                <a:gd name="connsiteX205" fmla="*/ 202959 w 572229"/>
                <a:gd name="connsiteY205" fmla="*/ 269679 h 605233"/>
                <a:gd name="connsiteX206" fmla="*/ 189904 w 572229"/>
                <a:gd name="connsiteY206" fmla="*/ 285711 h 605233"/>
                <a:gd name="connsiteX207" fmla="*/ 177298 w 572229"/>
                <a:gd name="connsiteY207" fmla="*/ 269829 h 605233"/>
                <a:gd name="connsiteX208" fmla="*/ 177298 w 572229"/>
                <a:gd name="connsiteY208" fmla="*/ 100816 h 605233"/>
                <a:gd name="connsiteX209" fmla="*/ 177298 w 572229"/>
                <a:gd name="connsiteY209" fmla="*/ 96620 h 605233"/>
                <a:gd name="connsiteX210" fmla="*/ 174297 w 572229"/>
                <a:gd name="connsiteY210" fmla="*/ 91526 h 605233"/>
                <a:gd name="connsiteX211" fmla="*/ 172196 w 572229"/>
                <a:gd name="connsiteY211" fmla="*/ 96471 h 605233"/>
                <a:gd name="connsiteX212" fmla="*/ 172046 w 572229"/>
                <a:gd name="connsiteY212" fmla="*/ 153557 h 605233"/>
                <a:gd name="connsiteX213" fmla="*/ 172046 w 572229"/>
                <a:gd name="connsiteY213" fmla="*/ 159101 h 605233"/>
                <a:gd name="connsiteX214" fmla="*/ 161542 w 572229"/>
                <a:gd name="connsiteY214" fmla="*/ 168990 h 605233"/>
                <a:gd name="connsiteX215" fmla="*/ 151338 w 572229"/>
                <a:gd name="connsiteY215" fmla="*/ 158951 h 605233"/>
                <a:gd name="connsiteX216" fmla="*/ 151188 w 572229"/>
                <a:gd name="connsiteY216" fmla="*/ 136626 h 605233"/>
                <a:gd name="connsiteX217" fmla="*/ 151188 w 572229"/>
                <a:gd name="connsiteY217" fmla="*/ 73396 h 605233"/>
                <a:gd name="connsiteX218" fmla="*/ 174447 w 572229"/>
                <a:gd name="connsiteY218" fmla="*/ 50322 h 605233"/>
                <a:gd name="connsiteX219" fmla="*/ 23296 w 572229"/>
                <a:gd name="connsiteY219" fmla="*/ 50322 h 605233"/>
                <a:gd name="connsiteX220" fmla="*/ 86772 w 572229"/>
                <a:gd name="connsiteY220" fmla="*/ 50322 h 605233"/>
                <a:gd name="connsiteX221" fmla="*/ 108831 w 572229"/>
                <a:gd name="connsiteY221" fmla="*/ 72198 h 605233"/>
                <a:gd name="connsiteX222" fmla="*/ 108831 w 572229"/>
                <a:gd name="connsiteY222" fmla="*/ 156404 h 605233"/>
                <a:gd name="connsiteX223" fmla="*/ 98477 w 572229"/>
                <a:gd name="connsiteY223" fmla="*/ 168990 h 605233"/>
                <a:gd name="connsiteX224" fmla="*/ 88273 w 572229"/>
                <a:gd name="connsiteY224" fmla="*/ 156105 h 605233"/>
                <a:gd name="connsiteX225" fmla="*/ 88273 w 572229"/>
                <a:gd name="connsiteY225" fmla="*/ 103213 h 605233"/>
                <a:gd name="connsiteX226" fmla="*/ 87972 w 572229"/>
                <a:gd name="connsiteY226" fmla="*/ 95572 h 605233"/>
                <a:gd name="connsiteX227" fmla="*/ 85571 w 572229"/>
                <a:gd name="connsiteY227" fmla="*/ 91676 h 605233"/>
                <a:gd name="connsiteX228" fmla="*/ 83170 w 572229"/>
                <a:gd name="connsiteY228" fmla="*/ 95871 h 605233"/>
                <a:gd name="connsiteX229" fmla="*/ 83321 w 572229"/>
                <a:gd name="connsiteY229" fmla="*/ 98718 h 605233"/>
                <a:gd name="connsiteX230" fmla="*/ 83020 w 572229"/>
                <a:gd name="connsiteY230" fmla="*/ 269829 h 605233"/>
                <a:gd name="connsiteX231" fmla="*/ 77918 w 572229"/>
                <a:gd name="connsiteY231" fmla="*/ 282415 h 605233"/>
                <a:gd name="connsiteX232" fmla="*/ 64563 w 572229"/>
                <a:gd name="connsiteY232" fmla="*/ 284063 h 605233"/>
                <a:gd name="connsiteX233" fmla="*/ 57210 w 572229"/>
                <a:gd name="connsiteY233" fmla="*/ 271177 h 605233"/>
                <a:gd name="connsiteX234" fmla="*/ 57210 w 572229"/>
                <a:gd name="connsiteY234" fmla="*/ 177980 h 605233"/>
                <a:gd name="connsiteX235" fmla="*/ 57210 w 572229"/>
                <a:gd name="connsiteY235" fmla="*/ 169740 h 605233"/>
                <a:gd name="connsiteX236" fmla="*/ 54659 w 572229"/>
                <a:gd name="connsiteY236" fmla="*/ 168691 h 605233"/>
                <a:gd name="connsiteX237" fmla="*/ 51958 w 572229"/>
                <a:gd name="connsiteY237" fmla="*/ 174384 h 605233"/>
                <a:gd name="connsiteX238" fmla="*/ 51808 w 572229"/>
                <a:gd name="connsiteY238" fmla="*/ 220983 h 605233"/>
                <a:gd name="connsiteX239" fmla="*/ 51808 w 572229"/>
                <a:gd name="connsiteY239" fmla="*/ 269679 h 605233"/>
                <a:gd name="connsiteX240" fmla="*/ 38753 w 572229"/>
                <a:gd name="connsiteY240" fmla="*/ 285711 h 605233"/>
                <a:gd name="connsiteX241" fmla="*/ 26298 w 572229"/>
                <a:gd name="connsiteY241" fmla="*/ 269829 h 605233"/>
                <a:gd name="connsiteX242" fmla="*/ 26298 w 572229"/>
                <a:gd name="connsiteY242" fmla="*/ 100816 h 605233"/>
                <a:gd name="connsiteX243" fmla="*/ 26147 w 572229"/>
                <a:gd name="connsiteY243" fmla="*/ 96620 h 605233"/>
                <a:gd name="connsiteX244" fmla="*/ 23146 w 572229"/>
                <a:gd name="connsiteY244" fmla="*/ 91526 h 605233"/>
                <a:gd name="connsiteX245" fmla="*/ 21045 w 572229"/>
                <a:gd name="connsiteY245" fmla="*/ 96471 h 605233"/>
                <a:gd name="connsiteX246" fmla="*/ 20895 w 572229"/>
                <a:gd name="connsiteY246" fmla="*/ 153557 h 605233"/>
                <a:gd name="connsiteX247" fmla="*/ 20895 w 572229"/>
                <a:gd name="connsiteY247" fmla="*/ 159101 h 605233"/>
                <a:gd name="connsiteX248" fmla="*/ 10541 w 572229"/>
                <a:gd name="connsiteY248" fmla="*/ 168990 h 605233"/>
                <a:gd name="connsiteX249" fmla="*/ 187 w 572229"/>
                <a:gd name="connsiteY249" fmla="*/ 158951 h 605233"/>
                <a:gd name="connsiteX250" fmla="*/ 37 w 572229"/>
                <a:gd name="connsiteY250" fmla="*/ 136776 h 605233"/>
                <a:gd name="connsiteX251" fmla="*/ 37 w 572229"/>
                <a:gd name="connsiteY251" fmla="*/ 73396 h 605233"/>
                <a:gd name="connsiteX252" fmla="*/ 23296 w 572229"/>
                <a:gd name="connsiteY252" fmla="*/ 50322 h 605233"/>
                <a:gd name="connsiteX253" fmla="*/ 517951 w 572229"/>
                <a:gd name="connsiteY253" fmla="*/ 0 h 605233"/>
                <a:gd name="connsiteX254" fmla="*/ 538503 w 572229"/>
                <a:gd name="connsiteY254" fmla="*/ 20830 h 605233"/>
                <a:gd name="connsiteX255" fmla="*/ 517501 w 572229"/>
                <a:gd name="connsiteY255" fmla="*/ 41060 h 605233"/>
                <a:gd name="connsiteX256" fmla="*/ 497099 w 572229"/>
                <a:gd name="connsiteY256" fmla="*/ 20680 h 605233"/>
                <a:gd name="connsiteX257" fmla="*/ 517951 w 572229"/>
                <a:gd name="connsiteY257" fmla="*/ 0 h 605233"/>
                <a:gd name="connsiteX258" fmla="*/ 366836 w 572229"/>
                <a:gd name="connsiteY258" fmla="*/ 0 h 605233"/>
                <a:gd name="connsiteX259" fmla="*/ 387423 w 572229"/>
                <a:gd name="connsiteY259" fmla="*/ 20830 h 605233"/>
                <a:gd name="connsiteX260" fmla="*/ 366385 w 572229"/>
                <a:gd name="connsiteY260" fmla="*/ 41060 h 605233"/>
                <a:gd name="connsiteX261" fmla="*/ 345948 w 572229"/>
                <a:gd name="connsiteY261" fmla="*/ 20680 h 605233"/>
                <a:gd name="connsiteX262" fmla="*/ 366836 w 572229"/>
                <a:gd name="connsiteY262" fmla="*/ 0 h 605233"/>
                <a:gd name="connsiteX263" fmla="*/ 205806 w 572229"/>
                <a:gd name="connsiteY263" fmla="*/ 0 h 605233"/>
                <a:gd name="connsiteX264" fmla="*/ 226393 w 572229"/>
                <a:gd name="connsiteY264" fmla="*/ 20830 h 605233"/>
                <a:gd name="connsiteX265" fmla="*/ 205355 w 572229"/>
                <a:gd name="connsiteY265" fmla="*/ 41060 h 605233"/>
                <a:gd name="connsiteX266" fmla="*/ 184918 w 572229"/>
                <a:gd name="connsiteY266" fmla="*/ 20680 h 605233"/>
                <a:gd name="connsiteX267" fmla="*/ 205806 w 572229"/>
                <a:gd name="connsiteY267" fmla="*/ 0 h 605233"/>
                <a:gd name="connsiteX268" fmla="*/ 54690 w 572229"/>
                <a:gd name="connsiteY268" fmla="*/ 0 h 605233"/>
                <a:gd name="connsiteX269" fmla="*/ 75242 w 572229"/>
                <a:gd name="connsiteY269" fmla="*/ 20830 h 605233"/>
                <a:gd name="connsiteX270" fmla="*/ 54240 w 572229"/>
                <a:gd name="connsiteY270" fmla="*/ 41060 h 605233"/>
                <a:gd name="connsiteX271" fmla="*/ 33838 w 572229"/>
                <a:gd name="connsiteY271" fmla="*/ 20680 h 605233"/>
                <a:gd name="connsiteX272" fmla="*/ 54690 w 572229"/>
                <a:gd name="connsiteY272" fmla="*/ 0 h 60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</a:cxnLst>
              <a:rect l="l" t="t" r="r" b="b"/>
              <a:pathLst>
                <a:path w="572229" h="605233">
                  <a:moveTo>
                    <a:pt x="415286" y="369904"/>
                  </a:moveTo>
                  <a:cubicBezTo>
                    <a:pt x="436445" y="369904"/>
                    <a:pt x="457604" y="369904"/>
                    <a:pt x="478762" y="369904"/>
                  </a:cubicBezTo>
                  <a:cubicBezTo>
                    <a:pt x="492718" y="370054"/>
                    <a:pt x="500821" y="377993"/>
                    <a:pt x="500821" y="391774"/>
                  </a:cubicBezTo>
                  <a:cubicBezTo>
                    <a:pt x="500971" y="419935"/>
                    <a:pt x="500971" y="447947"/>
                    <a:pt x="500821" y="475959"/>
                  </a:cubicBezTo>
                  <a:cubicBezTo>
                    <a:pt x="500821" y="484497"/>
                    <a:pt x="497220" y="488691"/>
                    <a:pt x="490467" y="488691"/>
                  </a:cubicBezTo>
                  <a:cubicBezTo>
                    <a:pt x="483864" y="488541"/>
                    <a:pt x="480263" y="484047"/>
                    <a:pt x="480113" y="475659"/>
                  </a:cubicBezTo>
                  <a:cubicBezTo>
                    <a:pt x="480113" y="458133"/>
                    <a:pt x="480113" y="440457"/>
                    <a:pt x="480113" y="422931"/>
                  </a:cubicBezTo>
                  <a:cubicBezTo>
                    <a:pt x="480263" y="420385"/>
                    <a:pt x="480413" y="417689"/>
                    <a:pt x="479963" y="415292"/>
                  </a:cubicBezTo>
                  <a:cubicBezTo>
                    <a:pt x="479813" y="413794"/>
                    <a:pt x="478312" y="412596"/>
                    <a:pt x="477562" y="411247"/>
                  </a:cubicBezTo>
                  <a:cubicBezTo>
                    <a:pt x="476661" y="412745"/>
                    <a:pt x="475761" y="414093"/>
                    <a:pt x="475161" y="415591"/>
                  </a:cubicBezTo>
                  <a:cubicBezTo>
                    <a:pt x="474861" y="416340"/>
                    <a:pt x="475311" y="417389"/>
                    <a:pt x="475311" y="418288"/>
                  </a:cubicBezTo>
                  <a:cubicBezTo>
                    <a:pt x="475311" y="475359"/>
                    <a:pt x="475311" y="532431"/>
                    <a:pt x="475011" y="589353"/>
                  </a:cubicBezTo>
                  <a:cubicBezTo>
                    <a:pt x="475011" y="593847"/>
                    <a:pt x="473060" y="599539"/>
                    <a:pt x="469909" y="602086"/>
                  </a:cubicBezTo>
                  <a:cubicBezTo>
                    <a:pt x="466907" y="604482"/>
                    <a:pt x="460755" y="604782"/>
                    <a:pt x="456553" y="603584"/>
                  </a:cubicBezTo>
                  <a:cubicBezTo>
                    <a:pt x="450851" y="602086"/>
                    <a:pt x="449200" y="596543"/>
                    <a:pt x="449200" y="590701"/>
                  </a:cubicBezTo>
                  <a:cubicBezTo>
                    <a:pt x="449200" y="559694"/>
                    <a:pt x="449200" y="528686"/>
                    <a:pt x="449200" y="497529"/>
                  </a:cubicBezTo>
                  <a:lnTo>
                    <a:pt x="449200" y="489440"/>
                  </a:lnTo>
                  <a:cubicBezTo>
                    <a:pt x="448300" y="488991"/>
                    <a:pt x="447550" y="488691"/>
                    <a:pt x="446649" y="488392"/>
                  </a:cubicBezTo>
                  <a:cubicBezTo>
                    <a:pt x="445749" y="490189"/>
                    <a:pt x="443948" y="492136"/>
                    <a:pt x="443948" y="494084"/>
                  </a:cubicBezTo>
                  <a:cubicBezTo>
                    <a:pt x="443798" y="509513"/>
                    <a:pt x="443798" y="525091"/>
                    <a:pt x="443798" y="540670"/>
                  </a:cubicBezTo>
                  <a:cubicBezTo>
                    <a:pt x="443798" y="556848"/>
                    <a:pt x="443948" y="573025"/>
                    <a:pt x="443798" y="589353"/>
                  </a:cubicBezTo>
                  <a:cubicBezTo>
                    <a:pt x="443798" y="599839"/>
                    <a:pt x="439146" y="605381"/>
                    <a:pt x="430743" y="605231"/>
                  </a:cubicBezTo>
                  <a:cubicBezTo>
                    <a:pt x="422789" y="605081"/>
                    <a:pt x="418288" y="599389"/>
                    <a:pt x="418288" y="589353"/>
                  </a:cubicBezTo>
                  <a:cubicBezTo>
                    <a:pt x="418137" y="533030"/>
                    <a:pt x="418288" y="476708"/>
                    <a:pt x="418288" y="420385"/>
                  </a:cubicBezTo>
                  <a:cubicBezTo>
                    <a:pt x="418288" y="419037"/>
                    <a:pt x="418588" y="417539"/>
                    <a:pt x="418137" y="416340"/>
                  </a:cubicBezTo>
                  <a:cubicBezTo>
                    <a:pt x="417537" y="414543"/>
                    <a:pt x="416187" y="412895"/>
                    <a:pt x="415136" y="411247"/>
                  </a:cubicBezTo>
                  <a:cubicBezTo>
                    <a:pt x="414386" y="412895"/>
                    <a:pt x="413035" y="414543"/>
                    <a:pt x="413035" y="416191"/>
                  </a:cubicBezTo>
                  <a:cubicBezTo>
                    <a:pt x="412885" y="435065"/>
                    <a:pt x="412885" y="454089"/>
                    <a:pt x="412885" y="473112"/>
                  </a:cubicBezTo>
                  <a:cubicBezTo>
                    <a:pt x="412885" y="475060"/>
                    <a:pt x="413035" y="476857"/>
                    <a:pt x="412885" y="478655"/>
                  </a:cubicBezTo>
                  <a:cubicBezTo>
                    <a:pt x="412285" y="484796"/>
                    <a:pt x="408233" y="488691"/>
                    <a:pt x="402531" y="488691"/>
                  </a:cubicBezTo>
                  <a:cubicBezTo>
                    <a:pt x="396829" y="488691"/>
                    <a:pt x="392477" y="484647"/>
                    <a:pt x="392177" y="478655"/>
                  </a:cubicBezTo>
                  <a:cubicBezTo>
                    <a:pt x="391877" y="471165"/>
                    <a:pt x="392027" y="463825"/>
                    <a:pt x="392027" y="456336"/>
                  </a:cubicBezTo>
                  <a:cubicBezTo>
                    <a:pt x="392027" y="435214"/>
                    <a:pt x="392027" y="414243"/>
                    <a:pt x="392027" y="393122"/>
                  </a:cubicBezTo>
                  <a:cubicBezTo>
                    <a:pt x="392177" y="377993"/>
                    <a:pt x="400130" y="370054"/>
                    <a:pt x="415286" y="369904"/>
                  </a:cubicBezTo>
                  <a:close/>
                  <a:moveTo>
                    <a:pt x="254891" y="369904"/>
                  </a:moveTo>
                  <a:cubicBezTo>
                    <a:pt x="276050" y="369904"/>
                    <a:pt x="297208" y="369904"/>
                    <a:pt x="318367" y="369904"/>
                  </a:cubicBezTo>
                  <a:cubicBezTo>
                    <a:pt x="332323" y="370054"/>
                    <a:pt x="340426" y="377993"/>
                    <a:pt x="340426" y="391774"/>
                  </a:cubicBezTo>
                  <a:cubicBezTo>
                    <a:pt x="340576" y="419935"/>
                    <a:pt x="340576" y="447947"/>
                    <a:pt x="340576" y="475959"/>
                  </a:cubicBezTo>
                  <a:cubicBezTo>
                    <a:pt x="340426" y="484497"/>
                    <a:pt x="336974" y="488691"/>
                    <a:pt x="330072" y="488691"/>
                  </a:cubicBezTo>
                  <a:cubicBezTo>
                    <a:pt x="323469" y="488541"/>
                    <a:pt x="319868" y="484047"/>
                    <a:pt x="319868" y="475659"/>
                  </a:cubicBezTo>
                  <a:cubicBezTo>
                    <a:pt x="319717" y="458133"/>
                    <a:pt x="319868" y="440457"/>
                    <a:pt x="319717" y="422931"/>
                  </a:cubicBezTo>
                  <a:cubicBezTo>
                    <a:pt x="319717" y="420385"/>
                    <a:pt x="320018" y="417689"/>
                    <a:pt x="319567" y="415292"/>
                  </a:cubicBezTo>
                  <a:cubicBezTo>
                    <a:pt x="319417" y="413794"/>
                    <a:pt x="317917" y="412596"/>
                    <a:pt x="317166" y="411247"/>
                  </a:cubicBezTo>
                  <a:cubicBezTo>
                    <a:pt x="316266" y="412745"/>
                    <a:pt x="315366" y="414093"/>
                    <a:pt x="314765" y="415591"/>
                  </a:cubicBezTo>
                  <a:cubicBezTo>
                    <a:pt x="314465" y="416340"/>
                    <a:pt x="314916" y="417389"/>
                    <a:pt x="314916" y="418288"/>
                  </a:cubicBezTo>
                  <a:cubicBezTo>
                    <a:pt x="314916" y="475359"/>
                    <a:pt x="314916" y="532431"/>
                    <a:pt x="314615" y="589353"/>
                  </a:cubicBezTo>
                  <a:cubicBezTo>
                    <a:pt x="314615" y="593847"/>
                    <a:pt x="312665" y="599539"/>
                    <a:pt x="309513" y="602086"/>
                  </a:cubicBezTo>
                  <a:cubicBezTo>
                    <a:pt x="306362" y="604482"/>
                    <a:pt x="300360" y="604782"/>
                    <a:pt x="296158" y="603584"/>
                  </a:cubicBezTo>
                  <a:cubicBezTo>
                    <a:pt x="290456" y="602086"/>
                    <a:pt x="288805" y="596543"/>
                    <a:pt x="288805" y="590701"/>
                  </a:cubicBezTo>
                  <a:cubicBezTo>
                    <a:pt x="288805" y="559694"/>
                    <a:pt x="288805" y="528686"/>
                    <a:pt x="288805" y="497529"/>
                  </a:cubicBezTo>
                  <a:lnTo>
                    <a:pt x="288805" y="489440"/>
                  </a:lnTo>
                  <a:cubicBezTo>
                    <a:pt x="287905" y="488991"/>
                    <a:pt x="287154" y="488691"/>
                    <a:pt x="286404" y="488392"/>
                  </a:cubicBezTo>
                  <a:cubicBezTo>
                    <a:pt x="285354" y="490189"/>
                    <a:pt x="283553" y="492136"/>
                    <a:pt x="283553" y="494084"/>
                  </a:cubicBezTo>
                  <a:cubicBezTo>
                    <a:pt x="283403" y="509513"/>
                    <a:pt x="283403" y="525091"/>
                    <a:pt x="283403" y="540670"/>
                  </a:cubicBezTo>
                  <a:cubicBezTo>
                    <a:pt x="283403" y="556848"/>
                    <a:pt x="283553" y="573025"/>
                    <a:pt x="283403" y="589353"/>
                  </a:cubicBezTo>
                  <a:cubicBezTo>
                    <a:pt x="283403" y="599839"/>
                    <a:pt x="278751" y="605381"/>
                    <a:pt x="270348" y="605231"/>
                  </a:cubicBezTo>
                  <a:cubicBezTo>
                    <a:pt x="262394" y="605081"/>
                    <a:pt x="257893" y="599389"/>
                    <a:pt x="257893" y="589353"/>
                  </a:cubicBezTo>
                  <a:cubicBezTo>
                    <a:pt x="257893" y="533030"/>
                    <a:pt x="257893" y="476708"/>
                    <a:pt x="257893" y="420385"/>
                  </a:cubicBezTo>
                  <a:cubicBezTo>
                    <a:pt x="257893" y="419037"/>
                    <a:pt x="258193" y="417539"/>
                    <a:pt x="257742" y="416340"/>
                  </a:cubicBezTo>
                  <a:cubicBezTo>
                    <a:pt x="257142" y="414543"/>
                    <a:pt x="255792" y="412895"/>
                    <a:pt x="254741" y="411247"/>
                  </a:cubicBezTo>
                  <a:cubicBezTo>
                    <a:pt x="253991" y="412895"/>
                    <a:pt x="252640" y="414543"/>
                    <a:pt x="252640" y="416191"/>
                  </a:cubicBezTo>
                  <a:cubicBezTo>
                    <a:pt x="252490" y="435065"/>
                    <a:pt x="252490" y="454089"/>
                    <a:pt x="252490" y="473112"/>
                  </a:cubicBezTo>
                  <a:cubicBezTo>
                    <a:pt x="252490" y="475060"/>
                    <a:pt x="252640" y="476857"/>
                    <a:pt x="252490" y="478655"/>
                  </a:cubicBezTo>
                  <a:cubicBezTo>
                    <a:pt x="251890" y="484796"/>
                    <a:pt x="247838" y="488691"/>
                    <a:pt x="242136" y="488691"/>
                  </a:cubicBezTo>
                  <a:cubicBezTo>
                    <a:pt x="236434" y="488691"/>
                    <a:pt x="232082" y="484647"/>
                    <a:pt x="231782" y="478655"/>
                  </a:cubicBezTo>
                  <a:cubicBezTo>
                    <a:pt x="231482" y="471165"/>
                    <a:pt x="231632" y="463825"/>
                    <a:pt x="231632" y="456336"/>
                  </a:cubicBezTo>
                  <a:cubicBezTo>
                    <a:pt x="231632" y="435214"/>
                    <a:pt x="231632" y="414243"/>
                    <a:pt x="231632" y="393122"/>
                  </a:cubicBezTo>
                  <a:cubicBezTo>
                    <a:pt x="231782" y="377993"/>
                    <a:pt x="239735" y="370054"/>
                    <a:pt x="254891" y="369904"/>
                  </a:cubicBezTo>
                  <a:close/>
                  <a:moveTo>
                    <a:pt x="93383" y="369904"/>
                  </a:moveTo>
                  <a:cubicBezTo>
                    <a:pt x="114555" y="369904"/>
                    <a:pt x="135727" y="369904"/>
                    <a:pt x="156749" y="369904"/>
                  </a:cubicBezTo>
                  <a:cubicBezTo>
                    <a:pt x="170864" y="370054"/>
                    <a:pt x="178973" y="377993"/>
                    <a:pt x="178973" y="391774"/>
                  </a:cubicBezTo>
                  <a:cubicBezTo>
                    <a:pt x="179123" y="419935"/>
                    <a:pt x="179123" y="447947"/>
                    <a:pt x="178973" y="475959"/>
                  </a:cubicBezTo>
                  <a:cubicBezTo>
                    <a:pt x="178973" y="484497"/>
                    <a:pt x="175369" y="488691"/>
                    <a:pt x="168612" y="488691"/>
                  </a:cubicBezTo>
                  <a:cubicBezTo>
                    <a:pt x="162005" y="488541"/>
                    <a:pt x="158401" y="484047"/>
                    <a:pt x="158251" y="475659"/>
                  </a:cubicBezTo>
                  <a:cubicBezTo>
                    <a:pt x="158251" y="458133"/>
                    <a:pt x="158251" y="440457"/>
                    <a:pt x="158251" y="422931"/>
                  </a:cubicBezTo>
                  <a:cubicBezTo>
                    <a:pt x="158251" y="420385"/>
                    <a:pt x="158551" y="417689"/>
                    <a:pt x="158101" y="415292"/>
                  </a:cubicBezTo>
                  <a:cubicBezTo>
                    <a:pt x="157951" y="413794"/>
                    <a:pt x="156449" y="412596"/>
                    <a:pt x="155698" y="411247"/>
                  </a:cubicBezTo>
                  <a:cubicBezTo>
                    <a:pt x="154797" y="412745"/>
                    <a:pt x="153896" y="414093"/>
                    <a:pt x="153296" y="415591"/>
                  </a:cubicBezTo>
                  <a:cubicBezTo>
                    <a:pt x="152995" y="416340"/>
                    <a:pt x="153446" y="417389"/>
                    <a:pt x="153446" y="418288"/>
                  </a:cubicBezTo>
                  <a:cubicBezTo>
                    <a:pt x="153446" y="475359"/>
                    <a:pt x="153446" y="532431"/>
                    <a:pt x="153146" y="589353"/>
                  </a:cubicBezTo>
                  <a:cubicBezTo>
                    <a:pt x="153146" y="593847"/>
                    <a:pt x="151193" y="599539"/>
                    <a:pt x="148040" y="602086"/>
                  </a:cubicBezTo>
                  <a:cubicBezTo>
                    <a:pt x="144887" y="604482"/>
                    <a:pt x="138880" y="604782"/>
                    <a:pt x="134676" y="603584"/>
                  </a:cubicBezTo>
                  <a:cubicBezTo>
                    <a:pt x="128970" y="602086"/>
                    <a:pt x="127168" y="596543"/>
                    <a:pt x="127318" y="590701"/>
                  </a:cubicBezTo>
                  <a:cubicBezTo>
                    <a:pt x="127318" y="559694"/>
                    <a:pt x="127318" y="528686"/>
                    <a:pt x="127318" y="497529"/>
                  </a:cubicBezTo>
                  <a:lnTo>
                    <a:pt x="127318" y="489440"/>
                  </a:lnTo>
                  <a:cubicBezTo>
                    <a:pt x="126417" y="488991"/>
                    <a:pt x="125667" y="488691"/>
                    <a:pt x="124766" y="488392"/>
                  </a:cubicBezTo>
                  <a:cubicBezTo>
                    <a:pt x="123865" y="490189"/>
                    <a:pt x="122063" y="492136"/>
                    <a:pt x="122063" y="494084"/>
                  </a:cubicBezTo>
                  <a:cubicBezTo>
                    <a:pt x="121913" y="509513"/>
                    <a:pt x="121913" y="525091"/>
                    <a:pt x="121913" y="540670"/>
                  </a:cubicBezTo>
                  <a:cubicBezTo>
                    <a:pt x="121913" y="556848"/>
                    <a:pt x="122063" y="573025"/>
                    <a:pt x="121913" y="589353"/>
                  </a:cubicBezTo>
                  <a:cubicBezTo>
                    <a:pt x="121913" y="599839"/>
                    <a:pt x="117258" y="605381"/>
                    <a:pt x="108849" y="605231"/>
                  </a:cubicBezTo>
                  <a:cubicBezTo>
                    <a:pt x="100890" y="605081"/>
                    <a:pt x="96236" y="599389"/>
                    <a:pt x="96236" y="589353"/>
                  </a:cubicBezTo>
                  <a:cubicBezTo>
                    <a:pt x="96236" y="533030"/>
                    <a:pt x="96236" y="476708"/>
                    <a:pt x="96236" y="420385"/>
                  </a:cubicBezTo>
                  <a:cubicBezTo>
                    <a:pt x="96236" y="419037"/>
                    <a:pt x="96686" y="417539"/>
                    <a:pt x="96236" y="416340"/>
                  </a:cubicBezTo>
                  <a:cubicBezTo>
                    <a:pt x="95485" y="414543"/>
                    <a:pt x="94283" y="412895"/>
                    <a:pt x="93232" y="411247"/>
                  </a:cubicBezTo>
                  <a:cubicBezTo>
                    <a:pt x="92482" y="412895"/>
                    <a:pt x="91130" y="414543"/>
                    <a:pt x="91130" y="416191"/>
                  </a:cubicBezTo>
                  <a:cubicBezTo>
                    <a:pt x="90980" y="435065"/>
                    <a:pt x="90980" y="454089"/>
                    <a:pt x="90980" y="473112"/>
                  </a:cubicBezTo>
                  <a:cubicBezTo>
                    <a:pt x="90980" y="475060"/>
                    <a:pt x="91130" y="476857"/>
                    <a:pt x="90980" y="478655"/>
                  </a:cubicBezTo>
                  <a:cubicBezTo>
                    <a:pt x="90379" y="484796"/>
                    <a:pt x="86175" y="488691"/>
                    <a:pt x="80469" y="488691"/>
                  </a:cubicBezTo>
                  <a:cubicBezTo>
                    <a:pt x="74913" y="488691"/>
                    <a:pt x="70559" y="484647"/>
                    <a:pt x="70258" y="478655"/>
                  </a:cubicBezTo>
                  <a:cubicBezTo>
                    <a:pt x="69958" y="471165"/>
                    <a:pt x="70108" y="463825"/>
                    <a:pt x="70108" y="456336"/>
                  </a:cubicBezTo>
                  <a:cubicBezTo>
                    <a:pt x="70108" y="435214"/>
                    <a:pt x="70108" y="414243"/>
                    <a:pt x="70108" y="393122"/>
                  </a:cubicBezTo>
                  <a:cubicBezTo>
                    <a:pt x="70258" y="377993"/>
                    <a:pt x="78217" y="370054"/>
                    <a:pt x="93383" y="369904"/>
                  </a:cubicBezTo>
                  <a:close/>
                  <a:moveTo>
                    <a:pt x="446680" y="319732"/>
                  </a:moveTo>
                  <a:cubicBezTo>
                    <a:pt x="458231" y="319732"/>
                    <a:pt x="467382" y="329023"/>
                    <a:pt x="467232" y="340562"/>
                  </a:cubicBezTo>
                  <a:cubicBezTo>
                    <a:pt x="467232" y="352101"/>
                    <a:pt x="458081" y="360942"/>
                    <a:pt x="446230" y="360792"/>
                  </a:cubicBezTo>
                  <a:cubicBezTo>
                    <a:pt x="434979" y="360642"/>
                    <a:pt x="425828" y="351501"/>
                    <a:pt x="425828" y="340412"/>
                  </a:cubicBezTo>
                  <a:cubicBezTo>
                    <a:pt x="425678" y="329023"/>
                    <a:pt x="435129" y="319732"/>
                    <a:pt x="446680" y="319732"/>
                  </a:cubicBezTo>
                  <a:close/>
                  <a:moveTo>
                    <a:pt x="286251" y="319732"/>
                  </a:moveTo>
                  <a:cubicBezTo>
                    <a:pt x="297821" y="319732"/>
                    <a:pt x="306988" y="329023"/>
                    <a:pt x="306838" y="340562"/>
                  </a:cubicBezTo>
                  <a:cubicBezTo>
                    <a:pt x="306838" y="352101"/>
                    <a:pt x="297671" y="360942"/>
                    <a:pt x="285800" y="360792"/>
                  </a:cubicBezTo>
                  <a:cubicBezTo>
                    <a:pt x="274680" y="360642"/>
                    <a:pt x="265363" y="351501"/>
                    <a:pt x="265363" y="340412"/>
                  </a:cubicBezTo>
                  <a:cubicBezTo>
                    <a:pt x="265213" y="329023"/>
                    <a:pt x="274680" y="319732"/>
                    <a:pt x="286251" y="319732"/>
                  </a:cubicBezTo>
                  <a:close/>
                  <a:moveTo>
                    <a:pt x="124761" y="319732"/>
                  </a:moveTo>
                  <a:cubicBezTo>
                    <a:pt x="136162" y="319732"/>
                    <a:pt x="145463" y="329023"/>
                    <a:pt x="145313" y="340562"/>
                  </a:cubicBezTo>
                  <a:cubicBezTo>
                    <a:pt x="145313" y="352101"/>
                    <a:pt x="136012" y="360942"/>
                    <a:pt x="124311" y="360792"/>
                  </a:cubicBezTo>
                  <a:cubicBezTo>
                    <a:pt x="113060" y="360642"/>
                    <a:pt x="103909" y="351501"/>
                    <a:pt x="103909" y="340412"/>
                  </a:cubicBezTo>
                  <a:cubicBezTo>
                    <a:pt x="103759" y="329023"/>
                    <a:pt x="113210" y="319732"/>
                    <a:pt x="124761" y="319732"/>
                  </a:cubicBezTo>
                  <a:close/>
                  <a:moveTo>
                    <a:pt x="486573" y="50322"/>
                  </a:moveTo>
                  <a:cubicBezTo>
                    <a:pt x="507745" y="50172"/>
                    <a:pt x="528917" y="50172"/>
                    <a:pt x="549940" y="50322"/>
                  </a:cubicBezTo>
                  <a:cubicBezTo>
                    <a:pt x="564054" y="50322"/>
                    <a:pt x="572163" y="58263"/>
                    <a:pt x="572163" y="72198"/>
                  </a:cubicBezTo>
                  <a:cubicBezTo>
                    <a:pt x="572313" y="100217"/>
                    <a:pt x="572163" y="128235"/>
                    <a:pt x="572163" y="156404"/>
                  </a:cubicBezTo>
                  <a:cubicBezTo>
                    <a:pt x="572163" y="164795"/>
                    <a:pt x="568559" y="169140"/>
                    <a:pt x="561802" y="168990"/>
                  </a:cubicBezTo>
                  <a:cubicBezTo>
                    <a:pt x="555195" y="168841"/>
                    <a:pt x="551591" y="164495"/>
                    <a:pt x="551441" y="156105"/>
                  </a:cubicBezTo>
                  <a:cubicBezTo>
                    <a:pt x="551441" y="138424"/>
                    <a:pt x="551441" y="120894"/>
                    <a:pt x="551441" y="103213"/>
                  </a:cubicBezTo>
                  <a:cubicBezTo>
                    <a:pt x="551441" y="100666"/>
                    <a:pt x="551741" y="98119"/>
                    <a:pt x="551291" y="95572"/>
                  </a:cubicBezTo>
                  <a:cubicBezTo>
                    <a:pt x="551141" y="94223"/>
                    <a:pt x="549639" y="93024"/>
                    <a:pt x="548738" y="91676"/>
                  </a:cubicBezTo>
                  <a:cubicBezTo>
                    <a:pt x="547988" y="93024"/>
                    <a:pt x="547087" y="94373"/>
                    <a:pt x="546486" y="95871"/>
                  </a:cubicBezTo>
                  <a:cubicBezTo>
                    <a:pt x="546186" y="96770"/>
                    <a:pt x="546486" y="97819"/>
                    <a:pt x="546486" y="98718"/>
                  </a:cubicBezTo>
                  <a:cubicBezTo>
                    <a:pt x="546636" y="155655"/>
                    <a:pt x="546636" y="212742"/>
                    <a:pt x="546336" y="269829"/>
                  </a:cubicBezTo>
                  <a:cubicBezTo>
                    <a:pt x="546336" y="274174"/>
                    <a:pt x="544384" y="280017"/>
                    <a:pt x="541230" y="282415"/>
                  </a:cubicBezTo>
                  <a:cubicBezTo>
                    <a:pt x="538077" y="284812"/>
                    <a:pt x="532071" y="285112"/>
                    <a:pt x="527866" y="284063"/>
                  </a:cubicBezTo>
                  <a:cubicBezTo>
                    <a:pt x="522160" y="282415"/>
                    <a:pt x="520358" y="277021"/>
                    <a:pt x="520509" y="271177"/>
                  </a:cubicBezTo>
                  <a:cubicBezTo>
                    <a:pt x="520509" y="240162"/>
                    <a:pt x="520509" y="208996"/>
                    <a:pt x="520509" y="177980"/>
                  </a:cubicBezTo>
                  <a:lnTo>
                    <a:pt x="520509" y="169740"/>
                  </a:lnTo>
                  <a:cubicBezTo>
                    <a:pt x="519608" y="169440"/>
                    <a:pt x="518857" y="169140"/>
                    <a:pt x="517956" y="168691"/>
                  </a:cubicBezTo>
                  <a:cubicBezTo>
                    <a:pt x="517055" y="170639"/>
                    <a:pt x="515253" y="172437"/>
                    <a:pt x="515253" y="174384"/>
                  </a:cubicBezTo>
                  <a:cubicBezTo>
                    <a:pt x="515103" y="189967"/>
                    <a:pt x="515103" y="205400"/>
                    <a:pt x="515103" y="220983"/>
                  </a:cubicBezTo>
                  <a:cubicBezTo>
                    <a:pt x="515103" y="237165"/>
                    <a:pt x="515253" y="253497"/>
                    <a:pt x="515103" y="269679"/>
                  </a:cubicBezTo>
                  <a:cubicBezTo>
                    <a:pt x="515103" y="280167"/>
                    <a:pt x="510448" y="285861"/>
                    <a:pt x="502039" y="285711"/>
                  </a:cubicBezTo>
                  <a:cubicBezTo>
                    <a:pt x="494081" y="285561"/>
                    <a:pt x="489426" y="279718"/>
                    <a:pt x="489426" y="269829"/>
                  </a:cubicBezTo>
                  <a:cubicBezTo>
                    <a:pt x="489426" y="213491"/>
                    <a:pt x="489426" y="157153"/>
                    <a:pt x="489426" y="100816"/>
                  </a:cubicBezTo>
                  <a:cubicBezTo>
                    <a:pt x="489426" y="99318"/>
                    <a:pt x="489876" y="97819"/>
                    <a:pt x="489426" y="96620"/>
                  </a:cubicBezTo>
                  <a:cubicBezTo>
                    <a:pt x="488675" y="94822"/>
                    <a:pt x="487474" y="93324"/>
                    <a:pt x="486423" y="91526"/>
                  </a:cubicBezTo>
                  <a:cubicBezTo>
                    <a:pt x="485672" y="93174"/>
                    <a:pt x="484320" y="94822"/>
                    <a:pt x="484320" y="96471"/>
                  </a:cubicBezTo>
                  <a:cubicBezTo>
                    <a:pt x="484170" y="115500"/>
                    <a:pt x="484170" y="134529"/>
                    <a:pt x="484170" y="153557"/>
                  </a:cubicBezTo>
                  <a:cubicBezTo>
                    <a:pt x="484170" y="155355"/>
                    <a:pt x="484320" y="157153"/>
                    <a:pt x="484170" y="159101"/>
                  </a:cubicBezTo>
                  <a:cubicBezTo>
                    <a:pt x="483570" y="165095"/>
                    <a:pt x="479515" y="168990"/>
                    <a:pt x="473659" y="168990"/>
                  </a:cubicBezTo>
                  <a:cubicBezTo>
                    <a:pt x="468103" y="168990"/>
                    <a:pt x="463749" y="165095"/>
                    <a:pt x="463448" y="158951"/>
                  </a:cubicBezTo>
                  <a:cubicBezTo>
                    <a:pt x="463148" y="151610"/>
                    <a:pt x="463298" y="144118"/>
                    <a:pt x="463298" y="136776"/>
                  </a:cubicBezTo>
                  <a:cubicBezTo>
                    <a:pt x="463298" y="115649"/>
                    <a:pt x="463298" y="94523"/>
                    <a:pt x="463298" y="73396"/>
                  </a:cubicBezTo>
                  <a:cubicBezTo>
                    <a:pt x="463448" y="58263"/>
                    <a:pt x="471407" y="50322"/>
                    <a:pt x="486573" y="50322"/>
                  </a:cubicBezTo>
                  <a:close/>
                  <a:moveTo>
                    <a:pt x="335477" y="50322"/>
                  </a:moveTo>
                  <a:cubicBezTo>
                    <a:pt x="356636" y="50172"/>
                    <a:pt x="377794" y="50172"/>
                    <a:pt x="398953" y="50322"/>
                  </a:cubicBezTo>
                  <a:cubicBezTo>
                    <a:pt x="412909" y="50322"/>
                    <a:pt x="421012" y="58263"/>
                    <a:pt x="421012" y="72198"/>
                  </a:cubicBezTo>
                  <a:cubicBezTo>
                    <a:pt x="421162" y="100217"/>
                    <a:pt x="421162" y="128235"/>
                    <a:pt x="421012" y="156404"/>
                  </a:cubicBezTo>
                  <a:cubicBezTo>
                    <a:pt x="421012" y="164795"/>
                    <a:pt x="417560" y="168990"/>
                    <a:pt x="410658" y="168990"/>
                  </a:cubicBezTo>
                  <a:cubicBezTo>
                    <a:pt x="404055" y="168841"/>
                    <a:pt x="400454" y="164495"/>
                    <a:pt x="400303" y="156105"/>
                  </a:cubicBezTo>
                  <a:cubicBezTo>
                    <a:pt x="400303" y="138424"/>
                    <a:pt x="400303" y="120744"/>
                    <a:pt x="400303" y="103213"/>
                  </a:cubicBezTo>
                  <a:cubicBezTo>
                    <a:pt x="400454" y="100666"/>
                    <a:pt x="400604" y="98119"/>
                    <a:pt x="400153" y="95572"/>
                  </a:cubicBezTo>
                  <a:cubicBezTo>
                    <a:pt x="400003" y="94223"/>
                    <a:pt x="398653" y="92875"/>
                    <a:pt x="397752" y="91676"/>
                  </a:cubicBezTo>
                  <a:cubicBezTo>
                    <a:pt x="396852" y="93024"/>
                    <a:pt x="395952" y="94373"/>
                    <a:pt x="395351" y="95871"/>
                  </a:cubicBezTo>
                  <a:cubicBezTo>
                    <a:pt x="395051" y="96770"/>
                    <a:pt x="395502" y="97669"/>
                    <a:pt x="395502" y="98718"/>
                  </a:cubicBezTo>
                  <a:cubicBezTo>
                    <a:pt x="395502" y="155655"/>
                    <a:pt x="395502" y="212742"/>
                    <a:pt x="395201" y="269829"/>
                  </a:cubicBezTo>
                  <a:cubicBezTo>
                    <a:pt x="395201" y="274174"/>
                    <a:pt x="393251" y="280017"/>
                    <a:pt x="390099" y="282415"/>
                  </a:cubicBezTo>
                  <a:cubicBezTo>
                    <a:pt x="386948" y="284812"/>
                    <a:pt x="380946" y="285112"/>
                    <a:pt x="376744" y="284063"/>
                  </a:cubicBezTo>
                  <a:cubicBezTo>
                    <a:pt x="371042" y="282415"/>
                    <a:pt x="369391" y="277021"/>
                    <a:pt x="369391" y="271177"/>
                  </a:cubicBezTo>
                  <a:cubicBezTo>
                    <a:pt x="369391" y="240162"/>
                    <a:pt x="369391" y="208996"/>
                    <a:pt x="369391" y="177980"/>
                  </a:cubicBezTo>
                  <a:lnTo>
                    <a:pt x="369391" y="169740"/>
                  </a:lnTo>
                  <a:cubicBezTo>
                    <a:pt x="368491" y="169440"/>
                    <a:pt x="367740" y="169140"/>
                    <a:pt x="366840" y="168691"/>
                  </a:cubicBezTo>
                  <a:cubicBezTo>
                    <a:pt x="365940" y="170639"/>
                    <a:pt x="364139" y="172437"/>
                    <a:pt x="364139" y="174384"/>
                  </a:cubicBezTo>
                  <a:cubicBezTo>
                    <a:pt x="363989" y="189967"/>
                    <a:pt x="363989" y="205400"/>
                    <a:pt x="363989" y="220983"/>
                  </a:cubicBezTo>
                  <a:cubicBezTo>
                    <a:pt x="363989" y="237165"/>
                    <a:pt x="364139" y="253497"/>
                    <a:pt x="363989" y="269679"/>
                  </a:cubicBezTo>
                  <a:cubicBezTo>
                    <a:pt x="363989" y="280167"/>
                    <a:pt x="359337" y="285861"/>
                    <a:pt x="350934" y="285711"/>
                  </a:cubicBezTo>
                  <a:cubicBezTo>
                    <a:pt x="342980" y="285561"/>
                    <a:pt x="338328" y="279718"/>
                    <a:pt x="338328" y="269829"/>
                  </a:cubicBezTo>
                  <a:cubicBezTo>
                    <a:pt x="338328" y="213491"/>
                    <a:pt x="338328" y="157153"/>
                    <a:pt x="338328" y="100816"/>
                  </a:cubicBezTo>
                  <a:cubicBezTo>
                    <a:pt x="338328" y="99318"/>
                    <a:pt x="338779" y="97819"/>
                    <a:pt x="338328" y="96620"/>
                  </a:cubicBezTo>
                  <a:cubicBezTo>
                    <a:pt x="337578" y="94822"/>
                    <a:pt x="336378" y="93324"/>
                    <a:pt x="335327" y="91526"/>
                  </a:cubicBezTo>
                  <a:cubicBezTo>
                    <a:pt x="334577" y="93174"/>
                    <a:pt x="333226" y="94822"/>
                    <a:pt x="333226" y="96471"/>
                  </a:cubicBezTo>
                  <a:cubicBezTo>
                    <a:pt x="333076" y="115500"/>
                    <a:pt x="333076" y="134529"/>
                    <a:pt x="333076" y="153557"/>
                  </a:cubicBezTo>
                  <a:cubicBezTo>
                    <a:pt x="333076" y="155355"/>
                    <a:pt x="333226" y="157153"/>
                    <a:pt x="333076" y="159101"/>
                  </a:cubicBezTo>
                  <a:cubicBezTo>
                    <a:pt x="332476" y="165095"/>
                    <a:pt x="328424" y="168990"/>
                    <a:pt x="322722" y="168990"/>
                  </a:cubicBezTo>
                  <a:cubicBezTo>
                    <a:pt x="317020" y="168990"/>
                    <a:pt x="312668" y="165095"/>
                    <a:pt x="312368" y="158951"/>
                  </a:cubicBezTo>
                  <a:cubicBezTo>
                    <a:pt x="312068" y="151610"/>
                    <a:pt x="312218" y="144118"/>
                    <a:pt x="312218" y="136626"/>
                  </a:cubicBezTo>
                  <a:cubicBezTo>
                    <a:pt x="312218" y="115649"/>
                    <a:pt x="312218" y="94523"/>
                    <a:pt x="312218" y="73396"/>
                  </a:cubicBezTo>
                  <a:cubicBezTo>
                    <a:pt x="312368" y="58263"/>
                    <a:pt x="320321" y="50322"/>
                    <a:pt x="335477" y="50322"/>
                  </a:cubicBezTo>
                  <a:close/>
                  <a:moveTo>
                    <a:pt x="174447" y="50322"/>
                  </a:moveTo>
                  <a:cubicBezTo>
                    <a:pt x="195606" y="50172"/>
                    <a:pt x="216764" y="50172"/>
                    <a:pt x="237773" y="50322"/>
                  </a:cubicBezTo>
                  <a:cubicBezTo>
                    <a:pt x="251879" y="50322"/>
                    <a:pt x="259982" y="58263"/>
                    <a:pt x="259982" y="72198"/>
                  </a:cubicBezTo>
                  <a:cubicBezTo>
                    <a:pt x="260132" y="100217"/>
                    <a:pt x="260132" y="128235"/>
                    <a:pt x="259982" y="156404"/>
                  </a:cubicBezTo>
                  <a:cubicBezTo>
                    <a:pt x="259982" y="164795"/>
                    <a:pt x="256380" y="168990"/>
                    <a:pt x="249628" y="168990"/>
                  </a:cubicBezTo>
                  <a:cubicBezTo>
                    <a:pt x="243025" y="168841"/>
                    <a:pt x="239424" y="164495"/>
                    <a:pt x="239273" y="156105"/>
                  </a:cubicBezTo>
                  <a:cubicBezTo>
                    <a:pt x="239273" y="138424"/>
                    <a:pt x="239273" y="120744"/>
                    <a:pt x="239273" y="103213"/>
                  </a:cubicBezTo>
                  <a:cubicBezTo>
                    <a:pt x="239273" y="100666"/>
                    <a:pt x="239574" y="98119"/>
                    <a:pt x="239123" y="95572"/>
                  </a:cubicBezTo>
                  <a:cubicBezTo>
                    <a:pt x="238973" y="94223"/>
                    <a:pt x="237473" y="92875"/>
                    <a:pt x="236722" y="91676"/>
                  </a:cubicBezTo>
                  <a:cubicBezTo>
                    <a:pt x="235822" y="93024"/>
                    <a:pt x="234922" y="94373"/>
                    <a:pt x="234321" y="95871"/>
                  </a:cubicBezTo>
                  <a:cubicBezTo>
                    <a:pt x="234021" y="96770"/>
                    <a:pt x="234321" y="97669"/>
                    <a:pt x="234321" y="98718"/>
                  </a:cubicBezTo>
                  <a:cubicBezTo>
                    <a:pt x="234472" y="155655"/>
                    <a:pt x="234472" y="212742"/>
                    <a:pt x="234171" y="269829"/>
                  </a:cubicBezTo>
                  <a:cubicBezTo>
                    <a:pt x="234171" y="274174"/>
                    <a:pt x="232221" y="280017"/>
                    <a:pt x="229069" y="282415"/>
                  </a:cubicBezTo>
                  <a:cubicBezTo>
                    <a:pt x="225918" y="284812"/>
                    <a:pt x="219916" y="285112"/>
                    <a:pt x="215714" y="284063"/>
                  </a:cubicBezTo>
                  <a:cubicBezTo>
                    <a:pt x="210012" y="282415"/>
                    <a:pt x="208361" y="277021"/>
                    <a:pt x="208361" y="271177"/>
                  </a:cubicBezTo>
                  <a:cubicBezTo>
                    <a:pt x="208361" y="240162"/>
                    <a:pt x="208361" y="208996"/>
                    <a:pt x="208361" y="177980"/>
                  </a:cubicBezTo>
                  <a:lnTo>
                    <a:pt x="208361" y="169740"/>
                  </a:lnTo>
                  <a:cubicBezTo>
                    <a:pt x="207461" y="169440"/>
                    <a:pt x="206710" y="169140"/>
                    <a:pt x="205810" y="168691"/>
                  </a:cubicBezTo>
                  <a:cubicBezTo>
                    <a:pt x="204910" y="170639"/>
                    <a:pt x="203109" y="172437"/>
                    <a:pt x="203109" y="174384"/>
                  </a:cubicBezTo>
                  <a:cubicBezTo>
                    <a:pt x="202959" y="189967"/>
                    <a:pt x="202959" y="205400"/>
                    <a:pt x="202959" y="220983"/>
                  </a:cubicBezTo>
                  <a:cubicBezTo>
                    <a:pt x="202959" y="237165"/>
                    <a:pt x="203109" y="253497"/>
                    <a:pt x="202959" y="269679"/>
                  </a:cubicBezTo>
                  <a:cubicBezTo>
                    <a:pt x="202959" y="280167"/>
                    <a:pt x="198307" y="285861"/>
                    <a:pt x="189904" y="285711"/>
                  </a:cubicBezTo>
                  <a:cubicBezTo>
                    <a:pt x="181950" y="285561"/>
                    <a:pt x="177298" y="279718"/>
                    <a:pt x="177298" y="269829"/>
                  </a:cubicBezTo>
                  <a:cubicBezTo>
                    <a:pt x="177298" y="213491"/>
                    <a:pt x="177298" y="157153"/>
                    <a:pt x="177298" y="100816"/>
                  </a:cubicBezTo>
                  <a:cubicBezTo>
                    <a:pt x="177298" y="99318"/>
                    <a:pt x="177749" y="97819"/>
                    <a:pt x="177298" y="96620"/>
                  </a:cubicBezTo>
                  <a:cubicBezTo>
                    <a:pt x="176548" y="94822"/>
                    <a:pt x="175348" y="93174"/>
                    <a:pt x="174297" y="91526"/>
                  </a:cubicBezTo>
                  <a:cubicBezTo>
                    <a:pt x="173547" y="93174"/>
                    <a:pt x="172196" y="94822"/>
                    <a:pt x="172196" y="96471"/>
                  </a:cubicBezTo>
                  <a:cubicBezTo>
                    <a:pt x="172046" y="115500"/>
                    <a:pt x="172046" y="134529"/>
                    <a:pt x="172046" y="153557"/>
                  </a:cubicBezTo>
                  <a:cubicBezTo>
                    <a:pt x="172046" y="155355"/>
                    <a:pt x="172196" y="157153"/>
                    <a:pt x="172046" y="159101"/>
                  </a:cubicBezTo>
                  <a:cubicBezTo>
                    <a:pt x="171446" y="165095"/>
                    <a:pt x="167394" y="168990"/>
                    <a:pt x="161542" y="168990"/>
                  </a:cubicBezTo>
                  <a:cubicBezTo>
                    <a:pt x="155990" y="168990"/>
                    <a:pt x="151638" y="165095"/>
                    <a:pt x="151338" y="158951"/>
                  </a:cubicBezTo>
                  <a:cubicBezTo>
                    <a:pt x="151038" y="151610"/>
                    <a:pt x="151188" y="144118"/>
                    <a:pt x="151188" y="136626"/>
                  </a:cubicBezTo>
                  <a:cubicBezTo>
                    <a:pt x="151188" y="115649"/>
                    <a:pt x="151188" y="94523"/>
                    <a:pt x="151188" y="73396"/>
                  </a:cubicBezTo>
                  <a:cubicBezTo>
                    <a:pt x="151338" y="58263"/>
                    <a:pt x="159291" y="50322"/>
                    <a:pt x="174447" y="50322"/>
                  </a:cubicBezTo>
                  <a:close/>
                  <a:moveTo>
                    <a:pt x="23296" y="50322"/>
                  </a:moveTo>
                  <a:cubicBezTo>
                    <a:pt x="44455" y="50172"/>
                    <a:pt x="65613" y="50172"/>
                    <a:pt x="86772" y="50322"/>
                  </a:cubicBezTo>
                  <a:cubicBezTo>
                    <a:pt x="100728" y="50322"/>
                    <a:pt x="108831" y="58263"/>
                    <a:pt x="108831" y="72198"/>
                  </a:cubicBezTo>
                  <a:cubicBezTo>
                    <a:pt x="108981" y="100217"/>
                    <a:pt x="108981" y="128235"/>
                    <a:pt x="108831" y="156404"/>
                  </a:cubicBezTo>
                  <a:cubicBezTo>
                    <a:pt x="108831" y="164795"/>
                    <a:pt x="105229" y="168990"/>
                    <a:pt x="98477" y="168990"/>
                  </a:cubicBezTo>
                  <a:cubicBezTo>
                    <a:pt x="91874" y="168841"/>
                    <a:pt x="88273" y="164495"/>
                    <a:pt x="88273" y="156105"/>
                  </a:cubicBezTo>
                  <a:cubicBezTo>
                    <a:pt x="88122" y="138424"/>
                    <a:pt x="88122" y="120744"/>
                    <a:pt x="88273" y="103213"/>
                  </a:cubicBezTo>
                  <a:cubicBezTo>
                    <a:pt x="88273" y="100666"/>
                    <a:pt x="88423" y="98119"/>
                    <a:pt x="87972" y="95572"/>
                  </a:cubicBezTo>
                  <a:cubicBezTo>
                    <a:pt x="87822" y="94223"/>
                    <a:pt x="86472" y="92875"/>
                    <a:pt x="85571" y="91676"/>
                  </a:cubicBezTo>
                  <a:cubicBezTo>
                    <a:pt x="84671" y="93024"/>
                    <a:pt x="83771" y="94373"/>
                    <a:pt x="83170" y="95871"/>
                  </a:cubicBezTo>
                  <a:cubicBezTo>
                    <a:pt x="82870" y="96770"/>
                    <a:pt x="83321" y="97669"/>
                    <a:pt x="83321" y="98718"/>
                  </a:cubicBezTo>
                  <a:cubicBezTo>
                    <a:pt x="83321" y="155655"/>
                    <a:pt x="83471" y="212742"/>
                    <a:pt x="83020" y="269829"/>
                  </a:cubicBezTo>
                  <a:cubicBezTo>
                    <a:pt x="83020" y="274174"/>
                    <a:pt x="81070" y="280017"/>
                    <a:pt x="77918" y="282415"/>
                  </a:cubicBezTo>
                  <a:cubicBezTo>
                    <a:pt x="74767" y="284812"/>
                    <a:pt x="68765" y="285112"/>
                    <a:pt x="64563" y="284063"/>
                  </a:cubicBezTo>
                  <a:cubicBezTo>
                    <a:pt x="58861" y="282415"/>
                    <a:pt x="57210" y="277021"/>
                    <a:pt x="57210" y="271177"/>
                  </a:cubicBezTo>
                  <a:cubicBezTo>
                    <a:pt x="57210" y="240012"/>
                    <a:pt x="57210" y="208996"/>
                    <a:pt x="57210" y="177980"/>
                  </a:cubicBezTo>
                  <a:lnTo>
                    <a:pt x="57210" y="169740"/>
                  </a:lnTo>
                  <a:cubicBezTo>
                    <a:pt x="56310" y="169440"/>
                    <a:pt x="55559" y="169140"/>
                    <a:pt x="54659" y="168691"/>
                  </a:cubicBezTo>
                  <a:cubicBezTo>
                    <a:pt x="53759" y="170639"/>
                    <a:pt x="51958" y="172437"/>
                    <a:pt x="51958" y="174384"/>
                  </a:cubicBezTo>
                  <a:cubicBezTo>
                    <a:pt x="51808" y="189967"/>
                    <a:pt x="51808" y="205400"/>
                    <a:pt x="51808" y="220983"/>
                  </a:cubicBezTo>
                  <a:cubicBezTo>
                    <a:pt x="51808" y="237165"/>
                    <a:pt x="51958" y="253497"/>
                    <a:pt x="51808" y="269679"/>
                  </a:cubicBezTo>
                  <a:cubicBezTo>
                    <a:pt x="51808" y="280167"/>
                    <a:pt x="47156" y="285861"/>
                    <a:pt x="38753" y="285711"/>
                  </a:cubicBezTo>
                  <a:cubicBezTo>
                    <a:pt x="30799" y="285561"/>
                    <a:pt x="26298" y="279718"/>
                    <a:pt x="26298" y="269829"/>
                  </a:cubicBezTo>
                  <a:cubicBezTo>
                    <a:pt x="26147" y="213491"/>
                    <a:pt x="26298" y="157153"/>
                    <a:pt x="26298" y="100816"/>
                  </a:cubicBezTo>
                  <a:cubicBezTo>
                    <a:pt x="26298" y="99318"/>
                    <a:pt x="26598" y="97819"/>
                    <a:pt x="26147" y="96620"/>
                  </a:cubicBezTo>
                  <a:cubicBezTo>
                    <a:pt x="25397" y="94822"/>
                    <a:pt x="24197" y="93324"/>
                    <a:pt x="23146" y="91526"/>
                  </a:cubicBezTo>
                  <a:cubicBezTo>
                    <a:pt x="22396" y="93174"/>
                    <a:pt x="21045" y="94822"/>
                    <a:pt x="21045" y="96471"/>
                  </a:cubicBezTo>
                  <a:cubicBezTo>
                    <a:pt x="20895" y="115500"/>
                    <a:pt x="20895" y="134529"/>
                    <a:pt x="20895" y="153557"/>
                  </a:cubicBezTo>
                  <a:cubicBezTo>
                    <a:pt x="20895" y="155355"/>
                    <a:pt x="21045" y="157153"/>
                    <a:pt x="20895" y="159101"/>
                  </a:cubicBezTo>
                  <a:cubicBezTo>
                    <a:pt x="20295" y="165095"/>
                    <a:pt x="16243" y="168990"/>
                    <a:pt x="10541" y="168990"/>
                  </a:cubicBezTo>
                  <a:cubicBezTo>
                    <a:pt x="4839" y="168990"/>
                    <a:pt x="487" y="165095"/>
                    <a:pt x="187" y="158951"/>
                  </a:cubicBezTo>
                  <a:cubicBezTo>
                    <a:pt x="-113" y="151610"/>
                    <a:pt x="37" y="144118"/>
                    <a:pt x="37" y="136776"/>
                  </a:cubicBezTo>
                  <a:cubicBezTo>
                    <a:pt x="37" y="115649"/>
                    <a:pt x="37" y="94523"/>
                    <a:pt x="37" y="73396"/>
                  </a:cubicBezTo>
                  <a:cubicBezTo>
                    <a:pt x="187" y="58263"/>
                    <a:pt x="8140" y="50322"/>
                    <a:pt x="23296" y="50322"/>
                  </a:cubicBezTo>
                  <a:close/>
                  <a:moveTo>
                    <a:pt x="517951" y="0"/>
                  </a:moveTo>
                  <a:cubicBezTo>
                    <a:pt x="529352" y="0"/>
                    <a:pt x="538653" y="9291"/>
                    <a:pt x="538503" y="20830"/>
                  </a:cubicBezTo>
                  <a:cubicBezTo>
                    <a:pt x="538503" y="32369"/>
                    <a:pt x="529352" y="41210"/>
                    <a:pt x="517501" y="41060"/>
                  </a:cubicBezTo>
                  <a:cubicBezTo>
                    <a:pt x="506250" y="40910"/>
                    <a:pt x="497099" y="31769"/>
                    <a:pt x="497099" y="20680"/>
                  </a:cubicBezTo>
                  <a:cubicBezTo>
                    <a:pt x="496949" y="9291"/>
                    <a:pt x="506400" y="0"/>
                    <a:pt x="517951" y="0"/>
                  </a:cubicBezTo>
                  <a:close/>
                  <a:moveTo>
                    <a:pt x="366836" y="0"/>
                  </a:moveTo>
                  <a:cubicBezTo>
                    <a:pt x="378406" y="0"/>
                    <a:pt x="387573" y="9291"/>
                    <a:pt x="387423" y="20830"/>
                  </a:cubicBezTo>
                  <a:cubicBezTo>
                    <a:pt x="387423" y="32369"/>
                    <a:pt x="378256" y="41210"/>
                    <a:pt x="366385" y="41060"/>
                  </a:cubicBezTo>
                  <a:cubicBezTo>
                    <a:pt x="355115" y="41060"/>
                    <a:pt x="345948" y="31769"/>
                    <a:pt x="345948" y="20680"/>
                  </a:cubicBezTo>
                  <a:cubicBezTo>
                    <a:pt x="345798" y="9291"/>
                    <a:pt x="355265" y="0"/>
                    <a:pt x="366836" y="0"/>
                  </a:cubicBezTo>
                  <a:close/>
                  <a:moveTo>
                    <a:pt x="205806" y="0"/>
                  </a:moveTo>
                  <a:cubicBezTo>
                    <a:pt x="217376" y="0"/>
                    <a:pt x="226543" y="9291"/>
                    <a:pt x="226393" y="20830"/>
                  </a:cubicBezTo>
                  <a:cubicBezTo>
                    <a:pt x="226393" y="32369"/>
                    <a:pt x="217226" y="41210"/>
                    <a:pt x="205355" y="41060"/>
                  </a:cubicBezTo>
                  <a:cubicBezTo>
                    <a:pt x="194085" y="41060"/>
                    <a:pt x="184918" y="31769"/>
                    <a:pt x="184918" y="20680"/>
                  </a:cubicBezTo>
                  <a:cubicBezTo>
                    <a:pt x="184768" y="9291"/>
                    <a:pt x="194235" y="0"/>
                    <a:pt x="205806" y="0"/>
                  </a:cubicBezTo>
                  <a:close/>
                  <a:moveTo>
                    <a:pt x="54690" y="0"/>
                  </a:moveTo>
                  <a:cubicBezTo>
                    <a:pt x="66241" y="0"/>
                    <a:pt x="75392" y="9291"/>
                    <a:pt x="75242" y="20830"/>
                  </a:cubicBezTo>
                  <a:cubicBezTo>
                    <a:pt x="75242" y="32369"/>
                    <a:pt x="66091" y="41210"/>
                    <a:pt x="54240" y="41060"/>
                  </a:cubicBezTo>
                  <a:cubicBezTo>
                    <a:pt x="43139" y="41060"/>
                    <a:pt x="33838" y="31769"/>
                    <a:pt x="33838" y="20680"/>
                  </a:cubicBezTo>
                  <a:cubicBezTo>
                    <a:pt x="33688" y="9291"/>
                    <a:pt x="43139" y="0"/>
                    <a:pt x="54690" y="0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10B236D8-0CFF-4F32-8510-08A650D3EA6B}"/>
                </a:ext>
              </a:extLst>
            </p:cNvPr>
            <p:cNvCxnSpPr>
              <a:cxnSpLocks/>
            </p:cNvCxnSpPr>
            <p:nvPr/>
          </p:nvCxnSpPr>
          <p:spPr>
            <a:xfrm>
              <a:off x="4771706" y="2728929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8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48BEED-24C1-4D9A-8B84-54196EA6E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7" y="2308451"/>
            <a:ext cx="2624515" cy="30631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9985A8-6607-495E-8E53-FC644B185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05" y="4986963"/>
            <a:ext cx="2311246" cy="885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1DBA23-CC03-4B86-8AAF-1C549718B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50" y="4986963"/>
            <a:ext cx="2311246" cy="88547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B5F9C2F-F7D1-4425-A819-746227DDDBBB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B6D0544-5638-4352-8E15-2151B85B8E6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3D0B89D-7913-410A-A7A9-0EB135E124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B480438-1EAB-40DE-9A2F-2EE7A1F809C8}"/>
              </a:ext>
            </a:extLst>
          </p:cNvPr>
          <p:cNvSpPr txBox="1"/>
          <p:nvPr/>
        </p:nvSpPr>
        <p:spPr>
          <a:xfrm>
            <a:off x="4970655" y="507155"/>
            <a:ext cx="25436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2" name="PA_矩形 16">
            <a:extLst>
              <a:ext uri="{FF2B5EF4-FFF2-40B4-BE49-F238E27FC236}">
                <a16:creationId xmlns:a16="http://schemas.microsoft.com/office/drawing/2014/main" id="{42942D65-07D0-4640-BBED-F177D37CBC5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1611DE5-54D7-40F3-8875-AAEC2B467017}"/>
              </a:ext>
            </a:extLst>
          </p:cNvPr>
          <p:cNvGrpSpPr/>
          <p:nvPr/>
        </p:nvGrpSpPr>
        <p:grpSpPr>
          <a:xfrm>
            <a:off x="8191634" y="2284421"/>
            <a:ext cx="2616985" cy="1101391"/>
            <a:chOff x="6257125" y="2090730"/>
            <a:chExt cx="2616985" cy="110139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EA1BE7-65D1-4C06-971D-900984D03B01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85351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90B346B-CD41-455D-A389-B91EE322B26A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2616985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18385EA-FDB3-43D5-8E9E-91F57CBCD5CE}"/>
              </a:ext>
            </a:extLst>
          </p:cNvPr>
          <p:cNvGrpSpPr/>
          <p:nvPr/>
        </p:nvGrpSpPr>
        <p:grpSpPr>
          <a:xfrm>
            <a:off x="8191633" y="4503686"/>
            <a:ext cx="2616986" cy="1101391"/>
            <a:chOff x="6257124" y="2090730"/>
            <a:chExt cx="2616986" cy="110139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A54D853-01D2-4B18-B6B7-148A93BA8653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185351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4959697-F5DB-4CCB-A230-F8EC1CCBE576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2616985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9E56B41-D2DD-4B04-91A1-3909BE3AEB6B}"/>
              </a:ext>
            </a:extLst>
          </p:cNvPr>
          <p:cNvGrpSpPr/>
          <p:nvPr/>
        </p:nvGrpSpPr>
        <p:grpSpPr>
          <a:xfrm>
            <a:off x="1383381" y="2284421"/>
            <a:ext cx="2616985" cy="1101391"/>
            <a:chOff x="6257125" y="2090730"/>
            <a:chExt cx="2616985" cy="110139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E1E62B9-4B90-4B8B-8B0D-A3630AD7AE77}"/>
                </a:ext>
              </a:extLst>
            </p:cNvPr>
            <p:cNvSpPr txBox="1"/>
            <p:nvPr/>
          </p:nvSpPr>
          <p:spPr bwMode="auto">
            <a:xfrm>
              <a:off x="7206127" y="2090730"/>
              <a:ext cx="166798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7F1F485-31B0-436D-83EA-B9753B2CBE5E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2616985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28EFE6-3E4C-472D-9BDC-E4B4FADF102F}"/>
              </a:ext>
            </a:extLst>
          </p:cNvPr>
          <p:cNvGrpSpPr/>
          <p:nvPr/>
        </p:nvGrpSpPr>
        <p:grpSpPr>
          <a:xfrm>
            <a:off x="1383381" y="4503686"/>
            <a:ext cx="2616985" cy="1101391"/>
            <a:chOff x="6257125" y="2090730"/>
            <a:chExt cx="2616985" cy="110139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ED112E0-1577-4443-AB5D-2D31FAC2B864}"/>
                </a:ext>
              </a:extLst>
            </p:cNvPr>
            <p:cNvSpPr txBox="1"/>
            <p:nvPr/>
          </p:nvSpPr>
          <p:spPr bwMode="auto">
            <a:xfrm>
              <a:off x="7206127" y="2090730"/>
              <a:ext cx="166798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63E1E2C-B764-4699-B7B7-0D39BD8D3452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2616985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04453 4.07407E-6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4453 2.96296E-6 " pathEditMode="relative" rAng="0" ptsTypes="AA">
                                      <p:cBhvr>
                                        <p:cTn id="27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4518 4.07407E-6 " pathEditMode="relative" rAng="0" ptsTypes="AA">
                                      <p:cBhvr>
                                        <p:cTn id="32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4765 2.96296E-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EA596E2-347D-4945-BA15-039124D79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3835205"/>
            <a:ext cx="11258550" cy="121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7E4AF4-BB1F-4F26-BA19-B7B9285D1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4942327"/>
            <a:ext cx="10153650" cy="1919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F8DC6-B7F6-48FC-BD66-DCCDB8A8BB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79" y="4950314"/>
            <a:ext cx="482182" cy="395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4055C6-8033-41C0-8684-B1EA67C87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59" y="703078"/>
            <a:ext cx="1975866" cy="600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E9DA0-60B2-4301-B1F6-F3E9DE719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46432"/>
            <a:ext cx="3689805" cy="508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A4B31E-0EC3-4F1C-9C75-E9EA149DDF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039414"/>
            <a:ext cx="893319" cy="5561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4DD243-FD8A-46EB-A67C-0E96782C22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55" y="5454295"/>
            <a:ext cx="5844894" cy="3857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BC820C-1ED2-41EF-BAA3-CB60707B49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49" y="5359294"/>
            <a:ext cx="1201510" cy="4603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8BC47F-D7B7-42AA-B592-38C3A9109CF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25" y="4664529"/>
            <a:ext cx="1352674" cy="92922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8A39F54-4A39-49F2-ABD6-F076178624EB}"/>
              </a:ext>
            </a:extLst>
          </p:cNvPr>
          <p:cNvSpPr txBox="1"/>
          <p:nvPr/>
        </p:nvSpPr>
        <p:spPr>
          <a:xfrm>
            <a:off x="4532836" y="1977425"/>
            <a:ext cx="3126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4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46E584-5726-47C7-B966-A6BD1D682555}"/>
              </a:ext>
            </a:extLst>
          </p:cNvPr>
          <p:cNvGrpSpPr/>
          <p:nvPr/>
        </p:nvGrpSpPr>
        <p:grpSpPr>
          <a:xfrm>
            <a:off x="3238938" y="1220439"/>
            <a:ext cx="5714124" cy="707886"/>
            <a:chOff x="3443677" y="1255084"/>
            <a:chExt cx="6342128" cy="78568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B658894-3B1D-4CBD-9B8A-0E08D1782E7D}"/>
                </a:ext>
              </a:extLst>
            </p:cNvPr>
            <p:cNvGrpSpPr/>
            <p:nvPr/>
          </p:nvGrpSpPr>
          <p:grpSpPr>
            <a:xfrm>
              <a:off x="3443677" y="1577311"/>
              <a:ext cx="6342128" cy="6095"/>
              <a:chOff x="0" y="1063983"/>
              <a:chExt cx="11364373" cy="6095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E7A88C1-447F-4FC5-807F-2255729E6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063983"/>
                <a:ext cx="3547936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FDB2D0-10A4-441F-8780-BEE790F62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6439" y="1070078"/>
                <a:ext cx="35479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23099FC-AA63-4DE5-83CF-BDC2C7CDD98D}"/>
                </a:ext>
              </a:extLst>
            </p:cNvPr>
            <p:cNvSpPr txBox="1"/>
            <p:nvPr/>
          </p:nvSpPr>
          <p:spPr>
            <a:xfrm>
              <a:off x="5601280" y="1255084"/>
              <a:ext cx="2026922" cy="785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4000" dirty="0">
                  <a:solidFill>
                    <a:srgbClr val="F6E9D3"/>
                  </a:solidFill>
                  <a:cs typeface="+mn-ea"/>
                  <a:sym typeface="+mn-lt"/>
                </a:rPr>
                <a:t>PART4</a:t>
              </a:r>
              <a:endParaRPr lang="zh-CN" altLang="en-US" sz="4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PA_矩形 16">
            <a:extLst>
              <a:ext uri="{FF2B5EF4-FFF2-40B4-BE49-F238E27FC236}">
                <a16:creationId xmlns:a16="http://schemas.microsoft.com/office/drawing/2014/main" id="{6839E8EB-3314-4168-A9F0-E43F347324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62300" y="2848832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and copyrights</a:t>
            </a:r>
          </a:p>
        </p:txBody>
      </p:sp>
    </p:spTree>
    <p:extLst>
      <p:ext uri="{BB962C8B-B14F-4D97-AF65-F5344CB8AC3E}">
        <p14:creationId xmlns:p14="http://schemas.microsoft.com/office/powerpoint/2010/main" val="14505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199759-FD7E-4EC0-BFF9-CB5478003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26" y="2526670"/>
            <a:ext cx="950645" cy="736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43246E-E435-475C-9A0D-455B3EA22D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80"/>
          <a:stretch/>
        </p:blipFill>
        <p:spPr>
          <a:xfrm>
            <a:off x="8461829" y="2130935"/>
            <a:ext cx="3730171" cy="31127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A44504A-DBDF-4164-82BB-ADA35AC446F5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C976E9B-97D4-40AD-A629-95D7F8C681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C8134CB-DF4B-4EF0-9FBD-A22218A96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47A8627-2FC0-48A6-BD86-0D8A5E4C3C49}"/>
              </a:ext>
            </a:extLst>
          </p:cNvPr>
          <p:cNvSpPr txBox="1"/>
          <p:nvPr/>
        </p:nvSpPr>
        <p:spPr>
          <a:xfrm>
            <a:off x="4879471" y="513835"/>
            <a:ext cx="243572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1" name="PA_矩形 16">
            <a:extLst>
              <a:ext uri="{FF2B5EF4-FFF2-40B4-BE49-F238E27FC236}">
                <a16:creationId xmlns:a16="http://schemas.microsoft.com/office/drawing/2014/main" id="{03FA265E-BC91-49CA-AA01-02B3F5813B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AA88E93-79B6-432F-9737-1EB1690B0AAA}"/>
              </a:ext>
            </a:extLst>
          </p:cNvPr>
          <p:cNvGrpSpPr/>
          <p:nvPr/>
        </p:nvGrpSpPr>
        <p:grpSpPr>
          <a:xfrm>
            <a:off x="1905000" y="3910486"/>
            <a:ext cx="2926714" cy="1693211"/>
            <a:chOff x="1905000" y="3910486"/>
            <a:chExt cx="2926714" cy="169321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8B628C3-BCBB-4CCC-A408-859CDF5F8575}"/>
                </a:ext>
              </a:extLst>
            </p:cNvPr>
            <p:cNvSpPr txBox="1"/>
            <p:nvPr/>
          </p:nvSpPr>
          <p:spPr bwMode="auto">
            <a:xfrm>
              <a:off x="2544417" y="4779305"/>
              <a:ext cx="1452982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4DE25DE-837C-43C9-9FEE-7FD25E1A37D3}"/>
                </a:ext>
              </a:extLst>
            </p:cNvPr>
            <p:cNvSpPr txBox="1"/>
            <p:nvPr/>
          </p:nvSpPr>
          <p:spPr bwMode="auto">
            <a:xfrm>
              <a:off x="1905000" y="5142032"/>
              <a:ext cx="292671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2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  <p:sp>
          <p:nvSpPr>
            <p:cNvPr id="21" name="Oval 2">
              <a:extLst>
                <a:ext uri="{FF2B5EF4-FFF2-40B4-BE49-F238E27FC236}">
                  <a16:creationId xmlns:a16="http://schemas.microsoft.com/office/drawing/2014/main" id="{DAAEF575-CD1A-46E7-A382-DB4A13D693DB}"/>
                </a:ext>
              </a:extLst>
            </p:cNvPr>
            <p:cNvSpPr/>
            <p:nvPr/>
          </p:nvSpPr>
          <p:spPr>
            <a:xfrm>
              <a:off x="3171506" y="3910486"/>
              <a:ext cx="393700" cy="357112"/>
            </a:xfrm>
            <a:custGeom>
              <a:avLst/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981D788-2618-43A9-AE52-8D4B9BF48195}"/>
                </a:ext>
              </a:extLst>
            </p:cNvPr>
            <p:cNvCxnSpPr>
              <a:cxnSpLocks/>
            </p:cNvCxnSpPr>
            <p:nvPr/>
          </p:nvCxnSpPr>
          <p:spPr>
            <a:xfrm>
              <a:off x="3171506" y="4559936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7D05F93-D359-45C3-B150-6ABF6368E7D4}"/>
              </a:ext>
            </a:extLst>
          </p:cNvPr>
          <p:cNvGrpSpPr/>
          <p:nvPr/>
        </p:nvGrpSpPr>
        <p:grpSpPr>
          <a:xfrm>
            <a:off x="5425870" y="3892192"/>
            <a:ext cx="2926714" cy="1711505"/>
            <a:chOff x="5425870" y="3892192"/>
            <a:chExt cx="2926714" cy="171150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9CFD901-BFC1-413E-B4C7-19A0BB957C67}"/>
                </a:ext>
              </a:extLst>
            </p:cNvPr>
            <p:cNvSpPr txBox="1"/>
            <p:nvPr/>
          </p:nvSpPr>
          <p:spPr bwMode="auto">
            <a:xfrm>
              <a:off x="6022249" y="4779305"/>
              <a:ext cx="1751703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6F64E7-CE1B-4698-A7DB-062E8EED80A7}"/>
                </a:ext>
              </a:extLst>
            </p:cNvPr>
            <p:cNvSpPr txBox="1"/>
            <p:nvPr/>
          </p:nvSpPr>
          <p:spPr bwMode="auto">
            <a:xfrm>
              <a:off x="5425870" y="5142032"/>
              <a:ext cx="292671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2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D03923D2-CF54-47B4-A571-531C704B4176}"/>
                </a:ext>
              </a:extLst>
            </p:cNvPr>
            <p:cNvSpPr/>
            <p:nvPr/>
          </p:nvSpPr>
          <p:spPr>
            <a:xfrm>
              <a:off x="6708055" y="3892192"/>
              <a:ext cx="362342" cy="393700"/>
            </a:xfrm>
            <a:custGeom>
              <a:avLst/>
              <a:gdLst>
                <a:gd name="connsiteX0" fmla="*/ 400482 w 560086"/>
                <a:gd name="connsiteY0" fmla="*/ 203934 h 608556"/>
                <a:gd name="connsiteX1" fmla="*/ 431714 w 560086"/>
                <a:gd name="connsiteY1" fmla="*/ 235122 h 608556"/>
                <a:gd name="connsiteX2" fmla="*/ 254767 w 560086"/>
                <a:gd name="connsiteY2" fmla="*/ 411820 h 608556"/>
                <a:gd name="connsiteX3" fmla="*/ 157356 w 560086"/>
                <a:gd name="connsiteY3" fmla="*/ 314596 h 608556"/>
                <a:gd name="connsiteX4" fmla="*/ 173022 w 560086"/>
                <a:gd name="connsiteY4" fmla="*/ 299002 h 608556"/>
                <a:gd name="connsiteX5" fmla="*/ 188638 w 560086"/>
                <a:gd name="connsiteY5" fmla="*/ 283408 h 608556"/>
                <a:gd name="connsiteX6" fmla="*/ 196521 w 560086"/>
                <a:gd name="connsiteY6" fmla="*/ 291280 h 608556"/>
                <a:gd name="connsiteX7" fmla="*/ 254767 w 560086"/>
                <a:gd name="connsiteY7" fmla="*/ 349444 h 608556"/>
                <a:gd name="connsiteX8" fmla="*/ 369652 w 560086"/>
                <a:gd name="connsiteY8" fmla="*/ 234721 h 608556"/>
                <a:gd name="connsiteX9" fmla="*/ 280059 w 560086"/>
                <a:gd name="connsiteY9" fmla="*/ 56759 h 608556"/>
                <a:gd name="connsiteX10" fmla="*/ 217645 w 560086"/>
                <a:gd name="connsiteY10" fmla="*/ 96069 h 608556"/>
                <a:gd name="connsiteX11" fmla="*/ 132685 w 560086"/>
                <a:gd name="connsiteY11" fmla="*/ 133675 h 608556"/>
                <a:gd name="connsiteX12" fmla="*/ 44412 w 560086"/>
                <a:gd name="connsiteY12" fmla="*/ 155486 h 608556"/>
                <a:gd name="connsiteX13" fmla="*/ 70874 w 560086"/>
                <a:gd name="connsiteY13" fmla="*/ 306259 h 608556"/>
                <a:gd name="connsiteX14" fmla="*/ 143330 w 560086"/>
                <a:gd name="connsiteY14" fmla="*/ 446752 h 608556"/>
                <a:gd name="connsiteX15" fmla="*/ 280059 w 560086"/>
                <a:gd name="connsiteY15" fmla="*/ 559519 h 608556"/>
                <a:gd name="connsiteX16" fmla="*/ 417290 w 560086"/>
                <a:gd name="connsiteY16" fmla="*/ 446101 h 608556"/>
                <a:gd name="connsiteX17" fmla="*/ 489646 w 560086"/>
                <a:gd name="connsiteY17" fmla="*/ 304855 h 608556"/>
                <a:gd name="connsiteX18" fmla="*/ 515656 w 560086"/>
                <a:gd name="connsiteY18" fmla="*/ 155486 h 608556"/>
                <a:gd name="connsiteX19" fmla="*/ 427383 w 560086"/>
                <a:gd name="connsiteY19" fmla="*/ 133675 h 608556"/>
                <a:gd name="connsiteX20" fmla="*/ 342423 w 560086"/>
                <a:gd name="connsiteY20" fmla="*/ 96069 h 608556"/>
                <a:gd name="connsiteX21" fmla="*/ 280059 w 560086"/>
                <a:gd name="connsiteY21" fmla="*/ 56759 h 608556"/>
                <a:gd name="connsiteX22" fmla="*/ 280059 w 560086"/>
                <a:gd name="connsiteY22" fmla="*/ 0 h 608556"/>
                <a:gd name="connsiteX23" fmla="*/ 294319 w 560086"/>
                <a:gd name="connsiteY23" fmla="*/ 12034 h 608556"/>
                <a:gd name="connsiteX24" fmla="*/ 364567 w 560086"/>
                <a:gd name="connsiteY24" fmla="*/ 57862 h 608556"/>
                <a:gd name="connsiteX25" fmla="*/ 540110 w 560086"/>
                <a:gd name="connsiteY25" fmla="*/ 114070 h 608556"/>
                <a:gd name="connsiteX26" fmla="*/ 559140 w 560086"/>
                <a:gd name="connsiteY26" fmla="*/ 116025 h 608556"/>
                <a:gd name="connsiteX27" fmla="*/ 559944 w 560086"/>
                <a:gd name="connsiteY27" fmla="*/ 135079 h 608556"/>
                <a:gd name="connsiteX28" fmla="*/ 531774 w 560086"/>
                <a:gd name="connsiteY28" fmla="*/ 318242 h 608556"/>
                <a:gd name="connsiteX29" fmla="*/ 452338 w 560086"/>
                <a:gd name="connsiteY29" fmla="*/ 472926 h 608556"/>
                <a:gd name="connsiteX30" fmla="*/ 289549 w 560086"/>
                <a:gd name="connsiteY30" fmla="*/ 604043 h 608556"/>
                <a:gd name="connsiteX31" fmla="*/ 280059 w 560086"/>
                <a:gd name="connsiteY31" fmla="*/ 608556 h 608556"/>
                <a:gd name="connsiteX32" fmla="*/ 270519 w 560086"/>
                <a:gd name="connsiteY32" fmla="*/ 604043 h 608556"/>
                <a:gd name="connsiteX33" fmla="*/ 107730 w 560086"/>
                <a:gd name="connsiteY33" fmla="*/ 472926 h 608556"/>
                <a:gd name="connsiteX34" fmla="*/ 28294 w 560086"/>
                <a:gd name="connsiteY34" fmla="*/ 318242 h 608556"/>
                <a:gd name="connsiteX35" fmla="*/ 124 w 560086"/>
                <a:gd name="connsiteY35" fmla="*/ 135079 h 608556"/>
                <a:gd name="connsiteX36" fmla="*/ 978 w 560086"/>
                <a:gd name="connsiteY36" fmla="*/ 116025 h 608556"/>
                <a:gd name="connsiteX37" fmla="*/ 19958 w 560086"/>
                <a:gd name="connsiteY37" fmla="*/ 114070 h 608556"/>
                <a:gd name="connsiteX38" fmla="*/ 195501 w 560086"/>
                <a:gd name="connsiteY38" fmla="*/ 57862 h 608556"/>
                <a:gd name="connsiteX39" fmla="*/ 265799 w 560086"/>
                <a:gd name="connsiteY39" fmla="*/ 12034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60086" h="608556">
                  <a:moveTo>
                    <a:pt x="400482" y="203934"/>
                  </a:moveTo>
                  <a:lnTo>
                    <a:pt x="431714" y="235122"/>
                  </a:lnTo>
                  <a:lnTo>
                    <a:pt x="254767" y="411820"/>
                  </a:lnTo>
                  <a:lnTo>
                    <a:pt x="157356" y="314596"/>
                  </a:lnTo>
                  <a:lnTo>
                    <a:pt x="173022" y="299002"/>
                  </a:lnTo>
                  <a:lnTo>
                    <a:pt x="188638" y="283408"/>
                  </a:lnTo>
                  <a:lnTo>
                    <a:pt x="196521" y="291280"/>
                  </a:lnTo>
                  <a:lnTo>
                    <a:pt x="254767" y="349444"/>
                  </a:lnTo>
                  <a:lnTo>
                    <a:pt x="369652" y="234721"/>
                  </a:lnTo>
                  <a:close/>
                  <a:moveTo>
                    <a:pt x="280059" y="56759"/>
                  </a:moveTo>
                  <a:cubicBezTo>
                    <a:pt x="267054" y="66286"/>
                    <a:pt x="245714" y="80827"/>
                    <a:pt x="217645" y="96069"/>
                  </a:cubicBezTo>
                  <a:cubicBezTo>
                    <a:pt x="189978" y="111111"/>
                    <a:pt x="161407" y="123747"/>
                    <a:pt x="132685" y="133675"/>
                  </a:cubicBezTo>
                  <a:cubicBezTo>
                    <a:pt x="103311" y="143803"/>
                    <a:pt x="73736" y="151124"/>
                    <a:pt x="44412" y="155486"/>
                  </a:cubicBezTo>
                  <a:cubicBezTo>
                    <a:pt x="45366" y="183815"/>
                    <a:pt x="50036" y="241527"/>
                    <a:pt x="70874" y="306259"/>
                  </a:cubicBezTo>
                  <a:cubicBezTo>
                    <a:pt x="87896" y="359207"/>
                    <a:pt x="112249" y="406490"/>
                    <a:pt x="143330" y="446752"/>
                  </a:cubicBezTo>
                  <a:cubicBezTo>
                    <a:pt x="179785" y="494085"/>
                    <a:pt x="225729" y="531991"/>
                    <a:pt x="280059" y="559519"/>
                  </a:cubicBezTo>
                  <a:cubicBezTo>
                    <a:pt x="334590" y="531841"/>
                    <a:pt x="380735" y="493734"/>
                    <a:pt x="417290" y="446101"/>
                  </a:cubicBezTo>
                  <a:cubicBezTo>
                    <a:pt x="448371" y="405587"/>
                    <a:pt x="472725" y="358054"/>
                    <a:pt x="489646" y="304855"/>
                  </a:cubicBezTo>
                  <a:cubicBezTo>
                    <a:pt x="510183" y="240424"/>
                    <a:pt x="514752" y="183514"/>
                    <a:pt x="515656" y="155486"/>
                  </a:cubicBezTo>
                  <a:cubicBezTo>
                    <a:pt x="486382" y="151124"/>
                    <a:pt x="456757" y="143803"/>
                    <a:pt x="427383" y="133675"/>
                  </a:cubicBezTo>
                  <a:cubicBezTo>
                    <a:pt x="398661" y="123747"/>
                    <a:pt x="370090" y="111111"/>
                    <a:pt x="342423" y="96069"/>
                  </a:cubicBezTo>
                  <a:cubicBezTo>
                    <a:pt x="314354" y="80827"/>
                    <a:pt x="293014" y="66286"/>
                    <a:pt x="280059" y="56759"/>
                  </a:cubicBezTo>
                  <a:close/>
                  <a:moveTo>
                    <a:pt x="280059" y="0"/>
                  </a:moveTo>
                  <a:lnTo>
                    <a:pt x="294319" y="12034"/>
                  </a:lnTo>
                  <a:cubicBezTo>
                    <a:pt x="294571" y="12234"/>
                    <a:pt x="320982" y="34346"/>
                    <a:pt x="364567" y="57862"/>
                  </a:cubicBezTo>
                  <a:cubicBezTo>
                    <a:pt x="404335" y="79373"/>
                    <a:pt x="467101" y="106599"/>
                    <a:pt x="540110" y="114070"/>
                  </a:cubicBezTo>
                  <a:lnTo>
                    <a:pt x="559140" y="116025"/>
                  </a:lnTo>
                  <a:lnTo>
                    <a:pt x="559944" y="135079"/>
                  </a:lnTo>
                  <a:cubicBezTo>
                    <a:pt x="560094" y="138488"/>
                    <a:pt x="563107" y="219766"/>
                    <a:pt x="531774" y="318242"/>
                  </a:cubicBezTo>
                  <a:cubicBezTo>
                    <a:pt x="513246" y="376305"/>
                    <a:pt x="486533" y="428351"/>
                    <a:pt x="452338" y="472926"/>
                  </a:cubicBezTo>
                  <a:cubicBezTo>
                    <a:pt x="409407" y="528883"/>
                    <a:pt x="354625" y="573006"/>
                    <a:pt x="289549" y="604043"/>
                  </a:cubicBezTo>
                  <a:lnTo>
                    <a:pt x="280059" y="608556"/>
                  </a:lnTo>
                  <a:lnTo>
                    <a:pt x="270519" y="604043"/>
                  </a:lnTo>
                  <a:cubicBezTo>
                    <a:pt x="205443" y="573006"/>
                    <a:pt x="150661" y="528883"/>
                    <a:pt x="107730" y="472926"/>
                  </a:cubicBezTo>
                  <a:cubicBezTo>
                    <a:pt x="73535" y="428351"/>
                    <a:pt x="46822" y="376305"/>
                    <a:pt x="28294" y="318242"/>
                  </a:cubicBezTo>
                  <a:cubicBezTo>
                    <a:pt x="-3039" y="219766"/>
                    <a:pt x="24" y="138488"/>
                    <a:pt x="124" y="135079"/>
                  </a:cubicBezTo>
                  <a:lnTo>
                    <a:pt x="978" y="116025"/>
                  </a:lnTo>
                  <a:lnTo>
                    <a:pt x="19958" y="114070"/>
                  </a:lnTo>
                  <a:cubicBezTo>
                    <a:pt x="92967" y="106599"/>
                    <a:pt x="155733" y="79373"/>
                    <a:pt x="195501" y="57862"/>
                  </a:cubicBezTo>
                  <a:cubicBezTo>
                    <a:pt x="239086" y="34346"/>
                    <a:pt x="265497" y="12234"/>
                    <a:pt x="265799" y="12034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3BA2F07-A371-4235-B34A-D8E7193C4A64}"/>
                </a:ext>
              </a:extLst>
            </p:cNvPr>
            <p:cNvCxnSpPr>
              <a:cxnSpLocks/>
            </p:cNvCxnSpPr>
            <p:nvPr/>
          </p:nvCxnSpPr>
          <p:spPr>
            <a:xfrm>
              <a:off x="6692376" y="4559936"/>
              <a:ext cx="393700" cy="0"/>
            </a:xfrm>
            <a:prstGeom prst="line">
              <a:avLst/>
            </a:prstGeom>
            <a:ln w="19050">
              <a:solidFill>
                <a:srgbClr val="DCA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59AFDA6-B54E-4153-8A4E-D95C62BA531B}"/>
              </a:ext>
            </a:extLst>
          </p:cNvPr>
          <p:cNvSpPr txBox="1"/>
          <p:nvPr/>
        </p:nvSpPr>
        <p:spPr bwMode="auto">
          <a:xfrm>
            <a:off x="2377472" y="2337200"/>
            <a:ext cx="5634414" cy="1104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</p:spTree>
    <p:extLst>
      <p:ext uri="{BB962C8B-B14F-4D97-AF65-F5344CB8AC3E}">
        <p14:creationId xmlns:p14="http://schemas.microsoft.com/office/powerpoint/2010/main" val="34165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7A3D9C-D72B-4E4B-BD32-2FD999C113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9"/>
          <a:stretch/>
        </p:blipFill>
        <p:spPr>
          <a:xfrm>
            <a:off x="7501630" y="0"/>
            <a:ext cx="2332577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6AFF00-0260-428C-8DDF-7E29A311BF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097" y="0"/>
            <a:ext cx="2985904" cy="6858000"/>
          </a:xfrm>
          <a:custGeom>
            <a:avLst/>
            <a:gdLst>
              <a:gd name="connsiteX0" fmla="*/ 2623034 w 2623034"/>
              <a:gd name="connsiteY0" fmla="*/ 0 h 6858000"/>
              <a:gd name="connsiteX1" fmla="*/ 0 w 2623034"/>
              <a:gd name="connsiteY1" fmla="*/ 0 h 6858000"/>
              <a:gd name="connsiteX2" fmla="*/ 0 w 2623034"/>
              <a:gd name="connsiteY2" fmla="*/ 6858000 h 6858000"/>
              <a:gd name="connsiteX3" fmla="*/ 2623034 w 26230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034" h="6858000">
                <a:moveTo>
                  <a:pt x="2623034" y="0"/>
                </a:moveTo>
                <a:lnTo>
                  <a:pt x="0" y="0"/>
                </a:lnTo>
                <a:lnTo>
                  <a:pt x="0" y="6858000"/>
                </a:lnTo>
                <a:lnTo>
                  <a:pt x="2623034" y="685800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5192AE-C760-4A35-AE3F-2BF7D888CD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81" y="4639797"/>
            <a:ext cx="965899" cy="1551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AC918D-CF1B-4C40-B11A-1170184FE4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89" y="0"/>
            <a:ext cx="1926764" cy="1663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77A0C9-26D3-4B66-AF36-B203A30516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6093"/>
            <a:ext cx="8648700" cy="13219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11A3E1-E717-468E-A315-8313D42E687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00" y="5461600"/>
            <a:ext cx="1206500" cy="119478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02E8D77-B4EE-48E0-879B-C3C2D9F3EAC1}"/>
              </a:ext>
            </a:extLst>
          </p:cNvPr>
          <p:cNvGrpSpPr/>
          <p:nvPr/>
        </p:nvGrpSpPr>
        <p:grpSpPr>
          <a:xfrm>
            <a:off x="2885930" y="1102216"/>
            <a:ext cx="4120779" cy="849712"/>
            <a:chOff x="1651948" y="1657935"/>
            <a:chExt cx="4120779" cy="84971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A1D5A2F-92F2-43D6-A8C5-5C3CFADB23AE}"/>
                </a:ext>
              </a:extLst>
            </p:cNvPr>
            <p:cNvSpPr/>
            <p:nvPr/>
          </p:nvSpPr>
          <p:spPr>
            <a:xfrm>
              <a:off x="1651948" y="1657935"/>
              <a:ext cx="1192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contourW="12700"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en-US" altLang="zh-CN" sz="4000" dirty="0">
                  <a:gradFill flip="none" rotWithShape="1">
                    <a:gsLst>
                      <a:gs pos="38888">
                        <a:srgbClr val="F6E9D3"/>
                      </a:gs>
                      <a:gs pos="67000">
                        <a:srgbClr val="F6E9D3"/>
                      </a:gs>
                      <a:gs pos="11000">
                        <a:srgbClr val="E08C3A"/>
                      </a:gs>
                      <a:gs pos="96000">
                        <a:srgbClr val="1F2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1</a:t>
              </a:r>
              <a:endParaRPr lang="zh-CN" altLang="en-US" sz="40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59E06DF-D0A4-4E07-AD09-4ED201AEEDC0}"/>
                </a:ext>
              </a:extLst>
            </p:cNvPr>
            <p:cNvGrpSpPr/>
            <p:nvPr/>
          </p:nvGrpSpPr>
          <p:grpSpPr>
            <a:xfrm>
              <a:off x="2684607" y="1700644"/>
              <a:ext cx="3088120" cy="807003"/>
              <a:chOff x="2684607" y="1682172"/>
              <a:chExt cx="3088120" cy="807003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AF86404-D19B-4D2F-BA09-2D8B44157D4B}"/>
                  </a:ext>
                </a:extLst>
              </p:cNvPr>
              <p:cNvSpPr/>
              <p:nvPr/>
            </p:nvSpPr>
            <p:spPr>
              <a:xfrm>
                <a:off x="2684607" y="1682172"/>
                <a:ext cx="2044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A_矩形 16">
                <a:extLst>
                  <a:ext uri="{FF2B5EF4-FFF2-40B4-BE49-F238E27FC236}">
                    <a16:creationId xmlns:a16="http://schemas.microsoft.com/office/drawing/2014/main" id="{8BFBA951-8905-4947-8DF9-F98EA114D16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2712315" y="2073677"/>
                <a:ext cx="306041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5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05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endParaRPr lang="en-US" altLang="zh-CN" sz="105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EE42BF5-D87C-428C-888A-F52E1835F28D}"/>
              </a:ext>
            </a:extLst>
          </p:cNvPr>
          <p:cNvGrpSpPr/>
          <p:nvPr/>
        </p:nvGrpSpPr>
        <p:grpSpPr>
          <a:xfrm>
            <a:off x="2885930" y="2224013"/>
            <a:ext cx="4120779" cy="849712"/>
            <a:chOff x="1651948" y="1657935"/>
            <a:chExt cx="4120779" cy="8497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58EA929-6062-45AF-93AA-763B4B221887}"/>
                </a:ext>
              </a:extLst>
            </p:cNvPr>
            <p:cNvSpPr/>
            <p:nvPr/>
          </p:nvSpPr>
          <p:spPr>
            <a:xfrm>
              <a:off x="1651948" y="1657935"/>
              <a:ext cx="1192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contourW="12700"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en-US" altLang="zh-CN" sz="4000" dirty="0">
                  <a:gradFill flip="none" rotWithShape="1">
                    <a:gsLst>
                      <a:gs pos="38888">
                        <a:srgbClr val="F6E9D3"/>
                      </a:gs>
                      <a:gs pos="67000">
                        <a:srgbClr val="F6E9D3"/>
                      </a:gs>
                      <a:gs pos="11000">
                        <a:srgbClr val="E08C3A"/>
                      </a:gs>
                      <a:gs pos="96000">
                        <a:srgbClr val="1F2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2</a:t>
              </a:r>
              <a:endParaRPr lang="zh-CN" altLang="en-US" sz="40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4262AFD-96ED-47D0-8116-398531E56BD9}"/>
                </a:ext>
              </a:extLst>
            </p:cNvPr>
            <p:cNvGrpSpPr/>
            <p:nvPr/>
          </p:nvGrpSpPr>
          <p:grpSpPr>
            <a:xfrm>
              <a:off x="2684607" y="1700644"/>
              <a:ext cx="3088120" cy="807003"/>
              <a:chOff x="2684607" y="1682172"/>
              <a:chExt cx="3088120" cy="807003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3AB42D1-43F1-4CDE-9B49-E6B9352FB151}"/>
                  </a:ext>
                </a:extLst>
              </p:cNvPr>
              <p:cNvSpPr/>
              <p:nvPr/>
            </p:nvSpPr>
            <p:spPr>
              <a:xfrm>
                <a:off x="2684607" y="1682172"/>
                <a:ext cx="2044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PA_矩形 16">
                <a:extLst>
                  <a:ext uri="{FF2B5EF4-FFF2-40B4-BE49-F238E27FC236}">
                    <a16:creationId xmlns:a16="http://schemas.microsoft.com/office/drawing/2014/main" id="{B8AA3848-63E8-40C7-9B00-0849C7CA4EB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712315" y="2073677"/>
                <a:ext cx="306041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5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05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endParaRPr lang="en-US" altLang="zh-CN" sz="105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2C74D7E-83AF-412E-8797-18F0A4CC1C8D}"/>
              </a:ext>
            </a:extLst>
          </p:cNvPr>
          <p:cNvGrpSpPr/>
          <p:nvPr/>
        </p:nvGrpSpPr>
        <p:grpSpPr>
          <a:xfrm>
            <a:off x="2885930" y="3345810"/>
            <a:ext cx="4120779" cy="849712"/>
            <a:chOff x="1651948" y="1657935"/>
            <a:chExt cx="4120779" cy="84971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2616A4A-F4D2-4F73-84B6-F49932BE83AF}"/>
                </a:ext>
              </a:extLst>
            </p:cNvPr>
            <p:cNvSpPr/>
            <p:nvPr/>
          </p:nvSpPr>
          <p:spPr>
            <a:xfrm>
              <a:off x="1651948" y="1657935"/>
              <a:ext cx="1192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contourW="12700"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en-US" altLang="zh-CN" sz="4000" dirty="0">
                  <a:gradFill flip="none" rotWithShape="1">
                    <a:gsLst>
                      <a:gs pos="38888">
                        <a:srgbClr val="F6E9D3"/>
                      </a:gs>
                      <a:gs pos="67000">
                        <a:srgbClr val="F6E9D3"/>
                      </a:gs>
                      <a:gs pos="11000">
                        <a:srgbClr val="E08C3A"/>
                      </a:gs>
                      <a:gs pos="96000">
                        <a:srgbClr val="1F2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3</a:t>
              </a:r>
              <a:endParaRPr lang="zh-CN" altLang="en-US" sz="40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C2D244F-C0AE-4538-BDAF-3EE2B7EACF1C}"/>
                </a:ext>
              </a:extLst>
            </p:cNvPr>
            <p:cNvGrpSpPr/>
            <p:nvPr/>
          </p:nvGrpSpPr>
          <p:grpSpPr>
            <a:xfrm>
              <a:off x="2684607" y="1700644"/>
              <a:ext cx="3088120" cy="807003"/>
              <a:chOff x="2684607" y="1682172"/>
              <a:chExt cx="3088120" cy="807003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CB659B4-78BD-425E-9276-D82F66217271}"/>
                  </a:ext>
                </a:extLst>
              </p:cNvPr>
              <p:cNvSpPr/>
              <p:nvPr/>
            </p:nvSpPr>
            <p:spPr>
              <a:xfrm>
                <a:off x="2684607" y="1682172"/>
                <a:ext cx="2044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PA_矩形 16">
                <a:extLst>
                  <a:ext uri="{FF2B5EF4-FFF2-40B4-BE49-F238E27FC236}">
                    <a16:creationId xmlns:a16="http://schemas.microsoft.com/office/drawing/2014/main" id="{A362FFCC-BD30-48F3-9CB8-AA69E1CF0EE5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712315" y="2073677"/>
                <a:ext cx="306041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5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05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endParaRPr lang="en-US" altLang="zh-CN" sz="105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8BA74B-0B12-4C67-8A83-D72B5D3BC6BA}"/>
              </a:ext>
            </a:extLst>
          </p:cNvPr>
          <p:cNvGrpSpPr/>
          <p:nvPr/>
        </p:nvGrpSpPr>
        <p:grpSpPr>
          <a:xfrm>
            <a:off x="2885930" y="4467606"/>
            <a:ext cx="4120779" cy="849712"/>
            <a:chOff x="1651948" y="1657935"/>
            <a:chExt cx="4120779" cy="84971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BF7352D-C5B7-4452-B507-FF701E5DA3DD}"/>
                </a:ext>
              </a:extLst>
            </p:cNvPr>
            <p:cNvSpPr/>
            <p:nvPr/>
          </p:nvSpPr>
          <p:spPr>
            <a:xfrm>
              <a:off x="1651948" y="1657935"/>
              <a:ext cx="1192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contourW="12700"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en-US" altLang="zh-CN" sz="4000" dirty="0">
                  <a:gradFill flip="none" rotWithShape="1">
                    <a:gsLst>
                      <a:gs pos="38888">
                        <a:srgbClr val="F6E9D3"/>
                      </a:gs>
                      <a:gs pos="67000">
                        <a:srgbClr val="F6E9D3"/>
                      </a:gs>
                      <a:gs pos="11000">
                        <a:srgbClr val="E08C3A"/>
                      </a:gs>
                      <a:gs pos="96000">
                        <a:srgbClr val="1F2437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4</a:t>
              </a:r>
              <a:endParaRPr lang="zh-CN" altLang="en-US" sz="40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A678BC8-C0C0-4E44-9B1C-EA69FFD80178}"/>
                </a:ext>
              </a:extLst>
            </p:cNvPr>
            <p:cNvGrpSpPr/>
            <p:nvPr/>
          </p:nvGrpSpPr>
          <p:grpSpPr>
            <a:xfrm>
              <a:off x="2684607" y="1700644"/>
              <a:ext cx="3088120" cy="807003"/>
              <a:chOff x="2684607" y="1682172"/>
              <a:chExt cx="3088120" cy="807003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157169-6A01-4DB4-8048-674912716556}"/>
                  </a:ext>
                </a:extLst>
              </p:cNvPr>
              <p:cNvSpPr/>
              <p:nvPr/>
            </p:nvSpPr>
            <p:spPr>
              <a:xfrm>
                <a:off x="2684607" y="1682172"/>
                <a:ext cx="2044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PA_矩形 16">
                <a:extLst>
                  <a:ext uri="{FF2B5EF4-FFF2-40B4-BE49-F238E27FC236}">
                    <a16:creationId xmlns:a16="http://schemas.microsoft.com/office/drawing/2014/main" id="{44B271E1-6DB9-47E1-AC7C-32316FE75637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712315" y="2073677"/>
                <a:ext cx="306041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5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05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endParaRPr lang="en-US" altLang="zh-CN" sz="105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286A716-FDFC-44CC-BBE6-01DDF92A39E1}"/>
              </a:ext>
            </a:extLst>
          </p:cNvPr>
          <p:cNvSpPr/>
          <p:nvPr/>
        </p:nvSpPr>
        <p:spPr>
          <a:xfrm rot="5400000">
            <a:off x="55717" y="1493131"/>
            <a:ext cx="223758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3200" dirty="0">
                <a:solidFill>
                  <a:srgbClr val="B06938"/>
                </a:solidFill>
                <a:cs typeface="+mn-ea"/>
                <a:sym typeface="+mn-lt"/>
              </a:rPr>
              <a:t>CONTENT</a:t>
            </a:r>
            <a:endParaRPr lang="zh-CN" altLang="en-US" sz="3200" dirty="0">
              <a:solidFill>
                <a:srgbClr val="B0693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1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2B731B5-9629-43A5-A9F9-F72AEA913C22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442B2D0D-07C3-4AC9-9C3C-2A3F1E1C31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D735A58-2521-45DD-A092-DBBA95792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7DD9BC95-D301-4D76-9829-8FE7BE1EF75A}"/>
              </a:ext>
            </a:extLst>
          </p:cNvPr>
          <p:cNvSpPr txBox="1"/>
          <p:nvPr/>
        </p:nvSpPr>
        <p:spPr>
          <a:xfrm>
            <a:off x="4851586" y="535414"/>
            <a:ext cx="2543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6" name="PA_矩形 16">
            <a:extLst>
              <a:ext uri="{FF2B5EF4-FFF2-40B4-BE49-F238E27FC236}">
                <a16:creationId xmlns:a16="http://schemas.microsoft.com/office/drawing/2014/main" id="{8D4881FB-70C8-477C-AEC0-28695D6686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9D237B-CCFC-485E-BB69-F4F0C8FE7E81}"/>
              </a:ext>
            </a:extLst>
          </p:cNvPr>
          <p:cNvSpPr/>
          <p:nvPr/>
        </p:nvSpPr>
        <p:spPr>
          <a:xfrm>
            <a:off x="1304557" y="2257897"/>
            <a:ext cx="1977465" cy="166369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6FD5FA-FE00-4D12-BFEB-228E4D9A4437}"/>
              </a:ext>
            </a:extLst>
          </p:cNvPr>
          <p:cNvSpPr/>
          <p:nvPr/>
        </p:nvSpPr>
        <p:spPr>
          <a:xfrm>
            <a:off x="3839697" y="2257897"/>
            <a:ext cx="1977465" cy="166369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A425C2-95E1-4EE7-A4AF-8B8AB83055AC}"/>
              </a:ext>
            </a:extLst>
          </p:cNvPr>
          <p:cNvSpPr/>
          <p:nvPr/>
        </p:nvSpPr>
        <p:spPr>
          <a:xfrm>
            <a:off x="6374837" y="2257897"/>
            <a:ext cx="1977465" cy="16636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E4EE47-5332-413A-9AE6-FFE3503BA4FA}"/>
              </a:ext>
            </a:extLst>
          </p:cNvPr>
          <p:cNvSpPr/>
          <p:nvPr/>
        </p:nvSpPr>
        <p:spPr>
          <a:xfrm>
            <a:off x="8909979" y="2257897"/>
            <a:ext cx="1977465" cy="166369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DCA0D9D-5BFF-4467-9EFF-16CE6B859FA5}"/>
              </a:ext>
            </a:extLst>
          </p:cNvPr>
          <p:cNvGrpSpPr/>
          <p:nvPr/>
        </p:nvGrpSpPr>
        <p:grpSpPr>
          <a:xfrm>
            <a:off x="1304557" y="4330174"/>
            <a:ext cx="1977465" cy="1316834"/>
            <a:chOff x="6257125" y="2090730"/>
            <a:chExt cx="1977465" cy="13168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D5007D3-1C6B-4540-BAE2-EB072DF81F74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81576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9BFAED1-0386-4F96-BF06-E3C79C64D58E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3325544-E2BE-4503-908E-185F85D1949F}"/>
              </a:ext>
            </a:extLst>
          </p:cNvPr>
          <p:cNvGrpSpPr/>
          <p:nvPr/>
        </p:nvGrpSpPr>
        <p:grpSpPr>
          <a:xfrm>
            <a:off x="3839696" y="4330174"/>
            <a:ext cx="1977465" cy="1316834"/>
            <a:chOff x="6257125" y="2090730"/>
            <a:chExt cx="1977465" cy="13168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21D3FB-66B7-4D02-83FF-9EFFE5719892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197746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6F4A123-064E-4FCA-89B3-6347A550B795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2F84586-726A-423F-9C32-91B19159B9F1}"/>
              </a:ext>
            </a:extLst>
          </p:cNvPr>
          <p:cNvGrpSpPr/>
          <p:nvPr/>
        </p:nvGrpSpPr>
        <p:grpSpPr>
          <a:xfrm>
            <a:off x="6374836" y="4330174"/>
            <a:ext cx="1977466" cy="1316834"/>
            <a:chOff x="6257124" y="2090730"/>
            <a:chExt cx="1977466" cy="131683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5918334-AD8B-4976-8DC9-FB632B447EEE}"/>
                </a:ext>
              </a:extLst>
            </p:cNvPr>
            <p:cNvSpPr txBox="1"/>
            <p:nvPr/>
          </p:nvSpPr>
          <p:spPr bwMode="auto">
            <a:xfrm>
              <a:off x="6257124" y="2090730"/>
              <a:ext cx="181576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3CED43D-2449-4610-8FB0-51B75CB63AF0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345E5C7-D45D-4CE3-8522-2862341CA6C5}"/>
              </a:ext>
            </a:extLst>
          </p:cNvPr>
          <p:cNvGrpSpPr/>
          <p:nvPr/>
        </p:nvGrpSpPr>
        <p:grpSpPr>
          <a:xfrm>
            <a:off x="8909979" y="4330174"/>
            <a:ext cx="2129082" cy="1316834"/>
            <a:chOff x="6257125" y="2090730"/>
            <a:chExt cx="2129082" cy="131683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4210909-C2B6-4E9B-9B6B-D9A43046CB7A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212908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C2A509C-B1BA-462C-8428-4F1E73E33859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1977465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8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851671A-5426-489A-BAF9-6C3A534908F3}"/>
              </a:ext>
            </a:extLst>
          </p:cNvPr>
          <p:cNvGrpSpPr/>
          <p:nvPr/>
        </p:nvGrpSpPr>
        <p:grpSpPr>
          <a:xfrm>
            <a:off x="6772009" y="2075544"/>
            <a:ext cx="4208767" cy="5406269"/>
            <a:chOff x="3426532" y="0"/>
            <a:chExt cx="5338935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B9B986E-2022-4870-9056-20ECF002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6532" y="0"/>
              <a:ext cx="5338935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183ABA1-187B-4DB7-A682-E80D356BD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7566" y="1254136"/>
              <a:ext cx="4126526" cy="319720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AF8D430-4F27-4DA6-882E-921A9D17424A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DCEF523-3296-4110-ACE5-FE0E585AA2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6DE5B71-56A2-4D2E-B58A-235D6FB75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19606FD-3287-4B98-BCC7-BB9B554C7D4B}"/>
              </a:ext>
            </a:extLst>
          </p:cNvPr>
          <p:cNvSpPr txBox="1"/>
          <p:nvPr/>
        </p:nvSpPr>
        <p:spPr>
          <a:xfrm>
            <a:off x="4942972" y="506578"/>
            <a:ext cx="26832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6" name="PA_矩形 16">
            <a:extLst>
              <a:ext uri="{FF2B5EF4-FFF2-40B4-BE49-F238E27FC236}">
                <a16:creationId xmlns:a16="http://schemas.microsoft.com/office/drawing/2014/main" id="{DB45EFF0-1EF0-4F90-BCB8-862A74A64C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213716-AEA4-4ADD-8319-BFADE41F2703}"/>
              </a:ext>
            </a:extLst>
          </p:cNvPr>
          <p:cNvGrpSpPr/>
          <p:nvPr/>
        </p:nvGrpSpPr>
        <p:grpSpPr>
          <a:xfrm>
            <a:off x="2397396" y="3601514"/>
            <a:ext cx="3919583" cy="885947"/>
            <a:chOff x="1892502" y="4164715"/>
            <a:chExt cx="3919583" cy="88594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00622-90A7-44ED-9C64-16E5AFDFD288}"/>
                </a:ext>
              </a:extLst>
            </p:cNvPr>
            <p:cNvSpPr txBox="1"/>
            <p:nvPr/>
          </p:nvSpPr>
          <p:spPr bwMode="auto">
            <a:xfrm>
              <a:off x="1892503" y="4164715"/>
              <a:ext cx="196256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C21CA21-E193-48BB-96A5-A97CD8CD2406}"/>
                </a:ext>
              </a:extLst>
            </p:cNvPr>
            <p:cNvSpPr txBox="1"/>
            <p:nvPr/>
          </p:nvSpPr>
          <p:spPr bwMode="auto">
            <a:xfrm>
              <a:off x="1892502" y="4527442"/>
              <a:ext cx="3919583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19" name="Oval 2">
            <a:extLst>
              <a:ext uri="{FF2B5EF4-FFF2-40B4-BE49-F238E27FC236}">
                <a16:creationId xmlns:a16="http://schemas.microsoft.com/office/drawing/2014/main" id="{A68C89D2-11A1-44A5-A762-A8313D4B5A10}"/>
              </a:ext>
            </a:extLst>
          </p:cNvPr>
          <p:cNvSpPr/>
          <p:nvPr/>
        </p:nvSpPr>
        <p:spPr>
          <a:xfrm>
            <a:off x="1760220" y="3646266"/>
            <a:ext cx="370137" cy="369578"/>
          </a:xfrm>
          <a:custGeom>
            <a:avLst/>
            <a:gdLst>
              <a:gd name="connsiteX0" fmla="*/ 302086 w 607639"/>
              <a:gd name="connsiteY0" fmla="*/ 162018 h 606722"/>
              <a:gd name="connsiteX1" fmla="*/ 359395 w 607639"/>
              <a:gd name="connsiteY1" fmla="*/ 162018 h 606722"/>
              <a:gd name="connsiteX2" fmla="*/ 359395 w 607639"/>
              <a:gd name="connsiteY2" fmla="*/ 247868 h 606722"/>
              <a:gd name="connsiteX3" fmla="*/ 445268 w 607639"/>
              <a:gd name="connsiteY3" fmla="*/ 247868 h 606722"/>
              <a:gd name="connsiteX4" fmla="*/ 445268 w 607639"/>
              <a:gd name="connsiteY4" fmla="*/ 305012 h 606722"/>
              <a:gd name="connsiteX5" fmla="*/ 359395 w 607639"/>
              <a:gd name="connsiteY5" fmla="*/ 305012 h 606722"/>
              <a:gd name="connsiteX6" fmla="*/ 359395 w 607639"/>
              <a:gd name="connsiteY6" fmla="*/ 390862 h 606722"/>
              <a:gd name="connsiteX7" fmla="*/ 302086 w 607639"/>
              <a:gd name="connsiteY7" fmla="*/ 390862 h 606722"/>
              <a:gd name="connsiteX8" fmla="*/ 302086 w 607639"/>
              <a:gd name="connsiteY8" fmla="*/ 305012 h 606722"/>
              <a:gd name="connsiteX9" fmla="*/ 216213 w 607639"/>
              <a:gd name="connsiteY9" fmla="*/ 305012 h 606722"/>
              <a:gd name="connsiteX10" fmla="*/ 216213 w 607639"/>
              <a:gd name="connsiteY10" fmla="*/ 247868 h 606722"/>
              <a:gd name="connsiteX11" fmla="*/ 302086 w 607639"/>
              <a:gd name="connsiteY11" fmla="*/ 247868 h 606722"/>
              <a:gd name="connsiteX12" fmla="*/ 330744 w 607639"/>
              <a:gd name="connsiteY12" fmla="*/ 57233 h 606722"/>
              <a:gd name="connsiteX13" fmla="*/ 111168 w 607639"/>
              <a:gd name="connsiteY13" fmla="*/ 276389 h 606722"/>
              <a:gd name="connsiteX14" fmla="*/ 330744 w 607639"/>
              <a:gd name="connsiteY14" fmla="*/ 495634 h 606722"/>
              <a:gd name="connsiteX15" fmla="*/ 550320 w 607639"/>
              <a:gd name="connsiteY15" fmla="*/ 276389 h 606722"/>
              <a:gd name="connsiteX16" fmla="*/ 330744 w 607639"/>
              <a:gd name="connsiteY16" fmla="*/ 57233 h 606722"/>
              <a:gd name="connsiteX17" fmla="*/ 330744 w 607639"/>
              <a:gd name="connsiteY17" fmla="*/ 0 h 606722"/>
              <a:gd name="connsiteX18" fmla="*/ 607639 w 607639"/>
              <a:gd name="connsiteY18" fmla="*/ 276389 h 606722"/>
              <a:gd name="connsiteX19" fmla="*/ 330744 w 607639"/>
              <a:gd name="connsiteY19" fmla="*/ 552866 h 606722"/>
              <a:gd name="connsiteX20" fmla="*/ 156382 w 607639"/>
              <a:gd name="connsiteY20" fmla="*/ 490923 h 606722"/>
              <a:gd name="connsiteX21" fmla="*/ 40497 w 607639"/>
              <a:gd name="connsiteY21" fmla="*/ 606722 h 606722"/>
              <a:gd name="connsiteX22" fmla="*/ 0 w 607639"/>
              <a:gd name="connsiteY22" fmla="*/ 566286 h 606722"/>
              <a:gd name="connsiteX23" fmla="*/ 115885 w 607639"/>
              <a:gd name="connsiteY23" fmla="*/ 450487 h 606722"/>
              <a:gd name="connsiteX24" fmla="*/ 53937 w 607639"/>
              <a:gd name="connsiteY24" fmla="*/ 276389 h 606722"/>
              <a:gd name="connsiteX25" fmla="*/ 330744 w 607639"/>
              <a:gd name="connsiteY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7639" h="606722">
                <a:moveTo>
                  <a:pt x="302086" y="162018"/>
                </a:moveTo>
                <a:lnTo>
                  <a:pt x="359395" y="162018"/>
                </a:lnTo>
                <a:lnTo>
                  <a:pt x="359395" y="247868"/>
                </a:lnTo>
                <a:lnTo>
                  <a:pt x="445268" y="247868"/>
                </a:lnTo>
                <a:lnTo>
                  <a:pt x="445268" y="305012"/>
                </a:lnTo>
                <a:lnTo>
                  <a:pt x="359395" y="305012"/>
                </a:lnTo>
                <a:lnTo>
                  <a:pt x="359395" y="390862"/>
                </a:lnTo>
                <a:lnTo>
                  <a:pt x="302086" y="390862"/>
                </a:lnTo>
                <a:lnTo>
                  <a:pt x="302086" y="305012"/>
                </a:lnTo>
                <a:lnTo>
                  <a:pt x="216213" y="305012"/>
                </a:lnTo>
                <a:lnTo>
                  <a:pt x="216213" y="247868"/>
                </a:lnTo>
                <a:lnTo>
                  <a:pt x="302086" y="247868"/>
                </a:lnTo>
                <a:close/>
                <a:moveTo>
                  <a:pt x="330744" y="57233"/>
                </a:moveTo>
                <a:cubicBezTo>
                  <a:pt x="209696" y="57233"/>
                  <a:pt x="111168" y="155524"/>
                  <a:pt x="111168" y="276389"/>
                </a:cubicBezTo>
                <a:cubicBezTo>
                  <a:pt x="111168" y="397342"/>
                  <a:pt x="209696" y="495634"/>
                  <a:pt x="330744" y="495634"/>
                </a:cubicBezTo>
                <a:cubicBezTo>
                  <a:pt x="451791" y="495634"/>
                  <a:pt x="550320" y="397342"/>
                  <a:pt x="550320" y="276389"/>
                </a:cubicBezTo>
                <a:cubicBezTo>
                  <a:pt x="550320" y="155524"/>
                  <a:pt x="451791" y="57233"/>
                  <a:pt x="330744" y="57233"/>
                </a:cubicBezTo>
                <a:close/>
                <a:moveTo>
                  <a:pt x="330744" y="0"/>
                </a:moveTo>
                <a:cubicBezTo>
                  <a:pt x="483388" y="0"/>
                  <a:pt x="607639" y="123975"/>
                  <a:pt x="607639" y="276389"/>
                </a:cubicBezTo>
                <a:cubicBezTo>
                  <a:pt x="607639" y="428891"/>
                  <a:pt x="483388" y="552866"/>
                  <a:pt x="330744" y="552866"/>
                </a:cubicBezTo>
                <a:cubicBezTo>
                  <a:pt x="264702" y="552866"/>
                  <a:pt x="204000" y="529671"/>
                  <a:pt x="156382" y="490923"/>
                </a:cubicBezTo>
                <a:lnTo>
                  <a:pt x="40497" y="606722"/>
                </a:lnTo>
                <a:lnTo>
                  <a:pt x="0" y="566286"/>
                </a:lnTo>
                <a:lnTo>
                  <a:pt x="115885" y="450487"/>
                </a:lnTo>
                <a:cubicBezTo>
                  <a:pt x="77168" y="402941"/>
                  <a:pt x="53937" y="342331"/>
                  <a:pt x="53937" y="276389"/>
                </a:cubicBezTo>
                <a:cubicBezTo>
                  <a:pt x="53937" y="123975"/>
                  <a:pt x="178099" y="0"/>
                  <a:pt x="330744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B14A4CE-1CED-4CE8-B815-D57DEDC84F96}"/>
              </a:ext>
            </a:extLst>
          </p:cNvPr>
          <p:cNvGrpSpPr/>
          <p:nvPr/>
        </p:nvGrpSpPr>
        <p:grpSpPr>
          <a:xfrm>
            <a:off x="2406855" y="4829418"/>
            <a:ext cx="3910124" cy="885947"/>
            <a:chOff x="1892503" y="4164715"/>
            <a:chExt cx="3910124" cy="88594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51FC05D-8C36-4A95-A9AA-12E296F5E3B2}"/>
                </a:ext>
              </a:extLst>
            </p:cNvPr>
            <p:cNvSpPr txBox="1"/>
            <p:nvPr/>
          </p:nvSpPr>
          <p:spPr bwMode="auto">
            <a:xfrm>
              <a:off x="1892503" y="4164715"/>
              <a:ext cx="179408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D639EED-499E-451C-AED7-63D9D8D3A8CF}"/>
                </a:ext>
              </a:extLst>
            </p:cNvPr>
            <p:cNvSpPr txBox="1"/>
            <p:nvPr/>
          </p:nvSpPr>
          <p:spPr bwMode="auto">
            <a:xfrm>
              <a:off x="1892503" y="4527442"/>
              <a:ext cx="3910124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4" name="Oval 33">
            <a:extLst>
              <a:ext uri="{FF2B5EF4-FFF2-40B4-BE49-F238E27FC236}">
                <a16:creationId xmlns:a16="http://schemas.microsoft.com/office/drawing/2014/main" id="{1773AD26-BDCB-43BC-8D9D-F73A7F46E050}"/>
              </a:ext>
            </a:extLst>
          </p:cNvPr>
          <p:cNvSpPr/>
          <p:nvPr/>
        </p:nvSpPr>
        <p:spPr>
          <a:xfrm>
            <a:off x="1760220" y="4902784"/>
            <a:ext cx="370137" cy="358993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6CCB093-AE66-4836-A649-210AC5DE5A98}"/>
              </a:ext>
            </a:extLst>
          </p:cNvPr>
          <p:cNvGrpSpPr/>
          <p:nvPr/>
        </p:nvGrpSpPr>
        <p:grpSpPr>
          <a:xfrm>
            <a:off x="2405016" y="2373609"/>
            <a:ext cx="3919583" cy="885947"/>
            <a:chOff x="1892502" y="4164715"/>
            <a:chExt cx="3919583" cy="88594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B6AA08E-B4AA-4642-AB56-8E07A7BB9210}"/>
                </a:ext>
              </a:extLst>
            </p:cNvPr>
            <p:cNvSpPr txBox="1"/>
            <p:nvPr/>
          </p:nvSpPr>
          <p:spPr bwMode="auto">
            <a:xfrm>
              <a:off x="1892502" y="4164715"/>
              <a:ext cx="247178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AF1EDFF-C920-4FC6-8513-2FD7CEF38558}"/>
                </a:ext>
              </a:extLst>
            </p:cNvPr>
            <p:cNvSpPr txBox="1"/>
            <p:nvPr/>
          </p:nvSpPr>
          <p:spPr bwMode="auto">
            <a:xfrm>
              <a:off x="1892502" y="4527442"/>
              <a:ext cx="3919583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9" name="Oval 35">
            <a:extLst>
              <a:ext uri="{FF2B5EF4-FFF2-40B4-BE49-F238E27FC236}">
                <a16:creationId xmlns:a16="http://schemas.microsoft.com/office/drawing/2014/main" id="{14364E3A-193B-4CB4-90B7-DAAE3196662A}"/>
              </a:ext>
            </a:extLst>
          </p:cNvPr>
          <p:cNvSpPr/>
          <p:nvPr/>
        </p:nvSpPr>
        <p:spPr>
          <a:xfrm>
            <a:off x="1760220" y="2454842"/>
            <a:ext cx="370137" cy="304484"/>
          </a:xfrm>
          <a:custGeom>
            <a:avLst/>
            <a:gdLst>
              <a:gd name="connsiteX0" fmla="*/ 440068 w 607497"/>
              <a:gd name="connsiteY0" fmla="*/ 391268 h 499744"/>
              <a:gd name="connsiteX1" fmla="*/ 440068 w 607497"/>
              <a:gd name="connsiteY1" fmla="*/ 469334 h 499744"/>
              <a:gd name="connsiteX2" fmla="*/ 577038 w 607497"/>
              <a:gd name="connsiteY2" fmla="*/ 469334 h 499744"/>
              <a:gd name="connsiteX3" fmla="*/ 577038 w 607497"/>
              <a:gd name="connsiteY3" fmla="*/ 391268 h 499744"/>
              <a:gd name="connsiteX4" fmla="*/ 508507 w 607497"/>
              <a:gd name="connsiteY4" fmla="*/ 291692 h 499744"/>
              <a:gd name="connsiteX5" fmla="*/ 467462 w 607497"/>
              <a:gd name="connsiteY5" fmla="*/ 332672 h 499744"/>
              <a:gd name="connsiteX6" fmla="*/ 467462 w 607497"/>
              <a:gd name="connsiteY6" fmla="*/ 361043 h 499744"/>
              <a:gd name="connsiteX7" fmla="*/ 549644 w 607497"/>
              <a:gd name="connsiteY7" fmla="*/ 361043 h 499744"/>
              <a:gd name="connsiteX8" fmla="*/ 549644 w 607497"/>
              <a:gd name="connsiteY8" fmla="*/ 332672 h 499744"/>
              <a:gd name="connsiteX9" fmla="*/ 508507 w 607497"/>
              <a:gd name="connsiteY9" fmla="*/ 291692 h 499744"/>
              <a:gd name="connsiteX10" fmla="*/ 508507 w 607497"/>
              <a:gd name="connsiteY10" fmla="*/ 261374 h 499744"/>
              <a:gd name="connsiteX11" fmla="*/ 580010 w 607497"/>
              <a:gd name="connsiteY11" fmla="*/ 332672 h 499744"/>
              <a:gd name="connsiteX12" fmla="*/ 580010 w 607497"/>
              <a:gd name="connsiteY12" fmla="*/ 361228 h 499744"/>
              <a:gd name="connsiteX13" fmla="*/ 607497 w 607497"/>
              <a:gd name="connsiteY13" fmla="*/ 390804 h 499744"/>
              <a:gd name="connsiteX14" fmla="*/ 607497 w 607497"/>
              <a:gd name="connsiteY14" fmla="*/ 469890 h 499744"/>
              <a:gd name="connsiteX15" fmla="*/ 577596 w 607497"/>
              <a:gd name="connsiteY15" fmla="*/ 499744 h 499744"/>
              <a:gd name="connsiteX16" fmla="*/ 439603 w 607497"/>
              <a:gd name="connsiteY16" fmla="*/ 499744 h 499744"/>
              <a:gd name="connsiteX17" fmla="*/ 409702 w 607497"/>
              <a:gd name="connsiteY17" fmla="*/ 469890 h 499744"/>
              <a:gd name="connsiteX18" fmla="*/ 409702 w 607497"/>
              <a:gd name="connsiteY18" fmla="*/ 390804 h 499744"/>
              <a:gd name="connsiteX19" fmla="*/ 437096 w 607497"/>
              <a:gd name="connsiteY19" fmla="*/ 361228 h 499744"/>
              <a:gd name="connsiteX20" fmla="*/ 437096 w 607497"/>
              <a:gd name="connsiteY20" fmla="*/ 332672 h 499744"/>
              <a:gd name="connsiteX21" fmla="*/ 508507 w 607497"/>
              <a:gd name="connsiteY21" fmla="*/ 261374 h 499744"/>
              <a:gd name="connsiteX22" fmla="*/ 360977 w 607497"/>
              <a:gd name="connsiteY22" fmla="*/ 231737 h 499744"/>
              <a:gd name="connsiteX23" fmla="*/ 379077 w 607497"/>
              <a:gd name="connsiteY23" fmla="*/ 249767 h 499744"/>
              <a:gd name="connsiteX24" fmla="*/ 360977 w 607497"/>
              <a:gd name="connsiteY24" fmla="*/ 267797 h 499744"/>
              <a:gd name="connsiteX25" fmla="*/ 342877 w 607497"/>
              <a:gd name="connsiteY25" fmla="*/ 249767 h 499744"/>
              <a:gd name="connsiteX26" fmla="*/ 360977 w 607497"/>
              <a:gd name="connsiteY26" fmla="*/ 231737 h 499744"/>
              <a:gd name="connsiteX27" fmla="*/ 283108 w 607497"/>
              <a:gd name="connsiteY27" fmla="*/ 231737 h 499744"/>
              <a:gd name="connsiteX28" fmla="*/ 301173 w 607497"/>
              <a:gd name="connsiteY28" fmla="*/ 249767 h 499744"/>
              <a:gd name="connsiteX29" fmla="*/ 283108 w 607497"/>
              <a:gd name="connsiteY29" fmla="*/ 267797 h 499744"/>
              <a:gd name="connsiteX30" fmla="*/ 265043 w 607497"/>
              <a:gd name="connsiteY30" fmla="*/ 249767 h 499744"/>
              <a:gd name="connsiteX31" fmla="*/ 283108 w 607497"/>
              <a:gd name="connsiteY31" fmla="*/ 231737 h 499744"/>
              <a:gd name="connsiteX32" fmla="*/ 205240 w 607497"/>
              <a:gd name="connsiteY32" fmla="*/ 231737 h 499744"/>
              <a:gd name="connsiteX33" fmla="*/ 223270 w 607497"/>
              <a:gd name="connsiteY33" fmla="*/ 249767 h 499744"/>
              <a:gd name="connsiteX34" fmla="*/ 205240 w 607497"/>
              <a:gd name="connsiteY34" fmla="*/ 267797 h 499744"/>
              <a:gd name="connsiteX35" fmla="*/ 187210 w 607497"/>
              <a:gd name="connsiteY35" fmla="*/ 249767 h 499744"/>
              <a:gd name="connsiteX36" fmla="*/ 205240 w 607497"/>
              <a:gd name="connsiteY36" fmla="*/ 231737 h 499744"/>
              <a:gd name="connsiteX37" fmla="*/ 283279 w 607497"/>
              <a:gd name="connsiteY37" fmla="*/ 0 h 499744"/>
              <a:gd name="connsiteX38" fmla="*/ 564608 w 607497"/>
              <a:gd name="connsiteY38" fmla="*/ 221726 h 499744"/>
              <a:gd name="connsiteX39" fmla="*/ 551516 w 607497"/>
              <a:gd name="connsiteY39" fmla="*/ 238689 h 499744"/>
              <a:gd name="connsiteX40" fmla="*/ 534525 w 607497"/>
              <a:gd name="connsiteY40" fmla="*/ 225526 h 499744"/>
              <a:gd name="connsiteX41" fmla="*/ 283093 w 607497"/>
              <a:gd name="connsiteY41" fmla="*/ 30033 h 499744"/>
              <a:gd name="connsiteX42" fmla="*/ 30176 w 607497"/>
              <a:gd name="connsiteY42" fmla="*/ 249534 h 499744"/>
              <a:gd name="connsiteX43" fmla="*/ 85791 w 607497"/>
              <a:gd name="connsiteY43" fmla="*/ 386723 h 499744"/>
              <a:gd name="connsiteX44" fmla="*/ 88855 w 607497"/>
              <a:gd name="connsiteY44" fmla="*/ 402295 h 499744"/>
              <a:gd name="connsiteX45" fmla="*/ 56823 w 607497"/>
              <a:gd name="connsiteY45" fmla="*/ 451609 h 499744"/>
              <a:gd name="connsiteX46" fmla="*/ 129708 w 607497"/>
              <a:gd name="connsiteY46" fmla="*/ 433533 h 499744"/>
              <a:gd name="connsiteX47" fmla="*/ 145121 w 607497"/>
              <a:gd name="connsiteY47" fmla="*/ 433441 h 499744"/>
              <a:gd name="connsiteX48" fmla="*/ 283279 w 607497"/>
              <a:gd name="connsiteY48" fmla="*/ 469128 h 499744"/>
              <a:gd name="connsiteX49" fmla="*/ 361735 w 607497"/>
              <a:gd name="connsiteY49" fmla="*/ 458376 h 499744"/>
              <a:gd name="connsiteX50" fmla="*/ 380398 w 607497"/>
              <a:gd name="connsiteY50" fmla="*/ 468943 h 499744"/>
              <a:gd name="connsiteX51" fmla="*/ 369999 w 607497"/>
              <a:gd name="connsiteY51" fmla="*/ 487574 h 499744"/>
              <a:gd name="connsiteX52" fmla="*/ 283279 w 607497"/>
              <a:gd name="connsiteY52" fmla="*/ 499532 h 499744"/>
              <a:gd name="connsiteX53" fmla="*/ 137693 w 607497"/>
              <a:gd name="connsiteY53" fmla="*/ 464123 h 499744"/>
              <a:gd name="connsiteX54" fmla="*/ 33054 w 607497"/>
              <a:gd name="connsiteY54" fmla="*/ 480252 h 499744"/>
              <a:gd name="connsiteX55" fmla="*/ 14206 w 607497"/>
              <a:gd name="connsiteY55" fmla="*/ 463103 h 499744"/>
              <a:gd name="connsiteX56" fmla="*/ 24048 w 607497"/>
              <a:gd name="connsiteY56" fmla="*/ 439280 h 499744"/>
              <a:gd name="connsiteX57" fmla="*/ 57101 w 607497"/>
              <a:gd name="connsiteY57" fmla="*/ 400163 h 499744"/>
              <a:gd name="connsiteX58" fmla="*/ 0 w 607497"/>
              <a:gd name="connsiteY58" fmla="*/ 249812 h 499744"/>
              <a:gd name="connsiteX59" fmla="*/ 283279 w 607497"/>
              <a:gd name="connsiteY59" fmla="*/ 0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497" h="499744">
                <a:moveTo>
                  <a:pt x="440068" y="391268"/>
                </a:moveTo>
                <a:lnTo>
                  <a:pt x="440068" y="469334"/>
                </a:lnTo>
                <a:lnTo>
                  <a:pt x="577038" y="469334"/>
                </a:lnTo>
                <a:lnTo>
                  <a:pt x="577038" y="391268"/>
                </a:lnTo>
                <a:close/>
                <a:moveTo>
                  <a:pt x="508507" y="291692"/>
                </a:moveTo>
                <a:cubicBezTo>
                  <a:pt x="485848" y="291692"/>
                  <a:pt x="467462" y="310049"/>
                  <a:pt x="467462" y="332672"/>
                </a:cubicBezTo>
                <a:lnTo>
                  <a:pt x="467462" y="361043"/>
                </a:lnTo>
                <a:lnTo>
                  <a:pt x="549644" y="361043"/>
                </a:lnTo>
                <a:lnTo>
                  <a:pt x="549644" y="332672"/>
                </a:lnTo>
                <a:cubicBezTo>
                  <a:pt x="549644" y="310049"/>
                  <a:pt x="531165" y="291692"/>
                  <a:pt x="508507" y="291692"/>
                </a:cubicBezTo>
                <a:close/>
                <a:moveTo>
                  <a:pt x="508507" y="261374"/>
                </a:moveTo>
                <a:cubicBezTo>
                  <a:pt x="547880" y="261374"/>
                  <a:pt x="580010" y="293361"/>
                  <a:pt x="580010" y="332672"/>
                </a:cubicBezTo>
                <a:lnTo>
                  <a:pt x="580010" y="361228"/>
                </a:lnTo>
                <a:cubicBezTo>
                  <a:pt x="595239" y="362526"/>
                  <a:pt x="607311" y="375228"/>
                  <a:pt x="607497" y="390804"/>
                </a:cubicBezTo>
                <a:lnTo>
                  <a:pt x="607497" y="469890"/>
                </a:lnTo>
                <a:cubicBezTo>
                  <a:pt x="607497" y="486393"/>
                  <a:pt x="594125" y="499744"/>
                  <a:pt x="577596" y="499744"/>
                </a:cubicBezTo>
                <a:lnTo>
                  <a:pt x="439603" y="499744"/>
                </a:lnTo>
                <a:cubicBezTo>
                  <a:pt x="423074" y="499744"/>
                  <a:pt x="409702" y="486393"/>
                  <a:pt x="409702" y="469890"/>
                </a:cubicBezTo>
                <a:lnTo>
                  <a:pt x="409702" y="390804"/>
                </a:lnTo>
                <a:cubicBezTo>
                  <a:pt x="409702" y="375228"/>
                  <a:pt x="421867" y="362526"/>
                  <a:pt x="437096" y="361228"/>
                </a:cubicBezTo>
                <a:lnTo>
                  <a:pt x="437096" y="332672"/>
                </a:lnTo>
                <a:cubicBezTo>
                  <a:pt x="437096" y="293361"/>
                  <a:pt x="469133" y="261374"/>
                  <a:pt x="508507" y="261374"/>
                </a:cubicBezTo>
                <a:close/>
                <a:moveTo>
                  <a:pt x="360977" y="231737"/>
                </a:moveTo>
                <a:cubicBezTo>
                  <a:pt x="370973" y="231737"/>
                  <a:pt x="379077" y="239809"/>
                  <a:pt x="379077" y="249767"/>
                </a:cubicBezTo>
                <a:cubicBezTo>
                  <a:pt x="379077" y="259725"/>
                  <a:pt x="370973" y="267797"/>
                  <a:pt x="360977" y="267797"/>
                </a:cubicBezTo>
                <a:cubicBezTo>
                  <a:pt x="350981" y="267797"/>
                  <a:pt x="342877" y="259725"/>
                  <a:pt x="342877" y="249767"/>
                </a:cubicBezTo>
                <a:cubicBezTo>
                  <a:pt x="342877" y="239809"/>
                  <a:pt x="350981" y="231737"/>
                  <a:pt x="360977" y="231737"/>
                </a:cubicBezTo>
                <a:close/>
                <a:moveTo>
                  <a:pt x="283108" y="231737"/>
                </a:moveTo>
                <a:cubicBezTo>
                  <a:pt x="293085" y="231737"/>
                  <a:pt x="301173" y="239809"/>
                  <a:pt x="301173" y="249767"/>
                </a:cubicBezTo>
                <a:cubicBezTo>
                  <a:pt x="301173" y="259725"/>
                  <a:pt x="293085" y="267797"/>
                  <a:pt x="283108" y="267797"/>
                </a:cubicBezTo>
                <a:cubicBezTo>
                  <a:pt x="273131" y="267797"/>
                  <a:pt x="265043" y="259725"/>
                  <a:pt x="265043" y="249767"/>
                </a:cubicBezTo>
                <a:cubicBezTo>
                  <a:pt x="265043" y="239809"/>
                  <a:pt x="273131" y="231737"/>
                  <a:pt x="283108" y="231737"/>
                </a:cubicBezTo>
                <a:close/>
                <a:moveTo>
                  <a:pt x="205240" y="231737"/>
                </a:moveTo>
                <a:cubicBezTo>
                  <a:pt x="215198" y="231737"/>
                  <a:pt x="223270" y="239809"/>
                  <a:pt x="223270" y="249767"/>
                </a:cubicBezTo>
                <a:cubicBezTo>
                  <a:pt x="223270" y="259725"/>
                  <a:pt x="215198" y="267797"/>
                  <a:pt x="205240" y="267797"/>
                </a:cubicBezTo>
                <a:cubicBezTo>
                  <a:pt x="195282" y="267797"/>
                  <a:pt x="187210" y="259725"/>
                  <a:pt x="187210" y="249767"/>
                </a:cubicBezTo>
                <a:cubicBezTo>
                  <a:pt x="187210" y="239809"/>
                  <a:pt x="195282" y="231737"/>
                  <a:pt x="205240" y="231737"/>
                </a:cubicBezTo>
                <a:close/>
                <a:moveTo>
                  <a:pt x="283279" y="0"/>
                </a:moveTo>
                <a:cubicBezTo>
                  <a:pt x="427843" y="0"/>
                  <a:pt x="548917" y="95568"/>
                  <a:pt x="564608" y="221726"/>
                </a:cubicBezTo>
                <a:cubicBezTo>
                  <a:pt x="565722" y="229976"/>
                  <a:pt x="559780" y="237669"/>
                  <a:pt x="551516" y="238689"/>
                </a:cubicBezTo>
                <a:cubicBezTo>
                  <a:pt x="543253" y="239801"/>
                  <a:pt x="535546" y="233869"/>
                  <a:pt x="534525" y="225526"/>
                </a:cubicBezTo>
                <a:cubicBezTo>
                  <a:pt x="520598" y="114107"/>
                  <a:pt x="412523" y="30033"/>
                  <a:pt x="283093" y="30033"/>
                </a:cubicBezTo>
                <a:cubicBezTo>
                  <a:pt x="143636" y="30033"/>
                  <a:pt x="30176" y="128568"/>
                  <a:pt x="30176" y="249534"/>
                </a:cubicBezTo>
                <a:cubicBezTo>
                  <a:pt x="30176" y="299960"/>
                  <a:pt x="49395" y="347420"/>
                  <a:pt x="85791" y="386723"/>
                </a:cubicBezTo>
                <a:cubicBezTo>
                  <a:pt x="89598" y="390894"/>
                  <a:pt x="90898" y="397012"/>
                  <a:pt x="88855" y="402295"/>
                </a:cubicBezTo>
                <a:cubicBezTo>
                  <a:pt x="81613" y="421947"/>
                  <a:pt x="70843" y="438539"/>
                  <a:pt x="56823" y="451609"/>
                </a:cubicBezTo>
                <a:cubicBezTo>
                  <a:pt x="77342" y="451980"/>
                  <a:pt x="104454" y="448643"/>
                  <a:pt x="129708" y="433533"/>
                </a:cubicBezTo>
                <a:cubicBezTo>
                  <a:pt x="134444" y="430845"/>
                  <a:pt x="140386" y="430753"/>
                  <a:pt x="145121" y="433441"/>
                </a:cubicBezTo>
                <a:cubicBezTo>
                  <a:pt x="186346" y="456800"/>
                  <a:pt x="234069" y="469128"/>
                  <a:pt x="283279" y="469128"/>
                </a:cubicBezTo>
                <a:cubicBezTo>
                  <a:pt x="310112" y="469128"/>
                  <a:pt x="336481" y="465606"/>
                  <a:pt x="361735" y="458376"/>
                </a:cubicBezTo>
                <a:cubicBezTo>
                  <a:pt x="369813" y="456151"/>
                  <a:pt x="378169" y="460878"/>
                  <a:pt x="380398" y="468943"/>
                </a:cubicBezTo>
                <a:cubicBezTo>
                  <a:pt x="382812" y="476915"/>
                  <a:pt x="378076" y="485257"/>
                  <a:pt x="369999" y="487574"/>
                </a:cubicBezTo>
                <a:cubicBezTo>
                  <a:pt x="342051" y="495639"/>
                  <a:pt x="312804" y="499532"/>
                  <a:pt x="283279" y="499532"/>
                </a:cubicBezTo>
                <a:cubicBezTo>
                  <a:pt x="231748" y="499532"/>
                  <a:pt x="181610" y="487296"/>
                  <a:pt x="137693" y="464123"/>
                </a:cubicBezTo>
                <a:cubicBezTo>
                  <a:pt x="97305" y="485072"/>
                  <a:pt x="55337" y="483403"/>
                  <a:pt x="33054" y="480252"/>
                </a:cubicBezTo>
                <a:cubicBezTo>
                  <a:pt x="23676" y="479047"/>
                  <a:pt x="16341" y="472280"/>
                  <a:pt x="14206" y="463103"/>
                </a:cubicBezTo>
                <a:cubicBezTo>
                  <a:pt x="12256" y="453834"/>
                  <a:pt x="15970" y="444471"/>
                  <a:pt x="24048" y="439280"/>
                </a:cubicBezTo>
                <a:cubicBezTo>
                  <a:pt x="38346" y="429826"/>
                  <a:pt x="49395" y="416756"/>
                  <a:pt x="57101" y="400163"/>
                </a:cubicBezTo>
                <a:cubicBezTo>
                  <a:pt x="20148" y="357060"/>
                  <a:pt x="0" y="304039"/>
                  <a:pt x="0" y="249812"/>
                </a:cubicBezTo>
                <a:cubicBezTo>
                  <a:pt x="0" y="112068"/>
                  <a:pt x="127016" y="0"/>
                  <a:pt x="283279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7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AFDBFF-C81F-472E-A577-92FCC4414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829" y="5945188"/>
            <a:ext cx="2921000" cy="91281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525A552-95D6-49E4-9A57-16DEB93F7465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40B45CD-6632-4016-AF49-C6B996A84D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CD2D2D0-A735-4EE7-B4CA-6070C287C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1215BB3-1C49-4E86-BF04-3499834459DE}"/>
              </a:ext>
            </a:extLst>
          </p:cNvPr>
          <p:cNvSpPr txBox="1"/>
          <p:nvPr/>
        </p:nvSpPr>
        <p:spPr>
          <a:xfrm>
            <a:off x="4876800" y="526300"/>
            <a:ext cx="25436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2" name="PA_矩形 16">
            <a:extLst>
              <a:ext uri="{FF2B5EF4-FFF2-40B4-BE49-F238E27FC236}">
                <a16:creationId xmlns:a16="http://schemas.microsoft.com/office/drawing/2014/main" id="{015F0F9C-92E2-4C68-A3D8-0760AB6F08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83C9B8-5B63-4E5B-B282-420070646CAD}"/>
              </a:ext>
            </a:extLst>
          </p:cNvPr>
          <p:cNvGrpSpPr/>
          <p:nvPr/>
        </p:nvGrpSpPr>
        <p:grpSpPr>
          <a:xfrm>
            <a:off x="1355100" y="2283315"/>
            <a:ext cx="4650189" cy="891127"/>
            <a:chOff x="2040900" y="2334115"/>
            <a:chExt cx="4650189" cy="89112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31C6C0B-78C9-4EEE-9090-A2548083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900" y="2334115"/>
              <a:ext cx="699407" cy="693106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A42589B-D3F3-4EF9-8F9B-D32F544F3E78}"/>
                </a:ext>
              </a:extLst>
            </p:cNvPr>
            <p:cNvGrpSpPr/>
            <p:nvPr/>
          </p:nvGrpSpPr>
          <p:grpSpPr>
            <a:xfrm>
              <a:off x="2873831" y="2339295"/>
              <a:ext cx="3817258" cy="885947"/>
              <a:chOff x="6257124" y="2090730"/>
              <a:chExt cx="3817258" cy="88594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9E2C7E-DF76-47AB-AC73-829427DB69CB}"/>
                  </a:ext>
                </a:extLst>
              </p:cNvPr>
              <p:cNvSpPr txBox="1"/>
              <p:nvPr/>
            </p:nvSpPr>
            <p:spPr bwMode="auto">
              <a:xfrm>
                <a:off x="6257124" y="2090730"/>
                <a:ext cx="17754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5D9C193-D1A1-484A-B47D-87B498D9F7FB}"/>
                  </a:ext>
                </a:extLst>
              </p:cNvPr>
              <p:cNvSpPr txBox="1"/>
              <p:nvPr/>
            </p:nvSpPr>
            <p:spPr bwMode="auto">
              <a:xfrm>
                <a:off x="6257125" y="2453457"/>
                <a:ext cx="3817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4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C07733D-340D-436C-9AF0-045EB2FF40DA}"/>
              </a:ext>
            </a:extLst>
          </p:cNvPr>
          <p:cNvGrpSpPr/>
          <p:nvPr/>
        </p:nvGrpSpPr>
        <p:grpSpPr>
          <a:xfrm>
            <a:off x="6522636" y="2283315"/>
            <a:ext cx="4650189" cy="891127"/>
            <a:chOff x="2040900" y="2334115"/>
            <a:chExt cx="4650189" cy="89112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C9941DD-1F8A-4379-B580-46B0690B9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900" y="2334115"/>
              <a:ext cx="699407" cy="693106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F1598F9-AA8B-4B39-A85E-A6599E0536D0}"/>
                </a:ext>
              </a:extLst>
            </p:cNvPr>
            <p:cNvGrpSpPr/>
            <p:nvPr/>
          </p:nvGrpSpPr>
          <p:grpSpPr>
            <a:xfrm>
              <a:off x="2873831" y="2339295"/>
              <a:ext cx="3817258" cy="885947"/>
              <a:chOff x="6257124" y="2090730"/>
              <a:chExt cx="3817258" cy="885947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1BCF455-924E-4977-BEDC-37D228D4EDAE}"/>
                  </a:ext>
                </a:extLst>
              </p:cNvPr>
              <p:cNvSpPr txBox="1"/>
              <p:nvPr/>
            </p:nvSpPr>
            <p:spPr bwMode="auto">
              <a:xfrm>
                <a:off x="6257124" y="2090730"/>
                <a:ext cx="19872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0821F61-9E76-450F-B039-5457A3B5ADA9}"/>
                  </a:ext>
                </a:extLst>
              </p:cNvPr>
              <p:cNvSpPr txBox="1"/>
              <p:nvPr/>
            </p:nvSpPr>
            <p:spPr bwMode="auto">
              <a:xfrm>
                <a:off x="6257125" y="2453457"/>
                <a:ext cx="3817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4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22F1FE8-2A79-453A-9C84-86501A010F00}"/>
              </a:ext>
            </a:extLst>
          </p:cNvPr>
          <p:cNvGrpSpPr/>
          <p:nvPr/>
        </p:nvGrpSpPr>
        <p:grpSpPr>
          <a:xfrm>
            <a:off x="1355100" y="4148661"/>
            <a:ext cx="4650189" cy="891127"/>
            <a:chOff x="2040900" y="2334115"/>
            <a:chExt cx="4650189" cy="89112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938A5D3-6C5A-4C48-AA73-0DF8050A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900" y="2334115"/>
              <a:ext cx="699407" cy="693106"/>
            </a:xfrm>
            <a:prstGeom prst="rect">
              <a:avLst/>
            </a:prstGeom>
          </p:spPr>
        </p:pic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D6B1CFD-B0B9-4A3C-BD40-E2F029A70B3D}"/>
                </a:ext>
              </a:extLst>
            </p:cNvPr>
            <p:cNvGrpSpPr/>
            <p:nvPr/>
          </p:nvGrpSpPr>
          <p:grpSpPr>
            <a:xfrm>
              <a:off x="2873832" y="2339295"/>
              <a:ext cx="3817257" cy="885947"/>
              <a:chOff x="6257125" y="2090730"/>
              <a:chExt cx="3817257" cy="885947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A617AA8-7A8C-4E18-99F3-2DE80912A55F}"/>
                  </a:ext>
                </a:extLst>
              </p:cNvPr>
              <p:cNvSpPr txBox="1"/>
              <p:nvPr/>
            </p:nvSpPr>
            <p:spPr bwMode="auto">
              <a:xfrm>
                <a:off x="6257125" y="2090730"/>
                <a:ext cx="17754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01AF5A9-E1E1-4B9D-BF2D-ADBEEF73B257}"/>
                  </a:ext>
                </a:extLst>
              </p:cNvPr>
              <p:cNvSpPr txBox="1"/>
              <p:nvPr/>
            </p:nvSpPr>
            <p:spPr bwMode="auto">
              <a:xfrm>
                <a:off x="6257125" y="2453457"/>
                <a:ext cx="3817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4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A7DBB78-3529-451B-B610-838D0DDC7A1C}"/>
              </a:ext>
            </a:extLst>
          </p:cNvPr>
          <p:cNvGrpSpPr/>
          <p:nvPr/>
        </p:nvGrpSpPr>
        <p:grpSpPr>
          <a:xfrm>
            <a:off x="6522636" y="4148661"/>
            <a:ext cx="4650189" cy="891127"/>
            <a:chOff x="2040900" y="2334115"/>
            <a:chExt cx="4650189" cy="891127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8B977DF-F6F0-48DF-B74F-8C211F0C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900" y="2334115"/>
              <a:ext cx="699407" cy="693106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98C2363-25B4-4DFE-93E8-D93DB89061FF}"/>
                </a:ext>
              </a:extLst>
            </p:cNvPr>
            <p:cNvGrpSpPr/>
            <p:nvPr/>
          </p:nvGrpSpPr>
          <p:grpSpPr>
            <a:xfrm>
              <a:off x="2873831" y="2339295"/>
              <a:ext cx="3817258" cy="885947"/>
              <a:chOff x="6257124" y="2090730"/>
              <a:chExt cx="3817258" cy="885947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A147A04-2C8D-4286-895A-E0D8F26D2329}"/>
                  </a:ext>
                </a:extLst>
              </p:cNvPr>
              <p:cNvSpPr txBox="1"/>
              <p:nvPr/>
            </p:nvSpPr>
            <p:spPr bwMode="auto">
              <a:xfrm>
                <a:off x="6257124" y="2090730"/>
                <a:ext cx="18546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sz="2000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6DB8F16-0A87-4D43-8FB3-163FA0CF07D4}"/>
                  </a:ext>
                </a:extLst>
              </p:cNvPr>
              <p:cNvSpPr txBox="1"/>
              <p:nvPr/>
            </p:nvSpPr>
            <p:spPr bwMode="auto">
              <a:xfrm>
                <a:off x="6257125" y="2453457"/>
                <a:ext cx="38172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4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4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36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5150CEC-4A33-4297-A7B2-0A59A7847F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74" y="5492750"/>
            <a:ext cx="842963" cy="13430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3691B9-A849-4CBC-83CC-37F2A9FAD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50" y="5934075"/>
            <a:ext cx="8210550" cy="923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C5808D-A350-459D-BC40-85517521A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5659337"/>
            <a:ext cx="2651837" cy="119866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ED65EB7D-0895-4261-9528-EE15636F68D2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30A94E1-C507-4937-BF81-C64670647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AC40FA-52AC-427B-AFE8-0F934349F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D6E44F8-BB68-4C65-B965-8F9F7683957F}"/>
              </a:ext>
            </a:extLst>
          </p:cNvPr>
          <p:cNvSpPr txBox="1"/>
          <p:nvPr/>
        </p:nvSpPr>
        <p:spPr>
          <a:xfrm>
            <a:off x="4876800" y="491408"/>
            <a:ext cx="25436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7" name="PA_矩形 16">
            <a:extLst>
              <a:ext uri="{FF2B5EF4-FFF2-40B4-BE49-F238E27FC236}">
                <a16:creationId xmlns:a16="http://schemas.microsoft.com/office/drawing/2014/main" id="{0E41A567-D8FC-479C-AA94-227744A2CE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79B829-BBE6-4100-8FE3-D42C1E545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02209" cy="6858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6CF8519-3551-47DB-BC84-AAD36D14F57E}"/>
              </a:ext>
            </a:extLst>
          </p:cNvPr>
          <p:cNvSpPr txBox="1"/>
          <p:nvPr/>
        </p:nvSpPr>
        <p:spPr bwMode="auto">
          <a:xfrm>
            <a:off x="5021974" y="1977580"/>
            <a:ext cx="5791200" cy="14253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4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5D3E051-4EBD-41E7-8FC3-95CE9431694D}"/>
              </a:ext>
            </a:extLst>
          </p:cNvPr>
          <p:cNvGrpSpPr/>
          <p:nvPr/>
        </p:nvGrpSpPr>
        <p:grpSpPr>
          <a:xfrm>
            <a:off x="5706063" y="3854344"/>
            <a:ext cx="3662485" cy="885947"/>
            <a:chOff x="6257125" y="2090730"/>
            <a:chExt cx="3662485" cy="88594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C0A5A55-0EA7-4C80-BEEC-066A03643348}"/>
                </a:ext>
              </a:extLst>
            </p:cNvPr>
            <p:cNvSpPr txBox="1"/>
            <p:nvPr/>
          </p:nvSpPr>
          <p:spPr bwMode="auto">
            <a:xfrm>
              <a:off x="6257125" y="2090730"/>
              <a:ext cx="212597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10DE493-F784-424C-9B1B-A43A956541C5}"/>
                </a:ext>
              </a:extLst>
            </p:cNvPr>
            <p:cNvSpPr txBox="1"/>
            <p:nvPr/>
          </p:nvSpPr>
          <p:spPr bwMode="auto">
            <a:xfrm>
              <a:off x="6257125" y="2453457"/>
              <a:ext cx="3662485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2" name="Oval 2">
            <a:extLst>
              <a:ext uri="{FF2B5EF4-FFF2-40B4-BE49-F238E27FC236}">
                <a16:creationId xmlns:a16="http://schemas.microsoft.com/office/drawing/2014/main" id="{C59AAF1C-A6CB-442C-B6CC-5B7342732D00}"/>
              </a:ext>
            </a:extLst>
          </p:cNvPr>
          <p:cNvSpPr/>
          <p:nvPr/>
        </p:nvSpPr>
        <p:spPr>
          <a:xfrm>
            <a:off x="5120640" y="3925410"/>
            <a:ext cx="393700" cy="357112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5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9C0B9C-C534-466B-A839-2F7A3211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197447B-AC92-4FA5-8F4A-3F6A07CEC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130" y="5063197"/>
            <a:ext cx="7323391" cy="793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F21C3E-9DBE-4795-A95D-CB88E91A5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8960"/>
            <a:ext cx="5953125" cy="6343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E2D702C-780B-4AF3-BAB7-6DDE102F3B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88" y="4617968"/>
            <a:ext cx="1116722" cy="13601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B50CB1-7B89-4A99-84AC-2A3FF5820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243" y="4229329"/>
            <a:ext cx="1095562" cy="17488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41A0B2-0A81-479B-A093-485684278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197" y="793231"/>
            <a:ext cx="821353" cy="8015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26A9893-78FC-4AD2-B1C1-377D94657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498" y="2623798"/>
            <a:ext cx="790575" cy="6496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F9ED3F-1186-4E5A-8CF4-D54DB00A5C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90"/>
          <a:stretch/>
        </p:blipFill>
        <p:spPr>
          <a:xfrm>
            <a:off x="0" y="5714589"/>
            <a:ext cx="12192000" cy="114097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9D7B4C5-7112-4E9F-8798-7EB4253428AA}"/>
              </a:ext>
            </a:extLst>
          </p:cNvPr>
          <p:cNvGrpSpPr/>
          <p:nvPr/>
        </p:nvGrpSpPr>
        <p:grpSpPr>
          <a:xfrm flipH="1">
            <a:off x="-1003754" y="1"/>
            <a:ext cx="3944257" cy="1575837"/>
            <a:chOff x="8374743" y="1"/>
            <a:chExt cx="5109328" cy="204131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8D6723D-EE90-4196-B7C8-95AEAB4B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4743" y="1"/>
              <a:ext cx="3817257" cy="204131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237DFD6-5FF7-44B5-8A87-10C4EFDA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2825" y="933573"/>
              <a:ext cx="2311246" cy="885478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280749B-CDB6-4446-85AF-DE20A20CE434}"/>
              </a:ext>
            </a:extLst>
          </p:cNvPr>
          <p:cNvSpPr txBox="1"/>
          <p:nvPr/>
        </p:nvSpPr>
        <p:spPr>
          <a:xfrm>
            <a:off x="3657783" y="1208847"/>
            <a:ext cx="48589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US" altLang="zh-CN" sz="9600" dirty="0">
                <a:gradFill flip="none" rotWithShape="1">
                  <a:gsLst>
                    <a:gs pos="38888">
                      <a:srgbClr val="F6E9D3"/>
                    </a:gs>
                    <a:gs pos="67000">
                      <a:srgbClr val="F6E9D3"/>
                    </a:gs>
                    <a:gs pos="11000">
                      <a:srgbClr val="E08C3A"/>
                    </a:gs>
                    <a:gs pos="96000">
                      <a:srgbClr val="1F2437"/>
                    </a:gs>
                  </a:gsLst>
                  <a:lin ang="2700000" scaled="1"/>
                  <a:tileRect/>
                </a:gradFill>
                <a:latin typeface="+mj-lt"/>
                <a:ea typeface="华文中宋" panose="02010600040101010101" pitchFamily="2" charset="-122"/>
                <a:cs typeface="+mn-ea"/>
                <a:sym typeface="+mn-lt"/>
              </a:rPr>
              <a:t>Thanks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883076-C304-49FB-B59A-ABF35F12B864}"/>
              </a:ext>
            </a:extLst>
          </p:cNvPr>
          <p:cNvGrpSpPr/>
          <p:nvPr/>
        </p:nvGrpSpPr>
        <p:grpSpPr>
          <a:xfrm>
            <a:off x="1946113" y="2106668"/>
            <a:ext cx="8317993" cy="0"/>
            <a:chOff x="0" y="1125538"/>
            <a:chExt cx="26083583" cy="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20010AB-1AC4-4BF8-9348-A65BC1AB0A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C38BDBE-2E94-4079-84F0-4DD787A72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06783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8388CF2E-A0F7-4C80-B93E-C72C0BF33164}"/>
              </a:ext>
            </a:extLst>
          </p:cNvPr>
          <p:cNvSpPr/>
          <p:nvPr/>
        </p:nvSpPr>
        <p:spPr>
          <a:xfrm>
            <a:off x="10083740" y="3071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06938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3">
            <a:hlinkClick r:id="rId16"/>
            <a:extLst>
              <a:ext uri="{FF2B5EF4-FFF2-40B4-BE49-F238E27FC236}">
                <a16:creationId xmlns:a16="http://schemas.microsoft.com/office/drawing/2014/main" id="{EF15DAB6-1B66-419F-AB5E-CDD52F65E357}"/>
              </a:ext>
            </a:extLst>
          </p:cNvPr>
          <p:cNvSpPr txBox="1"/>
          <p:nvPr/>
        </p:nvSpPr>
        <p:spPr>
          <a:xfrm>
            <a:off x="3524668" y="6109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B6CF020-640C-4F90-A292-7ADF0343DC4B}"/>
              </a:ext>
            </a:extLst>
          </p:cNvPr>
          <p:cNvSpPr txBox="1"/>
          <p:nvPr/>
        </p:nvSpPr>
        <p:spPr>
          <a:xfrm>
            <a:off x="3417850" y="3018192"/>
            <a:ext cx="538325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7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rgbClr val="E08C3A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rgbClr val="E08C3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rgbClr val="E08C3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08C3A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E08C3A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rgbClr val="E08C3A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rgbClr val="E08C3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08C3A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E08C3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E08C3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E08C3A"/>
              </a:solidFill>
              <a:cs typeface="Arial" panose="020B0604020202020204" pitchFamily="34" charset="0"/>
            </a:endParaRPr>
          </a:p>
        </p:txBody>
      </p:sp>
      <p:sp>
        <p:nvSpPr>
          <p:cNvPr id="7" name="サブタイトル 16">
            <a:extLst>
              <a:ext uri="{FF2B5EF4-FFF2-40B4-BE49-F238E27FC236}">
                <a16:creationId xmlns:a16="http://schemas.microsoft.com/office/drawing/2014/main" id="{6F0D151B-2ACE-47CD-B5F5-CBF62223BCF1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タイトル 15">
            <a:extLst>
              <a:ext uri="{FF2B5EF4-FFF2-40B4-BE49-F238E27FC236}">
                <a16:creationId xmlns:a16="http://schemas.microsoft.com/office/drawing/2014/main" id="{A927CDB6-984A-49A4-A20D-D75B95B2022E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rgbClr val="E08C3A"/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rgbClr val="E08C3A"/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EA596E2-347D-4945-BA15-039124D79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3835205"/>
            <a:ext cx="11258550" cy="121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7E4AF4-BB1F-4F26-BA19-B7B9285D1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4942327"/>
            <a:ext cx="10153650" cy="1919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F8DC6-B7F6-48FC-BD66-DCCDB8A8BB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79" y="4950314"/>
            <a:ext cx="482182" cy="395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4055C6-8033-41C0-8684-B1EA67C87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59" y="703078"/>
            <a:ext cx="1975866" cy="600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E9DA0-60B2-4301-B1F6-F3E9DE719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46432"/>
            <a:ext cx="3689805" cy="508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A4B31E-0EC3-4F1C-9C75-E9EA149DDF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039414"/>
            <a:ext cx="893319" cy="5561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4DD243-FD8A-46EB-A67C-0E96782C22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55" y="5454295"/>
            <a:ext cx="5844894" cy="3857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BC820C-1ED2-41EF-BAA3-CB60707B49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49" y="5359294"/>
            <a:ext cx="1201510" cy="4603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8BC47F-D7B7-42AA-B592-38C3A9109CF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25" y="4664529"/>
            <a:ext cx="1352674" cy="92922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8A39F54-4A39-49F2-ABD6-F076178624EB}"/>
              </a:ext>
            </a:extLst>
          </p:cNvPr>
          <p:cNvSpPr txBox="1"/>
          <p:nvPr/>
        </p:nvSpPr>
        <p:spPr>
          <a:xfrm>
            <a:off x="3238938" y="1977425"/>
            <a:ext cx="57141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48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46E584-5726-47C7-B966-A6BD1D682555}"/>
              </a:ext>
            </a:extLst>
          </p:cNvPr>
          <p:cNvGrpSpPr/>
          <p:nvPr/>
        </p:nvGrpSpPr>
        <p:grpSpPr>
          <a:xfrm>
            <a:off x="3238938" y="1220439"/>
            <a:ext cx="5714124" cy="707886"/>
            <a:chOff x="3443677" y="1255084"/>
            <a:chExt cx="6342128" cy="78568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B658894-3B1D-4CBD-9B8A-0E08D1782E7D}"/>
                </a:ext>
              </a:extLst>
            </p:cNvPr>
            <p:cNvGrpSpPr/>
            <p:nvPr/>
          </p:nvGrpSpPr>
          <p:grpSpPr>
            <a:xfrm>
              <a:off x="3443677" y="1577311"/>
              <a:ext cx="6342128" cy="6095"/>
              <a:chOff x="0" y="1063983"/>
              <a:chExt cx="11364373" cy="6095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E7A88C1-447F-4FC5-807F-2255729E6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063983"/>
                <a:ext cx="3547936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FDB2D0-10A4-441F-8780-BEE790F62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6439" y="1070078"/>
                <a:ext cx="35479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23099FC-AA63-4DE5-83CF-BDC2C7CDD98D}"/>
                </a:ext>
              </a:extLst>
            </p:cNvPr>
            <p:cNvSpPr txBox="1"/>
            <p:nvPr/>
          </p:nvSpPr>
          <p:spPr>
            <a:xfrm>
              <a:off x="5601280" y="1255084"/>
              <a:ext cx="2026922" cy="785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4000" dirty="0">
                  <a:solidFill>
                    <a:srgbClr val="F6E9D3"/>
                  </a:solidFill>
                  <a:cs typeface="+mn-ea"/>
                  <a:sym typeface="+mn-lt"/>
                </a:rPr>
                <a:t>PART1</a:t>
              </a:r>
              <a:endParaRPr lang="zh-CN" altLang="en-US" sz="4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PA_矩形 16">
            <a:extLst>
              <a:ext uri="{FF2B5EF4-FFF2-40B4-BE49-F238E27FC236}">
                <a16:creationId xmlns:a16="http://schemas.microsoft.com/office/drawing/2014/main" id="{6839E8EB-3314-4168-A9F0-E43F347324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62300" y="2848832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and copyrights</a:t>
            </a:r>
          </a:p>
        </p:txBody>
      </p:sp>
    </p:spTree>
    <p:extLst>
      <p:ext uri="{BB962C8B-B14F-4D97-AF65-F5344CB8AC3E}">
        <p14:creationId xmlns:p14="http://schemas.microsoft.com/office/powerpoint/2010/main" val="2039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BF44477B-7E03-4727-83D5-61680220CB8D}"/>
              </a:ext>
            </a:extLst>
          </p:cNvPr>
          <p:cNvGrpSpPr/>
          <p:nvPr/>
        </p:nvGrpSpPr>
        <p:grpSpPr>
          <a:xfrm>
            <a:off x="1285440" y="2213981"/>
            <a:ext cx="3625877" cy="3581930"/>
            <a:chOff x="1298140" y="2213980"/>
            <a:chExt cx="4140163" cy="408998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2325A2B-4C67-44AE-8A1D-A4F31C38C075}"/>
                </a:ext>
              </a:extLst>
            </p:cNvPr>
            <p:cNvGrpSpPr/>
            <p:nvPr/>
          </p:nvGrpSpPr>
          <p:grpSpPr>
            <a:xfrm>
              <a:off x="1298140" y="2213980"/>
              <a:ext cx="3890062" cy="3924754"/>
              <a:chOff x="836404" y="1487834"/>
              <a:chExt cx="4792663" cy="4835405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44BB91D4-B302-4D73-872D-9B119B640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3799" y="3440344"/>
                <a:ext cx="775851" cy="707794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89E2D83-879B-4360-824E-5F1DEE617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1939" y="1487834"/>
                <a:ext cx="2022963" cy="3137232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45E50062-7D1D-4D44-9303-2BD3B9AFB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6404" y="3960037"/>
                <a:ext cx="4792663" cy="2363202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18C8B41-5B94-4FF5-9270-627303799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450" y="5259259"/>
              <a:ext cx="2726853" cy="1044704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0662FDF-06FD-4EA4-B4CC-CB212F8845B4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D2A9098-BF25-42D7-AD2A-57E65B337E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EE0D9E-786D-4E21-A834-0AB4A5A4D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999F781-1265-4E8D-937E-022C99D17333}"/>
              </a:ext>
            </a:extLst>
          </p:cNvPr>
          <p:cNvSpPr txBox="1"/>
          <p:nvPr/>
        </p:nvSpPr>
        <p:spPr>
          <a:xfrm>
            <a:off x="4876800" y="52950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8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4" name="PA_矩形 16">
            <a:extLst>
              <a:ext uri="{FF2B5EF4-FFF2-40B4-BE49-F238E27FC236}">
                <a16:creationId xmlns:a16="http://schemas.microsoft.com/office/drawing/2014/main" id="{31EC953C-E2CF-42D4-838C-B4BDFB7D63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A2176B7-A753-48B0-BF4A-5EF283609D08}"/>
              </a:ext>
            </a:extLst>
          </p:cNvPr>
          <p:cNvGrpSpPr/>
          <p:nvPr/>
        </p:nvGrpSpPr>
        <p:grpSpPr>
          <a:xfrm>
            <a:off x="5362102" y="2507526"/>
            <a:ext cx="5140797" cy="1478417"/>
            <a:chOff x="654200" y="4164715"/>
            <a:chExt cx="5140797" cy="147841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2AC3DBB-42AE-4D55-8D20-9BA0A68D7E97}"/>
                </a:ext>
              </a:extLst>
            </p:cNvPr>
            <p:cNvSpPr txBox="1"/>
            <p:nvPr/>
          </p:nvSpPr>
          <p:spPr bwMode="auto">
            <a:xfrm>
              <a:off x="654201" y="4164715"/>
              <a:ext cx="165421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3BE8C7-C26C-4C11-ADB3-6CCA3EE52B69}"/>
                </a:ext>
              </a:extLst>
            </p:cNvPr>
            <p:cNvSpPr txBox="1"/>
            <p:nvPr/>
          </p:nvSpPr>
          <p:spPr bwMode="auto">
            <a:xfrm>
              <a:off x="654200" y="4527442"/>
              <a:ext cx="5140797" cy="111569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copyrightsThis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copyrightsThis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221D84-F560-42C7-8CFC-B463EC6D02D7}"/>
              </a:ext>
            </a:extLst>
          </p:cNvPr>
          <p:cNvGrpSpPr/>
          <p:nvPr/>
        </p:nvGrpSpPr>
        <p:grpSpPr>
          <a:xfrm>
            <a:off x="5465099" y="4449749"/>
            <a:ext cx="2645602" cy="1009058"/>
            <a:chOff x="1308412" y="4078334"/>
            <a:chExt cx="2645602" cy="100905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349611E-E7F9-4AA6-90BF-E5E7042AE573}"/>
                </a:ext>
              </a:extLst>
            </p:cNvPr>
            <p:cNvGrpSpPr/>
            <p:nvPr/>
          </p:nvGrpSpPr>
          <p:grpSpPr>
            <a:xfrm>
              <a:off x="1601544" y="4078334"/>
              <a:ext cx="2352470" cy="1009058"/>
              <a:chOff x="1892503" y="4164715"/>
              <a:chExt cx="2352470" cy="100905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9A33659-67BD-434A-A7D1-4A0EDFB6F514}"/>
                  </a:ext>
                </a:extLst>
              </p:cNvPr>
              <p:cNvSpPr txBox="1"/>
              <p:nvPr/>
            </p:nvSpPr>
            <p:spPr bwMode="auto">
              <a:xfrm>
                <a:off x="1892503" y="4164715"/>
                <a:ext cx="1620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2D647A0-9E27-4F62-B2C9-353E7653597A}"/>
                  </a:ext>
                </a:extLst>
              </p:cNvPr>
              <p:cNvSpPr txBox="1"/>
              <p:nvPr/>
            </p:nvSpPr>
            <p:spPr bwMode="auto">
              <a:xfrm>
                <a:off x="1892503" y="4527442"/>
                <a:ext cx="23524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2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2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2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4EB15A99-B7CB-4204-BF36-070070775B4C}"/>
                </a:ext>
              </a:extLst>
            </p:cNvPr>
            <p:cNvSpPr/>
            <p:nvPr/>
          </p:nvSpPr>
          <p:spPr>
            <a:xfrm>
              <a:off x="1308412" y="4117273"/>
              <a:ext cx="261610" cy="261215"/>
            </a:xfrm>
            <a:custGeom>
              <a:avLst/>
              <a:gdLst>
                <a:gd name="connsiteX0" fmla="*/ 302086 w 607639"/>
                <a:gd name="connsiteY0" fmla="*/ 162018 h 606722"/>
                <a:gd name="connsiteX1" fmla="*/ 359395 w 607639"/>
                <a:gd name="connsiteY1" fmla="*/ 162018 h 606722"/>
                <a:gd name="connsiteX2" fmla="*/ 359395 w 607639"/>
                <a:gd name="connsiteY2" fmla="*/ 247868 h 606722"/>
                <a:gd name="connsiteX3" fmla="*/ 445268 w 607639"/>
                <a:gd name="connsiteY3" fmla="*/ 247868 h 606722"/>
                <a:gd name="connsiteX4" fmla="*/ 445268 w 607639"/>
                <a:gd name="connsiteY4" fmla="*/ 305012 h 606722"/>
                <a:gd name="connsiteX5" fmla="*/ 359395 w 607639"/>
                <a:gd name="connsiteY5" fmla="*/ 305012 h 606722"/>
                <a:gd name="connsiteX6" fmla="*/ 359395 w 607639"/>
                <a:gd name="connsiteY6" fmla="*/ 390862 h 606722"/>
                <a:gd name="connsiteX7" fmla="*/ 302086 w 607639"/>
                <a:gd name="connsiteY7" fmla="*/ 390862 h 606722"/>
                <a:gd name="connsiteX8" fmla="*/ 302086 w 607639"/>
                <a:gd name="connsiteY8" fmla="*/ 305012 h 606722"/>
                <a:gd name="connsiteX9" fmla="*/ 216213 w 607639"/>
                <a:gd name="connsiteY9" fmla="*/ 305012 h 606722"/>
                <a:gd name="connsiteX10" fmla="*/ 216213 w 607639"/>
                <a:gd name="connsiteY10" fmla="*/ 247868 h 606722"/>
                <a:gd name="connsiteX11" fmla="*/ 302086 w 607639"/>
                <a:gd name="connsiteY11" fmla="*/ 247868 h 606722"/>
                <a:gd name="connsiteX12" fmla="*/ 330744 w 607639"/>
                <a:gd name="connsiteY12" fmla="*/ 57233 h 606722"/>
                <a:gd name="connsiteX13" fmla="*/ 111168 w 607639"/>
                <a:gd name="connsiteY13" fmla="*/ 276389 h 606722"/>
                <a:gd name="connsiteX14" fmla="*/ 330744 w 607639"/>
                <a:gd name="connsiteY14" fmla="*/ 495634 h 606722"/>
                <a:gd name="connsiteX15" fmla="*/ 550320 w 607639"/>
                <a:gd name="connsiteY15" fmla="*/ 276389 h 606722"/>
                <a:gd name="connsiteX16" fmla="*/ 330744 w 607639"/>
                <a:gd name="connsiteY16" fmla="*/ 57233 h 606722"/>
                <a:gd name="connsiteX17" fmla="*/ 330744 w 607639"/>
                <a:gd name="connsiteY17" fmla="*/ 0 h 606722"/>
                <a:gd name="connsiteX18" fmla="*/ 607639 w 607639"/>
                <a:gd name="connsiteY18" fmla="*/ 276389 h 606722"/>
                <a:gd name="connsiteX19" fmla="*/ 330744 w 607639"/>
                <a:gd name="connsiteY19" fmla="*/ 552866 h 606722"/>
                <a:gd name="connsiteX20" fmla="*/ 156382 w 607639"/>
                <a:gd name="connsiteY20" fmla="*/ 490923 h 606722"/>
                <a:gd name="connsiteX21" fmla="*/ 40497 w 607639"/>
                <a:gd name="connsiteY21" fmla="*/ 606722 h 606722"/>
                <a:gd name="connsiteX22" fmla="*/ 0 w 607639"/>
                <a:gd name="connsiteY22" fmla="*/ 566286 h 606722"/>
                <a:gd name="connsiteX23" fmla="*/ 115885 w 607639"/>
                <a:gd name="connsiteY23" fmla="*/ 450487 h 606722"/>
                <a:gd name="connsiteX24" fmla="*/ 53937 w 607639"/>
                <a:gd name="connsiteY24" fmla="*/ 276389 h 606722"/>
                <a:gd name="connsiteX25" fmla="*/ 330744 w 607639"/>
                <a:gd name="connsiteY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7639" h="606722">
                  <a:moveTo>
                    <a:pt x="302086" y="162018"/>
                  </a:moveTo>
                  <a:lnTo>
                    <a:pt x="359395" y="162018"/>
                  </a:lnTo>
                  <a:lnTo>
                    <a:pt x="359395" y="247868"/>
                  </a:lnTo>
                  <a:lnTo>
                    <a:pt x="445268" y="247868"/>
                  </a:lnTo>
                  <a:lnTo>
                    <a:pt x="445268" y="305012"/>
                  </a:lnTo>
                  <a:lnTo>
                    <a:pt x="359395" y="305012"/>
                  </a:lnTo>
                  <a:lnTo>
                    <a:pt x="359395" y="390862"/>
                  </a:lnTo>
                  <a:lnTo>
                    <a:pt x="302086" y="390862"/>
                  </a:lnTo>
                  <a:lnTo>
                    <a:pt x="302086" y="305012"/>
                  </a:lnTo>
                  <a:lnTo>
                    <a:pt x="216213" y="305012"/>
                  </a:lnTo>
                  <a:lnTo>
                    <a:pt x="216213" y="247868"/>
                  </a:lnTo>
                  <a:lnTo>
                    <a:pt x="302086" y="247868"/>
                  </a:lnTo>
                  <a:close/>
                  <a:moveTo>
                    <a:pt x="330744" y="57233"/>
                  </a:moveTo>
                  <a:cubicBezTo>
                    <a:pt x="209696" y="57233"/>
                    <a:pt x="111168" y="155524"/>
                    <a:pt x="111168" y="276389"/>
                  </a:cubicBezTo>
                  <a:cubicBezTo>
                    <a:pt x="111168" y="397342"/>
                    <a:pt x="209696" y="495634"/>
                    <a:pt x="330744" y="495634"/>
                  </a:cubicBezTo>
                  <a:cubicBezTo>
                    <a:pt x="451791" y="495634"/>
                    <a:pt x="550320" y="397342"/>
                    <a:pt x="550320" y="276389"/>
                  </a:cubicBezTo>
                  <a:cubicBezTo>
                    <a:pt x="550320" y="155524"/>
                    <a:pt x="451791" y="57233"/>
                    <a:pt x="330744" y="57233"/>
                  </a:cubicBezTo>
                  <a:close/>
                  <a:moveTo>
                    <a:pt x="330744" y="0"/>
                  </a:moveTo>
                  <a:cubicBezTo>
                    <a:pt x="483388" y="0"/>
                    <a:pt x="607639" y="123975"/>
                    <a:pt x="607639" y="276389"/>
                  </a:cubicBezTo>
                  <a:cubicBezTo>
                    <a:pt x="607639" y="428891"/>
                    <a:pt x="483388" y="552866"/>
                    <a:pt x="330744" y="552866"/>
                  </a:cubicBezTo>
                  <a:cubicBezTo>
                    <a:pt x="264702" y="552866"/>
                    <a:pt x="204000" y="529671"/>
                    <a:pt x="156382" y="490923"/>
                  </a:cubicBezTo>
                  <a:lnTo>
                    <a:pt x="40497" y="606722"/>
                  </a:lnTo>
                  <a:lnTo>
                    <a:pt x="0" y="566286"/>
                  </a:lnTo>
                  <a:lnTo>
                    <a:pt x="115885" y="450487"/>
                  </a:lnTo>
                  <a:cubicBezTo>
                    <a:pt x="77168" y="402941"/>
                    <a:pt x="53937" y="342331"/>
                    <a:pt x="53937" y="276389"/>
                  </a:cubicBezTo>
                  <a:cubicBezTo>
                    <a:pt x="53937" y="123975"/>
                    <a:pt x="178099" y="0"/>
                    <a:pt x="330744" y="0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03E0AA5-2A4E-4E08-9D4D-68435F83D10E}"/>
              </a:ext>
            </a:extLst>
          </p:cNvPr>
          <p:cNvGrpSpPr/>
          <p:nvPr/>
        </p:nvGrpSpPr>
        <p:grpSpPr>
          <a:xfrm>
            <a:off x="8590493" y="4449749"/>
            <a:ext cx="2655060" cy="1009058"/>
            <a:chOff x="4433806" y="4651967"/>
            <a:chExt cx="2655060" cy="100905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916124F-E357-41A9-B12C-F87D0A2E3596}"/>
                </a:ext>
              </a:extLst>
            </p:cNvPr>
            <p:cNvGrpSpPr/>
            <p:nvPr/>
          </p:nvGrpSpPr>
          <p:grpSpPr>
            <a:xfrm>
              <a:off x="4736395" y="4651967"/>
              <a:ext cx="2352471" cy="1009058"/>
              <a:chOff x="1892502" y="4164715"/>
              <a:chExt cx="2352471" cy="1009058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236B355-5862-4E1A-B38E-A6ACBBD42AB8}"/>
                  </a:ext>
                </a:extLst>
              </p:cNvPr>
              <p:cNvSpPr txBox="1"/>
              <p:nvPr/>
            </p:nvSpPr>
            <p:spPr bwMode="auto">
              <a:xfrm>
                <a:off x="1892502" y="4164715"/>
                <a:ext cx="16208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F6E9D3"/>
                    </a:solidFill>
                    <a:cs typeface="+mn-ea"/>
                    <a:sym typeface="+mn-lt"/>
                  </a:rPr>
                  <a:t>Title added</a:t>
                </a:r>
                <a:endParaRPr lang="zh-CN" altLang="en-US" dirty="0">
                  <a:solidFill>
                    <a:srgbClr val="F6E9D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CEACDB8-2DC7-403A-A44E-1E683F285DCD}"/>
                  </a:ext>
                </a:extLst>
              </p:cNvPr>
              <p:cNvSpPr txBox="1"/>
              <p:nvPr/>
            </p:nvSpPr>
            <p:spPr bwMode="auto">
              <a:xfrm>
                <a:off x="1892503" y="4527442"/>
                <a:ext cx="23524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2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This template is exclusively designed by Fei </a:t>
                </a:r>
                <a:r>
                  <a:rPr lang="en-US" altLang="zh-CN" sz="1200" dirty="0" err="1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er</a:t>
                </a:r>
                <a:r>
                  <a:rPr lang="en-US" altLang="zh-CN" sz="1200" dirty="0">
                    <a:gradFill>
                      <a:gsLst>
                        <a:gs pos="0">
                          <a:srgbClr val="FFEDD5"/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 creative and copyrights</a:t>
                </a:r>
              </a:p>
            </p:txBody>
          </p:sp>
        </p:grpSp>
        <p:sp>
          <p:nvSpPr>
            <p:cNvPr id="25" name="Oval 33">
              <a:extLst>
                <a:ext uri="{FF2B5EF4-FFF2-40B4-BE49-F238E27FC236}">
                  <a16:creationId xmlns:a16="http://schemas.microsoft.com/office/drawing/2014/main" id="{F1A3FF52-BD1E-4859-B343-CEAAF9838B01}"/>
                </a:ext>
              </a:extLst>
            </p:cNvPr>
            <p:cNvSpPr/>
            <p:nvPr/>
          </p:nvSpPr>
          <p:spPr>
            <a:xfrm>
              <a:off x="4433806" y="4715809"/>
              <a:ext cx="261610" cy="253734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rgbClr val="FFE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7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B5EAF2-3594-4BB4-959C-1CFE2BAE9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2338388"/>
            <a:ext cx="1863171" cy="255111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FF895E6-6000-440B-B75B-B8F7B216C6A2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807DC5D-E8C3-42B7-AAA7-A30DEE1D20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B6B8B45-4365-4DA7-9998-6578474F23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6E324EEC-1A53-4E86-BBC3-5ED2141AD789}"/>
              </a:ext>
            </a:extLst>
          </p:cNvPr>
          <p:cNvSpPr txBox="1"/>
          <p:nvPr/>
        </p:nvSpPr>
        <p:spPr>
          <a:xfrm>
            <a:off x="4980027" y="544613"/>
            <a:ext cx="22326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8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22" name="PA_矩形 16">
            <a:extLst>
              <a:ext uri="{FF2B5EF4-FFF2-40B4-BE49-F238E27FC236}">
                <a16:creationId xmlns:a16="http://schemas.microsoft.com/office/drawing/2014/main" id="{2F042188-7E1B-41AB-BF07-C05FEA709B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8C9141-DB1B-4354-8423-51FE022A8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0"/>
            <a:ext cx="3467100" cy="4676775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DEF3E3B-4629-422B-A685-BA9B5A16143C}"/>
              </a:ext>
            </a:extLst>
          </p:cNvPr>
          <p:cNvSpPr/>
          <p:nvPr/>
        </p:nvSpPr>
        <p:spPr>
          <a:xfrm>
            <a:off x="3528582" y="3166995"/>
            <a:ext cx="1611142" cy="1607198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EC62ACB-EA18-4EAD-998A-12FC930655C7}"/>
              </a:ext>
            </a:extLst>
          </p:cNvPr>
          <p:cNvGrpSpPr/>
          <p:nvPr/>
        </p:nvGrpSpPr>
        <p:grpSpPr>
          <a:xfrm>
            <a:off x="2750394" y="4980653"/>
            <a:ext cx="3167518" cy="1114091"/>
            <a:chOff x="5662099" y="2090730"/>
            <a:chExt cx="3167518" cy="111409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112432D-6FD2-426F-B4D8-817A55069893}"/>
                </a:ext>
              </a:extLst>
            </p:cNvPr>
            <p:cNvSpPr txBox="1"/>
            <p:nvPr/>
          </p:nvSpPr>
          <p:spPr bwMode="auto">
            <a:xfrm>
              <a:off x="6440287" y="2090730"/>
              <a:ext cx="161114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771E2DB-3304-43A5-A813-4C8065E0B751}"/>
                </a:ext>
              </a:extLst>
            </p:cNvPr>
            <p:cNvSpPr txBox="1"/>
            <p:nvPr/>
          </p:nvSpPr>
          <p:spPr bwMode="auto">
            <a:xfrm>
              <a:off x="5662099" y="2466157"/>
              <a:ext cx="3167518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242CDF93-F785-4CC4-9995-52062D7297CA}"/>
              </a:ext>
            </a:extLst>
          </p:cNvPr>
          <p:cNvSpPr/>
          <p:nvPr/>
        </p:nvSpPr>
        <p:spPr>
          <a:xfrm>
            <a:off x="7036162" y="3166995"/>
            <a:ext cx="1611142" cy="1607198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C15FC1F-5CF5-4C99-8C8B-6F23F9B26187}"/>
              </a:ext>
            </a:extLst>
          </p:cNvPr>
          <p:cNvGrpSpPr/>
          <p:nvPr/>
        </p:nvGrpSpPr>
        <p:grpSpPr>
          <a:xfrm>
            <a:off x="6257974" y="4980653"/>
            <a:ext cx="3167518" cy="1114091"/>
            <a:chOff x="5662099" y="2090730"/>
            <a:chExt cx="3167518" cy="111409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ABDC9AF-452D-43EF-841A-0ECABC656AA2}"/>
                </a:ext>
              </a:extLst>
            </p:cNvPr>
            <p:cNvSpPr txBox="1"/>
            <p:nvPr/>
          </p:nvSpPr>
          <p:spPr bwMode="auto">
            <a:xfrm>
              <a:off x="6263758" y="2090730"/>
              <a:ext cx="203257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44DCFC8-82FA-449A-A096-A06D159C3CF5}"/>
                </a:ext>
              </a:extLst>
            </p:cNvPr>
            <p:cNvSpPr txBox="1"/>
            <p:nvPr/>
          </p:nvSpPr>
          <p:spPr bwMode="auto">
            <a:xfrm>
              <a:off x="5662099" y="2466157"/>
              <a:ext cx="3167518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FE78722-7D01-43B7-841B-1A3C8D6841A9}"/>
              </a:ext>
            </a:extLst>
          </p:cNvPr>
          <p:cNvSpPr txBox="1"/>
          <p:nvPr/>
        </p:nvSpPr>
        <p:spPr bwMode="auto">
          <a:xfrm>
            <a:off x="2265243" y="2199769"/>
            <a:ext cx="7645400" cy="8756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</a:t>
            </a:r>
          </a:p>
        </p:txBody>
      </p:sp>
    </p:spTree>
    <p:extLst>
      <p:ext uri="{BB962C8B-B14F-4D97-AF65-F5344CB8AC3E}">
        <p14:creationId xmlns:p14="http://schemas.microsoft.com/office/powerpoint/2010/main" val="2227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7469484-EF76-49F0-A0F6-A3A15BC720C9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D3BF139-B68C-40B8-AB06-2A3B0BC198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942FD23-33D0-44A2-9A5F-75B4EF66B0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C111FEC-C2A9-4FA7-A394-F020DBED8C5E}"/>
              </a:ext>
            </a:extLst>
          </p:cNvPr>
          <p:cNvSpPr txBox="1"/>
          <p:nvPr/>
        </p:nvSpPr>
        <p:spPr>
          <a:xfrm>
            <a:off x="4410914" y="529509"/>
            <a:ext cx="33307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1" name="PA_矩形 16">
            <a:extLst>
              <a:ext uri="{FF2B5EF4-FFF2-40B4-BE49-F238E27FC236}">
                <a16:creationId xmlns:a16="http://schemas.microsoft.com/office/drawing/2014/main" id="{DF2D412D-E38C-4A75-B5C8-B51F039DFC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27EB2A-461F-4CED-A49A-A10B86D58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flipH="1">
            <a:off x="0" y="0"/>
            <a:ext cx="2799285" cy="6858000"/>
          </a:xfrm>
          <a:custGeom>
            <a:avLst/>
            <a:gdLst>
              <a:gd name="connsiteX0" fmla="*/ 2623034 w 2623034"/>
              <a:gd name="connsiteY0" fmla="*/ 0 h 6858000"/>
              <a:gd name="connsiteX1" fmla="*/ 0 w 2623034"/>
              <a:gd name="connsiteY1" fmla="*/ 0 h 6858000"/>
              <a:gd name="connsiteX2" fmla="*/ 0 w 2623034"/>
              <a:gd name="connsiteY2" fmla="*/ 6858000 h 6858000"/>
              <a:gd name="connsiteX3" fmla="*/ 2623034 w 26230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034" h="6858000">
                <a:moveTo>
                  <a:pt x="2623034" y="0"/>
                </a:moveTo>
                <a:lnTo>
                  <a:pt x="0" y="0"/>
                </a:lnTo>
                <a:lnTo>
                  <a:pt x="0" y="6858000"/>
                </a:lnTo>
                <a:lnTo>
                  <a:pt x="2623034" y="6858000"/>
                </a:lnTo>
                <a:close/>
              </a:path>
            </a:pathLst>
          </a:cu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3E72342-B496-42FB-AFC8-D87949EE2C40}"/>
              </a:ext>
            </a:extLst>
          </p:cNvPr>
          <p:cNvSpPr txBox="1"/>
          <p:nvPr/>
        </p:nvSpPr>
        <p:spPr bwMode="auto">
          <a:xfrm>
            <a:off x="3922643" y="5042065"/>
            <a:ext cx="206734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BCE54B-4D5B-455D-9B2E-87ACDA8C4FC2}"/>
              </a:ext>
            </a:extLst>
          </p:cNvPr>
          <p:cNvSpPr txBox="1"/>
          <p:nvPr/>
        </p:nvSpPr>
        <p:spPr bwMode="auto">
          <a:xfrm>
            <a:off x="3374184" y="5404792"/>
            <a:ext cx="31887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3FFC7F-A79E-4E4D-A496-A7B987405A9C}"/>
              </a:ext>
            </a:extLst>
          </p:cNvPr>
          <p:cNvSpPr txBox="1"/>
          <p:nvPr/>
        </p:nvSpPr>
        <p:spPr bwMode="auto">
          <a:xfrm>
            <a:off x="7786413" y="5042065"/>
            <a:ext cx="206734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B2B80A-17D1-4B7C-927C-9CA8156FB6A7}"/>
              </a:ext>
            </a:extLst>
          </p:cNvPr>
          <p:cNvSpPr txBox="1"/>
          <p:nvPr/>
        </p:nvSpPr>
        <p:spPr bwMode="auto">
          <a:xfrm>
            <a:off x="7237954" y="5404792"/>
            <a:ext cx="31887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37519444-A51E-4BD4-8CF6-1DEF52CB1A15}"/>
              </a:ext>
            </a:extLst>
          </p:cNvPr>
          <p:cNvSpPr/>
          <p:nvPr/>
        </p:nvSpPr>
        <p:spPr>
          <a:xfrm>
            <a:off x="4771706" y="4224046"/>
            <a:ext cx="393700" cy="357112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ADF18B81-CEA2-48B1-8F10-41D8658C72AF}"/>
              </a:ext>
            </a:extLst>
          </p:cNvPr>
          <p:cNvSpPr/>
          <p:nvPr/>
        </p:nvSpPr>
        <p:spPr>
          <a:xfrm>
            <a:off x="8651155" y="4205752"/>
            <a:ext cx="362342" cy="393700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F5A64C2-CACC-4791-820C-455567E113BA}"/>
              </a:ext>
            </a:extLst>
          </p:cNvPr>
          <p:cNvCxnSpPr>
            <a:cxnSpLocks/>
          </p:cNvCxnSpPr>
          <p:nvPr/>
        </p:nvCxnSpPr>
        <p:spPr>
          <a:xfrm>
            <a:off x="4771706" y="4873496"/>
            <a:ext cx="393700" cy="0"/>
          </a:xfrm>
          <a:prstGeom prst="line">
            <a:avLst/>
          </a:prstGeom>
          <a:ln w="19050">
            <a:solidFill>
              <a:srgbClr val="DCA4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BB5FDAF-840B-4804-8B76-14AA670CFFB2}"/>
              </a:ext>
            </a:extLst>
          </p:cNvPr>
          <p:cNvCxnSpPr>
            <a:cxnSpLocks/>
          </p:cNvCxnSpPr>
          <p:nvPr/>
        </p:nvCxnSpPr>
        <p:spPr>
          <a:xfrm>
            <a:off x="8635476" y="4873496"/>
            <a:ext cx="393700" cy="0"/>
          </a:xfrm>
          <a:prstGeom prst="line">
            <a:avLst/>
          </a:prstGeom>
          <a:ln w="19050">
            <a:solidFill>
              <a:srgbClr val="DCA4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F09731C-674F-4601-A5C2-8A8790ADB9F4}"/>
              </a:ext>
            </a:extLst>
          </p:cNvPr>
          <p:cNvSpPr txBox="1"/>
          <p:nvPr/>
        </p:nvSpPr>
        <p:spPr bwMode="auto">
          <a:xfrm>
            <a:off x="3922643" y="2897498"/>
            <a:ext cx="206734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FB1865-B352-405C-8B4B-A82CA252E9A4}"/>
              </a:ext>
            </a:extLst>
          </p:cNvPr>
          <p:cNvSpPr txBox="1"/>
          <p:nvPr/>
        </p:nvSpPr>
        <p:spPr bwMode="auto">
          <a:xfrm>
            <a:off x="3374184" y="3260225"/>
            <a:ext cx="31887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5B85276-2178-44DB-BBAF-0D71528B37AB}"/>
              </a:ext>
            </a:extLst>
          </p:cNvPr>
          <p:cNvSpPr txBox="1"/>
          <p:nvPr/>
        </p:nvSpPr>
        <p:spPr bwMode="auto">
          <a:xfrm>
            <a:off x="7786413" y="2897498"/>
            <a:ext cx="206734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2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6F2F8D3-DEA7-4A63-98C5-BE193A96A3E9}"/>
              </a:ext>
            </a:extLst>
          </p:cNvPr>
          <p:cNvSpPr txBox="1"/>
          <p:nvPr/>
        </p:nvSpPr>
        <p:spPr bwMode="auto">
          <a:xfrm>
            <a:off x="7237954" y="3260225"/>
            <a:ext cx="318874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copyrights</a:t>
            </a: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4C7B4B4D-909E-4237-980A-F88AB5430D8D}"/>
              </a:ext>
            </a:extLst>
          </p:cNvPr>
          <p:cNvSpPr/>
          <p:nvPr/>
        </p:nvSpPr>
        <p:spPr>
          <a:xfrm>
            <a:off x="4771706" y="2079479"/>
            <a:ext cx="393700" cy="357112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FB9362-8615-44EB-A904-A1F98348F430}"/>
              </a:ext>
            </a:extLst>
          </p:cNvPr>
          <p:cNvSpPr/>
          <p:nvPr/>
        </p:nvSpPr>
        <p:spPr>
          <a:xfrm>
            <a:off x="8651155" y="2061185"/>
            <a:ext cx="362342" cy="393700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AB7298F-9854-4E40-9AC8-D99DD1354881}"/>
              </a:ext>
            </a:extLst>
          </p:cNvPr>
          <p:cNvCxnSpPr>
            <a:cxnSpLocks/>
          </p:cNvCxnSpPr>
          <p:nvPr/>
        </p:nvCxnSpPr>
        <p:spPr>
          <a:xfrm>
            <a:off x="4771706" y="2728929"/>
            <a:ext cx="393700" cy="0"/>
          </a:xfrm>
          <a:prstGeom prst="line">
            <a:avLst/>
          </a:prstGeom>
          <a:ln w="19050">
            <a:solidFill>
              <a:srgbClr val="DCA4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4DE85ED-E585-4BE7-93FA-1EEAAF966A6C}"/>
              </a:ext>
            </a:extLst>
          </p:cNvPr>
          <p:cNvCxnSpPr>
            <a:cxnSpLocks/>
          </p:cNvCxnSpPr>
          <p:nvPr/>
        </p:nvCxnSpPr>
        <p:spPr>
          <a:xfrm>
            <a:off x="8635476" y="2728929"/>
            <a:ext cx="393700" cy="0"/>
          </a:xfrm>
          <a:prstGeom prst="line">
            <a:avLst/>
          </a:prstGeom>
          <a:ln w="19050">
            <a:solidFill>
              <a:srgbClr val="DCA4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A674DA98-00A4-4ADF-AC7E-6A2ECDF5324D}"/>
              </a:ext>
            </a:extLst>
          </p:cNvPr>
          <p:cNvSpPr/>
          <p:nvPr/>
        </p:nvSpPr>
        <p:spPr>
          <a:xfrm>
            <a:off x="2101433" y="2202575"/>
            <a:ext cx="1941342" cy="193659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439240B-FF19-45BB-A0CC-B614F790A036}"/>
              </a:ext>
            </a:extLst>
          </p:cNvPr>
          <p:cNvSpPr/>
          <p:nvPr/>
        </p:nvSpPr>
        <p:spPr>
          <a:xfrm>
            <a:off x="5101906" y="2202575"/>
            <a:ext cx="1941342" cy="193659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0C51F5C-C9C2-4293-8EA3-534AF9B61676}"/>
              </a:ext>
            </a:extLst>
          </p:cNvPr>
          <p:cNvSpPr/>
          <p:nvPr/>
        </p:nvSpPr>
        <p:spPr>
          <a:xfrm>
            <a:off x="8114090" y="2202575"/>
            <a:ext cx="1941342" cy="193659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rgbClr val="E0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94D14BD-0B36-499E-80CA-F92EDA4FF1FB}"/>
              </a:ext>
            </a:extLst>
          </p:cNvPr>
          <p:cNvGrpSpPr/>
          <p:nvPr/>
        </p:nvGrpSpPr>
        <p:grpSpPr>
          <a:xfrm>
            <a:off x="1417984" y="4594225"/>
            <a:ext cx="3060412" cy="1101391"/>
            <a:chOff x="6462331" y="2090730"/>
            <a:chExt cx="2026922" cy="110139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E831D24-6908-46F3-BA38-BBB787DB6C88}"/>
                </a:ext>
              </a:extLst>
            </p:cNvPr>
            <p:cNvSpPr txBox="1"/>
            <p:nvPr/>
          </p:nvSpPr>
          <p:spPr bwMode="auto">
            <a:xfrm>
              <a:off x="6936574" y="2090730"/>
              <a:ext cx="1258086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9192231-4FA3-4726-BB6B-3F81091981DD}"/>
                </a:ext>
              </a:extLst>
            </p:cNvPr>
            <p:cNvSpPr txBox="1"/>
            <p:nvPr/>
          </p:nvSpPr>
          <p:spPr bwMode="auto">
            <a:xfrm>
              <a:off x="6462331" y="2453457"/>
              <a:ext cx="2026922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C991DA-D930-43D4-8AF7-1DF248E0086F}"/>
              </a:ext>
            </a:extLst>
          </p:cNvPr>
          <p:cNvGrpSpPr/>
          <p:nvPr/>
        </p:nvGrpSpPr>
        <p:grpSpPr>
          <a:xfrm>
            <a:off x="4565134" y="4594225"/>
            <a:ext cx="3060412" cy="1101391"/>
            <a:chOff x="6559475" y="2090730"/>
            <a:chExt cx="2026922" cy="110139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7D8D50-11B9-498B-9FFC-405E8F62CC33}"/>
                </a:ext>
              </a:extLst>
            </p:cNvPr>
            <p:cNvSpPr txBox="1"/>
            <p:nvPr/>
          </p:nvSpPr>
          <p:spPr bwMode="auto">
            <a:xfrm>
              <a:off x="6936574" y="2090730"/>
              <a:ext cx="1258086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F4D13AD-10E0-4997-A571-4DB9EE1180AC}"/>
                </a:ext>
              </a:extLst>
            </p:cNvPr>
            <p:cNvSpPr txBox="1"/>
            <p:nvPr/>
          </p:nvSpPr>
          <p:spPr bwMode="auto">
            <a:xfrm>
              <a:off x="6559475" y="2453457"/>
              <a:ext cx="2026922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AAB6F5B-59C2-485F-8C8A-C512785F267B}"/>
              </a:ext>
            </a:extLst>
          </p:cNvPr>
          <p:cNvGrpSpPr/>
          <p:nvPr/>
        </p:nvGrpSpPr>
        <p:grpSpPr>
          <a:xfrm>
            <a:off x="7586918" y="4589946"/>
            <a:ext cx="3187098" cy="1119561"/>
            <a:chOff x="6565835" y="2086451"/>
            <a:chExt cx="2110827" cy="111956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7DB139-5C03-4953-A0C6-7B0DC22495F4}"/>
                </a:ext>
              </a:extLst>
            </p:cNvPr>
            <p:cNvSpPr txBox="1"/>
            <p:nvPr/>
          </p:nvSpPr>
          <p:spPr bwMode="auto">
            <a:xfrm>
              <a:off x="6957572" y="2086451"/>
              <a:ext cx="1258086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F6E9D3"/>
                  </a:solidFill>
                  <a:cs typeface="+mn-ea"/>
                  <a:sym typeface="+mn-lt"/>
                </a:rPr>
                <a:t>Title added</a:t>
              </a:r>
              <a:endParaRPr lang="zh-CN" altLang="en-US" sz="2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C1E919F-CB8B-4BC2-ABD1-79D65F60E638}"/>
                </a:ext>
              </a:extLst>
            </p:cNvPr>
            <p:cNvSpPr txBox="1"/>
            <p:nvPr/>
          </p:nvSpPr>
          <p:spPr bwMode="auto">
            <a:xfrm>
              <a:off x="6565835" y="2467348"/>
              <a:ext cx="211082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4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4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AAD599-516E-47D2-8766-F8C1AF706792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C6B5A58-46E3-4F78-A59F-52271AB066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6DF6499-9AC2-4DCA-AFBF-897F8A4194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2167EB7-DB5A-421D-BED5-7645ECE1DE67}"/>
              </a:ext>
            </a:extLst>
          </p:cNvPr>
          <p:cNvSpPr txBox="1"/>
          <p:nvPr/>
        </p:nvSpPr>
        <p:spPr>
          <a:xfrm>
            <a:off x="4565794" y="529509"/>
            <a:ext cx="30604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24" name="PA_矩形 16">
            <a:extLst>
              <a:ext uri="{FF2B5EF4-FFF2-40B4-BE49-F238E27FC236}">
                <a16:creationId xmlns:a16="http://schemas.microsoft.com/office/drawing/2014/main" id="{A045A249-8018-4FB4-BBF0-839C505996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0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EA596E2-347D-4945-BA15-039124D79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3835205"/>
            <a:ext cx="11258550" cy="121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7E4AF4-BB1F-4F26-BA19-B7B9285D15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4942327"/>
            <a:ext cx="10153650" cy="1919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F8DC6-B7F6-48FC-BD66-DCCDB8A8BB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79" y="4950314"/>
            <a:ext cx="482182" cy="395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4055C6-8033-41C0-8684-B1EA67C87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59" y="703078"/>
            <a:ext cx="1975866" cy="600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E9DA0-60B2-4301-B1F6-F3E9DE719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46432"/>
            <a:ext cx="3689805" cy="508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A4B31E-0EC3-4F1C-9C75-E9EA149DDF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05" y="5039414"/>
            <a:ext cx="893319" cy="5561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4DD243-FD8A-46EB-A67C-0E96782C22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55" y="5454295"/>
            <a:ext cx="5844894" cy="3857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BC820C-1ED2-41EF-BAA3-CB60707B49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49" y="5359294"/>
            <a:ext cx="1201510" cy="4603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8BC47F-D7B7-42AA-B592-38C3A9109CF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25" y="4664529"/>
            <a:ext cx="1352674" cy="92922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8A39F54-4A39-49F2-ABD6-F076178624EB}"/>
              </a:ext>
            </a:extLst>
          </p:cNvPr>
          <p:cNvSpPr txBox="1"/>
          <p:nvPr/>
        </p:nvSpPr>
        <p:spPr>
          <a:xfrm>
            <a:off x="4532836" y="1977425"/>
            <a:ext cx="3126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40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46E584-5726-47C7-B966-A6BD1D682555}"/>
              </a:ext>
            </a:extLst>
          </p:cNvPr>
          <p:cNvGrpSpPr/>
          <p:nvPr/>
        </p:nvGrpSpPr>
        <p:grpSpPr>
          <a:xfrm>
            <a:off x="3238938" y="1220439"/>
            <a:ext cx="5714124" cy="707886"/>
            <a:chOff x="3443677" y="1255084"/>
            <a:chExt cx="6342128" cy="78568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B658894-3B1D-4CBD-9B8A-0E08D1782E7D}"/>
                </a:ext>
              </a:extLst>
            </p:cNvPr>
            <p:cNvGrpSpPr/>
            <p:nvPr/>
          </p:nvGrpSpPr>
          <p:grpSpPr>
            <a:xfrm>
              <a:off x="3443677" y="1577311"/>
              <a:ext cx="6342128" cy="6095"/>
              <a:chOff x="0" y="1063983"/>
              <a:chExt cx="11364373" cy="6095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E7A88C1-447F-4FC5-807F-2255729E6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1063983"/>
                <a:ext cx="3547936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FDB2D0-10A4-441F-8780-BEE790F62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6439" y="1070078"/>
                <a:ext cx="3547934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F6E9D3">
                        <a:alpha val="0"/>
                      </a:srgbClr>
                    </a:gs>
                    <a:gs pos="100000">
                      <a:srgbClr val="F6E9D3"/>
                    </a:gs>
                  </a:gsLst>
                  <a:lin ang="0" scaled="1"/>
                  <a:tileRect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23099FC-AA63-4DE5-83CF-BDC2C7CDD98D}"/>
                </a:ext>
              </a:extLst>
            </p:cNvPr>
            <p:cNvSpPr txBox="1"/>
            <p:nvPr/>
          </p:nvSpPr>
          <p:spPr>
            <a:xfrm>
              <a:off x="5601280" y="1255084"/>
              <a:ext cx="2026922" cy="7856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4000" dirty="0">
                  <a:solidFill>
                    <a:srgbClr val="F6E9D3"/>
                  </a:solidFill>
                  <a:cs typeface="+mn-ea"/>
                  <a:sym typeface="+mn-lt"/>
                </a:rPr>
                <a:t>PART2</a:t>
              </a:r>
              <a:endParaRPr lang="zh-CN" altLang="en-US" sz="4000" dirty="0">
                <a:solidFill>
                  <a:srgbClr val="F6E9D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PA_矩形 16">
            <a:extLst>
              <a:ext uri="{FF2B5EF4-FFF2-40B4-BE49-F238E27FC236}">
                <a16:creationId xmlns:a16="http://schemas.microsoft.com/office/drawing/2014/main" id="{6839E8EB-3314-4168-A9F0-E43F347324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62300" y="2848832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and copyrights</a:t>
            </a:r>
          </a:p>
        </p:txBody>
      </p:sp>
    </p:spTree>
    <p:extLst>
      <p:ext uri="{BB962C8B-B14F-4D97-AF65-F5344CB8AC3E}">
        <p14:creationId xmlns:p14="http://schemas.microsoft.com/office/powerpoint/2010/main" val="6877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8DD76F9-FA92-43F8-8CC6-379B1BA7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3128"/>
            <a:ext cx="3701143" cy="8648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341D73-7600-4AD7-8623-772370037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520" y="5857875"/>
            <a:ext cx="7486650" cy="100012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D9C5189-D3FB-4171-8A30-B606620AD19E}"/>
              </a:ext>
            </a:extLst>
          </p:cNvPr>
          <p:cNvGrpSpPr/>
          <p:nvPr/>
        </p:nvGrpSpPr>
        <p:grpSpPr>
          <a:xfrm>
            <a:off x="0" y="806223"/>
            <a:ext cx="12192000" cy="0"/>
            <a:chOff x="0" y="1125538"/>
            <a:chExt cx="12192000" cy="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DDD18AC-684E-4C3E-9674-0419E288B2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D9EB31A-C663-4DD1-8630-8D213EC6A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1125538"/>
              <a:ext cx="487680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F6E9D3">
                      <a:alpha val="0"/>
                    </a:srgbClr>
                  </a:gs>
                  <a:gs pos="100000">
                    <a:srgbClr val="F6E9D3"/>
                  </a:gs>
                </a:gsLst>
                <a:lin ang="0" scaled="1"/>
                <a:tileRect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861AEF-5990-4E94-AF85-7E9EDAAAD147}"/>
              </a:ext>
            </a:extLst>
          </p:cNvPr>
          <p:cNvSpPr txBox="1"/>
          <p:nvPr/>
        </p:nvSpPr>
        <p:spPr>
          <a:xfrm>
            <a:off x="4876800" y="495032"/>
            <a:ext cx="24342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rgbClr val="F6E9D3"/>
                </a:solidFill>
                <a:cs typeface="+mn-ea"/>
                <a:sym typeface="+mn-lt"/>
              </a:rPr>
              <a:t>Title added</a:t>
            </a:r>
            <a:endParaRPr lang="zh-CN" altLang="en-US" sz="3200" dirty="0">
              <a:solidFill>
                <a:srgbClr val="F6E9D3"/>
              </a:solidFill>
              <a:cs typeface="+mn-ea"/>
              <a:sym typeface="+mn-lt"/>
            </a:endParaRPr>
          </a:p>
        </p:txBody>
      </p:sp>
      <p:sp>
        <p:nvSpPr>
          <p:cNvPr id="13" name="PA_矩形 16">
            <a:extLst>
              <a:ext uri="{FF2B5EF4-FFF2-40B4-BE49-F238E27FC236}">
                <a16:creationId xmlns:a16="http://schemas.microsoft.com/office/drawing/2014/main" id="{E5684A46-4B12-41A2-8675-3BC28F5D95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5794" y="1091930"/>
            <a:ext cx="3060412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1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1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F135C0-AD78-4353-8D93-2BBA16E65031}"/>
              </a:ext>
            </a:extLst>
          </p:cNvPr>
          <p:cNvSpPr txBox="1"/>
          <p:nvPr/>
        </p:nvSpPr>
        <p:spPr bwMode="auto">
          <a:xfrm>
            <a:off x="1663700" y="2119715"/>
            <a:ext cx="8864600" cy="11449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This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creative and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copyrightsThis</a:t>
            </a:r>
            <a:r>
              <a:rPr lang="en-US" altLang="zh-CN" sz="1400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template is exclusively designed by designed by Fei </a:t>
            </a:r>
            <a:r>
              <a:rPr lang="en-US" altLang="zh-CN" sz="1400" dirty="0" err="1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er</a:t>
            </a:r>
            <a:endParaRPr lang="en-US" altLang="zh-CN" sz="1400" dirty="0">
              <a:gradFill>
                <a:gsLst>
                  <a:gs pos="0">
                    <a:srgbClr val="FFEDD5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9B1FDE5-97E9-4A3D-9596-2D7067718FCB}"/>
              </a:ext>
            </a:extLst>
          </p:cNvPr>
          <p:cNvGrpSpPr/>
          <p:nvPr/>
        </p:nvGrpSpPr>
        <p:grpSpPr>
          <a:xfrm>
            <a:off x="1414617" y="4217544"/>
            <a:ext cx="2857295" cy="824392"/>
            <a:chOff x="1892502" y="4164715"/>
            <a:chExt cx="2857295" cy="82439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6C85B53-F024-4709-B023-AEEF6A29A2B3}"/>
                </a:ext>
              </a:extLst>
            </p:cNvPr>
            <p:cNvSpPr txBox="1"/>
            <p:nvPr/>
          </p:nvSpPr>
          <p:spPr bwMode="auto">
            <a:xfrm>
              <a:off x="2465711" y="4164715"/>
              <a:ext cx="148448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added</a:t>
              </a:r>
              <a:endParaRPr lang="zh-CN" altLang="en-US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EE3F6B6-01FB-4C83-9F37-BB4E437C3FD3}"/>
                </a:ext>
              </a:extLst>
            </p:cNvPr>
            <p:cNvSpPr txBox="1"/>
            <p:nvPr/>
          </p:nvSpPr>
          <p:spPr bwMode="auto">
            <a:xfrm>
              <a:off x="1892502" y="4527442"/>
              <a:ext cx="2857295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2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18" name="Oval 13">
            <a:extLst>
              <a:ext uri="{FF2B5EF4-FFF2-40B4-BE49-F238E27FC236}">
                <a16:creationId xmlns:a16="http://schemas.microsoft.com/office/drawing/2014/main" id="{11B2703B-9E24-4E54-B701-ED563F2D342A}"/>
              </a:ext>
            </a:extLst>
          </p:cNvPr>
          <p:cNvSpPr/>
          <p:nvPr/>
        </p:nvSpPr>
        <p:spPr>
          <a:xfrm>
            <a:off x="2607768" y="3545006"/>
            <a:ext cx="470992" cy="434955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26E3C22-B3DB-47AE-B752-A2C7CABC16A3}"/>
              </a:ext>
            </a:extLst>
          </p:cNvPr>
          <p:cNvGrpSpPr/>
          <p:nvPr/>
        </p:nvGrpSpPr>
        <p:grpSpPr>
          <a:xfrm>
            <a:off x="7920089" y="4217544"/>
            <a:ext cx="2857295" cy="824392"/>
            <a:chOff x="1892502" y="4164715"/>
            <a:chExt cx="2857295" cy="82439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15F7AED-050D-466A-8E98-6CB763E207F5}"/>
                </a:ext>
              </a:extLst>
            </p:cNvPr>
            <p:cNvSpPr txBox="1"/>
            <p:nvPr/>
          </p:nvSpPr>
          <p:spPr bwMode="auto">
            <a:xfrm>
              <a:off x="2465711" y="4164715"/>
              <a:ext cx="148448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added</a:t>
              </a:r>
              <a:endParaRPr lang="zh-CN" altLang="en-US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9AD4FDE-3AF9-4922-A572-634EFC26DCFC}"/>
                </a:ext>
              </a:extLst>
            </p:cNvPr>
            <p:cNvSpPr txBox="1"/>
            <p:nvPr/>
          </p:nvSpPr>
          <p:spPr bwMode="auto">
            <a:xfrm>
              <a:off x="1892502" y="4527442"/>
              <a:ext cx="2857295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2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2" name="Oval 16">
            <a:extLst>
              <a:ext uri="{FF2B5EF4-FFF2-40B4-BE49-F238E27FC236}">
                <a16:creationId xmlns:a16="http://schemas.microsoft.com/office/drawing/2014/main" id="{5496E866-79B7-4F2E-9457-7490F92A41BF}"/>
              </a:ext>
            </a:extLst>
          </p:cNvPr>
          <p:cNvSpPr/>
          <p:nvPr/>
        </p:nvSpPr>
        <p:spPr>
          <a:xfrm>
            <a:off x="9128936" y="3526988"/>
            <a:ext cx="439599" cy="470992"/>
          </a:xfrm>
          <a:custGeom>
            <a:avLst/>
            <a:gdLst>
              <a:gd name="connsiteX0" fmla="*/ 124858 w 561080"/>
              <a:gd name="connsiteY0" fmla="*/ 205981 h 601147"/>
              <a:gd name="connsiteX1" fmla="*/ 327396 w 561080"/>
              <a:gd name="connsiteY1" fmla="*/ 205981 h 601147"/>
              <a:gd name="connsiteX2" fmla="*/ 347252 w 561080"/>
              <a:gd name="connsiteY2" fmla="*/ 225810 h 601147"/>
              <a:gd name="connsiteX3" fmla="*/ 327396 w 561080"/>
              <a:gd name="connsiteY3" fmla="*/ 245639 h 601147"/>
              <a:gd name="connsiteX4" fmla="*/ 124858 w 561080"/>
              <a:gd name="connsiteY4" fmla="*/ 245639 h 601147"/>
              <a:gd name="connsiteX5" fmla="*/ 105001 w 561080"/>
              <a:gd name="connsiteY5" fmla="*/ 225810 h 601147"/>
              <a:gd name="connsiteX6" fmla="*/ 124858 w 561080"/>
              <a:gd name="connsiteY6" fmla="*/ 205981 h 601147"/>
              <a:gd name="connsiteX7" fmla="*/ 226158 w 561080"/>
              <a:gd name="connsiteY7" fmla="*/ 39653 h 601147"/>
              <a:gd name="connsiteX8" fmla="*/ 39711 w 561080"/>
              <a:gd name="connsiteY8" fmla="*/ 225827 h 601147"/>
              <a:gd name="connsiteX9" fmla="*/ 226158 w 561080"/>
              <a:gd name="connsiteY9" fmla="*/ 412000 h 601147"/>
              <a:gd name="connsiteX10" fmla="*/ 412605 w 561080"/>
              <a:gd name="connsiteY10" fmla="*/ 225827 h 601147"/>
              <a:gd name="connsiteX11" fmla="*/ 226158 w 561080"/>
              <a:gd name="connsiteY11" fmla="*/ 39653 h 601147"/>
              <a:gd name="connsiteX12" fmla="*/ 226158 w 561080"/>
              <a:gd name="connsiteY12" fmla="*/ 0 h 601147"/>
              <a:gd name="connsiteX13" fmla="*/ 452317 w 561080"/>
              <a:gd name="connsiteY13" fmla="*/ 225827 h 601147"/>
              <a:gd name="connsiteX14" fmla="*/ 383020 w 561080"/>
              <a:gd name="connsiteY14" fmla="*/ 388406 h 601147"/>
              <a:gd name="connsiteX15" fmla="*/ 555567 w 561080"/>
              <a:gd name="connsiteY15" fmla="*/ 567640 h 601147"/>
              <a:gd name="connsiteX16" fmla="*/ 554971 w 561080"/>
              <a:gd name="connsiteY16" fmla="*/ 595596 h 601147"/>
              <a:gd name="connsiteX17" fmla="*/ 541271 w 561080"/>
              <a:gd name="connsiteY17" fmla="*/ 601147 h 601147"/>
              <a:gd name="connsiteX18" fmla="*/ 526975 w 561080"/>
              <a:gd name="connsiteY18" fmla="*/ 595001 h 601147"/>
              <a:gd name="connsiteX19" fmla="*/ 352045 w 561080"/>
              <a:gd name="connsiteY19" fmla="*/ 413388 h 601147"/>
              <a:gd name="connsiteX20" fmla="*/ 226158 w 561080"/>
              <a:gd name="connsiteY20" fmla="*/ 451653 h 601147"/>
              <a:gd name="connsiteX21" fmla="*/ 0 w 561080"/>
              <a:gd name="connsiteY21" fmla="*/ 225827 h 601147"/>
              <a:gd name="connsiteX22" fmla="*/ 226158 w 561080"/>
              <a:gd name="connsiteY22" fmla="*/ 0 h 6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1080" h="601147">
                <a:moveTo>
                  <a:pt x="124858" y="205981"/>
                </a:moveTo>
                <a:lnTo>
                  <a:pt x="327396" y="205981"/>
                </a:lnTo>
                <a:cubicBezTo>
                  <a:pt x="338317" y="205981"/>
                  <a:pt x="347252" y="214904"/>
                  <a:pt x="347252" y="225810"/>
                </a:cubicBezTo>
                <a:cubicBezTo>
                  <a:pt x="347252" y="236716"/>
                  <a:pt x="338317" y="245639"/>
                  <a:pt x="327396" y="245639"/>
                </a:cubicBezTo>
                <a:lnTo>
                  <a:pt x="124858" y="245639"/>
                </a:lnTo>
                <a:cubicBezTo>
                  <a:pt x="113937" y="245639"/>
                  <a:pt x="105001" y="236716"/>
                  <a:pt x="105001" y="225810"/>
                </a:cubicBezTo>
                <a:cubicBezTo>
                  <a:pt x="105001" y="214904"/>
                  <a:pt x="113937" y="205981"/>
                  <a:pt x="124858" y="205981"/>
                </a:cubicBezTo>
                <a:close/>
                <a:moveTo>
                  <a:pt x="226158" y="39653"/>
                </a:moveTo>
                <a:cubicBezTo>
                  <a:pt x="123305" y="39653"/>
                  <a:pt x="39711" y="123124"/>
                  <a:pt x="39711" y="225827"/>
                </a:cubicBezTo>
                <a:cubicBezTo>
                  <a:pt x="39711" y="328529"/>
                  <a:pt x="123305" y="412000"/>
                  <a:pt x="226158" y="412000"/>
                </a:cubicBezTo>
                <a:cubicBezTo>
                  <a:pt x="329012" y="412000"/>
                  <a:pt x="412605" y="328529"/>
                  <a:pt x="412605" y="225827"/>
                </a:cubicBezTo>
                <a:cubicBezTo>
                  <a:pt x="412605" y="123124"/>
                  <a:pt x="329012" y="39653"/>
                  <a:pt x="226158" y="39653"/>
                </a:cubicBezTo>
                <a:close/>
                <a:moveTo>
                  <a:pt x="226158" y="0"/>
                </a:moveTo>
                <a:cubicBezTo>
                  <a:pt x="350853" y="0"/>
                  <a:pt x="452317" y="101315"/>
                  <a:pt x="452317" y="225827"/>
                </a:cubicBezTo>
                <a:cubicBezTo>
                  <a:pt x="452317" y="289669"/>
                  <a:pt x="425710" y="347365"/>
                  <a:pt x="383020" y="388406"/>
                </a:cubicBezTo>
                <a:lnTo>
                  <a:pt x="555567" y="567640"/>
                </a:lnTo>
                <a:cubicBezTo>
                  <a:pt x="563112" y="575571"/>
                  <a:pt x="562914" y="588061"/>
                  <a:pt x="554971" y="595596"/>
                </a:cubicBezTo>
                <a:cubicBezTo>
                  <a:pt x="551199" y="599363"/>
                  <a:pt x="546235" y="601147"/>
                  <a:pt x="541271" y="601147"/>
                </a:cubicBezTo>
                <a:cubicBezTo>
                  <a:pt x="536108" y="601147"/>
                  <a:pt x="530747" y="599164"/>
                  <a:pt x="526975" y="595001"/>
                </a:cubicBezTo>
                <a:lnTo>
                  <a:pt x="352045" y="413388"/>
                </a:lnTo>
                <a:cubicBezTo>
                  <a:pt x="316105" y="437576"/>
                  <a:pt x="272820" y="451653"/>
                  <a:pt x="226158" y="451653"/>
                </a:cubicBezTo>
                <a:cubicBezTo>
                  <a:pt x="101463" y="451653"/>
                  <a:pt x="0" y="350339"/>
                  <a:pt x="0" y="225827"/>
                </a:cubicBezTo>
                <a:cubicBezTo>
                  <a:pt x="0" y="101315"/>
                  <a:pt x="101463" y="0"/>
                  <a:pt x="226158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B54CA27-357E-44B2-BDFB-5DDACF35CB1F}"/>
              </a:ext>
            </a:extLst>
          </p:cNvPr>
          <p:cNvGrpSpPr/>
          <p:nvPr/>
        </p:nvGrpSpPr>
        <p:grpSpPr>
          <a:xfrm>
            <a:off x="4675200" y="4217544"/>
            <a:ext cx="2857295" cy="824392"/>
            <a:chOff x="1892502" y="4164715"/>
            <a:chExt cx="2857295" cy="82439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B18644-CD38-4408-A1FD-510345136BF4}"/>
                </a:ext>
              </a:extLst>
            </p:cNvPr>
            <p:cNvSpPr txBox="1"/>
            <p:nvPr/>
          </p:nvSpPr>
          <p:spPr bwMode="auto">
            <a:xfrm>
              <a:off x="2465711" y="4164715"/>
              <a:ext cx="148448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added</a:t>
              </a:r>
              <a:endParaRPr lang="zh-CN" altLang="en-US" dirty="0">
                <a:gradFill>
                  <a:gsLst>
                    <a:gs pos="0">
                      <a:srgbClr val="FFEDD5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AA0054-9DEB-4C0A-ABCC-F18AC65E5872}"/>
                </a:ext>
              </a:extLst>
            </p:cNvPr>
            <p:cNvSpPr txBox="1"/>
            <p:nvPr/>
          </p:nvSpPr>
          <p:spPr bwMode="auto">
            <a:xfrm>
              <a:off x="1892502" y="4527442"/>
              <a:ext cx="2857295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This template is exclusively designed by Fei </a:t>
              </a:r>
              <a:r>
                <a:rPr lang="en-US" altLang="zh-CN" sz="1200" dirty="0" err="1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gradFill>
                    <a:gsLst>
                      <a:gs pos="0">
                        <a:srgbClr val="FFEDD5"/>
                      </a:gs>
                      <a:gs pos="100000">
                        <a:schemeClr val="bg2">
                          <a:lumMod val="1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 creative and copyrights</a:t>
              </a:r>
            </a:p>
          </p:txBody>
        </p:sp>
      </p:grpSp>
      <p:sp>
        <p:nvSpPr>
          <p:cNvPr id="26" name="Oval 13">
            <a:extLst>
              <a:ext uri="{FF2B5EF4-FFF2-40B4-BE49-F238E27FC236}">
                <a16:creationId xmlns:a16="http://schemas.microsoft.com/office/drawing/2014/main" id="{18EF704E-BB73-438C-B50C-E754AE0FBD48}"/>
              </a:ext>
            </a:extLst>
          </p:cNvPr>
          <p:cNvSpPr/>
          <p:nvPr/>
        </p:nvSpPr>
        <p:spPr>
          <a:xfrm>
            <a:off x="5868351" y="3545006"/>
            <a:ext cx="470992" cy="434955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59060" y="5921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56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fbxm3yk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812</TotalTime>
  <Words>1440</Words>
  <Application>Microsoft Office PowerPoint</Application>
  <PresentationFormat>宽屏</PresentationFormat>
  <Paragraphs>220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83</cp:revision>
  <dcterms:created xsi:type="dcterms:W3CDTF">2017-08-18T03:02:00Z</dcterms:created>
  <dcterms:modified xsi:type="dcterms:W3CDTF">2021-10-20T06:48:48Z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