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1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35"/>
  </p:notesMasterIdLst>
  <p:handoutMasterIdLst>
    <p:handoutMasterId r:id="rId36"/>
  </p:handoutMasterIdLst>
  <p:sldIdLst>
    <p:sldId id="256" r:id="rId4"/>
    <p:sldId id="257" r:id="rId5"/>
    <p:sldId id="258" r:id="rId6"/>
    <p:sldId id="263" r:id="rId7"/>
    <p:sldId id="267" r:id="rId8"/>
    <p:sldId id="264" r:id="rId9"/>
    <p:sldId id="266" r:id="rId10"/>
    <p:sldId id="265" r:id="rId11"/>
    <p:sldId id="259" r:id="rId12"/>
    <p:sldId id="268" r:id="rId13"/>
    <p:sldId id="269" r:id="rId14"/>
    <p:sldId id="270" r:id="rId15"/>
    <p:sldId id="271" r:id="rId16"/>
    <p:sldId id="272" r:id="rId17"/>
    <p:sldId id="260" r:id="rId18"/>
    <p:sldId id="273" r:id="rId19"/>
    <p:sldId id="274" r:id="rId20"/>
    <p:sldId id="275" r:id="rId21"/>
    <p:sldId id="277" r:id="rId22"/>
    <p:sldId id="276" r:id="rId23"/>
    <p:sldId id="261" r:id="rId24"/>
    <p:sldId id="278" r:id="rId25"/>
    <p:sldId id="280" r:id="rId26"/>
    <p:sldId id="281" r:id="rId27"/>
    <p:sldId id="282" r:id="rId28"/>
    <p:sldId id="279" r:id="rId29"/>
    <p:sldId id="262" r:id="rId30"/>
    <p:sldId id="290" r:id="rId31"/>
    <p:sldId id="291" r:id="rId32"/>
    <p:sldId id="292" r:id="rId33"/>
    <p:sldId id="293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ABB"/>
    <a:srgbClr val="047CEA"/>
    <a:srgbClr val="024581"/>
    <a:srgbClr val="035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84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notesMaster" Target="notesMasters/notesMaster1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4761" y="0"/>
            <a:ext cx="12196761" cy="6858001"/>
          </a:xfrm>
          <a:prstGeom prst="rect">
            <a:avLst/>
          </a:prstGeom>
          <a:gradFill>
            <a:gsLst>
              <a:gs pos="33000">
                <a:srgbClr val="FFFFFF">
                  <a:alpha val="89000"/>
                </a:srgbClr>
              </a:gs>
              <a:gs pos="7000">
                <a:sysClr val="window" lastClr="FFFFFF"/>
              </a:gs>
              <a:gs pos="67000">
                <a:sysClr val="window" lastClr="FFFFFF">
                  <a:alpha val="55000"/>
                </a:sysClr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4762" y="0"/>
            <a:ext cx="12196761" cy="6858000"/>
          </a:xfrm>
          <a:prstGeom prst="rect">
            <a:avLst/>
          </a:prstGeom>
        </p:spPr>
      </p:pic>
      <p:sp>
        <p:nvSpPr>
          <p:cNvPr id="9" name="任意多边形: 形状 8"/>
          <p:cNvSpPr/>
          <p:nvPr userDrawn="1"/>
        </p:nvSpPr>
        <p:spPr>
          <a:xfrm rot="1946637">
            <a:off x="11291772" y="4484088"/>
            <a:ext cx="1342588" cy="2965475"/>
          </a:xfrm>
          <a:custGeom>
            <a:avLst/>
            <a:gdLst>
              <a:gd name="connsiteX0" fmla="*/ 0 w 1342588"/>
              <a:gd name="connsiteY0" fmla="*/ 0 h 2965475"/>
              <a:gd name="connsiteX1" fmla="*/ 1342588 w 1342588"/>
              <a:gd name="connsiteY1" fmla="*/ 2111997 h 2965475"/>
              <a:gd name="connsiteX2" fmla="*/ 0 w 1342588"/>
              <a:gd name="connsiteY2" fmla="*/ 2965475 h 296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2588" h="2965475">
                <a:moveTo>
                  <a:pt x="0" y="0"/>
                </a:moveTo>
                <a:lnTo>
                  <a:pt x="1342588" y="2111997"/>
                </a:lnTo>
                <a:lnTo>
                  <a:pt x="0" y="2965475"/>
                </a:lnTo>
                <a:close/>
              </a:path>
            </a:pathLst>
          </a:cu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1" y="1"/>
            <a:ext cx="5781347" cy="6857999"/>
          </a:xfrm>
          <a:custGeom>
            <a:avLst/>
            <a:gdLst>
              <a:gd name="connsiteX0" fmla="*/ 0 w 5781347"/>
              <a:gd name="connsiteY0" fmla="*/ 0 h 6857999"/>
              <a:gd name="connsiteX1" fmla="*/ 5781347 w 5781347"/>
              <a:gd name="connsiteY1" fmla="*/ 0 h 6857999"/>
              <a:gd name="connsiteX2" fmla="*/ 1450589 w 5781347"/>
              <a:gd name="connsiteY2" fmla="*/ 6857999 h 6857999"/>
              <a:gd name="connsiteX3" fmla="*/ 0 w 5781347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347" h="6857999">
                <a:moveTo>
                  <a:pt x="0" y="0"/>
                </a:moveTo>
                <a:lnTo>
                  <a:pt x="5781347" y="0"/>
                </a:lnTo>
                <a:lnTo>
                  <a:pt x="145058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35CA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1" name="任意多边形: 形状 10"/>
          <p:cNvSpPr/>
          <p:nvPr userDrawn="1"/>
        </p:nvSpPr>
        <p:spPr>
          <a:xfrm rot="1946637">
            <a:off x="-720317" y="-1899824"/>
            <a:ext cx="4902793" cy="7492316"/>
          </a:xfrm>
          <a:custGeom>
            <a:avLst/>
            <a:gdLst>
              <a:gd name="connsiteX0" fmla="*/ 0 w 4902793"/>
              <a:gd name="connsiteY0" fmla="*/ 3116685 h 7492316"/>
              <a:gd name="connsiteX1" fmla="*/ 4902793 w 4902793"/>
              <a:gd name="connsiteY1" fmla="*/ 0 h 7492316"/>
              <a:gd name="connsiteX2" fmla="*/ 4902793 w 4902793"/>
              <a:gd name="connsiteY2" fmla="*/ 7492316 h 7492316"/>
              <a:gd name="connsiteX3" fmla="*/ 2781570 w 4902793"/>
              <a:gd name="connsiteY3" fmla="*/ 7492316 h 749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2793" h="7492316">
                <a:moveTo>
                  <a:pt x="0" y="3116685"/>
                </a:moveTo>
                <a:lnTo>
                  <a:pt x="4902793" y="0"/>
                </a:lnTo>
                <a:lnTo>
                  <a:pt x="4902793" y="7492316"/>
                </a:lnTo>
                <a:lnTo>
                  <a:pt x="2781570" y="7492316"/>
                </a:lnTo>
                <a:close/>
              </a:path>
            </a:pathLst>
          </a:custGeom>
          <a:solidFill>
            <a:srgbClr val="035CAC">
              <a:alpha val="4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2" name="任意多边形: 形状 11"/>
          <p:cNvSpPr/>
          <p:nvPr userDrawn="1"/>
        </p:nvSpPr>
        <p:spPr>
          <a:xfrm rot="1946637">
            <a:off x="-1004883" y="3894140"/>
            <a:ext cx="3917268" cy="185603"/>
          </a:xfrm>
          <a:custGeom>
            <a:avLst/>
            <a:gdLst>
              <a:gd name="connsiteX0" fmla="*/ 0 w 3917268"/>
              <a:gd name="connsiteY0" fmla="*/ 0 h 185603"/>
              <a:gd name="connsiteX1" fmla="*/ 3917268 w 3917268"/>
              <a:gd name="connsiteY1" fmla="*/ 0 h 185603"/>
              <a:gd name="connsiteX2" fmla="*/ 3917268 w 3917268"/>
              <a:gd name="connsiteY2" fmla="*/ 185603 h 185603"/>
              <a:gd name="connsiteX3" fmla="*/ 117987 w 3917268"/>
              <a:gd name="connsiteY3" fmla="*/ 185603 h 185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7268" h="185603">
                <a:moveTo>
                  <a:pt x="0" y="0"/>
                </a:moveTo>
                <a:lnTo>
                  <a:pt x="3917268" y="0"/>
                </a:lnTo>
                <a:lnTo>
                  <a:pt x="3917268" y="185603"/>
                </a:lnTo>
                <a:lnTo>
                  <a:pt x="117987" y="185603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21000"/>
                </a:sysClr>
              </a:gs>
              <a:gs pos="66000">
                <a:sysClr val="window" lastClr="FFFFFF">
                  <a:alpha val="0"/>
                </a:sys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3" name="任意多边形: 形状 12"/>
          <p:cNvSpPr/>
          <p:nvPr userDrawn="1"/>
        </p:nvSpPr>
        <p:spPr>
          <a:xfrm rot="1946637">
            <a:off x="243137" y="-1618737"/>
            <a:ext cx="4301549" cy="5957100"/>
          </a:xfrm>
          <a:custGeom>
            <a:avLst/>
            <a:gdLst>
              <a:gd name="connsiteX0" fmla="*/ 2401963 w 4301549"/>
              <a:gd name="connsiteY0" fmla="*/ 1207559 h 5957100"/>
              <a:gd name="connsiteX1" fmla="*/ 4301548 w 4301549"/>
              <a:gd name="connsiteY1" fmla="*/ 0 h 5957100"/>
              <a:gd name="connsiteX2" fmla="*/ 4301549 w 4301549"/>
              <a:gd name="connsiteY2" fmla="*/ 5957100 h 5957100"/>
              <a:gd name="connsiteX3" fmla="*/ 1207559 w 4301549"/>
              <a:gd name="connsiteY3" fmla="*/ 5957100 h 5957100"/>
              <a:gd name="connsiteX4" fmla="*/ 0 w 4301549"/>
              <a:gd name="connsiteY4" fmla="*/ 4057513 h 5957100"/>
              <a:gd name="connsiteX5" fmla="*/ 2401963 w 4301549"/>
              <a:gd name="connsiteY5" fmla="*/ 4057513 h 595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1549" h="5957100">
                <a:moveTo>
                  <a:pt x="2401963" y="1207559"/>
                </a:moveTo>
                <a:lnTo>
                  <a:pt x="4301548" y="0"/>
                </a:lnTo>
                <a:lnTo>
                  <a:pt x="4301549" y="5957100"/>
                </a:lnTo>
                <a:lnTo>
                  <a:pt x="1207559" y="5957100"/>
                </a:lnTo>
                <a:lnTo>
                  <a:pt x="0" y="4057513"/>
                </a:lnTo>
                <a:lnTo>
                  <a:pt x="2401963" y="4057513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21000"/>
                </a:sysClr>
              </a:gs>
              <a:gs pos="43000">
                <a:sysClr val="window" lastClr="FFFFFF">
                  <a:alpha val="0"/>
                </a:sys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4" name="任意多边形: 形状 13"/>
          <p:cNvSpPr/>
          <p:nvPr userDrawn="1"/>
        </p:nvSpPr>
        <p:spPr>
          <a:xfrm flipH="1">
            <a:off x="0" y="2624220"/>
            <a:ext cx="12192000" cy="2383200"/>
          </a:xfrm>
          <a:custGeom>
            <a:avLst/>
            <a:gdLst>
              <a:gd name="connsiteX0" fmla="*/ 12192000 w 12192000"/>
              <a:gd name="connsiteY0" fmla="*/ 0 h 2383200"/>
              <a:gd name="connsiteX1" fmla="*/ 11953021 w 12192000"/>
              <a:gd name="connsiteY1" fmla="*/ 0 h 2383200"/>
              <a:gd name="connsiteX2" fmla="*/ 537341 w 12192000"/>
              <a:gd name="connsiteY2" fmla="*/ 0 h 2383200"/>
              <a:gd name="connsiteX3" fmla="*/ 0 w 12192000"/>
              <a:gd name="connsiteY3" fmla="*/ 0 h 2383200"/>
              <a:gd name="connsiteX4" fmla="*/ 0 w 12192000"/>
              <a:gd name="connsiteY4" fmla="*/ 2383200 h 2383200"/>
              <a:gd name="connsiteX5" fmla="*/ 537341 w 12192000"/>
              <a:gd name="connsiteY5" fmla="*/ 2383200 h 2383200"/>
              <a:gd name="connsiteX6" fmla="*/ 8212875 w 12192000"/>
              <a:gd name="connsiteY6" fmla="*/ 2383200 h 2383200"/>
              <a:gd name="connsiteX7" fmla="*/ 8750216 w 12192000"/>
              <a:gd name="connsiteY7" fmla="*/ 2383200 h 2383200"/>
              <a:gd name="connsiteX8" fmla="*/ 12192000 w 12192000"/>
              <a:gd name="connsiteY8" fmla="*/ 190115 h 238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383200">
                <a:moveTo>
                  <a:pt x="12192000" y="0"/>
                </a:moveTo>
                <a:lnTo>
                  <a:pt x="11953021" y="0"/>
                </a:lnTo>
                <a:lnTo>
                  <a:pt x="537341" y="0"/>
                </a:lnTo>
                <a:lnTo>
                  <a:pt x="0" y="0"/>
                </a:lnTo>
                <a:lnTo>
                  <a:pt x="0" y="2383200"/>
                </a:lnTo>
                <a:lnTo>
                  <a:pt x="537341" y="2383200"/>
                </a:lnTo>
                <a:lnTo>
                  <a:pt x="8212875" y="2383200"/>
                </a:lnTo>
                <a:lnTo>
                  <a:pt x="8750216" y="2383200"/>
                </a:lnTo>
                <a:lnTo>
                  <a:pt x="12192000" y="190115"/>
                </a:lnTo>
                <a:close/>
              </a:path>
            </a:pathLst>
          </a:custGeom>
          <a:solidFill>
            <a:sysClr val="window" lastClr="FFFFFF">
              <a:alpha val="80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1270000" dist="406400" dir="5400000" sx="80000" sy="80000" algn="t" rotWithShape="0">
              <a:prstClr val="black">
                <a:alpha val="2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5" name="任意多边形: 形状 14"/>
          <p:cNvSpPr/>
          <p:nvPr userDrawn="1"/>
        </p:nvSpPr>
        <p:spPr>
          <a:xfrm rot="1946637">
            <a:off x="61446" y="-2331976"/>
            <a:ext cx="6816051" cy="6453716"/>
          </a:xfrm>
          <a:custGeom>
            <a:avLst/>
            <a:gdLst>
              <a:gd name="connsiteX0" fmla="*/ 0 w 6816051"/>
              <a:gd name="connsiteY0" fmla="*/ 4332935 h 6453716"/>
              <a:gd name="connsiteX1" fmla="*/ 6816051 w 6816051"/>
              <a:gd name="connsiteY1" fmla="*/ 0 h 6453716"/>
              <a:gd name="connsiteX2" fmla="*/ 6816051 w 6816051"/>
              <a:gd name="connsiteY2" fmla="*/ 6453716 h 6453716"/>
              <a:gd name="connsiteX3" fmla="*/ 1348172 w 6816051"/>
              <a:gd name="connsiteY3" fmla="*/ 6453716 h 64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051" h="6453716">
                <a:moveTo>
                  <a:pt x="0" y="4332935"/>
                </a:moveTo>
                <a:lnTo>
                  <a:pt x="6816051" y="0"/>
                </a:lnTo>
                <a:lnTo>
                  <a:pt x="6816051" y="6453716"/>
                </a:lnTo>
                <a:lnTo>
                  <a:pt x="1348172" y="6453716"/>
                </a:lnTo>
                <a:close/>
              </a:path>
            </a:pathLst>
          </a:cu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>
            <a:outerShdw blurRad="939800" dist="330200" dir="4800000" sx="99000" sy="99000" algn="t" rotWithShape="0">
              <a:prstClr val="black">
                <a:alpha val="33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6" name="任意多边形: 形状 15"/>
          <p:cNvSpPr/>
          <p:nvPr userDrawn="1"/>
        </p:nvSpPr>
        <p:spPr>
          <a:xfrm rot="1946637">
            <a:off x="2155105" y="-640499"/>
            <a:ext cx="2015107" cy="1280995"/>
          </a:xfrm>
          <a:custGeom>
            <a:avLst/>
            <a:gdLst>
              <a:gd name="connsiteX0" fmla="*/ 0 w 2015107"/>
              <a:gd name="connsiteY0" fmla="*/ 1280995 h 1280995"/>
              <a:gd name="connsiteX1" fmla="*/ 2015107 w 2015107"/>
              <a:gd name="connsiteY1" fmla="*/ 0 h 1280995"/>
              <a:gd name="connsiteX2" fmla="*/ 2015107 w 2015107"/>
              <a:gd name="connsiteY2" fmla="*/ 1280995 h 1280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5107" h="1280995">
                <a:moveTo>
                  <a:pt x="0" y="1280995"/>
                </a:moveTo>
                <a:lnTo>
                  <a:pt x="2015107" y="0"/>
                </a:lnTo>
                <a:lnTo>
                  <a:pt x="2015107" y="1280995"/>
                </a:lnTo>
                <a:close/>
              </a:path>
            </a:pathLst>
          </a:cu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7" name="任意多边形: 形状 16"/>
          <p:cNvSpPr/>
          <p:nvPr userDrawn="1"/>
        </p:nvSpPr>
        <p:spPr>
          <a:xfrm rot="1946637">
            <a:off x="2373140" y="-528410"/>
            <a:ext cx="1662458" cy="1056818"/>
          </a:xfrm>
          <a:custGeom>
            <a:avLst/>
            <a:gdLst>
              <a:gd name="connsiteX0" fmla="*/ 0 w 1662458"/>
              <a:gd name="connsiteY0" fmla="*/ 1056818 h 1056818"/>
              <a:gd name="connsiteX1" fmla="*/ 1662458 w 1662458"/>
              <a:gd name="connsiteY1" fmla="*/ 0 h 1056818"/>
              <a:gd name="connsiteX2" fmla="*/ 1662458 w 1662458"/>
              <a:gd name="connsiteY2" fmla="*/ 1056818 h 105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2458" h="1056818">
                <a:moveTo>
                  <a:pt x="0" y="1056818"/>
                </a:moveTo>
                <a:lnTo>
                  <a:pt x="1662458" y="0"/>
                </a:lnTo>
                <a:lnTo>
                  <a:pt x="1662458" y="1056818"/>
                </a:lnTo>
                <a:close/>
              </a:path>
            </a:pathLst>
          </a:custGeom>
          <a:solidFill>
            <a:sysClr val="window" lastClr="FFFFFF">
              <a:alpha val="1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8" name="任意多边形: 形状 17"/>
          <p:cNvSpPr/>
          <p:nvPr userDrawn="1"/>
        </p:nvSpPr>
        <p:spPr>
          <a:xfrm rot="1946637">
            <a:off x="2745499" y="-330405"/>
            <a:ext cx="1039509" cy="660811"/>
          </a:xfrm>
          <a:custGeom>
            <a:avLst/>
            <a:gdLst>
              <a:gd name="connsiteX0" fmla="*/ 0 w 1039509"/>
              <a:gd name="connsiteY0" fmla="*/ 660811 h 660811"/>
              <a:gd name="connsiteX1" fmla="*/ 1039509 w 1039509"/>
              <a:gd name="connsiteY1" fmla="*/ 0 h 660811"/>
              <a:gd name="connsiteX2" fmla="*/ 1039509 w 1039509"/>
              <a:gd name="connsiteY2" fmla="*/ 660811 h 66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9509" h="660811">
                <a:moveTo>
                  <a:pt x="0" y="660811"/>
                </a:moveTo>
                <a:lnTo>
                  <a:pt x="1039509" y="0"/>
                </a:lnTo>
                <a:lnTo>
                  <a:pt x="1039509" y="660811"/>
                </a:lnTo>
                <a:close/>
              </a:path>
            </a:pathLst>
          </a:custGeom>
          <a:solidFill>
            <a:srgbClr val="035CA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19" name="任意多边形: 形状 18"/>
          <p:cNvSpPr/>
          <p:nvPr userDrawn="1"/>
        </p:nvSpPr>
        <p:spPr>
          <a:xfrm rot="1946637">
            <a:off x="770831" y="-2125586"/>
            <a:ext cx="6046618" cy="6453716"/>
          </a:xfrm>
          <a:custGeom>
            <a:avLst/>
            <a:gdLst>
              <a:gd name="connsiteX0" fmla="*/ 5136217 w 6046618"/>
              <a:gd name="connsiteY0" fmla="*/ 578738 h 6453716"/>
              <a:gd name="connsiteX1" fmla="*/ 6046618 w 6046618"/>
              <a:gd name="connsiteY1" fmla="*/ 0 h 6453716"/>
              <a:gd name="connsiteX2" fmla="*/ 6046617 w 6046618"/>
              <a:gd name="connsiteY2" fmla="*/ 6453716 h 6453716"/>
              <a:gd name="connsiteX3" fmla="*/ 578738 w 6046618"/>
              <a:gd name="connsiteY3" fmla="*/ 6453716 h 6453716"/>
              <a:gd name="connsiteX4" fmla="*/ 0 w 6046618"/>
              <a:gd name="connsiteY4" fmla="*/ 5543315 h 6453716"/>
              <a:gd name="connsiteX5" fmla="*/ 5136217 w 6046618"/>
              <a:gd name="connsiteY5" fmla="*/ 5543314 h 64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6618" h="6453716">
                <a:moveTo>
                  <a:pt x="5136217" y="578738"/>
                </a:moveTo>
                <a:lnTo>
                  <a:pt x="6046618" y="0"/>
                </a:lnTo>
                <a:lnTo>
                  <a:pt x="6046617" y="6453716"/>
                </a:lnTo>
                <a:lnTo>
                  <a:pt x="578738" y="6453716"/>
                </a:lnTo>
                <a:lnTo>
                  <a:pt x="0" y="5543315"/>
                </a:lnTo>
                <a:lnTo>
                  <a:pt x="5136217" y="5543314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21000"/>
                </a:sysClr>
              </a:gs>
              <a:gs pos="43000">
                <a:sysClr val="window" lastClr="FFFFFF">
                  <a:alpha val="0"/>
                </a:sys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20" name="任意多边形: 形状 19"/>
          <p:cNvSpPr/>
          <p:nvPr userDrawn="1"/>
        </p:nvSpPr>
        <p:spPr>
          <a:xfrm rot="1946637" flipV="1">
            <a:off x="-294245" y="5717222"/>
            <a:ext cx="2118100" cy="480710"/>
          </a:xfrm>
          <a:custGeom>
            <a:avLst/>
            <a:gdLst>
              <a:gd name="connsiteX0" fmla="*/ 0 w 2118100"/>
              <a:gd name="connsiteY0" fmla="*/ 480710 h 480710"/>
              <a:gd name="connsiteX1" fmla="*/ 2118100 w 2118100"/>
              <a:gd name="connsiteY1" fmla="*/ 480710 h 480710"/>
              <a:gd name="connsiteX2" fmla="*/ 2118100 w 2118100"/>
              <a:gd name="connsiteY2" fmla="*/ 0 h 480710"/>
              <a:gd name="connsiteX3" fmla="*/ 305586 w 2118100"/>
              <a:gd name="connsiteY3" fmla="*/ 0 h 480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8100" h="480710">
                <a:moveTo>
                  <a:pt x="0" y="480710"/>
                </a:moveTo>
                <a:lnTo>
                  <a:pt x="2118100" y="480710"/>
                </a:lnTo>
                <a:lnTo>
                  <a:pt x="2118100" y="0"/>
                </a:lnTo>
                <a:lnTo>
                  <a:pt x="305586" y="0"/>
                </a:lnTo>
                <a:close/>
              </a:path>
            </a:pathLst>
          </a:custGeom>
          <a:gradFill flip="none" rotWithShape="1">
            <a:gsLst>
              <a:gs pos="0">
                <a:srgbClr val="035CAC">
                  <a:lumMod val="50000"/>
                  <a:alpha val="46000"/>
                </a:srgbClr>
              </a:gs>
              <a:gs pos="100000">
                <a:srgbClr val="035CAC">
                  <a:lumMod val="50000"/>
                  <a:alpha val="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21" name="任意多边形: 形状 20"/>
          <p:cNvSpPr/>
          <p:nvPr userDrawn="1"/>
        </p:nvSpPr>
        <p:spPr>
          <a:xfrm rot="1946637">
            <a:off x="2242838" y="-600563"/>
            <a:ext cx="1889463" cy="1201124"/>
          </a:xfrm>
          <a:custGeom>
            <a:avLst/>
            <a:gdLst>
              <a:gd name="connsiteX0" fmla="*/ 0 w 1889463"/>
              <a:gd name="connsiteY0" fmla="*/ 1201124 h 1201124"/>
              <a:gd name="connsiteX1" fmla="*/ 256639 w 1889463"/>
              <a:gd name="connsiteY1" fmla="*/ 1037979 h 1201124"/>
              <a:gd name="connsiteX2" fmla="*/ 1726319 w 1889463"/>
              <a:gd name="connsiteY2" fmla="*/ 1037979 h 1201124"/>
              <a:gd name="connsiteX3" fmla="*/ 1726319 w 1889463"/>
              <a:gd name="connsiteY3" fmla="*/ 103710 h 1201124"/>
              <a:gd name="connsiteX4" fmla="*/ 1889463 w 1889463"/>
              <a:gd name="connsiteY4" fmla="*/ 0 h 1201124"/>
              <a:gd name="connsiteX5" fmla="*/ 1889463 w 1889463"/>
              <a:gd name="connsiteY5" fmla="*/ 1201124 h 1201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89463" h="1201124">
                <a:moveTo>
                  <a:pt x="0" y="1201124"/>
                </a:moveTo>
                <a:lnTo>
                  <a:pt x="256639" y="1037979"/>
                </a:lnTo>
                <a:lnTo>
                  <a:pt x="1726319" y="1037979"/>
                </a:lnTo>
                <a:lnTo>
                  <a:pt x="1726319" y="103710"/>
                </a:lnTo>
                <a:lnTo>
                  <a:pt x="1889463" y="0"/>
                </a:lnTo>
                <a:lnTo>
                  <a:pt x="1889463" y="1201124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21000"/>
                </a:sysClr>
              </a:gs>
              <a:gs pos="30000">
                <a:sysClr val="window" lastClr="FFFFFF">
                  <a:alpha val="0"/>
                </a:sysClr>
              </a:gs>
            </a:gsLst>
            <a:lin ang="13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cxnSp>
        <p:nvCxnSpPr>
          <p:cNvPr id="25" name="[动画大师]_Straight Connector 6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 userDrawn="1"/>
        </p:nvCxnSpPr>
        <p:spPr>
          <a:xfrm>
            <a:off x="993518" y="2742378"/>
            <a:ext cx="1249626" cy="788221"/>
          </a:xfrm>
          <a:prstGeom prst="line">
            <a:avLst/>
          </a:prstGeom>
          <a:noFill/>
          <a:ln w="25400" cap="rnd" cmpd="sng" algn="ctr">
            <a:solidFill>
              <a:sysClr val="window" lastClr="FFFFFF">
                <a:alpha val="20000"/>
              </a:sysClr>
            </a:solidFill>
            <a:prstDash val="solid"/>
            <a:miter lim="800000"/>
          </a:ln>
          <a:effectLst/>
        </p:spPr>
      </p:cxnSp>
      <p:cxnSp>
        <p:nvCxnSpPr>
          <p:cNvPr id="26" name="直接连接符 2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 userDrawn="1"/>
        </p:nvCxnSpPr>
        <p:spPr>
          <a:xfrm>
            <a:off x="2192377" y="3306970"/>
            <a:ext cx="280583" cy="178659"/>
          </a:xfrm>
          <a:prstGeom prst="line">
            <a:avLst/>
          </a:prstGeom>
          <a:noFill/>
          <a:ln w="25400" cap="rnd" cmpd="sng" algn="ctr">
            <a:solidFill>
              <a:sysClr val="window" lastClr="FFFFFF">
                <a:alpha val="20000"/>
              </a:sysClr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8 0.05486 L -1.66667E-6 4.07407E-6 " pathEditMode="relative" rAng="0" ptsTypes="AA">
                                      <p:cBhvr additive="base">
                                        <p:cTn id="9" dur="2000" autoRev="1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4" y="-27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67 -0.05023 L 4.58333E-6 1.11111E-6 " pathEditMode="relative" rAng="0" ptsTypes="AA">
                                      <p:cBhvr additive="base">
                                        <p:cTn id="14" dur="2500" autoRev="1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6 0.04838 L 4.16667E-7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4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09677" y="10967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  <a:endParaRPr lang="en-US" altLang="ko-KR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  <a:endParaRPr lang="en-US" altLang="ko-K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  <a:endParaRPr lang="en-US" altLang="ko-KR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图片 74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-4762" y="0"/>
            <a:ext cx="12196761" cy="6858000"/>
          </a:xfrm>
          <a:prstGeom prst="rect">
            <a:avLst/>
          </a:prstGeom>
        </p:spPr>
      </p:pic>
      <p:sp>
        <p:nvSpPr>
          <p:cNvPr id="58" name="矩形 57"/>
          <p:cNvSpPr/>
          <p:nvPr userDrawn="1"/>
        </p:nvSpPr>
        <p:spPr>
          <a:xfrm>
            <a:off x="-4761" y="-1"/>
            <a:ext cx="12196761" cy="6858001"/>
          </a:xfrm>
          <a:prstGeom prst="rect">
            <a:avLst/>
          </a:prstGeom>
          <a:gradFill flip="none" rotWithShape="1">
            <a:gsLst>
              <a:gs pos="76000">
                <a:sysClr val="window" lastClr="FFFFFF">
                  <a:alpha val="41000"/>
                </a:sysClr>
              </a:gs>
              <a:gs pos="98000">
                <a:sysClr val="window" lastClr="FFFFFF">
                  <a:alpha val="91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59" name="任意多边形: 形状 58"/>
          <p:cNvSpPr/>
          <p:nvPr userDrawn="1"/>
        </p:nvSpPr>
        <p:spPr>
          <a:xfrm rot="2700000">
            <a:off x="-1636218" y="2987633"/>
            <a:ext cx="8513893" cy="6515197"/>
          </a:xfrm>
          <a:custGeom>
            <a:avLst/>
            <a:gdLst>
              <a:gd name="connsiteX0" fmla="*/ 0 w 8513893"/>
              <a:gd name="connsiteY0" fmla="*/ 1216925 h 6515197"/>
              <a:gd name="connsiteX1" fmla="*/ 426185 w 8513893"/>
              <a:gd name="connsiteY1" fmla="*/ 1643109 h 6515197"/>
              <a:gd name="connsiteX2" fmla="*/ 955050 w 8513893"/>
              <a:gd name="connsiteY2" fmla="*/ 1114243 h 6515197"/>
              <a:gd name="connsiteX3" fmla="*/ 1601358 w 8513893"/>
              <a:gd name="connsiteY3" fmla="*/ 1760551 h 6515197"/>
              <a:gd name="connsiteX4" fmla="*/ 3361910 w 8513893"/>
              <a:gd name="connsiteY4" fmla="*/ 0 h 6515197"/>
              <a:gd name="connsiteX5" fmla="*/ 8513893 w 8513893"/>
              <a:gd name="connsiteY5" fmla="*/ 0 h 6515197"/>
              <a:gd name="connsiteX6" fmla="*/ 5126050 w 8513893"/>
              <a:gd name="connsiteY6" fmla="*/ 3400665 h 6515197"/>
              <a:gd name="connsiteX7" fmla="*/ 0 w 8513893"/>
              <a:gd name="connsiteY7" fmla="*/ 6515197 h 6515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13893" h="6515197">
                <a:moveTo>
                  <a:pt x="0" y="1216925"/>
                </a:moveTo>
                <a:lnTo>
                  <a:pt x="426185" y="1643109"/>
                </a:lnTo>
                <a:lnTo>
                  <a:pt x="955050" y="1114243"/>
                </a:lnTo>
                <a:lnTo>
                  <a:pt x="1601358" y="1760551"/>
                </a:lnTo>
                <a:lnTo>
                  <a:pt x="3361910" y="0"/>
                </a:lnTo>
                <a:lnTo>
                  <a:pt x="8513893" y="0"/>
                </a:lnTo>
                <a:lnTo>
                  <a:pt x="5126050" y="3400665"/>
                </a:lnTo>
                <a:lnTo>
                  <a:pt x="0" y="6515197"/>
                </a:lnTo>
                <a:close/>
              </a:path>
            </a:pathLst>
          </a:custGeom>
          <a:solidFill>
            <a:srgbClr val="035CAC">
              <a:alpha val="3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0" name="平行四边形 59"/>
          <p:cNvSpPr/>
          <p:nvPr userDrawn="1"/>
        </p:nvSpPr>
        <p:spPr>
          <a:xfrm flipV="1">
            <a:off x="-132150" y="6033453"/>
            <a:ext cx="13030200" cy="2008819"/>
          </a:xfrm>
          <a:prstGeom prst="parallelogram">
            <a:avLst>
              <a:gd name="adj" fmla="val 98229"/>
            </a:avLst>
          </a:prstGeom>
          <a:gradFill flip="none" rotWithShape="1">
            <a:gsLst>
              <a:gs pos="0">
                <a:srgbClr val="035CAC">
                  <a:alpha val="34000"/>
                </a:srgbClr>
              </a:gs>
              <a:gs pos="100000">
                <a:srgbClr val="035CAC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1" name="平行四边形 60"/>
          <p:cNvSpPr/>
          <p:nvPr userDrawn="1"/>
        </p:nvSpPr>
        <p:spPr>
          <a:xfrm flipV="1">
            <a:off x="4098164" y="-1323020"/>
            <a:ext cx="13030200" cy="2008819"/>
          </a:xfrm>
          <a:prstGeom prst="parallelogram">
            <a:avLst>
              <a:gd name="adj" fmla="val 98229"/>
            </a:avLst>
          </a:prstGeom>
          <a:gradFill flip="none" rotWithShape="1">
            <a:gsLst>
              <a:gs pos="0">
                <a:srgbClr val="035CAC">
                  <a:alpha val="34000"/>
                </a:srgbClr>
              </a:gs>
              <a:gs pos="100000">
                <a:srgbClr val="035CAC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2" name="矩形 61"/>
          <p:cNvSpPr/>
          <p:nvPr userDrawn="1"/>
        </p:nvSpPr>
        <p:spPr>
          <a:xfrm rot="2700000" flipH="1" flipV="1">
            <a:off x="9592669" y="-2605778"/>
            <a:ext cx="10996322" cy="6515197"/>
          </a:xfrm>
          <a:prstGeom prst="rect">
            <a:avLst/>
          </a:prstGeom>
          <a:solidFill>
            <a:srgbClr val="035CA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3" name="平行四边形 62"/>
          <p:cNvSpPr/>
          <p:nvPr userDrawn="1"/>
        </p:nvSpPr>
        <p:spPr>
          <a:xfrm flipV="1">
            <a:off x="7629496" y="-1323019"/>
            <a:ext cx="13030200" cy="1619250"/>
          </a:xfrm>
          <a:prstGeom prst="parallelogram">
            <a:avLst>
              <a:gd name="adj" fmla="val 98229"/>
            </a:avLst>
          </a:pr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4" name="矩形 63"/>
          <p:cNvSpPr/>
          <p:nvPr userDrawn="1"/>
        </p:nvSpPr>
        <p:spPr>
          <a:xfrm rot="2700000">
            <a:off x="-2060722" y="3645207"/>
            <a:ext cx="10231056" cy="6061786"/>
          </a:xfrm>
          <a:prstGeom prst="rect">
            <a:avLst/>
          </a:pr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5" name="平行四边形 64"/>
          <p:cNvSpPr/>
          <p:nvPr userDrawn="1"/>
        </p:nvSpPr>
        <p:spPr>
          <a:xfrm flipH="1">
            <a:off x="-838201" y="6600823"/>
            <a:ext cx="13030200" cy="1619250"/>
          </a:xfrm>
          <a:prstGeom prst="parallelogram">
            <a:avLst>
              <a:gd name="adj" fmla="val 98229"/>
            </a:avLst>
          </a:pr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6" name="矩形 65"/>
          <p:cNvSpPr/>
          <p:nvPr userDrawn="1"/>
        </p:nvSpPr>
        <p:spPr>
          <a:xfrm rot="2700000">
            <a:off x="-7524232" y="3200458"/>
            <a:ext cx="8169246" cy="6974897"/>
          </a:xfrm>
          <a:prstGeom prst="rect">
            <a:avLst/>
          </a:prstGeom>
          <a:solidFill>
            <a:srgbClr val="035CAC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7" name="任意多边形: 形状 66"/>
          <p:cNvSpPr/>
          <p:nvPr userDrawn="1"/>
        </p:nvSpPr>
        <p:spPr>
          <a:xfrm rot="2700000">
            <a:off x="-2337694" y="5217298"/>
            <a:ext cx="3952922" cy="3375002"/>
          </a:xfrm>
          <a:custGeom>
            <a:avLst/>
            <a:gdLst>
              <a:gd name="connsiteX0" fmla="*/ 0 w 8169246"/>
              <a:gd name="connsiteY0" fmla="*/ 0 h 6974898"/>
              <a:gd name="connsiteX1" fmla="*/ 8169246 w 8169246"/>
              <a:gd name="connsiteY1" fmla="*/ 0 h 6974898"/>
              <a:gd name="connsiteX2" fmla="*/ 8169246 w 8169246"/>
              <a:gd name="connsiteY2" fmla="*/ 6974897 h 6974898"/>
              <a:gd name="connsiteX3" fmla="*/ 7419984 w 8169246"/>
              <a:gd name="connsiteY3" fmla="*/ 6974898 h 6974898"/>
              <a:gd name="connsiteX4" fmla="*/ 7419983 w 8169246"/>
              <a:gd name="connsiteY4" fmla="*/ 749261 h 6974898"/>
              <a:gd name="connsiteX5" fmla="*/ 0 w 8169246"/>
              <a:gd name="connsiteY5" fmla="*/ 749261 h 697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69246" h="6974898">
                <a:moveTo>
                  <a:pt x="0" y="0"/>
                </a:moveTo>
                <a:lnTo>
                  <a:pt x="8169246" y="0"/>
                </a:lnTo>
                <a:lnTo>
                  <a:pt x="8169246" y="6974897"/>
                </a:lnTo>
                <a:lnTo>
                  <a:pt x="7419984" y="6974898"/>
                </a:lnTo>
                <a:lnTo>
                  <a:pt x="7419983" y="749261"/>
                </a:lnTo>
                <a:lnTo>
                  <a:pt x="0" y="749261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12000"/>
                </a:sysClr>
              </a:gs>
              <a:gs pos="23000">
                <a:sysClr val="window" lastClr="FFFFFF">
                  <a:alpha val="0"/>
                </a:sysClr>
              </a:gs>
            </a:gsLst>
            <a:lin ang="7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68" name="平行四边形 67"/>
          <p:cNvSpPr/>
          <p:nvPr userDrawn="1"/>
        </p:nvSpPr>
        <p:spPr>
          <a:xfrm flipV="1">
            <a:off x="23096" y="-1849018"/>
            <a:ext cx="13030200" cy="2008819"/>
          </a:xfrm>
          <a:prstGeom prst="parallelogram">
            <a:avLst>
              <a:gd name="adj" fmla="val 98229"/>
            </a:avLst>
          </a:prstGeom>
          <a:gradFill flip="none" rotWithShape="1">
            <a:gsLst>
              <a:gs pos="0">
                <a:srgbClr val="035CAC">
                  <a:alpha val="12000"/>
                </a:srgbClr>
              </a:gs>
              <a:gs pos="100000">
                <a:srgbClr val="035CAC">
                  <a:alpha val="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70" name="任意多边形: 形状 69"/>
          <p:cNvSpPr/>
          <p:nvPr userDrawn="1"/>
        </p:nvSpPr>
        <p:spPr>
          <a:xfrm rot="2700000">
            <a:off x="-2060723" y="3646628"/>
            <a:ext cx="10231057" cy="6061786"/>
          </a:xfrm>
          <a:custGeom>
            <a:avLst/>
            <a:gdLst>
              <a:gd name="connsiteX0" fmla="*/ 0 w 10231057"/>
              <a:gd name="connsiteY0" fmla="*/ 0 h 6061786"/>
              <a:gd name="connsiteX1" fmla="*/ 10231057 w 10231057"/>
              <a:gd name="connsiteY1" fmla="*/ 0 h 6061786"/>
              <a:gd name="connsiteX2" fmla="*/ 10231056 w 10231057"/>
              <a:gd name="connsiteY2" fmla="*/ 464223 h 6061786"/>
              <a:gd name="connsiteX3" fmla="*/ 464222 w 10231057"/>
              <a:gd name="connsiteY3" fmla="*/ 464223 h 6061786"/>
              <a:gd name="connsiteX4" fmla="*/ 464222 w 10231057"/>
              <a:gd name="connsiteY4" fmla="*/ 6061786 h 6061786"/>
              <a:gd name="connsiteX5" fmla="*/ 0 w 10231057"/>
              <a:gd name="connsiteY5" fmla="*/ 6061786 h 606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057" h="6061786">
                <a:moveTo>
                  <a:pt x="0" y="0"/>
                </a:moveTo>
                <a:lnTo>
                  <a:pt x="10231057" y="0"/>
                </a:lnTo>
                <a:lnTo>
                  <a:pt x="10231056" y="464223"/>
                </a:lnTo>
                <a:lnTo>
                  <a:pt x="464222" y="464223"/>
                </a:lnTo>
                <a:lnTo>
                  <a:pt x="464222" y="6061786"/>
                </a:lnTo>
                <a:lnTo>
                  <a:pt x="0" y="6061786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15000"/>
                </a:sysClr>
              </a:gs>
              <a:gs pos="23000">
                <a:sysClr val="window" lastClr="FFFFFF">
                  <a:alpha val="0"/>
                </a:sysClr>
              </a:gs>
            </a:gsLst>
            <a:lin ang="2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sp>
        <p:nvSpPr>
          <p:cNvPr id="71" name="任意多边形: 形状 70"/>
          <p:cNvSpPr/>
          <p:nvPr userDrawn="1"/>
        </p:nvSpPr>
        <p:spPr>
          <a:xfrm rot="2700000">
            <a:off x="-37467" y="2631228"/>
            <a:ext cx="4553476" cy="2697882"/>
          </a:xfrm>
          <a:custGeom>
            <a:avLst/>
            <a:gdLst>
              <a:gd name="connsiteX0" fmla="*/ 0 w 10231057"/>
              <a:gd name="connsiteY0" fmla="*/ 0 h 6061786"/>
              <a:gd name="connsiteX1" fmla="*/ 10231057 w 10231057"/>
              <a:gd name="connsiteY1" fmla="*/ 0 h 6061786"/>
              <a:gd name="connsiteX2" fmla="*/ 10231056 w 10231057"/>
              <a:gd name="connsiteY2" fmla="*/ 464223 h 6061786"/>
              <a:gd name="connsiteX3" fmla="*/ 464222 w 10231057"/>
              <a:gd name="connsiteY3" fmla="*/ 464223 h 6061786"/>
              <a:gd name="connsiteX4" fmla="*/ 464222 w 10231057"/>
              <a:gd name="connsiteY4" fmla="*/ 6061786 h 6061786"/>
              <a:gd name="connsiteX5" fmla="*/ 0 w 10231057"/>
              <a:gd name="connsiteY5" fmla="*/ 6061786 h 606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31057" h="6061786">
                <a:moveTo>
                  <a:pt x="0" y="0"/>
                </a:moveTo>
                <a:lnTo>
                  <a:pt x="10231057" y="0"/>
                </a:lnTo>
                <a:lnTo>
                  <a:pt x="10231056" y="464223"/>
                </a:lnTo>
                <a:lnTo>
                  <a:pt x="464222" y="464223"/>
                </a:lnTo>
                <a:lnTo>
                  <a:pt x="464222" y="6061786"/>
                </a:lnTo>
                <a:lnTo>
                  <a:pt x="0" y="6061786"/>
                </a:ln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alpha val="12000"/>
                </a:sysClr>
              </a:gs>
              <a:gs pos="23000">
                <a:sysClr val="window" lastClr="FFFFFF">
                  <a:alpha val="0"/>
                </a:sysClr>
              </a:gs>
            </a:gsLst>
            <a:lin ang="2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ans Kendrick V4"/>
              <a:ea typeface="华文细黑" panose="02010600040101010101" charset="-122"/>
              <a:cs typeface="+mn-cs"/>
            </a:endParaRPr>
          </a:p>
        </p:txBody>
      </p:sp>
      <p:cxnSp>
        <p:nvCxnSpPr>
          <p:cNvPr id="72" name="[动画大师]_Straight Connector 6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 userDrawn="1"/>
        </p:nvCxnSpPr>
        <p:spPr>
          <a:xfrm>
            <a:off x="5818100" y="5570985"/>
            <a:ext cx="1065352" cy="1028417"/>
          </a:xfrm>
          <a:prstGeom prst="line">
            <a:avLst/>
          </a:prstGeom>
          <a:noFill/>
          <a:ln w="25400" cap="rnd" cmpd="sng" algn="ctr">
            <a:solidFill>
              <a:sysClr val="window" lastClr="FFFFFF">
                <a:alpha val="20000"/>
              </a:sysClr>
            </a:solidFill>
            <a:prstDash val="solid"/>
            <a:miter lim="800000"/>
          </a:ln>
          <a:effectLst/>
        </p:spPr>
      </p:cxnSp>
      <p:cxnSp>
        <p:nvCxnSpPr>
          <p:cNvPr id="73" name="直接连接符 7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 userDrawn="1"/>
        </p:nvCxnSpPr>
        <p:spPr>
          <a:xfrm>
            <a:off x="5393590" y="5450481"/>
            <a:ext cx="436000" cy="408335"/>
          </a:xfrm>
          <a:prstGeom prst="line">
            <a:avLst/>
          </a:prstGeom>
          <a:noFill/>
          <a:ln w="25400" cap="rnd" cmpd="sng" algn="ctr">
            <a:solidFill>
              <a:sysClr val="window" lastClr="FFFFFF">
                <a:alpha val="20000"/>
              </a:sysClr>
            </a:solidFill>
            <a:prstDash val="solid"/>
            <a:miter lim="800000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91 0.1037 L -3.33333E-6 1.48148E-6 " pathEditMode="relative" rAng="0" ptsTypes="AA">
                                      <p:cBhvr additive="base">
                                        <p:cTn id="9" dur="2000" autoRev="1" spd="-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51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2 -0.07385 L 3.54167E-6 2.96296E-6 " pathEditMode="relative" rAng="0" ptsTypes="AA">
                                      <p:cBhvr additive="base">
                                        <p:cTn id="14" dur="2500" autoRev="1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368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6 0.04838 L 4.16667E-7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1" y="-24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  <p:from x="109677" y="10967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9491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 userDrawn="1"/>
        </p:nvGrpSpPr>
        <p:grpSpPr>
          <a:xfrm>
            <a:off x="0" y="-540170"/>
            <a:ext cx="1594072" cy="1557601"/>
            <a:chOff x="61446" y="-2331976"/>
            <a:chExt cx="6816051" cy="6660106"/>
          </a:xfrm>
        </p:grpSpPr>
        <p:sp>
          <p:nvSpPr>
            <p:cNvPr id="23" name="任意多边形: 形状 22"/>
            <p:cNvSpPr/>
            <p:nvPr userDrawn="1"/>
          </p:nvSpPr>
          <p:spPr>
            <a:xfrm rot="1946637">
              <a:off x="61446" y="-2331976"/>
              <a:ext cx="6816051" cy="6453716"/>
            </a:xfrm>
            <a:custGeom>
              <a:avLst/>
              <a:gdLst>
                <a:gd name="connsiteX0" fmla="*/ 0 w 6816051"/>
                <a:gd name="connsiteY0" fmla="*/ 4332935 h 6453716"/>
                <a:gd name="connsiteX1" fmla="*/ 6816051 w 6816051"/>
                <a:gd name="connsiteY1" fmla="*/ 0 h 6453716"/>
                <a:gd name="connsiteX2" fmla="*/ 6816051 w 6816051"/>
                <a:gd name="connsiteY2" fmla="*/ 6453716 h 6453716"/>
                <a:gd name="connsiteX3" fmla="*/ 1348172 w 6816051"/>
                <a:gd name="connsiteY3" fmla="*/ 6453716 h 64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6051" h="6453716">
                  <a:moveTo>
                    <a:pt x="0" y="4332935"/>
                  </a:moveTo>
                  <a:lnTo>
                    <a:pt x="6816051" y="0"/>
                  </a:lnTo>
                  <a:lnTo>
                    <a:pt x="6816051" y="6453716"/>
                  </a:lnTo>
                  <a:lnTo>
                    <a:pt x="1348172" y="6453716"/>
                  </a:lnTo>
                  <a:close/>
                </a:path>
              </a:pathLst>
            </a:cu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939800" dist="330200" dir="4800000" sx="99000" sy="99000" algn="t" rotWithShape="0">
                <a:prstClr val="black">
                  <a:alpha val="33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s Kendrick V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24" name="任意多边形: 形状 23"/>
            <p:cNvSpPr/>
            <p:nvPr userDrawn="1"/>
          </p:nvSpPr>
          <p:spPr>
            <a:xfrm rot="1946637">
              <a:off x="2373140" y="-528410"/>
              <a:ext cx="1662458" cy="1056818"/>
            </a:xfrm>
            <a:custGeom>
              <a:avLst/>
              <a:gdLst>
                <a:gd name="connsiteX0" fmla="*/ 0 w 1662458"/>
                <a:gd name="connsiteY0" fmla="*/ 1056818 h 1056818"/>
                <a:gd name="connsiteX1" fmla="*/ 1662458 w 1662458"/>
                <a:gd name="connsiteY1" fmla="*/ 0 h 1056818"/>
                <a:gd name="connsiteX2" fmla="*/ 1662458 w 1662458"/>
                <a:gd name="connsiteY2" fmla="*/ 1056818 h 1056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2458" h="1056818">
                  <a:moveTo>
                    <a:pt x="0" y="1056818"/>
                  </a:moveTo>
                  <a:lnTo>
                    <a:pt x="1662458" y="0"/>
                  </a:lnTo>
                  <a:lnTo>
                    <a:pt x="1662458" y="1056818"/>
                  </a:lnTo>
                  <a:close/>
                </a:path>
              </a:pathLst>
            </a:custGeom>
            <a:solidFill>
              <a:sysClr val="window" lastClr="FFFFFF">
                <a:alpha val="1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s Kendrick V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25" name="任意多边形: 形状 24"/>
            <p:cNvSpPr/>
            <p:nvPr userDrawn="1"/>
          </p:nvSpPr>
          <p:spPr>
            <a:xfrm rot="1946637">
              <a:off x="2745499" y="-330405"/>
              <a:ext cx="1039509" cy="660811"/>
            </a:xfrm>
            <a:custGeom>
              <a:avLst/>
              <a:gdLst>
                <a:gd name="connsiteX0" fmla="*/ 0 w 1039509"/>
                <a:gd name="connsiteY0" fmla="*/ 660811 h 660811"/>
                <a:gd name="connsiteX1" fmla="*/ 1039509 w 1039509"/>
                <a:gd name="connsiteY1" fmla="*/ 0 h 660811"/>
                <a:gd name="connsiteX2" fmla="*/ 1039509 w 1039509"/>
                <a:gd name="connsiteY2" fmla="*/ 660811 h 66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9509" h="660811">
                  <a:moveTo>
                    <a:pt x="0" y="660811"/>
                  </a:moveTo>
                  <a:lnTo>
                    <a:pt x="1039509" y="0"/>
                  </a:lnTo>
                  <a:lnTo>
                    <a:pt x="1039509" y="660811"/>
                  </a:lnTo>
                  <a:close/>
                </a:path>
              </a:pathLst>
            </a:custGeom>
            <a:solidFill>
              <a:srgbClr val="035C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s Kendrick V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 userDrawn="1"/>
          </p:nvSpPr>
          <p:spPr>
            <a:xfrm rot="1946637">
              <a:off x="770831" y="-2125586"/>
              <a:ext cx="6046618" cy="6453716"/>
            </a:xfrm>
            <a:custGeom>
              <a:avLst/>
              <a:gdLst>
                <a:gd name="connsiteX0" fmla="*/ 5136217 w 6046618"/>
                <a:gd name="connsiteY0" fmla="*/ 578738 h 6453716"/>
                <a:gd name="connsiteX1" fmla="*/ 6046618 w 6046618"/>
                <a:gd name="connsiteY1" fmla="*/ 0 h 6453716"/>
                <a:gd name="connsiteX2" fmla="*/ 6046617 w 6046618"/>
                <a:gd name="connsiteY2" fmla="*/ 6453716 h 6453716"/>
                <a:gd name="connsiteX3" fmla="*/ 578738 w 6046618"/>
                <a:gd name="connsiteY3" fmla="*/ 6453716 h 6453716"/>
                <a:gd name="connsiteX4" fmla="*/ 0 w 6046618"/>
                <a:gd name="connsiteY4" fmla="*/ 5543315 h 6453716"/>
                <a:gd name="connsiteX5" fmla="*/ 5136217 w 6046618"/>
                <a:gd name="connsiteY5" fmla="*/ 5543314 h 64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6618" h="6453716">
                  <a:moveTo>
                    <a:pt x="5136217" y="578738"/>
                  </a:moveTo>
                  <a:lnTo>
                    <a:pt x="6046618" y="0"/>
                  </a:lnTo>
                  <a:lnTo>
                    <a:pt x="6046617" y="6453716"/>
                  </a:lnTo>
                  <a:lnTo>
                    <a:pt x="578738" y="6453716"/>
                  </a:lnTo>
                  <a:lnTo>
                    <a:pt x="0" y="5543315"/>
                  </a:lnTo>
                  <a:lnTo>
                    <a:pt x="5136217" y="5543314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21000"/>
                  </a:sysClr>
                </a:gs>
                <a:gs pos="43000">
                  <a:sysClr val="window" lastClr="FFFFFF">
                    <a:alpha val="0"/>
                  </a:sysClr>
                </a:gs>
              </a:gsLst>
              <a:lin ang="13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s Kendrick V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 rot="1946637">
              <a:off x="2242838" y="-600563"/>
              <a:ext cx="1889463" cy="1201124"/>
            </a:xfrm>
            <a:custGeom>
              <a:avLst/>
              <a:gdLst>
                <a:gd name="connsiteX0" fmla="*/ 0 w 1889463"/>
                <a:gd name="connsiteY0" fmla="*/ 1201124 h 1201124"/>
                <a:gd name="connsiteX1" fmla="*/ 256639 w 1889463"/>
                <a:gd name="connsiteY1" fmla="*/ 1037979 h 1201124"/>
                <a:gd name="connsiteX2" fmla="*/ 1726319 w 1889463"/>
                <a:gd name="connsiteY2" fmla="*/ 1037979 h 1201124"/>
                <a:gd name="connsiteX3" fmla="*/ 1726319 w 1889463"/>
                <a:gd name="connsiteY3" fmla="*/ 103710 h 1201124"/>
                <a:gd name="connsiteX4" fmla="*/ 1889463 w 1889463"/>
                <a:gd name="connsiteY4" fmla="*/ 0 h 1201124"/>
                <a:gd name="connsiteX5" fmla="*/ 1889463 w 1889463"/>
                <a:gd name="connsiteY5" fmla="*/ 1201124 h 120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9463" h="1201124">
                  <a:moveTo>
                    <a:pt x="0" y="1201124"/>
                  </a:moveTo>
                  <a:lnTo>
                    <a:pt x="256639" y="1037979"/>
                  </a:lnTo>
                  <a:lnTo>
                    <a:pt x="1726319" y="1037979"/>
                  </a:lnTo>
                  <a:lnTo>
                    <a:pt x="1726319" y="103710"/>
                  </a:lnTo>
                  <a:lnTo>
                    <a:pt x="1889463" y="0"/>
                  </a:lnTo>
                  <a:lnTo>
                    <a:pt x="1889463" y="1201124"/>
                  </a:lnTo>
                  <a:close/>
                </a:path>
              </a:pathLst>
            </a:custGeom>
            <a:gradFill flip="none" rotWithShape="1">
              <a:gsLst>
                <a:gs pos="0">
                  <a:sysClr val="window" lastClr="FFFFFF">
                    <a:alpha val="21000"/>
                  </a:sysClr>
                </a:gs>
                <a:gs pos="30000">
                  <a:sysClr val="window" lastClr="FFFFFF">
                    <a:alpha val="0"/>
                  </a:sysClr>
                </a:gs>
              </a:gsLst>
              <a:lin ang="13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ans Kendrick V4"/>
                <a:ea typeface="华文细黑" panose="02010600040101010101" charset="-122"/>
                <a:cs typeface="+mn-cs"/>
              </a:endParaRPr>
            </a:p>
          </p:txBody>
        </p:sp>
        <p:cxnSp>
          <p:nvCxnSpPr>
            <p:cNvPr id="28" name="[动画大师]_Straight Connector 6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  <p:cNvCxnSpPr/>
            <p:nvPr userDrawn="1"/>
          </p:nvCxnSpPr>
          <p:spPr>
            <a:xfrm>
              <a:off x="993518" y="2742378"/>
              <a:ext cx="1249626" cy="788221"/>
            </a:xfrm>
            <a:prstGeom prst="line">
              <a:avLst/>
            </a:prstGeom>
            <a:noFill/>
            <a:ln w="25400" cap="rnd" cmpd="sng" algn="ctr">
              <a:solidFill>
                <a:sysClr val="window" lastClr="FFFFFF">
                  <a:alpha val="2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29" name="直接连接符 2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  <p:cNvCxnSpPr/>
            <p:nvPr userDrawn="1"/>
          </p:nvCxnSpPr>
          <p:spPr>
            <a:xfrm>
              <a:off x="2192377" y="3306970"/>
              <a:ext cx="280583" cy="178659"/>
            </a:xfrm>
            <a:prstGeom prst="line">
              <a:avLst/>
            </a:prstGeom>
            <a:noFill/>
            <a:ln w="25400" cap="rnd" cmpd="sng" algn="ctr">
              <a:solidFill>
                <a:sysClr val="window" lastClr="FFFFFF">
                  <a:alpha val="2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31" name="任意多边形 3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 userDrawn="1"/>
        </p:nvSpPr>
        <p:spPr>
          <a:xfrm>
            <a:off x="227017" y="6309446"/>
            <a:ext cx="11737970" cy="548554"/>
          </a:xfrm>
          <a:custGeom>
            <a:avLst/>
            <a:gdLst>
              <a:gd name="connsiteX0" fmla="*/ 5100637 w 10201276"/>
              <a:gd name="connsiteY0" fmla="*/ 0 h 476739"/>
              <a:gd name="connsiteX1" fmla="*/ 9943068 w 10201276"/>
              <a:gd name="connsiteY1" fmla="*/ 427269 h 476739"/>
              <a:gd name="connsiteX2" fmla="*/ 10201276 w 10201276"/>
              <a:gd name="connsiteY2" fmla="*/ 476739 h 476739"/>
              <a:gd name="connsiteX3" fmla="*/ 0 w 10201276"/>
              <a:gd name="connsiteY3" fmla="*/ 476739 h 476739"/>
              <a:gd name="connsiteX4" fmla="*/ 258208 w 10201276"/>
              <a:gd name="connsiteY4" fmla="*/ 427269 h 476739"/>
              <a:gd name="connsiteX5" fmla="*/ 5100637 w 10201276"/>
              <a:gd name="connsiteY5" fmla="*/ 0 h 476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01276" h="476739">
                <a:moveTo>
                  <a:pt x="5100637" y="0"/>
                </a:moveTo>
                <a:cubicBezTo>
                  <a:pt x="6753096" y="0"/>
                  <a:pt x="8371334" y="146517"/>
                  <a:pt x="9943068" y="427269"/>
                </a:cubicBezTo>
                <a:lnTo>
                  <a:pt x="10201276" y="476739"/>
                </a:lnTo>
                <a:lnTo>
                  <a:pt x="0" y="476739"/>
                </a:lnTo>
                <a:lnTo>
                  <a:pt x="258208" y="427269"/>
                </a:lnTo>
                <a:cubicBezTo>
                  <a:pt x="1829942" y="146517"/>
                  <a:pt x="3448181" y="0"/>
                  <a:pt x="5100637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09CD0-D11F-47E7-98AD-123E4CC109D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29F5-D781-467C-B895-AA1E7D0B0D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tags" Target="../tags/tag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4.jpeg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5.jpeg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6.svg"/><Relationship Id="rId7" Type="http://schemas.openxmlformats.org/officeDocument/2006/relationships/image" Target="../media/image29.png"/><Relationship Id="rId6" Type="http://schemas.openxmlformats.org/officeDocument/2006/relationships/image" Target="../media/image5.svg"/><Relationship Id="rId5" Type="http://schemas.openxmlformats.org/officeDocument/2006/relationships/image" Target="../media/image28.png"/><Relationship Id="rId4" Type="http://schemas.openxmlformats.org/officeDocument/2006/relationships/image" Target="../media/image4.sv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7.svg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33.jpeg"/><Relationship Id="rId4" Type="http://schemas.openxmlformats.org/officeDocument/2006/relationships/tags" Target="../tags/tag30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10.svg"/><Relationship Id="rId7" Type="http://schemas.openxmlformats.org/officeDocument/2006/relationships/image" Target="../media/image37.png"/><Relationship Id="rId6" Type="http://schemas.openxmlformats.org/officeDocument/2006/relationships/image" Target="../media/image9.svg"/><Relationship Id="rId5" Type="http://schemas.openxmlformats.org/officeDocument/2006/relationships/image" Target="../media/image36.png"/><Relationship Id="rId4" Type="http://schemas.openxmlformats.org/officeDocument/2006/relationships/image" Target="../media/image8.sv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1" Type="http://schemas.openxmlformats.org/officeDocument/2006/relationships/slideLayout" Target="../slideLayouts/slideLayout8.xml"/><Relationship Id="rId10" Type="http://schemas.openxmlformats.org/officeDocument/2006/relationships/image" Target="../media/image11.svg"/><Relationship Id="rId1" Type="http://schemas.openxmlformats.org/officeDocument/2006/relationships/tags" Target="../tags/tag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39.jpeg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4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tags" Target="../tags/tag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https://www.freeppt7.com/" TargetMode="Externa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hyperlink" Target="https://twitter.com/freeppt7_com" TargetMode="External"/><Relationship Id="rId7" Type="http://schemas.openxmlformats.org/officeDocument/2006/relationships/hyperlink" Target="https://www.youtube.com/channel/UCdDW77rhEfG4hzWmlBBnfTQ" TargetMode="External"/><Relationship Id="rId6" Type="http://schemas.openxmlformats.org/officeDocument/2006/relationships/hyperlink" Target="https://www.facebook.com/groups/best.PowerPoint.templates" TargetMode="External"/><Relationship Id="rId5" Type="http://schemas.openxmlformats.org/officeDocument/2006/relationships/hyperlink" Target="https://www.facebook.com/freeppt7/" TargetMode="External"/><Relationship Id="rId4" Type="http://schemas.openxmlformats.org/officeDocument/2006/relationships/hyperlink" Target="https://www.instagram.com/slidesfree/" TargetMode="External"/><Relationship Id="rId3" Type="http://schemas.openxmlformats.org/officeDocument/2006/relationships/hyperlink" Target="http://www.pixabay.com/" TargetMode="External"/><Relationship Id="rId2" Type="http://schemas.openxmlformats.org/officeDocument/2006/relationships/hyperlink" Target="https://www.freeppt7.com/" TargetMode="External"/><Relationship Id="rId1" Type="http://schemas.openxmlformats.org/officeDocument/2006/relationships/hyperlink" Target="https://www.jpppt.com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6.png"/><Relationship Id="rId7" Type="http://schemas.openxmlformats.org/officeDocument/2006/relationships/image" Target="../media/image2.svg"/><Relationship Id="rId6" Type="http://schemas.openxmlformats.org/officeDocument/2006/relationships/image" Target="../media/image5.png"/><Relationship Id="rId5" Type="http://schemas.openxmlformats.org/officeDocument/2006/relationships/image" Target="../media/image1.sv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17.xml"/><Relationship Id="rId10" Type="http://schemas.openxmlformats.org/officeDocument/2006/relationships/slideLayout" Target="../slideLayouts/slideLayout8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7.jpeg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9" Type="http://schemas.microsoft.com/office/2007/relationships/hdphoto" Target="../media/image15.wdp"/><Relationship Id="rId8" Type="http://schemas.openxmlformats.org/officeDocument/2006/relationships/image" Target="../media/image14.png"/><Relationship Id="rId7" Type="http://schemas.microsoft.com/office/2007/relationships/hdphoto" Target="../media/image13.wdp"/><Relationship Id="rId6" Type="http://schemas.openxmlformats.org/officeDocument/2006/relationships/image" Target="../media/image12.png"/><Relationship Id="rId5" Type="http://schemas.microsoft.com/office/2007/relationships/hdphoto" Target="../media/image11.wdp"/><Relationship Id="rId4" Type="http://schemas.openxmlformats.org/officeDocument/2006/relationships/image" Target="../media/image10.png"/><Relationship Id="rId3" Type="http://schemas.microsoft.com/office/2007/relationships/hdphoto" Target="../media/image9.wdp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8.xml"/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tags" Target="../tags/tag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20.jpe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3037254" y="2717410"/>
            <a:ext cx="176796" cy="0"/>
          </a:xfrm>
          <a:prstGeom prst="line">
            <a:avLst/>
          </a:prstGeom>
          <a:ln w="254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3564552" y="3165989"/>
            <a:ext cx="554184" cy="1105074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3640661" y="3254660"/>
            <a:ext cx="401966" cy="92773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710862" y="3330125"/>
            <a:ext cx="261565" cy="7768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3775564" y="3402469"/>
            <a:ext cx="132160" cy="63211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044" y="3151241"/>
            <a:ext cx="1565199" cy="1090639"/>
            <a:chOff x="3740525" y="3098301"/>
            <a:chExt cx="1565199" cy="1090639"/>
          </a:xfrm>
        </p:grpSpPr>
        <p:sp>
          <p:nvSpPr>
            <p:cNvPr id="12" name="Freeform 30"/>
            <p:cNvSpPr>
              <a:spLocks noEditPoints="1"/>
            </p:cNvSpPr>
            <p:nvPr/>
          </p:nvSpPr>
          <p:spPr bwMode="auto">
            <a:xfrm>
              <a:off x="4749370" y="3098301"/>
              <a:ext cx="556354" cy="1090639"/>
            </a:xfrm>
            <a:custGeom>
              <a:avLst/>
              <a:gdLst>
                <a:gd name="T0" fmla="*/ 59 w 370"/>
                <a:gd name="T1" fmla="*/ 689 h 729"/>
                <a:gd name="T2" fmla="*/ 326 w 370"/>
                <a:gd name="T3" fmla="*/ 327 h 729"/>
                <a:gd name="T4" fmla="*/ 294 w 370"/>
                <a:gd name="T5" fmla="*/ 303 h 729"/>
                <a:gd name="T6" fmla="*/ 10 w 370"/>
                <a:gd name="T7" fmla="*/ 689 h 729"/>
                <a:gd name="T8" fmla="*/ 10 w 370"/>
                <a:gd name="T9" fmla="*/ 689 h 729"/>
                <a:gd name="T10" fmla="*/ 10 w 370"/>
                <a:gd name="T11" fmla="*/ 729 h 729"/>
                <a:gd name="T12" fmla="*/ 370 w 370"/>
                <a:gd name="T13" fmla="*/ 729 h 729"/>
                <a:gd name="T14" fmla="*/ 370 w 370"/>
                <a:gd name="T15" fmla="*/ 689 h 729"/>
                <a:gd name="T16" fmla="*/ 59 w 370"/>
                <a:gd name="T17" fmla="*/ 689 h 729"/>
                <a:gd name="T18" fmla="*/ 11 w 370"/>
                <a:gd name="T19" fmla="*/ 209 h 729"/>
                <a:gd name="T20" fmla="*/ 170 w 370"/>
                <a:gd name="T21" fmla="*/ 10 h 729"/>
                <a:gd name="T22" fmla="*/ 361 w 370"/>
                <a:gd name="T23" fmla="*/ 134 h 729"/>
                <a:gd name="T24" fmla="*/ 325 w 370"/>
                <a:gd name="T25" fmla="*/ 152 h 729"/>
                <a:gd name="T26" fmla="*/ 152 w 370"/>
                <a:gd name="T27" fmla="*/ 55 h 729"/>
                <a:gd name="T28" fmla="*/ 52 w 370"/>
                <a:gd name="T29" fmla="*/ 209 h 729"/>
                <a:gd name="T30" fmla="*/ 11 w 370"/>
                <a:gd name="T31" fmla="*/ 20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729">
                  <a:moveTo>
                    <a:pt x="59" y="689"/>
                  </a:moveTo>
                  <a:cubicBezTo>
                    <a:pt x="326" y="327"/>
                    <a:pt x="326" y="327"/>
                    <a:pt x="326" y="327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729"/>
                    <a:pt x="10" y="729"/>
                    <a:pt x="10" y="729"/>
                  </a:cubicBezTo>
                  <a:cubicBezTo>
                    <a:pt x="370" y="729"/>
                    <a:pt x="370" y="729"/>
                    <a:pt x="370" y="729"/>
                  </a:cubicBezTo>
                  <a:cubicBezTo>
                    <a:pt x="370" y="689"/>
                    <a:pt x="370" y="689"/>
                    <a:pt x="370" y="689"/>
                  </a:cubicBezTo>
                  <a:lnTo>
                    <a:pt x="59" y="689"/>
                  </a:lnTo>
                  <a:close/>
                  <a:moveTo>
                    <a:pt x="11" y="209"/>
                  </a:moveTo>
                  <a:cubicBezTo>
                    <a:pt x="0" y="110"/>
                    <a:pt x="71" y="21"/>
                    <a:pt x="170" y="10"/>
                  </a:cubicBezTo>
                  <a:cubicBezTo>
                    <a:pt x="255" y="0"/>
                    <a:pt x="335" y="52"/>
                    <a:pt x="361" y="134"/>
                  </a:cubicBezTo>
                  <a:cubicBezTo>
                    <a:pt x="325" y="152"/>
                    <a:pt x="325" y="152"/>
                    <a:pt x="325" y="152"/>
                  </a:cubicBezTo>
                  <a:cubicBezTo>
                    <a:pt x="304" y="77"/>
                    <a:pt x="227" y="34"/>
                    <a:pt x="152" y="55"/>
                  </a:cubicBezTo>
                  <a:cubicBezTo>
                    <a:pt x="85" y="74"/>
                    <a:pt x="42" y="140"/>
                    <a:pt x="52" y="209"/>
                  </a:cubicBezTo>
                  <a:lnTo>
                    <a:pt x="11" y="2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4000">
                  <a:schemeClr val="bg1">
                    <a:alpha val="65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30"/>
            <p:cNvSpPr>
              <a:spLocks noEditPoints="1"/>
            </p:cNvSpPr>
            <p:nvPr/>
          </p:nvSpPr>
          <p:spPr bwMode="auto">
            <a:xfrm>
              <a:off x="3740525" y="3098301"/>
              <a:ext cx="556354" cy="1090639"/>
            </a:xfrm>
            <a:custGeom>
              <a:avLst/>
              <a:gdLst>
                <a:gd name="T0" fmla="*/ 59 w 370"/>
                <a:gd name="T1" fmla="*/ 689 h 729"/>
                <a:gd name="T2" fmla="*/ 326 w 370"/>
                <a:gd name="T3" fmla="*/ 327 h 729"/>
                <a:gd name="T4" fmla="*/ 294 w 370"/>
                <a:gd name="T5" fmla="*/ 303 h 729"/>
                <a:gd name="T6" fmla="*/ 10 w 370"/>
                <a:gd name="T7" fmla="*/ 689 h 729"/>
                <a:gd name="T8" fmla="*/ 10 w 370"/>
                <a:gd name="T9" fmla="*/ 689 h 729"/>
                <a:gd name="T10" fmla="*/ 10 w 370"/>
                <a:gd name="T11" fmla="*/ 729 h 729"/>
                <a:gd name="T12" fmla="*/ 370 w 370"/>
                <a:gd name="T13" fmla="*/ 729 h 729"/>
                <a:gd name="T14" fmla="*/ 370 w 370"/>
                <a:gd name="T15" fmla="*/ 689 h 729"/>
                <a:gd name="T16" fmla="*/ 59 w 370"/>
                <a:gd name="T17" fmla="*/ 689 h 729"/>
                <a:gd name="T18" fmla="*/ 11 w 370"/>
                <a:gd name="T19" fmla="*/ 209 h 729"/>
                <a:gd name="T20" fmla="*/ 170 w 370"/>
                <a:gd name="T21" fmla="*/ 10 h 729"/>
                <a:gd name="T22" fmla="*/ 361 w 370"/>
                <a:gd name="T23" fmla="*/ 134 h 729"/>
                <a:gd name="T24" fmla="*/ 325 w 370"/>
                <a:gd name="T25" fmla="*/ 152 h 729"/>
                <a:gd name="T26" fmla="*/ 152 w 370"/>
                <a:gd name="T27" fmla="*/ 55 h 729"/>
                <a:gd name="T28" fmla="*/ 52 w 370"/>
                <a:gd name="T29" fmla="*/ 209 h 729"/>
                <a:gd name="T30" fmla="*/ 11 w 370"/>
                <a:gd name="T31" fmla="*/ 20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729">
                  <a:moveTo>
                    <a:pt x="59" y="689"/>
                  </a:moveTo>
                  <a:cubicBezTo>
                    <a:pt x="326" y="327"/>
                    <a:pt x="326" y="327"/>
                    <a:pt x="326" y="327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729"/>
                    <a:pt x="10" y="729"/>
                    <a:pt x="10" y="729"/>
                  </a:cubicBezTo>
                  <a:cubicBezTo>
                    <a:pt x="370" y="729"/>
                    <a:pt x="370" y="729"/>
                    <a:pt x="370" y="729"/>
                  </a:cubicBezTo>
                  <a:cubicBezTo>
                    <a:pt x="370" y="689"/>
                    <a:pt x="370" y="689"/>
                    <a:pt x="370" y="689"/>
                  </a:cubicBezTo>
                  <a:lnTo>
                    <a:pt x="59" y="689"/>
                  </a:lnTo>
                  <a:close/>
                  <a:moveTo>
                    <a:pt x="11" y="209"/>
                  </a:moveTo>
                  <a:cubicBezTo>
                    <a:pt x="0" y="110"/>
                    <a:pt x="71" y="21"/>
                    <a:pt x="170" y="10"/>
                  </a:cubicBezTo>
                  <a:cubicBezTo>
                    <a:pt x="255" y="0"/>
                    <a:pt x="335" y="52"/>
                    <a:pt x="361" y="134"/>
                  </a:cubicBezTo>
                  <a:cubicBezTo>
                    <a:pt x="325" y="152"/>
                    <a:pt x="325" y="152"/>
                    <a:pt x="325" y="152"/>
                  </a:cubicBezTo>
                  <a:cubicBezTo>
                    <a:pt x="304" y="77"/>
                    <a:pt x="227" y="34"/>
                    <a:pt x="152" y="55"/>
                  </a:cubicBezTo>
                  <a:cubicBezTo>
                    <a:pt x="85" y="74"/>
                    <a:pt x="42" y="140"/>
                    <a:pt x="52" y="209"/>
                  </a:cubicBezTo>
                  <a:lnTo>
                    <a:pt x="11" y="2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4000">
                  <a:schemeClr val="bg1">
                    <a:alpha val="65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 rot="18213771">
            <a:off x="1105756" y="6142029"/>
            <a:ext cx="81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>
                    <a:alpha val="45000"/>
                  </a:prstClr>
                </a:solidFill>
                <a:cs typeface="+mn-ea"/>
                <a:sym typeface="+mn-lt"/>
              </a:rPr>
              <a:t>2029</a:t>
            </a:r>
            <a:endParaRPr lang="en-US" altLang="zh-CN" dirty="0">
              <a:solidFill>
                <a:prstClr val="white">
                  <a:alpha val="4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 rot="20777875" flipH="1">
            <a:off x="1258807" y="6663285"/>
            <a:ext cx="48474" cy="49723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alpha val="71000"/>
              </a:sysClr>
            </a:solidFill>
            <a:prstDash val="solid"/>
            <a:miter lim="800000"/>
          </a:ln>
          <a:effectLst/>
        </p:spPr>
      </p:cxnSp>
      <p:sp>
        <p:nvSpPr>
          <p:cNvPr id="17" name="文本框 16"/>
          <p:cNvSpPr txBox="1"/>
          <p:nvPr/>
        </p:nvSpPr>
        <p:spPr>
          <a:xfrm>
            <a:off x="4366082" y="2652064"/>
            <a:ext cx="5998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9</a:t>
            </a:r>
            <a:endParaRPr lang="zh-CN" altLang="en-US" sz="12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6162261" y="3151241"/>
            <a:ext cx="6029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17ABB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Free PPT template</a:t>
            </a:r>
            <a:endParaRPr lang="zh-CN" altLang="en-US" sz="4800" b="1" dirty="0">
              <a:solidFill>
                <a:srgbClr val="317ABB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095548" y="5896651"/>
            <a:ext cx="290407" cy="290407"/>
            <a:chOff x="2633025" y="5543873"/>
            <a:chExt cx="290407" cy="290407"/>
          </a:xfrm>
        </p:grpSpPr>
        <p:sp>
          <p:nvSpPr>
            <p:cNvPr id="21" name="Oval 15"/>
            <p:cNvSpPr/>
            <p:nvPr/>
          </p:nvSpPr>
          <p:spPr bwMode="auto">
            <a:xfrm>
              <a:off x="2633025" y="5543873"/>
              <a:ext cx="290407" cy="290407"/>
            </a:xfrm>
            <a:prstGeom prst="ellipse">
              <a:avLst/>
            </a:prstGeom>
            <a:solidFill>
              <a:srgbClr val="024581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16"/>
            <p:cNvGrpSpPr/>
            <p:nvPr/>
          </p:nvGrpSpPr>
          <p:grpSpPr bwMode="auto">
            <a:xfrm>
              <a:off x="2726440" y="5602052"/>
              <a:ext cx="104062" cy="167263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23" name="Freeform 17"/>
              <p:cNvSpPr/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Text Box 20"/>
          <p:cNvSpPr txBox="1"/>
          <p:nvPr/>
        </p:nvSpPr>
        <p:spPr bwMode="auto">
          <a:xfrm>
            <a:off x="8385955" y="5887966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汇报：行政部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195292" y="5896651"/>
            <a:ext cx="290407" cy="290407"/>
            <a:chOff x="732769" y="5535598"/>
            <a:chExt cx="290407" cy="290407"/>
          </a:xfrm>
        </p:grpSpPr>
        <p:sp>
          <p:nvSpPr>
            <p:cNvPr id="27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024581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9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6485518" y="5887966"/>
            <a:ext cx="16001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汇报：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63083" y="51815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“</a:t>
            </a:r>
            <a:endParaRPr lang="zh-CN" altLang="en-US" sz="60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副标题 4"/>
          <p:cNvSpPr txBox="1"/>
          <p:nvPr/>
        </p:nvSpPr>
        <p:spPr>
          <a:xfrm>
            <a:off x="3167890" y="5472395"/>
            <a:ext cx="2844852" cy="5587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Work Summary</a:t>
            </a:r>
            <a:endParaRPr lang="en-US" altLang="zh-CN" sz="2800" b="1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占位符 5"/>
          <p:cNvSpPr txBox="1"/>
          <p:nvPr/>
        </p:nvSpPr>
        <p:spPr>
          <a:xfrm>
            <a:off x="3162615" y="6021380"/>
            <a:ext cx="2445575" cy="2962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Speaker name and title</a:t>
            </a:r>
            <a:endParaRPr lang="en-US" altLang="zh-CN" sz="14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占位符 6"/>
          <p:cNvSpPr txBox="1"/>
          <p:nvPr/>
        </p:nvSpPr>
        <p:spPr>
          <a:xfrm>
            <a:off x="3162615" y="6383664"/>
            <a:ext cx="1780557" cy="2962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DATE:2029.12</a:t>
            </a:r>
            <a:endParaRPr lang="en-US" altLang="en-US" sz="18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ounded Rectangle 7"/>
          <p:cNvSpPr/>
          <p:nvPr/>
        </p:nvSpPr>
        <p:spPr>
          <a:xfrm>
            <a:off x="411307" y="32911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  <p:sp>
        <p:nvSpPr>
          <p:cNvPr id="37" name="TextBox 8"/>
          <p:cNvSpPr txBox="1"/>
          <p:nvPr/>
        </p:nvSpPr>
        <p:spPr>
          <a:xfrm>
            <a:off x="6274318" y="4095305"/>
            <a:ext cx="5387595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1865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">
            <a:hlinkClick r:id="rId1"/>
          </p:cNvPr>
          <p:cNvSpPr txBox="1"/>
          <p:nvPr/>
        </p:nvSpPr>
        <p:spPr>
          <a:xfrm>
            <a:off x="7272325" y="65833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1"/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3.7037E-6 L -2.08333E-7 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99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99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49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49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99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99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99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99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5" grpId="0"/>
      <p:bldP spid="17" grpId="0"/>
      <p:bldP spid="18" grpId="0"/>
      <p:bldP spid="18" grpId="1"/>
      <p:bldP spid="25" grpId="0"/>
      <p:bldP spid="31" grpId="0"/>
      <p:bldP spid="33" grpId="0"/>
      <p:bldP spid="34" grpId="0"/>
      <p:bldP spid="35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4374515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Performance display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2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8" name="íṡľïḍè"/>
          <p:cNvSpPr txBox="1"/>
          <p:nvPr/>
        </p:nvSpPr>
        <p:spPr>
          <a:xfrm>
            <a:off x="6842935" y="1593249"/>
            <a:ext cx="4437795" cy="9631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buSzPct val="25000"/>
            </a:pPr>
            <a:r>
              <a:rPr lang="en-US" altLang="zh-CN" sz="2400" dirty="0">
                <a:cs typeface="+mn-ea"/>
                <a:sym typeface="+mn-lt"/>
              </a:rPr>
              <a:t>Unified fonts make</a:t>
            </a:r>
            <a:endParaRPr lang="en-US" altLang="zh-CN" sz="2400" dirty="0">
              <a:cs typeface="+mn-ea"/>
              <a:sym typeface="+mn-lt"/>
            </a:endParaRPr>
          </a:p>
          <a:p>
            <a:pPr algn="r">
              <a:buSzPct val="25000"/>
            </a:pPr>
            <a:r>
              <a:rPr lang="en-US" altLang="zh-CN" sz="2400" dirty="0">
                <a:cs typeface="+mn-ea"/>
                <a:sym typeface="+mn-lt"/>
              </a:rPr>
              <a:t>reading more fluent.</a:t>
            </a:r>
            <a:endParaRPr lang="en-US" altLang="zh-CN" sz="2400" dirty="0">
              <a:cs typeface="+mn-ea"/>
              <a:sym typeface="+mn-lt"/>
            </a:endParaRPr>
          </a:p>
        </p:txBody>
      </p:sp>
      <p:sp>
        <p:nvSpPr>
          <p:cNvPr id="9" name="íšḷiďe"/>
          <p:cNvSpPr txBox="1"/>
          <p:nvPr/>
        </p:nvSpPr>
        <p:spPr>
          <a:xfrm>
            <a:off x="6842934" y="2629125"/>
            <a:ext cx="4437796" cy="9067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70000"/>
              </a:lnSpc>
              <a:buSzPct val="25000"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70000"/>
              </a:lnSpc>
              <a:buSzPct val="25000"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  <a:p>
            <a:pPr algn="r">
              <a:lnSpc>
                <a:spcPct val="170000"/>
              </a:lnSpc>
              <a:buSzPct val="25000"/>
            </a:pP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0537088" y="2592751"/>
            <a:ext cx="743642" cy="0"/>
          </a:xfrm>
          <a:prstGeom prst="line">
            <a:avLst/>
          </a:prstGeom>
          <a:ln w="28575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işlïḍe"/>
          <p:cNvGrpSpPr/>
          <p:nvPr/>
        </p:nvGrpSpPr>
        <p:grpSpPr>
          <a:xfrm>
            <a:off x="6591864" y="4198510"/>
            <a:ext cx="2094806" cy="1731195"/>
            <a:chOff x="4241339" y="4198550"/>
            <a:chExt cx="2094806" cy="1731195"/>
          </a:xfrm>
        </p:grpSpPr>
        <p:sp>
          <p:nvSpPr>
            <p:cNvPr id="12" name="iṥḻïḑè"/>
            <p:cNvSpPr/>
            <p:nvPr/>
          </p:nvSpPr>
          <p:spPr>
            <a:xfrm>
              <a:off x="4241339" y="4198550"/>
              <a:ext cx="2094806" cy="1731195"/>
            </a:xfrm>
            <a:prstGeom prst="roundRect">
              <a:avLst>
                <a:gd name="adj" fmla="val 8559"/>
              </a:avLst>
            </a:prstGeom>
            <a:solidFill>
              <a:schemeClr val="bg1"/>
            </a:solidFill>
            <a:ln w="3175">
              <a:noFill/>
              <a:prstDash val="solid"/>
              <a:rou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işļîḑe"/>
            <p:cNvGrpSpPr/>
            <p:nvPr/>
          </p:nvGrpSpPr>
          <p:grpSpPr>
            <a:xfrm>
              <a:off x="4467128" y="4343398"/>
              <a:ext cx="1643229" cy="1441499"/>
              <a:chOff x="4467128" y="4338780"/>
              <a:chExt cx="1643229" cy="1441499"/>
            </a:xfrm>
          </p:grpSpPr>
          <p:sp>
            <p:nvSpPr>
              <p:cNvPr id="19" name="ïšļiḑe"/>
              <p:cNvSpPr/>
              <p:nvPr/>
            </p:nvSpPr>
            <p:spPr>
              <a:xfrm>
                <a:off x="4587894" y="4338780"/>
                <a:ext cx="453966" cy="422876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rgbClr val="035CAC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0" name="íṥliḋè"/>
              <p:cNvGrpSpPr/>
              <p:nvPr/>
            </p:nvGrpSpPr>
            <p:grpSpPr>
              <a:xfrm>
                <a:off x="4467128" y="4786504"/>
                <a:ext cx="1643229" cy="993775"/>
                <a:chOff x="4451766" y="4782619"/>
                <a:chExt cx="1718125" cy="993775"/>
              </a:xfrm>
            </p:grpSpPr>
            <p:sp>
              <p:nvSpPr>
                <p:cNvPr id="21" name="ísľidê"/>
                <p:cNvSpPr/>
                <p:nvPr/>
              </p:nvSpPr>
              <p:spPr bwMode="auto">
                <a:xfrm>
                  <a:off x="4451766" y="5137068"/>
                  <a:ext cx="1718125" cy="639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Supporting text here.</a:t>
                  </a:r>
                  <a:endParaRPr lang="en-US" altLang="zh-CN" sz="1100" dirty="0">
                    <a:cs typeface="+mn-ea"/>
                    <a:sym typeface="+mn-lt"/>
                  </a:endParaRPr>
                </a:p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cs typeface="+mn-ea"/>
                      <a:sym typeface="+mn-lt"/>
                    </a:rPr>
                    <a:t>……</a:t>
                  </a:r>
                  <a:endParaRPr lang="en-US" altLang="zh-CN" sz="11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îṩlîďê"/>
                <p:cNvSpPr txBox="1"/>
                <p:nvPr/>
              </p:nvSpPr>
              <p:spPr bwMode="auto">
                <a:xfrm>
                  <a:off x="4451766" y="4782619"/>
                  <a:ext cx="1718125" cy="35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1600" i="1" dirty="0">
                      <a:cs typeface="+mn-ea"/>
                      <a:sym typeface="+mn-lt"/>
                    </a:rPr>
                    <a:t>01.</a:t>
                  </a:r>
                  <a:r>
                    <a:rPr lang="zh-CN" altLang="en-US" sz="1600" dirty="0">
                      <a:cs typeface="+mn-ea"/>
                      <a:sym typeface="+mn-lt"/>
                    </a:rPr>
                    <a:t>Add Title</a:t>
                  </a:r>
                  <a:endParaRPr lang="en-US" altLang="zh-CN" sz="1600" i="1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3" name="îšlídè"/>
          <p:cNvGrpSpPr/>
          <p:nvPr/>
        </p:nvGrpSpPr>
        <p:grpSpPr>
          <a:xfrm>
            <a:off x="9183242" y="4198510"/>
            <a:ext cx="2094806" cy="1731195"/>
            <a:chOff x="4241339" y="4198550"/>
            <a:chExt cx="2094806" cy="1731195"/>
          </a:xfrm>
        </p:grpSpPr>
        <p:sp>
          <p:nvSpPr>
            <p:cNvPr id="24" name="îśḷïdé"/>
            <p:cNvSpPr/>
            <p:nvPr/>
          </p:nvSpPr>
          <p:spPr>
            <a:xfrm>
              <a:off x="4241339" y="4198550"/>
              <a:ext cx="2094806" cy="1731195"/>
            </a:xfrm>
            <a:prstGeom prst="roundRect">
              <a:avLst>
                <a:gd name="adj" fmla="val 8559"/>
              </a:avLst>
            </a:prstGeom>
            <a:solidFill>
              <a:srgbClr val="035CAC"/>
            </a:solidFill>
            <a:ln w="3175">
              <a:noFill/>
              <a:prstDash val="solid"/>
              <a:round/>
            </a:ln>
            <a:effectLst>
              <a:outerShdw blurRad="127000" sx="101000" sy="101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endParaRPr lang="zh-CN" altLang="en-US" sz="2000" b="1" i="1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íś1ïḓè"/>
            <p:cNvGrpSpPr/>
            <p:nvPr/>
          </p:nvGrpSpPr>
          <p:grpSpPr>
            <a:xfrm>
              <a:off x="4467128" y="4343398"/>
              <a:ext cx="1643229" cy="1441499"/>
              <a:chOff x="4467128" y="4338780"/>
              <a:chExt cx="1643229" cy="1441499"/>
            </a:xfrm>
          </p:grpSpPr>
          <p:sp>
            <p:nvSpPr>
              <p:cNvPr id="26" name="íŝlíde"/>
              <p:cNvSpPr/>
              <p:nvPr/>
            </p:nvSpPr>
            <p:spPr>
              <a:xfrm>
                <a:off x="4587894" y="4338780"/>
                <a:ext cx="453966" cy="422876"/>
              </a:xfrm>
              <a:custGeom>
                <a:avLst/>
                <a:gdLst>
                  <a:gd name="connsiteX0" fmla="*/ 225640 w 606862"/>
                  <a:gd name="connsiteY0" fmla="*/ 344936 h 565300"/>
                  <a:gd name="connsiteX1" fmla="*/ 212735 w 606862"/>
                  <a:gd name="connsiteY1" fmla="*/ 349595 h 565300"/>
                  <a:gd name="connsiteX2" fmla="*/ 208268 w 606862"/>
                  <a:gd name="connsiteY2" fmla="*/ 354750 h 565300"/>
                  <a:gd name="connsiteX3" fmla="*/ 208268 w 606862"/>
                  <a:gd name="connsiteY3" fmla="*/ 368033 h 565300"/>
                  <a:gd name="connsiteX4" fmla="*/ 206282 w 606862"/>
                  <a:gd name="connsiteY4" fmla="*/ 369421 h 565300"/>
                  <a:gd name="connsiteX5" fmla="*/ 204992 w 606862"/>
                  <a:gd name="connsiteY5" fmla="*/ 373584 h 565300"/>
                  <a:gd name="connsiteX6" fmla="*/ 207870 w 606862"/>
                  <a:gd name="connsiteY6" fmla="*/ 401836 h 565300"/>
                  <a:gd name="connsiteX7" fmla="*/ 211742 w 606862"/>
                  <a:gd name="connsiteY7" fmla="*/ 406396 h 565300"/>
                  <a:gd name="connsiteX8" fmla="*/ 213132 w 606862"/>
                  <a:gd name="connsiteY8" fmla="*/ 406594 h 565300"/>
                  <a:gd name="connsiteX9" fmla="*/ 217400 w 606862"/>
                  <a:gd name="connsiteY9" fmla="*/ 404413 h 565300"/>
                  <a:gd name="connsiteX10" fmla="*/ 232390 w 606862"/>
                  <a:gd name="connsiteY10" fmla="*/ 384687 h 565300"/>
                  <a:gd name="connsiteX11" fmla="*/ 233482 w 606862"/>
                  <a:gd name="connsiteY11" fmla="*/ 381415 h 565300"/>
                  <a:gd name="connsiteX12" fmla="*/ 233383 w 606862"/>
                  <a:gd name="connsiteY12" fmla="*/ 349694 h 565300"/>
                  <a:gd name="connsiteX13" fmla="*/ 230901 w 606862"/>
                  <a:gd name="connsiteY13" fmla="*/ 345134 h 565300"/>
                  <a:gd name="connsiteX14" fmla="*/ 225640 w 606862"/>
                  <a:gd name="connsiteY14" fmla="*/ 344936 h 565300"/>
                  <a:gd name="connsiteX15" fmla="*/ 158236 w 606862"/>
                  <a:gd name="connsiteY15" fmla="*/ 344936 h 565300"/>
                  <a:gd name="connsiteX16" fmla="*/ 152974 w 606862"/>
                  <a:gd name="connsiteY16" fmla="*/ 345134 h 565300"/>
                  <a:gd name="connsiteX17" fmla="*/ 150393 w 606862"/>
                  <a:gd name="connsiteY17" fmla="*/ 349694 h 565300"/>
                  <a:gd name="connsiteX18" fmla="*/ 150393 w 606862"/>
                  <a:gd name="connsiteY18" fmla="*/ 381415 h 565300"/>
                  <a:gd name="connsiteX19" fmla="*/ 151485 w 606862"/>
                  <a:gd name="connsiteY19" fmla="*/ 384687 h 565300"/>
                  <a:gd name="connsiteX20" fmla="*/ 166475 w 606862"/>
                  <a:gd name="connsiteY20" fmla="*/ 404512 h 565300"/>
                  <a:gd name="connsiteX21" fmla="*/ 170644 w 606862"/>
                  <a:gd name="connsiteY21" fmla="*/ 406594 h 565300"/>
                  <a:gd name="connsiteX22" fmla="*/ 172133 w 606862"/>
                  <a:gd name="connsiteY22" fmla="*/ 406396 h 565300"/>
                  <a:gd name="connsiteX23" fmla="*/ 176005 w 606862"/>
                  <a:gd name="connsiteY23" fmla="*/ 401836 h 565300"/>
                  <a:gd name="connsiteX24" fmla="*/ 178884 w 606862"/>
                  <a:gd name="connsiteY24" fmla="*/ 373584 h 565300"/>
                  <a:gd name="connsiteX25" fmla="*/ 177593 w 606862"/>
                  <a:gd name="connsiteY25" fmla="*/ 369421 h 565300"/>
                  <a:gd name="connsiteX26" fmla="*/ 175509 w 606862"/>
                  <a:gd name="connsiteY26" fmla="*/ 368033 h 565300"/>
                  <a:gd name="connsiteX27" fmla="*/ 175509 w 606862"/>
                  <a:gd name="connsiteY27" fmla="*/ 354750 h 565300"/>
                  <a:gd name="connsiteX28" fmla="*/ 171141 w 606862"/>
                  <a:gd name="connsiteY28" fmla="*/ 349595 h 565300"/>
                  <a:gd name="connsiteX29" fmla="*/ 158236 w 606862"/>
                  <a:gd name="connsiteY29" fmla="*/ 344936 h 565300"/>
                  <a:gd name="connsiteX30" fmla="*/ 166475 w 606862"/>
                  <a:gd name="connsiteY30" fmla="*/ 201992 h 565300"/>
                  <a:gd name="connsiteX31" fmla="*/ 129547 w 606862"/>
                  <a:gd name="connsiteY31" fmla="*/ 211706 h 565300"/>
                  <a:gd name="connsiteX32" fmla="*/ 126569 w 606862"/>
                  <a:gd name="connsiteY32" fmla="*/ 216464 h 565300"/>
                  <a:gd name="connsiteX33" fmla="*/ 126569 w 606862"/>
                  <a:gd name="connsiteY33" fmla="*/ 225981 h 565300"/>
                  <a:gd name="connsiteX34" fmla="*/ 124385 w 606862"/>
                  <a:gd name="connsiteY34" fmla="*/ 225981 h 565300"/>
                  <a:gd name="connsiteX35" fmla="*/ 119124 w 606862"/>
                  <a:gd name="connsiteY35" fmla="*/ 231334 h 565300"/>
                  <a:gd name="connsiteX36" fmla="*/ 119124 w 606862"/>
                  <a:gd name="connsiteY36" fmla="*/ 240057 h 565300"/>
                  <a:gd name="connsiteX37" fmla="*/ 121506 w 606862"/>
                  <a:gd name="connsiteY37" fmla="*/ 244518 h 565300"/>
                  <a:gd name="connsiteX38" fmla="*/ 126668 w 606862"/>
                  <a:gd name="connsiteY38" fmla="*/ 247888 h 565300"/>
                  <a:gd name="connsiteX39" fmla="*/ 126966 w 606862"/>
                  <a:gd name="connsiteY39" fmla="*/ 250069 h 565300"/>
                  <a:gd name="connsiteX40" fmla="*/ 146026 w 606862"/>
                  <a:gd name="connsiteY40" fmla="*/ 294083 h 565300"/>
                  <a:gd name="connsiteX41" fmla="*/ 177593 w 606862"/>
                  <a:gd name="connsiteY41" fmla="*/ 321442 h 565300"/>
                  <a:gd name="connsiteX42" fmla="*/ 206183 w 606862"/>
                  <a:gd name="connsiteY42" fmla="*/ 321442 h 565300"/>
                  <a:gd name="connsiteX43" fmla="*/ 237751 w 606862"/>
                  <a:gd name="connsiteY43" fmla="*/ 294083 h 565300"/>
                  <a:gd name="connsiteX44" fmla="*/ 256910 w 606862"/>
                  <a:gd name="connsiteY44" fmla="*/ 250069 h 565300"/>
                  <a:gd name="connsiteX45" fmla="*/ 257207 w 606862"/>
                  <a:gd name="connsiteY45" fmla="*/ 247888 h 565300"/>
                  <a:gd name="connsiteX46" fmla="*/ 262369 w 606862"/>
                  <a:gd name="connsiteY46" fmla="*/ 244518 h 565300"/>
                  <a:gd name="connsiteX47" fmla="*/ 264752 w 606862"/>
                  <a:gd name="connsiteY47" fmla="*/ 240057 h 565300"/>
                  <a:gd name="connsiteX48" fmla="*/ 264752 w 606862"/>
                  <a:gd name="connsiteY48" fmla="*/ 231334 h 565300"/>
                  <a:gd name="connsiteX49" fmla="*/ 259391 w 606862"/>
                  <a:gd name="connsiteY49" fmla="*/ 225981 h 565300"/>
                  <a:gd name="connsiteX50" fmla="*/ 256513 w 606862"/>
                  <a:gd name="connsiteY50" fmla="*/ 225981 h 565300"/>
                  <a:gd name="connsiteX51" fmla="*/ 254825 w 606862"/>
                  <a:gd name="connsiteY51" fmla="*/ 224197 h 565300"/>
                  <a:gd name="connsiteX52" fmla="*/ 249762 w 606862"/>
                  <a:gd name="connsiteY52" fmla="*/ 223800 h 565300"/>
                  <a:gd name="connsiteX53" fmla="*/ 228717 w 606862"/>
                  <a:gd name="connsiteY53" fmla="*/ 228657 h 565300"/>
                  <a:gd name="connsiteX54" fmla="*/ 196057 w 606862"/>
                  <a:gd name="connsiteY54" fmla="*/ 213788 h 565300"/>
                  <a:gd name="connsiteX55" fmla="*/ 166475 w 606862"/>
                  <a:gd name="connsiteY55" fmla="*/ 201992 h 565300"/>
                  <a:gd name="connsiteX56" fmla="*/ 178487 w 606862"/>
                  <a:gd name="connsiteY56" fmla="*/ 100979 h 565300"/>
                  <a:gd name="connsiteX57" fmla="*/ 205389 w 606862"/>
                  <a:gd name="connsiteY57" fmla="*/ 100979 h 565300"/>
                  <a:gd name="connsiteX58" fmla="*/ 288477 w 606862"/>
                  <a:gd name="connsiteY58" fmla="*/ 183950 h 565300"/>
                  <a:gd name="connsiteX59" fmla="*/ 288477 w 606862"/>
                  <a:gd name="connsiteY59" fmla="*/ 210021 h 565300"/>
                  <a:gd name="connsiteX60" fmla="*/ 293242 w 606862"/>
                  <a:gd name="connsiteY60" fmla="*/ 224890 h 565300"/>
                  <a:gd name="connsiteX61" fmla="*/ 293242 w 606862"/>
                  <a:gd name="connsiteY61" fmla="*/ 243428 h 565300"/>
                  <a:gd name="connsiteX62" fmla="*/ 284109 w 606862"/>
                  <a:gd name="connsiteY62" fmla="*/ 262956 h 565300"/>
                  <a:gd name="connsiteX63" fmla="*/ 278749 w 606862"/>
                  <a:gd name="connsiteY63" fmla="*/ 277132 h 565300"/>
                  <a:gd name="connsiteX64" fmla="*/ 260781 w 606862"/>
                  <a:gd name="connsiteY64" fmla="*/ 310637 h 565300"/>
                  <a:gd name="connsiteX65" fmla="*/ 248670 w 606862"/>
                  <a:gd name="connsiteY65" fmla="*/ 326101 h 565300"/>
                  <a:gd name="connsiteX66" fmla="*/ 257704 w 606862"/>
                  <a:gd name="connsiteY66" fmla="*/ 337303 h 565300"/>
                  <a:gd name="connsiteX67" fmla="*/ 316968 w 606862"/>
                  <a:gd name="connsiteY67" fmla="*/ 355245 h 565300"/>
                  <a:gd name="connsiteX68" fmla="*/ 383875 w 606862"/>
                  <a:gd name="connsiteY68" fmla="*/ 549638 h 565300"/>
                  <a:gd name="connsiteX69" fmla="*/ 368091 w 606862"/>
                  <a:gd name="connsiteY69" fmla="*/ 565300 h 565300"/>
                  <a:gd name="connsiteX70" fmla="*/ 15685 w 606862"/>
                  <a:gd name="connsiteY70" fmla="*/ 565300 h 565300"/>
                  <a:gd name="connsiteX71" fmla="*/ 0 w 606862"/>
                  <a:gd name="connsiteY71" fmla="*/ 549638 h 565300"/>
                  <a:gd name="connsiteX72" fmla="*/ 199 w 606862"/>
                  <a:gd name="connsiteY72" fmla="*/ 547159 h 565300"/>
                  <a:gd name="connsiteX73" fmla="*/ 66908 w 606862"/>
                  <a:gd name="connsiteY73" fmla="*/ 355245 h 565300"/>
                  <a:gd name="connsiteX74" fmla="*/ 126172 w 606862"/>
                  <a:gd name="connsiteY74" fmla="*/ 337303 h 565300"/>
                  <a:gd name="connsiteX75" fmla="*/ 135205 w 606862"/>
                  <a:gd name="connsiteY75" fmla="*/ 326101 h 565300"/>
                  <a:gd name="connsiteX76" fmla="*/ 123094 w 606862"/>
                  <a:gd name="connsiteY76" fmla="*/ 310637 h 565300"/>
                  <a:gd name="connsiteX77" fmla="*/ 105127 w 606862"/>
                  <a:gd name="connsiteY77" fmla="*/ 277132 h 565300"/>
                  <a:gd name="connsiteX78" fmla="*/ 99766 w 606862"/>
                  <a:gd name="connsiteY78" fmla="*/ 262956 h 565300"/>
                  <a:gd name="connsiteX79" fmla="*/ 90633 w 606862"/>
                  <a:gd name="connsiteY79" fmla="*/ 243428 h 565300"/>
                  <a:gd name="connsiteX80" fmla="*/ 90633 w 606862"/>
                  <a:gd name="connsiteY80" fmla="*/ 224890 h 565300"/>
                  <a:gd name="connsiteX81" fmla="*/ 95398 w 606862"/>
                  <a:gd name="connsiteY81" fmla="*/ 210021 h 565300"/>
                  <a:gd name="connsiteX82" fmla="*/ 95398 w 606862"/>
                  <a:gd name="connsiteY82" fmla="*/ 183950 h 565300"/>
                  <a:gd name="connsiteX83" fmla="*/ 178487 w 606862"/>
                  <a:gd name="connsiteY83" fmla="*/ 100979 h 565300"/>
                  <a:gd name="connsiteX84" fmla="*/ 479606 w 606862"/>
                  <a:gd name="connsiteY84" fmla="*/ 93305 h 565300"/>
                  <a:gd name="connsiteX85" fmla="*/ 497278 w 606862"/>
                  <a:gd name="connsiteY85" fmla="*/ 106483 h 565300"/>
                  <a:gd name="connsiteX86" fmla="*/ 506710 w 606862"/>
                  <a:gd name="connsiteY86" fmla="*/ 172472 h 565300"/>
                  <a:gd name="connsiteX87" fmla="*/ 493505 w 606862"/>
                  <a:gd name="connsiteY87" fmla="*/ 190109 h 565300"/>
                  <a:gd name="connsiteX88" fmla="*/ 491222 w 606862"/>
                  <a:gd name="connsiteY88" fmla="*/ 190208 h 565300"/>
                  <a:gd name="connsiteX89" fmla="*/ 475833 w 606862"/>
                  <a:gd name="connsiteY89" fmla="*/ 176832 h 565300"/>
                  <a:gd name="connsiteX90" fmla="*/ 471862 w 606862"/>
                  <a:gd name="connsiteY90" fmla="*/ 148989 h 565300"/>
                  <a:gd name="connsiteX91" fmla="*/ 424107 w 606862"/>
                  <a:gd name="connsiteY91" fmla="*/ 213789 h 565300"/>
                  <a:gd name="connsiteX92" fmla="*/ 405244 w 606862"/>
                  <a:gd name="connsiteY92" fmla="*/ 218843 h 565300"/>
                  <a:gd name="connsiteX93" fmla="*/ 327506 w 606862"/>
                  <a:gd name="connsiteY93" fmla="*/ 184758 h 565300"/>
                  <a:gd name="connsiteX94" fmla="*/ 323237 w 606862"/>
                  <a:gd name="connsiteY94" fmla="*/ 189415 h 565300"/>
                  <a:gd name="connsiteX95" fmla="*/ 316486 w 606862"/>
                  <a:gd name="connsiteY95" fmla="*/ 152061 h 565300"/>
                  <a:gd name="connsiteX96" fmla="*/ 329790 w 606862"/>
                  <a:gd name="connsiteY96" fmla="*/ 151665 h 565300"/>
                  <a:gd name="connsiteX97" fmla="*/ 406336 w 606862"/>
                  <a:gd name="connsiteY97" fmla="*/ 185254 h 565300"/>
                  <a:gd name="connsiteX98" fmla="*/ 447538 w 606862"/>
                  <a:gd name="connsiteY98" fmla="*/ 129371 h 565300"/>
                  <a:gd name="connsiteX99" fmla="*/ 417952 w 606862"/>
                  <a:gd name="connsiteY99" fmla="*/ 133632 h 565300"/>
                  <a:gd name="connsiteX100" fmla="*/ 400280 w 606862"/>
                  <a:gd name="connsiteY100" fmla="*/ 120355 h 565300"/>
                  <a:gd name="connsiteX101" fmla="*/ 413484 w 606862"/>
                  <a:gd name="connsiteY101" fmla="*/ 102718 h 565300"/>
                  <a:gd name="connsiteX102" fmla="*/ 183273 w 606862"/>
                  <a:gd name="connsiteY102" fmla="*/ 0 h 565300"/>
                  <a:gd name="connsiteX103" fmla="*/ 580456 w 606862"/>
                  <a:gd name="connsiteY103" fmla="*/ 0 h 565300"/>
                  <a:gd name="connsiteX104" fmla="*/ 606862 w 606862"/>
                  <a:gd name="connsiteY104" fmla="*/ 26468 h 565300"/>
                  <a:gd name="connsiteX105" fmla="*/ 594850 w 606862"/>
                  <a:gd name="connsiteY105" fmla="*/ 48575 h 565300"/>
                  <a:gd name="connsiteX106" fmla="*/ 594850 w 606862"/>
                  <a:gd name="connsiteY106" fmla="*/ 299675 h 565300"/>
                  <a:gd name="connsiteX107" fmla="*/ 577776 w 606862"/>
                  <a:gd name="connsiteY107" fmla="*/ 316627 h 565300"/>
                  <a:gd name="connsiteX108" fmla="*/ 304086 w 606862"/>
                  <a:gd name="connsiteY108" fmla="*/ 316627 h 565300"/>
                  <a:gd name="connsiteX109" fmla="*/ 310439 w 606862"/>
                  <a:gd name="connsiteY109" fmla="*/ 302154 h 565300"/>
                  <a:gd name="connsiteX110" fmla="*/ 314410 w 606862"/>
                  <a:gd name="connsiteY110" fmla="*/ 292340 h 565300"/>
                  <a:gd name="connsiteX111" fmla="*/ 320962 w 606862"/>
                  <a:gd name="connsiteY111" fmla="*/ 282625 h 565300"/>
                  <a:gd name="connsiteX112" fmla="*/ 560801 w 606862"/>
                  <a:gd name="connsiteY112" fmla="*/ 282625 h 565300"/>
                  <a:gd name="connsiteX113" fmla="*/ 560801 w 606862"/>
                  <a:gd name="connsiteY113" fmla="*/ 52837 h 565300"/>
                  <a:gd name="connsiteX114" fmla="*/ 203028 w 606862"/>
                  <a:gd name="connsiteY114" fmla="*/ 52837 h 565300"/>
                  <a:gd name="connsiteX115" fmla="*/ 203028 w 606862"/>
                  <a:gd name="connsiteY115" fmla="*/ 71871 h 565300"/>
                  <a:gd name="connsiteX116" fmla="*/ 174835 w 606862"/>
                  <a:gd name="connsiteY116" fmla="*/ 71871 h 565300"/>
                  <a:gd name="connsiteX117" fmla="*/ 168879 w 606862"/>
                  <a:gd name="connsiteY117" fmla="*/ 72069 h 565300"/>
                  <a:gd name="connsiteX118" fmla="*/ 168879 w 606862"/>
                  <a:gd name="connsiteY118" fmla="*/ 48575 h 565300"/>
                  <a:gd name="connsiteX119" fmla="*/ 156867 w 606862"/>
                  <a:gd name="connsiteY119" fmla="*/ 26468 h 565300"/>
                  <a:gd name="connsiteX120" fmla="*/ 183273 w 606862"/>
                  <a:gd name="connsiteY120" fmla="*/ 0 h 56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06862" h="565300">
                    <a:moveTo>
                      <a:pt x="225640" y="344936"/>
                    </a:moveTo>
                    <a:cubicBezTo>
                      <a:pt x="221272" y="347315"/>
                      <a:pt x="216904" y="348802"/>
                      <a:pt x="212735" y="349595"/>
                    </a:cubicBezTo>
                    <a:cubicBezTo>
                      <a:pt x="210154" y="349991"/>
                      <a:pt x="208268" y="352172"/>
                      <a:pt x="208268" y="354750"/>
                    </a:cubicBezTo>
                    <a:lnTo>
                      <a:pt x="208268" y="368033"/>
                    </a:lnTo>
                    <a:cubicBezTo>
                      <a:pt x="207573" y="368330"/>
                      <a:pt x="206878" y="368826"/>
                      <a:pt x="206282" y="369421"/>
                    </a:cubicBezTo>
                    <a:cubicBezTo>
                      <a:pt x="205289" y="370511"/>
                      <a:pt x="204793" y="371998"/>
                      <a:pt x="204992" y="373584"/>
                    </a:cubicBezTo>
                    <a:lnTo>
                      <a:pt x="207870" y="401836"/>
                    </a:lnTo>
                    <a:cubicBezTo>
                      <a:pt x="208069" y="404017"/>
                      <a:pt x="209657" y="405801"/>
                      <a:pt x="211742" y="406396"/>
                    </a:cubicBezTo>
                    <a:cubicBezTo>
                      <a:pt x="212238" y="406495"/>
                      <a:pt x="212735" y="406594"/>
                      <a:pt x="213132" y="406594"/>
                    </a:cubicBezTo>
                    <a:cubicBezTo>
                      <a:pt x="214819" y="406594"/>
                      <a:pt x="216408" y="405801"/>
                      <a:pt x="217400" y="404413"/>
                    </a:cubicBezTo>
                    <a:lnTo>
                      <a:pt x="232390" y="384687"/>
                    </a:lnTo>
                    <a:cubicBezTo>
                      <a:pt x="233085" y="383695"/>
                      <a:pt x="233383" y="382605"/>
                      <a:pt x="233482" y="381415"/>
                    </a:cubicBezTo>
                    <a:lnTo>
                      <a:pt x="233383" y="349694"/>
                    </a:lnTo>
                    <a:cubicBezTo>
                      <a:pt x="233383" y="347811"/>
                      <a:pt x="232489" y="346026"/>
                      <a:pt x="230901" y="345134"/>
                    </a:cubicBezTo>
                    <a:cubicBezTo>
                      <a:pt x="229213" y="344143"/>
                      <a:pt x="227228" y="344143"/>
                      <a:pt x="225640" y="344936"/>
                    </a:cubicBezTo>
                    <a:close/>
                    <a:moveTo>
                      <a:pt x="158236" y="344936"/>
                    </a:moveTo>
                    <a:cubicBezTo>
                      <a:pt x="156548" y="344044"/>
                      <a:pt x="154563" y="344143"/>
                      <a:pt x="152974" y="345134"/>
                    </a:cubicBezTo>
                    <a:cubicBezTo>
                      <a:pt x="151386" y="346026"/>
                      <a:pt x="150393" y="347811"/>
                      <a:pt x="150393" y="349694"/>
                    </a:cubicBezTo>
                    <a:lnTo>
                      <a:pt x="150393" y="381415"/>
                    </a:lnTo>
                    <a:cubicBezTo>
                      <a:pt x="150393" y="382605"/>
                      <a:pt x="150791" y="383695"/>
                      <a:pt x="151485" y="384687"/>
                    </a:cubicBezTo>
                    <a:lnTo>
                      <a:pt x="166475" y="404512"/>
                    </a:lnTo>
                    <a:cubicBezTo>
                      <a:pt x="167468" y="405801"/>
                      <a:pt x="169056" y="406594"/>
                      <a:pt x="170644" y="406594"/>
                    </a:cubicBezTo>
                    <a:cubicBezTo>
                      <a:pt x="171141" y="406594"/>
                      <a:pt x="171637" y="406495"/>
                      <a:pt x="172133" y="406396"/>
                    </a:cubicBezTo>
                    <a:cubicBezTo>
                      <a:pt x="174218" y="405801"/>
                      <a:pt x="175707" y="404017"/>
                      <a:pt x="176005" y="401836"/>
                    </a:cubicBezTo>
                    <a:lnTo>
                      <a:pt x="178884" y="373584"/>
                    </a:lnTo>
                    <a:cubicBezTo>
                      <a:pt x="179082" y="372097"/>
                      <a:pt x="178586" y="370511"/>
                      <a:pt x="177593" y="369421"/>
                    </a:cubicBezTo>
                    <a:cubicBezTo>
                      <a:pt x="176998" y="368826"/>
                      <a:pt x="176303" y="368330"/>
                      <a:pt x="175509" y="368033"/>
                    </a:cubicBezTo>
                    <a:lnTo>
                      <a:pt x="175509" y="354750"/>
                    </a:lnTo>
                    <a:cubicBezTo>
                      <a:pt x="175509" y="352172"/>
                      <a:pt x="173722" y="349991"/>
                      <a:pt x="171141" y="349595"/>
                    </a:cubicBezTo>
                    <a:cubicBezTo>
                      <a:pt x="166971" y="348802"/>
                      <a:pt x="162604" y="347216"/>
                      <a:pt x="158236" y="344936"/>
                    </a:cubicBezTo>
                    <a:close/>
                    <a:moveTo>
                      <a:pt x="166475" y="201992"/>
                    </a:moveTo>
                    <a:cubicBezTo>
                      <a:pt x="151386" y="201992"/>
                      <a:pt x="136893" y="208038"/>
                      <a:pt x="129547" y="211706"/>
                    </a:cubicBezTo>
                    <a:cubicBezTo>
                      <a:pt x="127760" y="212598"/>
                      <a:pt x="126569" y="214482"/>
                      <a:pt x="126569" y="216464"/>
                    </a:cubicBezTo>
                    <a:lnTo>
                      <a:pt x="126569" y="225981"/>
                    </a:lnTo>
                    <a:lnTo>
                      <a:pt x="124385" y="225981"/>
                    </a:lnTo>
                    <a:cubicBezTo>
                      <a:pt x="121506" y="225981"/>
                      <a:pt x="119124" y="228360"/>
                      <a:pt x="119124" y="231334"/>
                    </a:cubicBezTo>
                    <a:lnTo>
                      <a:pt x="119124" y="240057"/>
                    </a:lnTo>
                    <a:cubicBezTo>
                      <a:pt x="119124" y="241842"/>
                      <a:pt x="120017" y="243527"/>
                      <a:pt x="121506" y="244518"/>
                    </a:cubicBezTo>
                    <a:lnTo>
                      <a:pt x="126668" y="247888"/>
                    </a:lnTo>
                    <a:lnTo>
                      <a:pt x="126966" y="250069"/>
                    </a:lnTo>
                    <a:cubicBezTo>
                      <a:pt x="128653" y="262758"/>
                      <a:pt x="135801" y="279213"/>
                      <a:pt x="146026" y="294083"/>
                    </a:cubicBezTo>
                    <a:cubicBezTo>
                      <a:pt x="159129" y="313016"/>
                      <a:pt x="171339" y="321442"/>
                      <a:pt x="177593" y="321442"/>
                    </a:cubicBezTo>
                    <a:lnTo>
                      <a:pt x="206183" y="321442"/>
                    </a:lnTo>
                    <a:cubicBezTo>
                      <a:pt x="212536" y="321442"/>
                      <a:pt x="224746" y="313016"/>
                      <a:pt x="237751" y="294083"/>
                    </a:cubicBezTo>
                    <a:cubicBezTo>
                      <a:pt x="248075" y="279213"/>
                      <a:pt x="255222" y="262758"/>
                      <a:pt x="256910" y="250069"/>
                    </a:cubicBezTo>
                    <a:lnTo>
                      <a:pt x="257207" y="247888"/>
                    </a:lnTo>
                    <a:lnTo>
                      <a:pt x="262369" y="244518"/>
                    </a:lnTo>
                    <a:cubicBezTo>
                      <a:pt x="263858" y="243527"/>
                      <a:pt x="264752" y="241842"/>
                      <a:pt x="264752" y="240057"/>
                    </a:cubicBezTo>
                    <a:lnTo>
                      <a:pt x="264752" y="231334"/>
                    </a:lnTo>
                    <a:cubicBezTo>
                      <a:pt x="264752" y="228360"/>
                      <a:pt x="262369" y="225981"/>
                      <a:pt x="259391" y="225981"/>
                    </a:cubicBezTo>
                    <a:lnTo>
                      <a:pt x="256513" y="225981"/>
                    </a:lnTo>
                    <a:cubicBezTo>
                      <a:pt x="256115" y="225287"/>
                      <a:pt x="255520" y="224692"/>
                      <a:pt x="254825" y="224197"/>
                    </a:cubicBezTo>
                    <a:cubicBezTo>
                      <a:pt x="253336" y="223205"/>
                      <a:pt x="251450" y="223106"/>
                      <a:pt x="249762" y="223800"/>
                    </a:cubicBezTo>
                    <a:cubicBezTo>
                      <a:pt x="242615" y="226972"/>
                      <a:pt x="235567" y="228657"/>
                      <a:pt x="228717" y="228657"/>
                    </a:cubicBezTo>
                    <a:cubicBezTo>
                      <a:pt x="216606" y="228657"/>
                      <a:pt x="205587" y="223602"/>
                      <a:pt x="196057" y="213788"/>
                    </a:cubicBezTo>
                    <a:cubicBezTo>
                      <a:pt x="188414" y="205957"/>
                      <a:pt x="178487" y="201992"/>
                      <a:pt x="166475" y="201992"/>
                    </a:cubicBezTo>
                    <a:close/>
                    <a:moveTo>
                      <a:pt x="178487" y="100979"/>
                    </a:moveTo>
                    <a:lnTo>
                      <a:pt x="205389" y="100979"/>
                    </a:lnTo>
                    <a:cubicBezTo>
                      <a:pt x="251152" y="100979"/>
                      <a:pt x="288477" y="138152"/>
                      <a:pt x="288477" y="183950"/>
                    </a:cubicBezTo>
                    <a:lnTo>
                      <a:pt x="288477" y="210021"/>
                    </a:lnTo>
                    <a:cubicBezTo>
                      <a:pt x="291555" y="214383"/>
                      <a:pt x="293242" y="219537"/>
                      <a:pt x="293242" y="224890"/>
                    </a:cubicBezTo>
                    <a:lnTo>
                      <a:pt x="293242" y="243428"/>
                    </a:lnTo>
                    <a:cubicBezTo>
                      <a:pt x="293242" y="250961"/>
                      <a:pt x="289867" y="258198"/>
                      <a:pt x="284109" y="262956"/>
                    </a:cubicBezTo>
                    <a:cubicBezTo>
                      <a:pt x="282620" y="267615"/>
                      <a:pt x="280834" y="272373"/>
                      <a:pt x="278749" y="277132"/>
                    </a:cubicBezTo>
                    <a:cubicBezTo>
                      <a:pt x="274381" y="288234"/>
                      <a:pt x="268226" y="299832"/>
                      <a:pt x="260781" y="310637"/>
                    </a:cubicBezTo>
                    <a:cubicBezTo>
                      <a:pt x="257704" y="315197"/>
                      <a:pt x="253534" y="320649"/>
                      <a:pt x="248670" y="326101"/>
                    </a:cubicBezTo>
                    <a:cubicBezTo>
                      <a:pt x="253137" y="329273"/>
                      <a:pt x="256314" y="332941"/>
                      <a:pt x="257704" y="337303"/>
                    </a:cubicBezTo>
                    <a:lnTo>
                      <a:pt x="316968" y="355245"/>
                    </a:lnTo>
                    <a:cubicBezTo>
                      <a:pt x="358661" y="367240"/>
                      <a:pt x="383875" y="542104"/>
                      <a:pt x="383875" y="549638"/>
                    </a:cubicBezTo>
                    <a:cubicBezTo>
                      <a:pt x="383875" y="558262"/>
                      <a:pt x="376827" y="565300"/>
                      <a:pt x="368091" y="565300"/>
                    </a:cubicBezTo>
                    <a:lnTo>
                      <a:pt x="15685" y="565300"/>
                    </a:lnTo>
                    <a:cubicBezTo>
                      <a:pt x="7048" y="565300"/>
                      <a:pt x="0" y="558262"/>
                      <a:pt x="0" y="549638"/>
                    </a:cubicBezTo>
                    <a:cubicBezTo>
                      <a:pt x="0" y="548745"/>
                      <a:pt x="100" y="547952"/>
                      <a:pt x="199" y="547159"/>
                    </a:cubicBezTo>
                    <a:cubicBezTo>
                      <a:pt x="199" y="547159"/>
                      <a:pt x="25215" y="367240"/>
                      <a:pt x="66908" y="355245"/>
                    </a:cubicBezTo>
                    <a:lnTo>
                      <a:pt x="126172" y="337303"/>
                    </a:lnTo>
                    <a:cubicBezTo>
                      <a:pt x="127562" y="332941"/>
                      <a:pt x="130738" y="329273"/>
                      <a:pt x="135205" y="326101"/>
                    </a:cubicBezTo>
                    <a:cubicBezTo>
                      <a:pt x="130341" y="320649"/>
                      <a:pt x="126172" y="315197"/>
                      <a:pt x="123094" y="310637"/>
                    </a:cubicBezTo>
                    <a:cubicBezTo>
                      <a:pt x="115649" y="299832"/>
                      <a:pt x="109395" y="288234"/>
                      <a:pt x="105127" y="277132"/>
                    </a:cubicBezTo>
                    <a:cubicBezTo>
                      <a:pt x="103042" y="272373"/>
                      <a:pt x="101255" y="267615"/>
                      <a:pt x="99766" y="262956"/>
                    </a:cubicBezTo>
                    <a:cubicBezTo>
                      <a:pt x="94008" y="258099"/>
                      <a:pt x="90633" y="250961"/>
                      <a:pt x="90633" y="243428"/>
                    </a:cubicBezTo>
                    <a:lnTo>
                      <a:pt x="90633" y="224890"/>
                    </a:lnTo>
                    <a:cubicBezTo>
                      <a:pt x="90633" y="219537"/>
                      <a:pt x="92321" y="214383"/>
                      <a:pt x="95398" y="210021"/>
                    </a:cubicBezTo>
                    <a:lnTo>
                      <a:pt x="95398" y="183950"/>
                    </a:lnTo>
                    <a:cubicBezTo>
                      <a:pt x="95398" y="138152"/>
                      <a:pt x="132624" y="100979"/>
                      <a:pt x="178487" y="100979"/>
                    </a:cubicBezTo>
                    <a:close/>
                    <a:moveTo>
                      <a:pt x="479606" y="93305"/>
                    </a:moveTo>
                    <a:cubicBezTo>
                      <a:pt x="488144" y="92017"/>
                      <a:pt x="496086" y="97962"/>
                      <a:pt x="497278" y="106483"/>
                    </a:cubicBezTo>
                    <a:lnTo>
                      <a:pt x="506710" y="172472"/>
                    </a:lnTo>
                    <a:cubicBezTo>
                      <a:pt x="508000" y="180993"/>
                      <a:pt x="502043" y="188821"/>
                      <a:pt x="493505" y="190109"/>
                    </a:cubicBezTo>
                    <a:cubicBezTo>
                      <a:pt x="492711" y="190208"/>
                      <a:pt x="492016" y="190208"/>
                      <a:pt x="491222" y="190208"/>
                    </a:cubicBezTo>
                    <a:cubicBezTo>
                      <a:pt x="483676" y="190208"/>
                      <a:pt x="476925" y="184659"/>
                      <a:pt x="475833" y="176832"/>
                    </a:cubicBezTo>
                    <a:lnTo>
                      <a:pt x="471862" y="148989"/>
                    </a:lnTo>
                    <a:lnTo>
                      <a:pt x="424107" y="213789"/>
                    </a:lnTo>
                    <a:cubicBezTo>
                      <a:pt x="419739" y="219635"/>
                      <a:pt x="411896" y="221716"/>
                      <a:pt x="405244" y="218843"/>
                    </a:cubicBezTo>
                    <a:lnTo>
                      <a:pt x="327506" y="184758"/>
                    </a:lnTo>
                    <a:lnTo>
                      <a:pt x="323237" y="189415"/>
                    </a:lnTo>
                    <a:cubicBezTo>
                      <a:pt x="322940" y="176336"/>
                      <a:pt x="320557" y="163753"/>
                      <a:pt x="316486" y="152061"/>
                    </a:cubicBezTo>
                    <a:cubicBezTo>
                      <a:pt x="320557" y="149980"/>
                      <a:pt x="325422" y="149782"/>
                      <a:pt x="329790" y="151665"/>
                    </a:cubicBezTo>
                    <a:lnTo>
                      <a:pt x="406336" y="185254"/>
                    </a:lnTo>
                    <a:lnTo>
                      <a:pt x="447538" y="129371"/>
                    </a:lnTo>
                    <a:lnTo>
                      <a:pt x="417952" y="133632"/>
                    </a:lnTo>
                    <a:cubicBezTo>
                      <a:pt x="409414" y="134821"/>
                      <a:pt x="401471" y="128876"/>
                      <a:pt x="400280" y="120355"/>
                    </a:cubicBezTo>
                    <a:cubicBezTo>
                      <a:pt x="398989" y="111834"/>
                      <a:pt x="404946" y="104006"/>
                      <a:pt x="413484" y="102718"/>
                    </a:cubicBezTo>
                    <a:close/>
                    <a:moveTo>
                      <a:pt x="183273" y="0"/>
                    </a:moveTo>
                    <a:lnTo>
                      <a:pt x="580456" y="0"/>
                    </a:lnTo>
                    <a:cubicBezTo>
                      <a:pt x="595049" y="0"/>
                      <a:pt x="606862" y="11896"/>
                      <a:pt x="606862" y="26468"/>
                    </a:cubicBezTo>
                    <a:cubicBezTo>
                      <a:pt x="606862" y="35687"/>
                      <a:pt x="602097" y="43816"/>
                      <a:pt x="594850" y="48575"/>
                    </a:cubicBezTo>
                    <a:lnTo>
                      <a:pt x="594850" y="299675"/>
                    </a:lnTo>
                    <a:cubicBezTo>
                      <a:pt x="594850" y="308994"/>
                      <a:pt x="587207" y="316627"/>
                      <a:pt x="577776" y="316627"/>
                    </a:cubicBezTo>
                    <a:lnTo>
                      <a:pt x="304086" y="316627"/>
                    </a:lnTo>
                    <a:cubicBezTo>
                      <a:pt x="306468" y="311770"/>
                      <a:pt x="308652" y="306912"/>
                      <a:pt x="310439" y="302154"/>
                    </a:cubicBezTo>
                    <a:cubicBezTo>
                      <a:pt x="311928" y="298882"/>
                      <a:pt x="313219" y="295611"/>
                      <a:pt x="314410" y="292340"/>
                    </a:cubicBezTo>
                    <a:cubicBezTo>
                      <a:pt x="316991" y="289267"/>
                      <a:pt x="319175" y="285995"/>
                      <a:pt x="320962" y="282625"/>
                    </a:cubicBezTo>
                    <a:lnTo>
                      <a:pt x="560801" y="282625"/>
                    </a:lnTo>
                    <a:lnTo>
                      <a:pt x="560801" y="52837"/>
                    </a:lnTo>
                    <a:lnTo>
                      <a:pt x="203028" y="52837"/>
                    </a:lnTo>
                    <a:lnTo>
                      <a:pt x="203028" y="71871"/>
                    </a:lnTo>
                    <a:lnTo>
                      <a:pt x="174835" y="71871"/>
                    </a:lnTo>
                    <a:cubicBezTo>
                      <a:pt x="172850" y="71871"/>
                      <a:pt x="170864" y="71970"/>
                      <a:pt x="168879" y="72069"/>
                    </a:cubicBezTo>
                    <a:lnTo>
                      <a:pt x="168879" y="48575"/>
                    </a:lnTo>
                    <a:cubicBezTo>
                      <a:pt x="161632" y="43816"/>
                      <a:pt x="156867" y="35687"/>
                      <a:pt x="156867" y="26468"/>
                    </a:cubicBezTo>
                    <a:cubicBezTo>
                      <a:pt x="156867" y="11896"/>
                      <a:pt x="168680" y="0"/>
                      <a:pt x="18327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defTabSz="914400"/>
                <a:endParaRPr lang="zh-CN" altLang="en-US" sz="2000" b="1" i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7" name="ïšļîḑé"/>
              <p:cNvGrpSpPr/>
              <p:nvPr/>
            </p:nvGrpSpPr>
            <p:grpSpPr>
              <a:xfrm>
                <a:off x="4467128" y="4786504"/>
                <a:ext cx="1643229" cy="993775"/>
                <a:chOff x="4451766" y="4782619"/>
                <a:chExt cx="1718125" cy="993775"/>
              </a:xfrm>
            </p:grpSpPr>
            <p:sp>
              <p:nvSpPr>
                <p:cNvPr id="28" name="ïṥḷîdè"/>
                <p:cNvSpPr/>
                <p:nvPr/>
              </p:nvSpPr>
              <p:spPr bwMode="auto">
                <a:xfrm>
                  <a:off x="4451766" y="5137068"/>
                  <a:ext cx="1718125" cy="6393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 fontScale="925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Supporting text here.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  <a:p>
                  <a:pPr marL="171450" indent="-171450">
                    <a:lnSpc>
                      <a:spcPct val="150000"/>
                    </a:lnSpc>
                    <a:spcBef>
                      <a:spcPct val="0"/>
                    </a:spcBef>
                    <a:buFont typeface="Arial" panose="020B0604020202020204" pitchFamily="34" charset="0"/>
                    <a:buChar char="•"/>
                  </a:pPr>
                  <a:r>
                    <a:rPr lang="en-US" altLang="zh-CN" sz="11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……</a:t>
                  </a:r>
                  <a:endParaRPr lang="en-US" altLang="zh-CN" sz="11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ṧḷîḑe"/>
                <p:cNvSpPr txBox="1"/>
                <p:nvPr/>
              </p:nvSpPr>
              <p:spPr bwMode="auto">
                <a:xfrm>
                  <a:off x="4451766" y="4782619"/>
                  <a:ext cx="1718125" cy="3544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ctr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r>
                    <a:rPr lang="en-US" altLang="zh-CN" sz="1600" i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02.</a:t>
                  </a:r>
                  <a:r>
                    <a:rPr lang="zh-CN" altLang="en-US" sz="1600" i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en-US" altLang="zh-CN" sz="1600" i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54663" y="1485494"/>
            <a:ext cx="7110739" cy="4444211"/>
            <a:chOff x="5712498" y="2045244"/>
            <a:chExt cx="6336001" cy="3960000"/>
          </a:xfrm>
        </p:grpSpPr>
        <p:pic>
          <p:nvPicPr>
            <p:cNvPr id="31" name="Picture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2498" y="2045244"/>
              <a:ext cx="6336001" cy="3960000"/>
            </a:xfrm>
            <a:prstGeom prst="rect">
              <a:avLst/>
            </a:prstGeom>
          </p:spPr>
        </p:pic>
        <p:sp>
          <p:nvSpPr>
            <p:cNvPr id="32" name="Rectangle 46"/>
            <p:cNvSpPr/>
            <p:nvPr/>
          </p:nvSpPr>
          <p:spPr>
            <a:xfrm>
              <a:off x="6654702" y="2427066"/>
              <a:ext cx="4453778" cy="2915728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595F6F">
                  <a:alpha val="5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49"/>
                            </p:stCondLst>
                            <p:childTnLst>
                              <p:par>
                                <p:cTn id="4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49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5289550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Performance display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2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8" name="íŝ1íḍè"/>
          <p:cNvSpPr/>
          <p:nvPr/>
        </p:nvSpPr>
        <p:spPr>
          <a:xfrm>
            <a:off x="4479723" y="3652389"/>
            <a:ext cx="852878" cy="852877"/>
          </a:xfrm>
          <a:custGeom>
            <a:avLst/>
            <a:gdLst>
              <a:gd name="connsiteX0" fmla="*/ 104463 w 788104"/>
              <a:gd name="connsiteY0" fmla="*/ 301371 h 788104"/>
              <a:gd name="connsiteX1" fmla="*/ 301371 w 788104"/>
              <a:gd name="connsiteY1" fmla="*/ 301371 h 788104"/>
              <a:gd name="connsiteX2" fmla="*/ 301371 w 788104"/>
              <a:gd name="connsiteY2" fmla="*/ 104463 h 788104"/>
              <a:gd name="connsiteX3" fmla="*/ 486733 w 788104"/>
              <a:gd name="connsiteY3" fmla="*/ 104463 h 788104"/>
              <a:gd name="connsiteX4" fmla="*/ 486733 w 788104"/>
              <a:gd name="connsiteY4" fmla="*/ 301371 h 788104"/>
              <a:gd name="connsiteX5" fmla="*/ 683641 w 788104"/>
              <a:gd name="connsiteY5" fmla="*/ 301371 h 788104"/>
              <a:gd name="connsiteX6" fmla="*/ 683641 w 788104"/>
              <a:gd name="connsiteY6" fmla="*/ 486733 h 788104"/>
              <a:gd name="connsiteX7" fmla="*/ 486733 w 788104"/>
              <a:gd name="connsiteY7" fmla="*/ 486733 h 788104"/>
              <a:gd name="connsiteX8" fmla="*/ 486733 w 788104"/>
              <a:gd name="connsiteY8" fmla="*/ 683641 h 788104"/>
              <a:gd name="connsiteX9" fmla="*/ 301371 w 788104"/>
              <a:gd name="connsiteY9" fmla="*/ 683641 h 788104"/>
              <a:gd name="connsiteX10" fmla="*/ 301371 w 788104"/>
              <a:gd name="connsiteY10" fmla="*/ 486733 h 788104"/>
              <a:gd name="connsiteX11" fmla="*/ 104463 w 788104"/>
              <a:gd name="connsiteY11" fmla="*/ 486733 h 788104"/>
              <a:gd name="connsiteX12" fmla="*/ 104463 w 788104"/>
              <a:gd name="connsiteY12" fmla="*/ 301371 h 7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8104" h="788104">
                <a:moveTo>
                  <a:pt x="104463" y="301371"/>
                </a:moveTo>
                <a:lnTo>
                  <a:pt x="301371" y="301371"/>
                </a:lnTo>
                <a:lnTo>
                  <a:pt x="301371" y="104463"/>
                </a:lnTo>
                <a:lnTo>
                  <a:pt x="486733" y="104463"/>
                </a:lnTo>
                <a:lnTo>
                  <a:pt x="486733" y="301371"/>
                </a:lnTo>
                <a:lnTo>
                  <a:pt x="683641" y="301371"/>
                </a:lnTo>
                <a:lnTo>
                  <a:pt x="683641" y="486733"/>
                </a:lnTo>
                <a:lnTo>
                  <a:pt x="486733" y="486733"/>
                </a:lnTo>
                <a:lnTo>
                  <a:pt x="486733" y="683641"/>
                </a:lnTo>
                <a:lnTo>
                  <a:pt x="301371" y="683641"/>
                </a:lnTo>
                <a:lnTo>
                  <a:pt x="301371" y="486733"/>
                </a:lnTo>
                <a:lnTo>
                  <a:pt x="104463" y="486733"/>
                </a:lnTo>
                <a:lnTo>
                  <a:pt x="104463" y="30137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9" name="ïśļïḋé"/>
          <p:cNvSpPr/>
          <p:nvPr/>
        </p:nvSpPr>
        <p:spPr>
          <a:xfrm>
            <a:off x="8197113" y="3652389"/>
            <a:ext cx="852878" cy="852877"/>
          </a:xfrm>
          <a:custGeom>
            <a:avLst/>
            <a:gdLst>
              <a:gd name="connsiteX0" fmla="*/ 104463 w 788104"/>
              <a:gd name="connsiteY0" fmla="*/ 162349 h 788104"/>
              <a:gd name="connsiteX1" fmla="*/ 683641 w 788104"/>
              <a:gd name="connsiteY1" fmla="*/ 162349 h 788104"/>
              <a:gd name="connsiteX2" fmla="*/ 683641 w 788104"/>
              <a:gd name="connsiteY2" fmla="*/ 347711 h 788104"/>
              <a:gd name="connsiteX3" fmla="*/ 104463 w 788104"/>
              <a:gd name="connsiteY3" fmla="*/ 347711 h 788104"/>
              <a:gd name="connsiteX4" fmla="*/ 104463 w 788104"/>
              <a:gd name="connsiteY4" fmla="*/ 162349 h 788104"/>
              <a:gd name="connsiteX5" fmla="*/ 104463 w 788104"/>
              <a:gd name="connsiteY5" fmla="*/ 440393 h 788104"/>
              <a:gd name="connsiteX6" fmla="*/ 683641 w 788104"/>
              <a:gd name="connsiteY6" fmla="*/ 440393 h 788104"/>
              <a:gd name="connsiteX7" fmla="*/ 683641 w 788104"/>
              <a:gd name="connsiteY7" fmla="*/ 625755 h 788104"/>
              <a:gd name="connsiteX8" fmla="*/ 104463 w 788104"/>
              <a:gd name="connsiteY8" fmla="*/ 625755 h 788104"/>
              <a:gd name="connsiteX9" fmla="*/ 104463 w 788104"/>
              <a:gd name="connsiteY9" fmla="*/ 440393 h 78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8104" h="788104">
                <a:moveTo>
                  <a:pt x="104463" y="162349"/>
                </a:moveTo>
                <a:lnTo>
                  <a:pt x="683641" y="162349"/>
                </a:lnTo>
                <a:lnTo>
                  <a:pt x="683641" y="347711"/>
                </a:lnTo>
                <a:lnTo>
                  <a:pt x="104463" y="347711"/>
                </a:lnTo>
                <a:lnTo>
                  <a:pt x="104463" y="162349"/>
                </a:lnTo>
                <a:close/>
                <a:moveTo>
                  <a:pt x="104463" y="440393"/>
                </a:moveTo>
                <a:lnTo>
                  <a:pt x="683641" y="440393"/>
                </a:lnTo>
                <a:lnTo>
                  <a:pt x="683641" y="625755"/>
                </a:lnTo>
                <a:lnTo>
                  <a:pt x="104463" y="625755"/>
                </a:lnTo>
                <a:lnTo>
                  <a:pt x="104463" y="44039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10" name="ï$1îḓè"/>
          <p:cNvGrpSpPr/>
          <p:nvPr/>
        </p:nvGrpSpPr>
        <p:grpSpPr>
          <a:xfrm>
            <a:off x="5815484" y="3074395"/>
            <a:ext cx="1898746" cy="1500641"/>
            <a:chOff x="3757016" y="1822866"/>
            <a:chExt cx="1797181" cy="1420371"/>
          </a:xfrm>
          <a:solidFill>
            <a:srgbClr val="035CAC"/>
          </a:solidFill>
          <a:effectLst>
            <a:outerShdw blurRad="635000" dist="635000" dir="2700000" algn="tl" rotWithShape="0">
              <a:schemeClr val="bg1">
                <a:lumMod val="50000"/>
                <a:alpha val="40000"/>
              </a:schemeClr>
            </a:outerShdw>
          </a:effectLst>
        </p:grpSpPr>
        <p:grpSp>
          <p:nvGrpSpPr>
            <p:cNvPr id="11" name="îṥľîḑè"/>
            <p:cNvGrpSpPr/>
            <p:nvPr/>
          </p:nvGrpSpPr>
          <p:grpSpPr>
            <a:xfrm>
              <a:off x="4160802" y="1822866"/>
              <a:ext cx="977232" cy="1343693"/>
              <a:chOff x="8597901" y="2862263"/>
              <a:chExt cx="571500" cy="785813"/>
            </a:xfrm>
            <a:grpFill/>
          </p:grpSpPr>
          <p:sp>
            <p:nvSpPr>
              <p:cNvPr id="25" name="isļiḋe"/>
              <p:cNvSpPr/>
              <p:nvPr/>
            </p:nvSpPr>
            <p:spPr bwMode="auto">
              <a:xfrm>
                <a:off x="8832851" y="3132138"/>
                <a:ext cx="98425" cy="96838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4" y="16"/>
                  </a:cxn>
                </a:cxnLst>
                <a:rect l="0" t="0" r="r" b="b"/>
                <a:pathLst>
                  <a:path w="34" h="33">
                    <a:moveTo>
                      <a:pt x="34" y="16"/>
                    </a:moveTo>
                    <a:cubicBezTo>
                      <a:pt x="34" y="26"/>
                      <a:pt x="27" y="33"/>
                      <a:pt x="17" y="33"/>
                    </a:cubicBez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4" y="7"/>
                      <a:pt x="34" y="16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3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6" name="ïṣ1iďé"/>
              <p:cNvSpPr/>
              <p:nvPr/>
            </p:nvSpPr>
            <p:spPr bwMode="auto">
              <a:xfrm>
                <a:off x="8836026" y="2862263"/>
                <a:ext cx="92075" cy="261938"/>
              </a:xfrm>
              <a:custGeom>
                <a:avLst/>
                <a:gdLst/>
                <a:ahLst/>
                <a:cxnLst>
                  <a:cxn ang="0">
                    <a:pos x="32" y="90"/>
                  </a:cxn>
                  <a:cxn ang="0">
                    <a:pos x="16" y="0"/>
                  </a:cxn>
                  <a:cxn ang="0">
                    <a:pos x="0" y="90"/>
                  </a:cxn>
                  <a:cxn ang="0">
                    <a:pos x="16" y="84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32" y="90"/>
                  </a:cxn>
                </a:cxnLst>
                <a:rect l="0" t="0" r="r" b="b"/>
                <a:pathLst>
                  <a:path w="32" h="90">
                    <a:moveTo>
                      <a:pt x="32" y="90"/>
                    </a:moveTo>
                    <a:cubicBezTo>
                      <a:pt x="30" y="63"/>
                      <a:pt x="23" y="0"/>
                      <a:pt x="16" y="0"/>
                    </a:cubicBezTo>
                    <a:cubicBezTo>
                      <a:pt x="10" y="0"/>
                      <a:pt x="3" y="63"/>
                      <a:pt x="0" y="90"/>
                    </a:cubicBezTo>
                    <a:cubicBezTo>
                      <a:pt x="5" y="86"/>
                      <a:pt x="10" y="84"/>
                      <a:pt x="16" y="84"/>
                    </a:cubicBezTo>
                    <a:cubicBezTo>
                      <a:pt x="22" y="84"/>
                      <a:pt x="28" y="86"/>
                      <a:pt x="32" y="90"/>
                    </a:cubicBezTo>
                    <a:close/>
                    <a:moveTo>
                      <a:pt x="32" y="90"/>
                    </a:moveTo>
                    <a:cubicBezTo>
                      <a:pt x="32" y="90"/>
                      <a:pt x="32" y="90"/>
                      <a:pt x="32" y="9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îsľiďè"/>
              <p:cNvSpPr/>
              <p:nvPr/>
            </p:nvSpPr>
            <p:spPr bwMode="auto">
              <a:xfrm>
                <a:off x="8597901" y="3170238"/>
                <a:ext cx="571500" cy="47783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4" y="3"/>
                  </a:cxn>
                  <a:cxn ang="0">
                    <a:pos x="98" y="29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3" y="58"/>
                  </a:cxn>
                  <a:cxn ang="0">
                    <a:pos x="89" y="27"/>
                  </a:cxn>
                  <a:cxn ang="0">
                    <a:pos x="81" y="155"/>
                  </a:cxn>
                  <a:cxn ang="0">
                    <a:pos x="98" y="164"/>
                  </a:cxn>
                  <a:cxn ang="0">
                    <a:pos x="115" y="155"/>
                  </a:cxn>
                  <a:cxn ang="0">
                    <a:pos x="108" y="27"/>
                  </a:cxn>
                  <a:cxn ang="0">
                    <a:pos x="193" y="58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0"/>
                  </a:cxn>
                </a:cxnLst>
                <a:rect l="0" t="0" r="r" b="b"/>
                <a:pathLst>
                  <a:path w="197" h="164">
                    <a:moveTo>
                      <a:pt x="123" y="0"/>
                    </a:moveTo>
                    <a:cubicBezTo>
                      <a:pt x="124" y="1"/>
                      <a:pt x="124" y="2"/>
                      <a:pt x="124" y="3"/>
                    </a:cubicBezTo>
                    <a:cubicBezTo>
                      <a:pt x="124" y="17"/>
                      <a:pt x="112" y="29"/>
                      <a:pt x="98" y="29"/>
                    </a:cubicBezTo>
                    <a:cubicBezTo>
                      <a:pt x="84" y="29"/>
                      <a:pt x="73" y="17"/>
                      <a:pt x="73" y="3"/>
                    </a:cubicBezTo>
                    <a:cubicBezTo>
                      <a:pt x="73" y="2"/>
                      <a:pt x="73" y="1"/>
                      <a:pt x="73" y="0"/>
                    </a:cubicBezTo>
                    <a:cubicBezTo>
                      <a:pt x="52" y="15"/>
                      <a:pt x="0" y="53"/>
                      <a:pt x="3" y="58"/>
                    </a:cubicBezTo>
                    <a:cubicBezTo>
                      <a:pt x="7" y="64"/>
                      <a:pt x="65" y="38"/>
                      <a:pt x="89" y="27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6" y="164"/>
                      <a:pt x="98" y="164"/>
                    </a:cubicBezTo>
                    <a:cubicBezTo>
                      <a:pt x="111" y="164"/>
                      <a:pt x="115" y="155"/>
                      <a:pt x="115" y="155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32" y="38"/>
                      <a:pt x="190" y="64"/>
                      <a:pt x="193" y="58"/>
                    </a:cubicBezTo>
                    <a:cubicBezTo>
                      <a:pt x="197" y="53"/>
                      <a:pt x="145" y="15"/>
                      <a:pt x="123" y="0"/>
                    </a:cubicBezTo>
                    <a:close/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îṡľíḋé"/>
            <p:cNvGrpSpPr/>
            <p:nvPr/>
          </p:nvGrpSpPr>
          <p:grpSpPr>
            <a:xfrm>
              <a:off x="3757016" y="2347423"/>
              <a:ext cx="651484" cy="895791"/>
              <a:chOff x="8597901" y="2862263"/>
              <a:chExt cx="571500" cy="785813"/>
            </a:xfrm>
            <a:grpFill/>
          </p:grpSpPr>
          <p:sp>
            <p:nvSpPr>
              <p:cNvPr id="22" name="ísľïḓe"/>
              <p:cNvSpPr/>
              <p:nvPr/>
            </p:nvSpPr>
            <p:spPr bwMode="auto">
              <a:xfrm>
                <a:off x="8832851" y="3132138"/>
                <a:ext cx="98425" cy="96838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4" y="16"/>
                  </a:cxn>
                </a:cxnLst>
                <a:rect l="0" t="0" r="r" b="b"/>
                <a:pathLst>
                  <a:path w="34" h="33">
                    <a:moveTo>
                      <a:pt x="34" y="16"/>
                    </a:moveTo>
                    <a:cubicBezTo>
                      <a:pt x="34" y="26"/>
                      <a:pt x="27" y="33"/>
                      <a:pt x="17" y="33"/>
                    </a:cubicBez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4" y="7"/>
                      <a:pt x="34" y="16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3" name="iŝlide"/>
              <p:cNvSpPr/>
              <p:nvPr/>
            </p:nvSpPr>
            <p:spPr bwMode="auto">
              <a:xfrm>
                <a:off x="8836026" y="2862263"/>
                <a:ext cx="92075" cy="261938"/>
              </a:xfrm>
              <a:custGeom>
                <a:avLst/>
                <a:gdLst/>
                <a:ahLst/>
                <a:cxnLst>
                  <a:cxn ang="0">
                    <a:pos x="32" y="90"/>
                  </a:cxn>
                  <a:cxn ang="0">
                    <a:pos x="16" y="0"/>
                  </a:cxn>
                  <a:cxn ang="0">
                    <a:pos x="0" y="90"/>
                  </a:cxn>
                  <a:cxn ang="0">
                    <a:pos x="16" y="84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32" y="90"/>
                  </a:cxn>
                </a:cxnLst>
                <a:rect l="0" t="0" r="r" b="b"/>
                <a:pathLst>
                  <a:path w="32" h="90">
                    <a:moveTo>
                      <a:pt x="32" y="90"/>
                    </a:moveTo>
                    <a:cubicBezTo>
                      <a:pt x="30" y="63"/>
                      <a:pt x="23" y="0"/>
                      <a:pt x="16" y="0"/>
                    </a:cubicBezTo>
                    <a:cubicBezTo>
                      <a:pt x="10" y="0"/>
                      <a:pt x="3" y="63"/>
                      <a:pt x="0" y="90"/>
                    </a:cubicBezTo>
                    <a:cubicBezTo>
                      <a:pt x="5" y="86"/>
                      <a:pt x="10" y="84"/>
                      <a:pt x="16" y="84"/>
                    </a:cubicBezTo>
                    <a:cubicBezTo>
                      <a:pt x="22" y="84"/>
                      <a:pt x="28" y="86"/>
                      <a:pt x="32" y="90"/>
                    </a:cubicBezTo>
                    <a:close/>
                    <a:moveTo>
                      <a:pt x="32" y="90"/>
                    </a:moveTo>
                    <a:cubicBezTo>
                      <a:pt x="32" y="90"/>
                      <a:pt x="32" y="90"/>
                      <a:pt x="32" y="9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4" name="îṩ1ídê"/>
              <p:cNvSpPr/>
              <p:nvPr/>
            </p:nvSpPr>
            <p:spPr bwMode="auto">
              <a:xfrm>
                <a:off x="8597901" y="3170238"/>
                <a:ext cx="571500" cy="477838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4" y="3"/>
                  </a:cxn>
                  <a:cxn ang="0">
                    <a:pos x="98" y="29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3" y="58"/>
                  </a:cxn>
                  <a:cxn ang="0">
                    <a:pos x="89" y="27"/>
                  </a:cxn>
                  <a:cxn ang="0">
                    <a:pos x="81" y="155"/>
                  </a:cxn>
                  <a:cxn ang="0">
                    <a:pos x="98" y="164"/>
                  </a:cxn>
                  <a:cxn ang="0">
                    <a:pos x="115" y="155"/>
                  </a:cxn>
                  <a:cxn ang="0">
                    <a:pos x="108" y="27"/>
                  </a:cxn>
                  <a:cxn ang="0">
                    <a:pos x="193" y="58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0"/>
                  </a:cxn>
                </a:cxnLst>
                <a:rect l="0" t="0" r="r" b="b"/>
                <a:pathLst>
                  <a:path w="197" h="164">
                    <a:moveTo>
                      <a:pt x="123" y="0"/>
                    </a:moveTo>
                    <a:cubicBezTo>
                      <a:pt x="124" y="1"/>
                      <a:pt x="124" y="2"/>
                      <a:pt x="124" y="3"/>
                    </a:cubicBezTo>
                    <a:cubicBezTo>
                      <a:pt x="124" y="17"/>
                      <a:pt x="112" y="29"/>
                      <a:pt x="98" y="29"/>
                    </a:cubicBezTo>
                    <a:cubicBezTo>
                      <a:pt x="84" y="29"/>
                      <a:pt x="73" y="17"/>
                      <a:pt x="73" y="3"/>
                    </a:cubicBezTo>
                    <a:cubicBezTo>
                      <a:pt x="73" y="2"/>
                      <a:pt x="73" y="1"/>
                      <a:pt x="73" y="0"/>
                    </a:cubicBezTo>
                    <a:cubicBezTo>
                      <a:pt x="52" y="15"/>
                      <a:pt x="0" y="53"/>
                      <a:pt x="3" y="58"/>
                    </a:cubicBezTo>
                    <a:cubicBezTo>
                      <a:pt x="7" y="64"/>
                      <a:pt x="65" y="38"/>
                      <a:pt x="89" y="27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6" y="164"/>
                      <a:pt x="98" y="164"/>
                    </a:cubicBezTo>
                    <a:cubicBezTo>
                      <a:pt x="111" y="164"/>
                      <a:pt x="115" y="155"/>
                      <a:pt x="115" y="155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32" y="38"/>
                      <a:pt x="190" y="64"/>
                      <a:pt x="193" y="58"/>
                    </a:cubicBezTo>
                    <a:cubicBezTo>
                      <a:pt x="197" y="53"/>
                      <a:pt x="145" y="15"/>
                      <a:pt x="123" y="0"/>
                    </a:cubicBezTo>
                    <a:close/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ïSḷidê"/>
            <p:cNvGrpSpPr/>
            <p:nvPr/>
          </p:nvGrpSpPr>
          <p:grpSpPr>
            <a:xfrm>
              <a:off x="4902713" y="2347441"/>
              <a:ext cx="651484" cy="895796"/>
              <a:chOff x="4336242" y="2337452"/>
              <a:chExt cx="581400" cy="799425"/>
            </a:xfrm>
            <a:grpFill/>
          </p:grpSpPr>
          <p:sp>
            <p:nvSpPr>
              <p:cNvPr id="19" name="iSľíḋè"/>
              <p:cNvSpPr/>
              <p:nvPr/>
            </p:nvSpPr>
            <p:spPr bwMode="auto">
              <a:xfrm>
                <a:off x="4575262" y="2612002"/>
                <a:ext cx="100130" cy="98515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17" y="33"/>
                  </a:cxn>
                  <a:cxn ang="0">
                    <a:pos x="0" y="16"/>
                  </a:cxn>
                  <a:cxn ang="0">
                    <a:pos x="17" y="0"/>
                  </a:cxn>
                  <a:cxn ang="0">
                    <a:pos x="34" y="16"/>
                  </a:cxn>
                  <a:cxn ang="0">
                    <a:pos x="34" y="16"/>
                  </a:cxn>
                  <a:cxn ang="0">
                    <a:pos x="34" y="16"/>
                  </a:cxn>
                </a:cxnLst>
                <a:rect l="0" t="0" r="r" b="b"/>
                <a:pathLst>
                  <a:path w="34" h="33">
                    <a:moveTo>
                      <a:pt x="34" y="16"/>
                    </a:moveTo>
                    <a:cubicBezTo>
                      <a:pt x="34" y="26"/>
                      <a:pt x="27" y="33"/>
                      <a:pt x="17" y="33"/>
                    </a:cubicBezTo>
                    <a:cubicBezTo>
                      <a:pt x="8" y="33"/>
                      <a:pt x="0" y="26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7" y="0"/>
                      <a:pt x="34" y="7"/>
                      <a:pt x="34" y="16"/>
                    </a:cubicBezTo>
                    <a:close/>
                    <a:moveTo>
                      <a:pt x="34" y="16"/>
                    </a:moveTo>
                    <a:cubicBezTo>
                      <a:pt x="34" y="16"/>
                      <a:pt x="34" y="16"/>
                      <a:pt x="34" y="1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0" name="isḻîḑè"/>
              <p:cNvSpPr/>
              <p:nvPr/>
            </p:nvSpPr>
            <p:spPr bwMode="auto">
              <a:xfrm>
                <a:off x="4578492" y="2337452"/>
                <a:ext cx="93670" cy="266475"/>
              </a:xfrm>
              <a:custGeom>
                <a:avLst/>
                <a:gdLst/>
                <a:ahLst/>
                <a:cxnLst>
                  <a:cxn ang="0">
                    <a:pos x="32" y="90"/>
                  </a:cxn>
                  <a:cxn ang="0">
                    <a:pos x="16" y="0"/>
                  </a:cxn>
                  <a:cxn ang="0">
                    <a:pos x="0" y="90"/>
                  </a:cxn>
                  <a:cxn ang="0">
                    <a:pos x="16" y="84"/>
                  </a:cxn>
                  <a:cxn ang="0">
                    <a:pos x="32" y="90"/>
                  </a:cxn>
                  <a:cxn ang="0">
                    <a:pos x="32" y="90"/>
                  </a:cxn>
                  <a:cxn ang="0">
                    <a:pos x="32" y="90"/>
                  </a:cxn>
                </a:cxnLst>
                <a:rect l="0" t="0" r="r" b="b"/>
                <a:pathLst>
                  <a:path w="32" h="90">
                    <a:moveTo>
                      <a:pt x="32" y="90"/>
                    </a:moveTo>
                    <a:cubicBezTo>
                      <a:pt x="30" y="63"/>
                      <a:pt x="23" y="0"/>
                      <a:pt x="16" y="0"/>
                    </a:cubicBezTo>
                    <a:cubicBezTo>
                      <a:pt x="10" y="0"/>
                      <a:pt x="3" y="63"/>
                      <a:pt x="0" y="90"/>
                    </a:cubicBezTo>
                    <a:cubicBezTo>
                      <a:pt x="5" y="86"/>
                      <a:pt x="10" y="84"/>
                      <a:pt x="16" y="84"/>
                    </a:cubicBezTo>
                    <a:cubicBezTo>
                      <a:pt x="22" y="84"/>
                      <a:pt x="28" y="86"/>
                      <a:pt x="32" y="90"/>
                    </a:cubicBezTo>
                    <a:close/>
                    <a:moveTo>
                      <a:pt x="32" y="90"/>
                    </a:moveTo>
                    <a:cubicBezTo>
                      <a:pt x="32" y="90"/>
                      <a:pt x="32" y="90"/>
                      <a:pt x="32" y="9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925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1" name="iṧliḍe"/>
              <p:cNvSpPr/>
              <p:nvPr/>
            </p:nvSpPr>
            <p:spPr bwMode="auto">
              <a:xfrm>
                <a:off x="4336242" y="2650762"/>
                <a:ext cx="581400" cy="486115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4" y="3"/>
                  </a:cxn>
                  <a:cxn ang="0">
                    <a:pos x="98" y="29"/>
                  </a:cxn>
                  <a:cxn ang="0">
                    <a:pos x="73" y="3"/>
                  </a:cxn>
                  <a:cxn ang="0">
                    <a:pos x="73" y="0"/>
                  </a:cxn>
                  <a:cxn ang="0">
                    <a:pos x="3" y="58"/>
                  </a:cxn>
                  <a:cxn ang="0">
                    <a:pos x="89" y="27"/>
                  </a:cxn>
                  <a:cxn ang="0">
                    <a:pos x="81" y="155"/>
                  </a:cxn>
                  <a:cxn ang="0">
                    <a:pos x="98" y="164"/>
                  </a:cxn>
                  <a:cxn ang="0">
                    <a:pos x="115" y="155"/>
                  </a:cxn>
                  <a:cxn ang="0">
                    <a:pos x="108" y="27"/>
                  </a:cxn>
                  <a:cxn ang="0">
                    <a:pos x="193" y="58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0"/>
                  </a:cxn>
                </a:cxnLst>
                <a:rect l="0" t="0" r="r" b="b"/>
                <a:pathLst>
                  <a:path w="197" h="164">
                    <a:moveTo>
                      <a:pt x="123" y="0"/>
                    </a:moveTo>
                    <a:cubicBezTo>
                      <a:pt x="124" y="1"/>
                      <a:pt x="124" y="2"/>
                      <a:pt x="124" y="3"/>
                    </a:cubicBezTo>
                    <a:cubicBezTo>
                      <a:pt x="124" y="17"/>
                      <a:pt x="112" y="29"/>
                      <a:pt x="98" y="29"/>
                    </a:cubicBezTo>
                    <a:cubicBezTo>
                      <a:pt x="84" y="29"/>
                      <a:pt x="73" y="17"/>
                      <a:pt x="73" y="3"/>
                    </a:cubicBezTo>
                    <a:cubicBezTo>
                      <a:pt x="73" y="2"/>
                      <a:pt x="73" y="1"/>
                      <a:pt x="73" y="0"/>
                    </a:cubicBezTo>
                    <a:cubicBezTo>
                      <a:pt x="52" y="15"/>
                      <a:pt x="0" y="53"/>
                      <a:pt x="3" y="58"/>
                    </a:cubicBezTo>
                    <a:cubicBezTo>
                      <a:pt x="7" y="64"/>
                      <a:pt x="65" y="38"/>
                      <a:pt x="89" y="27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5"/>
                      <a:pt x="86" y="164"/>
                      <a:pt x="98" y="164"/>
                    </a:cubicBezTo>
                    <a:cubicBezTo>
                      <a:pt x="111" y="164"/>
                      <a:pt x="115" y="155"/>
                      <a:pt x="115" y="155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132" y="38"/>
                      <a:pt x="190" y="64"/>
                      <a:pt x="193" y="58"/>
                    </a:cubicBezTo>
                    <a:cubicBezTo>
                      <a:pt x="197" y="53"/>
                      <a:pt x="145" y="15"/>
                      <a:pt x="123" y="0"/>
                    </a:cubicBezTo>
                    <a:close/>
                    <a:moveTo>
                      <a:pt x="123" y="0"/>
                    </a:moveTo>
                    <a:cubicBezTo>
                      <a:pt x="123" y="0"/>
                      <a:pt x="123" y="0"/>
                      <a:pt x="1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iṩḻïdê"/>
          <p:cNvGrpSpPr/>
          <p:nvPr/>
        </p:nvGrpSpPr>
        <p:grpSpPr>
          <a:xfrm>
            <a:off x="9532875" y="3294300"/>
            <a:ext cx="1272244" cy="1208454"/>
            <a:chOff x="8940271" y="2813647"/>
            <a:chExt cx="1605587" cy="1525084"/>
          </a:xfrm>
          <a:solidFill>
            <a:srgbClr val="035CAC"/>
          </a:solidFill>
          <a:effectLst>
            <a:outerShdw blurRad="635000" dist="635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29" name="isľídé"/>
            <p:cNvSpPr/>
            <p:nvPr/>
          </p:nvSpPr>
          <p:spPr bwMode="auto">
            <a:xfrm>
              <a:off x="8940271" y="2813647"/>
              <a:ext cx="1605587" cy="1525084"/>
            </a:xfrm>
            <a:custGeom>
              <a:avLst/>
              <a:gdLst/>
              <a:ahLst/>
              <a:cxnLst>
                <a:cxn ang="0">
                  <a:pos x="75" y="162"/>
                </a:cxn>
                <a:cxn ang="0">
                  <a:pos x="62" y="92"/>
                </a:cxn>
                <a:cxn ang="0">
                  <a:pos x="33" y="77"/>
                </a:cxn>
                <a:cxn ang="0">
                  <a:pos x="34" y="129"/>
                </a:cxn>
                <a:cxn ang="0">
                  <a:pos x="20" y="83"/>
                </a:cxn>
                <a:cxn ang="0">
                  <a:pos x="103" y="10"/>
                </a:cxn>
                <a:cxn ang="0">
                  <a:pos x="186" y="94"/>
                </a:cxn>
                <a:cxn ang="0">
                  <a:pos x="103" y="177"/>
                </a:cxn>
                <a:cxn ang="0">
                  <a:pos x="96" y="177"/>
                </a:cxn>
                <a:cxn ang="0">
                  <a:pos x="107" y="152"/>
                </a:cxn>
                <a:cxn ang="0">
                  <a:pos x="98" y="148"/>
                </a:cxn>
                <a:cxn ang="0">
                  <a:pos x="85" y="179"/>
                </a:cxn>
                <a:cxn ang="0">
                  <a:pos x="85" y="183"/>
                </a:cxn>
                <a:cxn ang="0">
                  <a:pos x="89" y="185"/>
                </a:cxn>
                <a:cxn ang="0">
                  <a:pos x="103" y="186"/>
                </a:cxn>
                <a:cxn ang="0">
                  <a:pos x="196" y="93"/>
                </a:cxn>
                <a:cxn ang="0">
                  <a:pos x="103" y="0"/>
                </a:cxn>
                <a:cxn ang="0">
                  <a:pos x="10" y="89"/>
                </a:cxn>
                <a:cxn ang="0">
                  <a:pos x="12" y="130"/>
                </a:cxn>
                <a:cxn ang="0">
                  <a:pos x="75" y="162"/>
                </a:cxn>
                <a:cxn ang="0">
                  <a:pos x="75" y="162"/>
                </a:cxn>
                <a:cxn ang="0">
                  <a:pos x="75" y="162"/>
                </a:cxn>
              </a:cxnLst>
              <a:rect l="0" t="0" r="r" b="b"/>
              <a:pathLst>
                <a:path w="196" h="186">
                  <a:moveTo>
                    <a:pt x="75" y="162"/>
                  </a:moveTo>
                  <a:cubicBezTo>
                    <a:pt x="49" y="133"/>
                    <a:pt x="75" y="115"/>
                    <a:pt x="62" y="92"/>
                  </a:cubicBezTo>
                  <a:cubicBezTo>
                    <a:pt x="54" y="78"/>
                    <a:pt x="42" y="76"/>
                    <a:pt x="33" y="77"/>
                  </a:cubicBezTo>
                  <a:cubicBezTo>
                    <a:pt x="32" y="90"/>
                    <a:pt x="28" y="116"/>
                    <a:pt x="34" y="129"/>
                  </a:cubicBezTo>
                  <a:cubicBezTo>
                    <a:pt x="34" y="129"/>
                    <a:pt x="20" y="113"/>
                    <a:pt x="20" y="83"/>
                  </a:cubicBezTo>
                  <a:cubicBezTo>
                    <a:pt x="25" y="43"/>
                    <a:pt x="60" y="10"/>
                    <a:pt x="103" y="10"/>
                  </a:cubicBezTo>
                  <a:cubicBezTo>
                    <a:pt x="149" y="10"/>
                    <a:pt x="186" y="48"/>
                    <a:pt x="186" y="94"/>
                  </a:cubicBezTo>
                  <a:cubicBezTo>
                    <a:pt x="186" y="139"/>
                    <a:pt x="149" y="177"/>
                    <a:pt x="103" y="177"/>
                  </a:cubicBezTo>
                  <a:cubicBezTo>
                    <a:pt x="101" y="177"/>
                    <a:pt x="98" y="177"/>
                    <a:pt x="96" y="177"/>
                  </a:cubicBezTo>
                  <a:cubicBezTo>
                    <a:pt x="107" y="152"/>
                    <a:pt x="107" y="152"/>
                    <a:pt x="107" y="152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85" y="179"/>
                    <a:pt x="85" y="179"/>
                    <a:pt x="85" y="179"/>
                  </a:cubicBezTo>
                  <a:cubicBezTo>
                    <a:pt x="84" y="180"/>
                    <a:pt x="84" y="182"/>
                    <a:pt x="85" y="183"/>
                  </a:cubicBezTo>
                  <a:cubicBezTo>
                    <a:pt x="86" y="184"/>
                    <a:pt x="87" y="185"/>
                    <a:pt x="89" y="185"/>
                  </a:cubicBezTo>
                  <a:cubicBezTo>
                    <a:pt x="93" y="186"/>
                    <a:pt x="98" y="186"/>
                    <a:pt x="103" y="186"/>
                  </a:cubicBezTo>
                  <a:cubicBezTo>
                    <a:pt x="154" y="186"/>
                    <a:pt x="196" y="145"/>
                    <a:pt x="196" y="93"/>
                  </a:cubicBezTo>
                  <a:cubicBezTo>
                    <a:pt x="196" y="42"/>
                    <a:pt x="154" y="0"/>
                    <a:pt x="103" y="0"/>
                  </a:cubicBezTo>
                  <a:cubicBezTo>
                    <a:pt x="53" y="0"/>
                    <a:pt x="12" y="39"/>
                    <a:pt x="10" y="89"/>
                  </a:cubicBezTo>
                  <a:cubicBezTo>
                    <a:pt x="4" y="97"/>
                    <a:pt x="0" y="110"/>
                    <a:pt x="12" y="130"/>
                  </a:cubicBezTo>
                  <a:cubicBezTo>
                    <a:pt x="31" y="163"/>
                    <a:pt x="75" y="162"/>
                    <a:pt x="75" y="162"/>
                  </a:cubicBezTo>
                  <a:close/>
                  <a:moveTo>
                    <a:pt x="75" y="162"/>
                  </a:moveTo>
                  <a:cubicBezTo>
                    <a:pt x="75" y="162"/>
                    <a:pt x="75" y="162"/>
                    <a:pt x="75" y="16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iṥļïḑè"/>
            <p:cNvSpPr/>
            <p:nvPr/>
          </p:nvSpPr>
          <p:spPr bwMode="auto">
            <a:xfrm>
              <a:off x="9611128" y="3395057"/>
              <a:ext cx="644023" cy="670857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2" y="55"/>
                </a:cxn>
                <a:cxn ang="0">
                  <a:pos x="5" y="65"/>
                </a:cxn>
                <a:cxn ang="0">
                  <a:pos x="40" y="81"/>
                </a:cxn>
                <a:cxn ang="0">
                  <a:pos x="49" y="77"/>
                </a:cxn>
                <a:cxn ang="0">
                  <a:pos x="77" y="33"/>
                </a:cxn>
                <a:cxn ang="0">
                  <a:pos x="74" y="24"/>
                </a:cxn>
                <a:cxn ang="0">
                  <a:pos x="27" y="2"/>
                </a:cxn>
                <a:cxn ang="0">
                  <a:pos x="18" y="5"/>
                </a:cxn>
                <a:cxn ang="0">
                  <a:pos x="44" y="68"/>
                </a:cxn>
                <a:cxn ang="0">
                  <a:pos x="43" y="69"/>
                </a:cxn>
                <a:cxn ang="0">
                  <a:pos x="40" y="70"/>
                </a:cxn>
                <a:cxn ang="0">
                  <a:pos x="13" y="58"/>
                </a:cxn>
                <a:cxn ang="0">
                  <a:pos x="12" y="54"/>
                </a:cxn>
                <a:cxn ang="0">
                  <a:pos x="13" y="53"/>
                </a:cxn>
                <a:cxn ang="0">
                  <a:pos x="16" y="52"/>
                </a:cxn>
                <a:cxn ang="0">
                  <a:pos x="43" y="64"/>
                </a:cxn>
                <a:cxn ang="0">
                  <a:pos x="44" y="68"/>
                </a:cxn>
                <a:cxn ang="0">
                  <a:pos x="52" y="52"/>
                </a:cxn>
                <a:cxn ang="0">
                  <a:pos x="51" y="53"/>
                </a:cxn>
                <a:cxn ang="0">
                  <a:pos x="48" y="55"/>
                </a:cxn>
                <a:cxn ang="0">
                  <a:pos x="21" y="42"/>
                </a:cxn>
                <a:cxn ang="0">
                  <a:pos x="20" y="39"/>
                </a:cxn>
                <a:cxn ang="0">
                  <a:pos x="21" y="37"/>
                </a:cxn>
                <a:cxn ang="0">
                  <a:pos x="24" y="36"/>
                </a:cxn>
                <a:cxn ang="0">
                  <a:pos x="51" y="48"/>
                </a:cxn>
                <a:cxn ang="0">
                  <a:pos x="52" y="52"/>
                </a:cxn>
                <a:cxn ang="0">
                  <a:pos x="40" y="25"/>
                </a:cxn>
                <a:cxn ang="0">
                  <a:pos x="48" y="22"/>
                </a:cxn>
                <a:cxn ang="0">
                  <a:pos x="51" y="30"/>
                </a:cxn>
                <a:cxn ang="0">
                  <a:pos x="43" y="33"/>
                </a:cxn>
                <a:cxn ang="0">
                  <a:pos x="40" y="25"/>
                </a:cxn>
                <a:cxn ang="0">
                  <a:pos x="40" y="25"/>
                </a:cxn>
                <a:cxn ang="0">
                  <a:pos x="40" y="25"/>
                </a:cxn>
              </a:cxnLst>
              <a:rect l="0" t="0" r="r" b="b"/>
              <a:pathLst>
                <a:path w="79" h="82">
                  <a:moveTo>
                    <a:pt x="18" y="5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0" y="59"/>
                    <a:pt x="2" y="63"/>
                    <a:pt x="5" y="65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43" y="82"/>
                    <a:pt x="47" y="81"/>
                    <a:pt x="49" y="77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9" y="30"/>
                    <a:pt x="77" y="26"/>
                    <a:pt x="74" y="2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0"/>
                    <a:pt x="19" y="2"/>
                    <a:pt x="18" y="5"/>
                  </a:cubicBezTo>
                  <a:close/>
                  <a:moveTo>
                    <a:pt x="44" y="68"/>
                  </a:moveTo>
                  <a:cubicBezTo>
                    <a:pt x="43" y="69"/>
                    <a:pt x="43" y="69"/>
                    <a:pt x="43" y="69"/>
                  </a:cubicBezTo>
                  <a:cubicBezTo>
                    <a:pt x="43" y="70"/>
                    <a:pt x="41" y="71"/>
                    <a:pt x="40" y="70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7"/>
                    <a:pt x="12" y="56"/>
                    <a:pt x="12" y="54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4" y="51"/>
                    <a:pt x="15" y="51"/>
                    <a:pt x="16" y="52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4" y="65"/>
                    <a:pt x="45" y="66"/>
                    <a:pt x="44" y="68"/>
                  </a:cubicBezTo>
                  <a:close/>
                  <a:moveTo>
                    <a:pt x="52" y="52"/>
                  </a:moveTo>
                  <a:cubicBezTo>
                    <a:pt x="51" y="53"/>
                    <a:pt x="51" y="53"/>
                    <a:pt x="51" y="53"/>
                  </a:cubicBezTo>
                  <a:cubicBezTo>
                    <a:pt x="51" y="55"/>
                    <a:pt x="49" y="55"/>
                    <a:pt x="48" y="55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0" y="41"/>
                    <a:pt x="19" y="40"/>
                    <a:pt x="20" y="39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1" y="36"/>
                    <a:pt x="23" y="35"/>
                    <a:pt x="24" y="36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52" y="49"/>
                    <a:pt x="52" y="50"/>
                    <a:pt x="52" y="52"/>
                  </a:cubicBezTo>
                  <a:close/>
                  <a:moveTo>
                    <a:pt x="40" y="25"/>
                  </a:moveTo>
                  <a:cubicBezTo>
                    <a:pt x="41" y="22"/>
                    <a:pt x="45" y="21"/>
                    <a:pt x="48" y="22"/>
                  </a:cubicBezTo>
                  <a:cubicBezTo>
                    <a:pt x="51" y="23"/>
                    <a:pt x="53" y="27"/>
                    <a:pt x="51" y="30"/>
                  </a:cubicBezTo>
                  <a:cubicBezTo>
                    <a:pt x="50" y="34"/>
                    <a:pt x="46" y="35"/>
                    <a:pt x="43" y="33"/>
                  </a:cubicBezTo>
                  <a:cubicBezTo>
                    <a:pt x="39" y="32"/>
                    <a:pt x="38" y="28"/>
                    <a:pt x="40" y="25"/>
                  </a:cubicBezTo>
                  <a:close/>
                  <a:moveTo>
                    <a:pt x="40" y="25"/>
                  </a:moveTo>
                  <a:cubicBezTo>
                    <a:pt x="40" y="25"/>
                    <a:pt x="40" y="25"/>
                    <a:pt x="40" y="2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íś1îdê"/>
            <p:cNvSpPr/>
            <p:nvPr/>
          </p:nvSpPr>
          <p:spPr bwMode="auto">
            <a:xfrm>
              <a:off x="9897361" y="3158022"/>
              <a:ext cx="165480" cy="277288"/>
            </a:xfrm>
            <a:custGeom>
              <a:avLst/>
              <a:gdLst/>
              <a:ahLst/>
              <a:cxnLst>
                <a:cxn ang="0">
                  <a:pos x="18" y="1"/>
                </a:cxn>
                <a:cxn ang="0">
                  <a:pos x="13" y="3"/>
                </a:cxn>
                <a:cxn ang="0">
                  <a:pos x="0" y="31"/>
                </a:cxn>
                <a:cxn ang="0">
                  <a:pos x="6" y="34"/>
                </a:cxn>
                <a:cxn ang="0">
                  <a:pos x="19" y="6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</a:cxnLst>
              <a:rect l="0" t="0" r="r" b="b"/>
              <a:pathLst>
                <a:path w="20" h="34">
                  <a:moveTo>
                    <a:pt x="18" y="1"/>
                  </a:moveTo>
                  <a:cubicBezTo>
                    <a:pt x="16" y="0"/>
                    <a:pt x="14" y="1"/>
                    <a:pt x="13" y="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0" y="4"/>
                    <a:pt x="19" y="2"/>
                    <a:pt x="18" y="1"/>
                  </a:cubicBezTo>
                  <a:close/>
                  <a:moveTo>
                    <a:pt x="18" y="1"/>
                  </a:moveTo>
                  <a:cubicBezTo>
                    <a:pt x="18" y="1"/>
                    <a:pt x="18" y="1"/>
                    <a:pt x="18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isḻïďé"/>
            <p:cNvSpPr/>
            <p:nvPr/>
          </p:nvSpPr>
          <p:spPr bwMode="auto">
            <a:xfrm>
              <a:off x="10125454" y="3274304"/>
              <a:ext cx="165480" cy="26834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3" y="2"/>
                </a:cxn>
                <a:cxn ang="0">
                  <a:pos x="0" y="30"/>
                </a:cxn>
                <a:cxn ang="0">
                  <a:pos x="6" y="33"/>
                </a:cxn>
                <a:cxn ang="0">
                  <a:pos x="20" y="5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20" h="33">
                  <a:moveTo>
                    <a:pt x="18" y="0"/>
                  </a:moveTo>
                  <a:cubicBezTo>
                    <a:pt x="16" y="0"/>
                    <a:pt x="14" y="0"/>
                    <a:pt x="13" y="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3"/>
                    <a:pt x="20" y="1"/>
                    <a:pt x="18" y="0"/>
                  </a:cubicBezTo>
                  <a:close/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33" name="iṩ1ïdè"/>
          <p:cNvSpPr/>
          <p:nvPr/>
        </p:nvSpPr>
        <p:spPr>
          <a:xfrm rot="19051047">
            <a:off x="1927734" y="2081652"/>
            <a:ext cx="2294451" cy="2294449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34" name="ïṣ1iḋê"/>
          <p:cNvSpPr/>
          <p:nvPr/>
        </p:nvSpPr>
        <p:spPr>
          <a:xfrm rot="19051047">
            <a:off x="5492551" y="2081653"/>
            <a:ext cx="2294451" cy="2294449"/>
          </a:xfrm>
          <a:prstGeom prst="arc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5" name="iṧlíḍé"/>
          <p:cNvGrpSpPr/>
          <p:nvPr/>
        </p:nvGrpSpPr>
        <p:grpSpPr>
          <a:xfrm>
            <a:off x="1989708" y="2981004"/>
            <a:ext cx="2007132" cy="1641328"/>
            <a:chOff x="1347272" y="1882322"/>
            <a:chExt cx="1899767" cy="1553533"/>
          </a:xfrm>
          <a:solidFill>
            <a:srgbClr val="035CAC"/>
          </a:solidFill>
          <a:effectLst>
            <a:outerShdw blurRad="635000" dist="635000" dir="2700000" algn="tl" rotWithShape="0">
              <a:schemeClr val="bg1">
                <a:lumMod val="50000"/>
                <a:alpha val="40000"/>
              </a:schemeClr>
            </a:outerShdw>
          </a:effectLst>
        </p:grpSpPr>
        <p:sp>
          <p:nvSpPr>
            <p:cNvPr id="36" name="íṣ1îḋé"/>
            <p:cNvSpPr/>
            <p:nvPr/>
          </p:nvSpPr>
          <p:spPr bwMode="auto">
            <a:xfrm>
              <a:off x="1347272" y="3104382"/>
              <a:ext cx="1559627" cy="331473"/>
            </a:xfrm>
            <a:custGeom>
              <a:avLst/>
              <a:gdLst/>
              <a:ahLst/>
              <a:cxnLst>
                <a:cxn ang="0">
                  <a:pos x="367" y="24"/>
                </a:cxn>
                <a:cxn ang="0">
                  <a:pos x="36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164" y="24"/>
                </a:cxn>
                <a:cxn ang="0">
                  <a:pos x="164" y="53"/>
                </a:cxn>
                <a:cxn ang="0">
                  <a:pos x="132" y="53"/>
                </a:cxn>
                <a:cxn ang="0">
                  <a:pos x="132" y="78"/>
                </a:cxn>
                <a:cxn ang="0">
                  <a:pos x="235" y="78"/>
                </a:cxn>
                <a:cxn ang="0">
                  <a:pos x="235" y="53"/>
                </a:cxn>
                <a:cxn ang="0">
                  <a:pos x="203" y="53"/>
                </a:cxn>
                <a:cxn ang="0">
                  <a:pos x="203" y="24"/>
                </a:cxn>
                <a:cxn ang="0">
                  <a:pos x="367" y="24"/>
                </a:cxn>
              </a:cxnLst>
              <a:rect l="0" t="0" r="r" b="b"/>
              <a:pathLst>
                <a:path w="367" h="78">
                  <a:moveTo>
                    <a:pt x="367" y="24"/>
                  </a:moveTo>
                  <a:lnTo>
                    <a:pt x="36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64" y="24"/>
                  </a:lnTo>
                  <a:lnTo>
                    <a:pt x="164" y="53"/>
                  </a:lnTo>
                  <a:lnTo>
                    <a:pt x="132" y="53"/>
                  </a:lnTo>
                  <a:lnTo>
                    <a:pt x="132" y="78"/>
                  </a:lnTo>
                  <a:lnTo>
                    <a:pt x="235" y="78"/>
                  </a:lnTo>
                  <a:lnTo>
                    <a:pt x="235" y="53"/>
                  </a:lnTo>
                  <a:lnTo>
                    <a:pt x="203" y="53"/>
                  </a:lnTo>
                  <a:lnTo>
                    <a:pt x="203" y="24"/>
                  </a:lnTo>
                  <a:lnTo>
                    <a:pt x="367" y="2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7" name="ï$ļídè"/>
            <p:cNvSpPr/>
            <p:nvPr/>
          </p:nvSpPr>
          <p:spPr bwMode="auto">
            <a:xfrm>
              <a:off x="2141957" y="2475433"/>
              <a:ext cx="322975" cy="114742"/>
            </a:xfrm>
            <a:custGeom>
              <a:avLst/>
              <a:gdLst/>
              <a:ahLst/>
              <a:cxnLst>
                <a:cxn ang="0">
                  <a:pos x="76" y="27"/>
                </a:cxn>
                <a:cxn ang="0">
                  <a:pos x="70" y="0"/>
                </a:cxn>
                <a:cxn ang="0">
                  <a:pos x="0" y="0"/>
                </a:cxn>
                <a:cxn ang="0">
                  <a:pos x="0" y="27"/>
                </a:cxn>
                <a:cxn ang="0">
                  <a:pos x="76" y="27"/>
                </a:cxn>
              </a:cxnLst>
              <a:rect l="0" t="0" r="r" b="b"/>
              <a:pathLst>
                <a:path w="76" h="27">
                  <a:moveTo>
                    <a:pt x="76" y="27"/>
                  </a:moveTo>
                  <a:lnTo>
                    <a:pt x="70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76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8" name="iṥḷíďè"/>
            <p:cNvSpPr/>
            <p:nvPr/>
          </p:nvSpPr>
          <p:spPr bwMode="auto">
            <a:xfrm>
              <a:off x="2137709" y="2615672"/>
              <a:ext cx="390969" cy="21673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2" y="51"/>
                </a:cxn>
                <a:cxn ang="0">
                  <a:pos x="79" y="0"/>
                </a:cxn>
                <a:cxn ang="0">
                  <a:pos x="1" y="0"/>
                </a:cxn>
                <a:cxn ang="0">
                  <a:pos x="0" y="51"/>
                </a:cxn>
              </a:cxnLst>
              <a:rect l="0" t="0" r="r" b="b"/>
              <a:pathLst>
                <a:path w="92" h="51">
                  <a:moveTo>
                    <a:pt x="0" y="51"/>
                  </a:moveTo>
                  <a:lnTo>
                    <a:pt x="92" y="51"/>
                  </a:lnTo>
                  <a:lnTo>
                    <a:pt x="79" y="0"/>
                  </a:lnTo>
                  <a:lnTo>
                    <a:pt x="1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9" name="i$lïḋé"/>
            <p:cNvSpPr/>
            <p:nvPr/>
          </p:nvSpPr>
          <p:spPr bwMode="auto">
            <a:xfrm>
              <a:off x="2477681" y="2475433"/>
              <a:ext cx="250732" cy="114742"/>
            </a:xfrm>
            <a:custGeom>
              <a:avLst/>
              <a:gdLst/>
              <a:ahLst/>
              <a:cxnLst>
                <a:cxn ang="0">
                  <a:pos x="59" y="27"/>
                </a:cxn>
                <a:cxn ang="0">
                  <a:pos x="51" y="0"/>
                </a:cxn>
                <a:cxn ang="0">
                  <a:pos x="0" y="0"/>
                </a:cxn>
                <a:cxn ang="0">
                  <a:pos x="8" y="27"/>
                </a:cxn>
                <a:cxn ang="0">
                  <a:pos x="59" y="27"/>
                </a:cxn>
              </a:cxnLst>
              <a:rect l="0" t="0" r="r" b="b"/>
              <a:pathLst>
                <a:path w="59" h="27">
                  <a:moveTo>
                    <a:pt x="59" y="27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8" y="27"/>
                  </a:lnTo>
                  <a:lnTo>
                    <a:pt x="59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0" name="îsľídê"/>
            <p:cNvSpPr/>
            <p:nvPr/>
          </p:nvSpPr>
          <p:spPr bwMode="auto">
            <a:xfrm>
              <a:off x="2515927" y="2615672"/>
              <a:ext cx="284729" cy="216733"/>
            </a:xfrm>
            <a:custGeom>
              <a:avLst/>
              <a:gdLst/>
              <a:ahLst/>
              <a:cxnLst>
                <a:cxn ang="0">
                  <a:pos x="12" y="51"/>
                </a:cxn>
                <a:cxn ang="0">
                  <a:pos x="67" y="51"/>
                </a:cxn>
                <a:cxn ang="0">
                  <a:pos x="52" y="0"/>
                </a:cxn>
                <a:cxn ang="0">
                  <a:pos x="0" y="0"/>
                </a:cxn>
                <a:cxn ang="0">
                  <a:pos x="12" y="51"/>
                </a:cxn>
              </a:cxnLst>
              <a:rect l="0" t="0" r="r" b="b"/>
              <a:pathLst>
                <a:path w="67" h="51">
                  <a:moveTo>
                    <a:pt x="12" y="51"/>
                  </a:moveTo>
                  <a:lnTo>
                    <a:pt x="67" y="51"/>
                  </a:lnTo>
                  <a:lnTo>
                    <a:pt x="52" y="0"/>
                  </a:lnTo>
                  <a:lnTo>
                    <a:pt x="0" y="0"/>
                  </a:lnTo>
                  <a:lnTo>
                    <a:pt x="12" y="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íṡ1iḋè"/>
            <p:cNvSpPr/>
            <p:nvPr/>
          </p:nvSpPr>
          <p:spPr bwMode="auto">
            <a:xfrm>
              <a:off x="1432264" y="2615672"/>
              <a:ext cx="297476" cy="21673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17" y="0"/>
                </a:cxn>
                <a:cxn ang="0">
                  <a:pos x="0" y="51"/>
                </a:cxn>
                <a:cxn ang="0">
                  <a:pos x="56" y="51"/>
                </a:cxn>
                <a:cxn ang="0">
                  <a:pos x="70" y="0"/>
                </a:cxn>
              </a:cxnLst>
              <a:rect l="0" t="0" r="r" b="b"/>
              <a:pathLst>
                <a:path w="70" h="51">
                  <a:moveTo>
                    <a:pt x="70" y="0"/>
                  </a:moveTo>
                  <a:lnTo>
                    <a:pt x="17" y="0"/>
                  </a:lnTo>
                  <a:lnTo>
                    <a:pt x="0" y="51"/>
                  </a:lnTo>
                  <a:lnTo>
                    <a:pt x="56" y="5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2" name="ïṡḻídé"/>
            <p:cNvSpPr/>
            <p:nvPr/>
          </p:nvSpPr>
          <p:spPr bwMode="auto">
            <a:xfrm>
              <a:off x="1513007" y="2475433"/>
              <a:ext cx="254979" cy="114742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8" y="0"/>
                </a:cxn>
                <a:cxn ang="0">
                  <a:pos x="0" y="27"/>
                </a:cxn>
                <a:cxn ang="0">
                  <a:pos x="52" y="27"/>
                </a:cxn>
                <a:cxn ang="0">
                  <a:pos x="60" y="0"/>
                </a:cxn>
              </a:cxnLst>
              <a:rect l="0" t="0" r="r" b="b"/>
              <a:pathLst>
                <a:path w="60" h="27">
                  <a:moveTo>
                    <a:pt x="60" y="0"/>
                  </a:moveTo>
                  <a:lnTo>
                    <a:pt x="8" y="0"/>
                  </a:lnTo>
                  <a:lnTo>
                    <a:pt x="0" y="27"/>
                  </a:lnTo>
                  <a:lnTo>
                    <a:pt x="52" y="27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3" name="iŝľïḓé"/>
            <p:cNvSpPr/>
            <p:nvPr/>
          </p:nvSpPr>
          <p:spPr bwMode="auto">
            <a:xfrm>
              <a:off x="1355770" y="2857902"/>
              <a:ext cx="305976" cy="19973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47"/>
                </a:cxn>
                <a:cxn ang="0">
                  <a:pos x="60" y="47"/>
                </a:cxn>
                <a:cxn ang="0">
                  <a:pos x="72" y="0"/>
                </a:cxn>
                <a:cxn ang="0">
                  <a:pos x="16" y="0"/>
                </a:cxn>
              </a:cxnLst>
              <a:rect l="0" t="0" r="r" b="b"/>
              <a:pathLst>
                <a:path w="72" h="47">
                  <a:moveTo>
                    <a:pt x="16" y="0"/>
                  </a:moveTo>
                  <a:lnTo>
                    <a:pt x="0" y="47"/>
                  </a:lnTo>
                  <a:lnTo>
                    <a:pt x="60" y="47"/>
                  </a:lnTo>
                  <a:lnTo>
                    <a:pt x="7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4" name="îṥḷîďê"/>
            <p:cNvSpPr/>
            <p:nvPr/>
          </p:nvSpPr>
          <p:spPr bwMode="auto">
            <a:xfrm>
              <a:off x="1780737" y="2475433"/>
              <a:ext cx="318726" cy="114742"/>
            </a:xfrm>
            <a:custGeom>
              <a:avLst/>
              <a:gdLst/>
              <a:ahLst/>
              <a:cxnLst>
                <a:cxn ang="0">
                  <a:pos x="75" y="27"/>
                </a:cxn>
                <a:cxn ang="0">
                  <a:pos x="75" y="0"/>
                </a:cxn>
                <a:cxn ang="0">
                  <a:pos x="7" y="0"/>
                </a:cxn>
                <a:cxn ang="0">
                  <a:pos x="0" y="27"/>
                </a:cxn>
                <a:cxn ang="0">
                  <a:pos x="75" y="27"/>
                </a:cxn>
              </a:cxnLst>
              <a:rect l="0" t="0" r="r" b="b"/>
              <a:pathLst>
                <a:path w="75" h="27">
                  <a:moveTo>
                    <a:pt x="75" y="27"/>
                  </a:moveTo>
                  <a:lnTo>
                    <a:pt x="75" y="0"/>
                  </a:lnTo>
                  <a:lnTo>
                    <a:pt x="7" y="0"/>
                  </a:lnTo>
                  <a:lnTo>
                    <a:pt x="0" y="27"/>
                  </a:lnTo>
                  <a:lnTo>
                    <a:pt x="75" y="2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5" name="îṣlíḋe"/>
            <p:cNvSpPr/>
            <p:nvPr/>
          </p:nvSpPr>
          <p:spPr bwMode="auto">
            <a:xfrm>
              <a:off x="2571174" y="2857902"/>
              <a:ext cx="301727" cy="199735"/>
            </a:xfrm>
            <a:custGeom>
              <a:avLst/>
              <a:gdLst/>
              <a:ahLst/>
              <a:cxnLst>
                <a:cxn ang="0">
                  <a:pos x="12" y="47"/>
                </a:cxn>
                <a:cxn ang="0">
                  <a:pos x="71" y="47"/>
                </a:cxn>
                <a:cxn ang="0">
                  <a:pos x="56" y="0"/>
                </a:cxn>
                <a:cxn ang="0">
                  <a:pos x="0" y="0"/>
                </a:cxn>
                <a:cxn ang="0">
                  <a:pos x="12" y="47"/>
                </a:cxn>
              </a:cxnLst>
              <a:rect l="0" t="0" r="r" b="b"/>
              <a:pathLst>
                <a:path w="71" h="47">
                  <a:moveTo>
                    <a:pt x="12" y="47"/>
                  </a:moveTo>
                  <a:lnTo>
                    <a:pt x="71" y="47"/>
                  </a:lnTo>
                  <a:lnTo>
                    <a:pt x="56" y="0"/>
                  </a:lnTo>
                  <a:lnTo>
                    <a:pt x="0" y="0"/>
                  </a:lnTo>
                  <a:lnTo>
                    <a:pt x="12" y="4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6" name="íṥ1îdé"/>
            <p:cNvSpPr/>
            <p:nvPr/>
          </p:nvSpPr>
          <p:spPr bwMode="auto">
            <a:xfrm>
              <a:off x="2137709" y="2857902"/>
              <a:ext cx="446216" cy="19973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93" y="0"/>
                </a:cxn>
                <a:cxn ang="0">
                  <a:pos x="0" y="0"/>
                </a:cxn>
              </a:cxnLst>
              <a:rect l="0" t="0" r="r" b="b"/>
              <a:pathLst>
                <a:path w="105" h="47">
                  <a:moveTo>
                    <a:pt x="0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9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7" name="iSlíḍè"/>
            <p:cNvSpPr/>
            <p:nvPr/>
          </p:nvSpPr>
          <p:spPr bwMode="auto">
            <a:xfrm>
              <a:off x="1648996" y="2857902"/>
              <a:ext cx="446216" cy="199735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0" y="47"/>
                </a:cxn>
                <a:cxn ang="0">
                  <a:pos x="105" y="47"/>
                </a:cxn>
                <a:cxn ang="0">
                  <a:pos x="105" y="0"/>
                </a:cxn>
                <a:cxn ang="0">
                  <a:pos x="13" y="0"/>
                </a:cxn>
              </a:cxnLst>
              <a:rect l="0" t="0" r="r" b="b"/>
              <a:pathLst>
                <a:path w="105" h="47">
                  <a:moveTo>
                    <a:pt x="13" y="0"/>
                  </a:moveTo>
                  <a:lnTo>
                    <a:pt x="0" y="47"/>
                  </a:lnTo>
                  <a:lnTo>
                    <a:pt x="105" y="47"/>
                  </a:lnTo>
                  <a:lnTo>
                    <a:pt x="10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8" name="íṧ1îḑé"/>
            <p:cNvSpPr/>
            <p:nvPr/>
          </p:nvSpPr>
          <p:spPr bwMode="auto">
            <a:xfrm>
              <a:off x="1712742" y="2615672"/>
              <a:ext cx="386720" cy="216733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0" y="51"/>
                </a:cxn>
                <a:cxn ang="0">
                  <a:pos x="91" y="0"/>
                </a:cxn>
                <a:cxn ang="0">
                  <a:pos x="14" y="0"/>
                </a:cxn>
                <a:cxn ang="0">
                  <a:pos x="0" y="51"/>
                </a:cxn>
              </a:cxnLst>
              <a:rect l="0" t="0" r="r" b="b"/>
              <a:pathLst>
                <a:path w="91" h="51">
                  <a:moveTo>
                    <a:pt x="0" y="51"/>
                  </a:moveTo>
                  <a:lnTo>
                    <a:pt x="90" y="51"/>
                  </a:lnTo>
                  <a:lnTo>
                    <a:pt x="91" y="0"/>
                  </a:lnTo>
                  <a:lnTo>
                    <a:pt x="14" y="0"/>
                  </a:lnTo>
                  <a:lnTo>
                    <a:pt x="0" y="5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9" name="íṣlîḍè"/>
            <p:cNvGrpSpPr/>
            <p:nvPr/>
          </p:nvGrpSpPr>
          <p:grpSpPr>
            <a:xfrm flipH="1">
              <a:off x="2251127" y="1882322"/>
              <a:ext cx="995912" cy="974872"/>
              <a:chOff x="703295" y="84831"/>
              <a:chExt cx="1044237" cy="1022174"/>
            </a:xfrm>
            <a:grpFill/>
          </p:grpSpPr>
          <p:sp>
            <p:nvSpPr>
              <p:cNvPr id="50" name="iŝľîḓé"/>
              <p:cNvSpPr/>
              <p:nvPr/>
            </p:nvSpPr>
            <p:spPr bwMode="auto">
              <a:xfrm>
                <a:off x="887139" y="279707"/>
                <a:ext cx="683901" cy="661839"/>
              </a:xfrm>
              <a:custGeom>
                <a:avLst/>
                <a:gdLst/>
                <a:ahLst/>
                <a:cxnLst>
                  <a:cxn ang="0">
                    <a:pos x="176" y="100"/>
                  </a:cxn>
                  <a:cxn ang="0">
                    <a:pos x="177" y="89"/>
                  </a:cxn>
                  <a:cxn ang="0">
                    <a:pos x="88" y="0"/>
                  </a:cxn>
                  <a:cxn ang="0">
                    <a:pos x="0" y="89"/>
                  </a:cxn>
                  <a:cxn ang="0">
                    <a:pos x="59" y="172"/>
                  </a:cxn>
                  <a:cxn ang="0">
                    <a:pos x="96" y="100"/>
                  </a:cxn>
                  <a:cxn ang="0">
                    <a:pos x="176" y="100"/>
                  </a:cxn>
                </a:cxnLst>
                <a:rect l="0" t="0" r="r" b="b"/>
                <a:pathLst>
                  <a:path w="177" h="172">
                    <a:moveTo>
                      <a:pt x="176" y="100"/>
                    </a:moveTo>
                    <a:cubicBezTo>
                      <a:pt x="177" y="97"/>
                      <a:pt x="177" y="93"/>
                      <a:pt x="177" y="89"/>
                    </a:cubicBezTo>
                    <a:cubicBezTo>
                      <a:pt x="177" y="40"/>
                      <a:pt x="137" y="0"/>
                      <a:pt x="88" y="0"/>
                    </a:cubicBezTo>
                    <a:cubicBezTo>
                      <a:pt x="40" y="0"/>
                      <a:pt x="0" y="40"/>
                      <a:pt x="0" y="89"/>
                    </a:cubicBezTo>
                    <a:cubicBezTo>
                      <a:pt x="0" y="127"/>
                      <a:pt x="24" y="159"/>
                      <a:pt x="59" y="172"/>
                    </a:cubicBezTo>
                    <a:cubicBezTo>
                      <a:pt x="96" y="100"/>
                      <a:pt x="96" y="100"/>
                      <a:pt x="96" y="100"/>
                    </a:cubicBezTo>
                    <a:lnTo>
                      <a:pt x="176" y="10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íŝľiḑé"/>
              <p:cNvSpPr/>
              <p:nvPr/>
            </p:nvSpPr>
            <p:spPr bwMode="auto">
              <a:xfrm>
                <a:off x="872432" y="834916"/>
                <a:ext cx="125014" cy="128692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33"/>
                  </a:cxn>
                  <a:cxn ang="0">
                    <a:pos x="32" y="15"/>
                  </a:cxn>
                  <a:cxn ang="0">
                    <a:pos x="18" y="0"/>
                  </a:cxn>
                </a:cxnLst>
                <a:rect l="0" t="0" r="r" b="b"/>
                <a:pathLst>
                  <a:path w="32" h="33">
                    <a:moveTo>
                      <a:pt x="18" y="0"/>
                    </a:moveTo>
                    <a:cubicBezTo>
                      <a:pt x="0" y="33"/>
                      <a:pt x="0" y="33"/>
                      <a:pt x="0" y="33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7" y="10"/>
                      <a:pt x="22" y="6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2" name="iṥlîdé"/>
              <p:cNvSpPr/>
              <p:nvPr/>
            </p:nvSpPr>
            <p:spPr bwMode="auto">
              <a:xfrm>
                <a:off x="997446" y="915807"/>
                <a:ext cx="106631" cy="191198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8" y="10"/>
                  </a:cxn>
                  <a:cxn ang="0">
                    <a:pos x="8" y="0"/>
                  </a:cxn>
                  <a:cxn ang="0">
                    <a:pos x="0" y="49"/>
                  </a:cxn>
                </a:cxnLst>
                <a:rect l="0" t="0" r="r" b="b"/>
                <a:pathLst>
                  <a:path w="28" h="49">
                    <a:moveTo>
                      <a:pt x="0" y="49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1" y="8"/>
                      <a:pt x="14" y="4"/>
                      <a:pt x="8" y="0"/>
                    </a:cubicBezTo>
                    <a:lnTo>
                      <a:pt x="0" y="49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îṥļîḑé"/>
              <p:cNvSpPr/>
              <p:nvPr/>
            </p:nvSpPr>
            <p:spPr bwMode="auto">
              <a:xfrm>
                <a:off x="747418" y="724609"/>
                <a:ext cx="176491" cy="125014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46" y="21"/>
                  </a:cxn>
                  <a:cxn ang="0">
                    <a:pos x="36" y="0"/>
                  </a:cxn>
                  <a:cxn ang="0">
                    <a:pos x="0" y="33"/>
                  </a:cxn>
                </a:cxnLst>
                <a:rect l="0" t="0" r="r" b="b"/>
                <a:pathLst>
                  <a:path w="46" h="33">
                    <a:moveTo>
                      <a:pt x="0" y="33"/>
                    </a:moveTo>
                    <a:cubicBezTo>
                      <a:pt x="46" y="21"/>
                      <a:pt x="46" y="21"/>
                      <a:pt x="46" y="21"/>
                    </a:cubicBezTo>
                    <a:cubicBezTo>
                      <a:pt x="42" y="14"/>
                      <a:pt x="39" y="7"/>
                      <a:pt x="36" y="0"/>
                    </a:cubicBezTo>
                    <a:lnTo>
                      <a:pt x="0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íś1iḋe"/>
              <p:cNvSpPr/>
              <p:nvPr/>
            </p:nvSpPr>
            <p:spPr bwMode="auto">
              <a:xfrm>
                <a:off x="703295" y="470905"/>
                <a:ext cx="194876" cy="919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23"/>
                  </a:cxn>
                  <a:cxn ang="0">
                    <a:pos x="51" y="2"/>
                  </a:cxn>
                  <a:cxn ang="0">
                    <a:pos x="0" y="0"/>
                  </a:cxn>
                </a:cxnLst>
                <a:rect l="0" t="0" r="r" b="b"/>
                <a:pathLst>
                  <a:path w="51" h="23">
                    <a:moveTo>
                      <a:pt x="0" y="0"/>
                    </a:moveTo>
                    <a:cubicBezTo>
                      <a:pt x="47" y="23"/>
                      <a:pt x="47" y="23"/>
                      <a:pt x="47" y="23"/>
                    </a:cubicBezTo>
                    <a:cubicBezTo>
                      <a:pt x="45" y="18"/>
                      <a:pt x="48" y="10"/>
                      <a:pt x="51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5" name="ïSḻîḋè"/>
              <p:cNvSpPr/>
              <p:nvPr/>
            </p:nvSpPr>
            <p:spPr bwMode="auto">
              <a:xfrm>
                <a:off x="767642" y="592241"/>
                <a:ext cx="99277" cy="7721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4"/>
                  </a:cxn>
                  <a:cxn ang="0">
                    <a:pos x="26" y="20"/>
                  </a:cxn>
                  <a:cxn ang="0">
                    <a:pos x="25" y="6"/>
                  </a:cxn>
                  <a:cxn ang="0">
                    <a:pos x="26" y="0"/>
                  </a:cxn>
                </a:cxnLst>
                <a:rect l="0" t="0" r="r" b="b"/>
                <a:pathLst>
                  <a:path w="26" h="20">
                    <a:moveTo>
                      <a:pt x="2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5"/>
                      <a:pt x="25" y="11"/>
                      <a:pt x="25" y="6"/>
                    </a:cubicBezTo>
                    <a:cubicBezTo>
                      <a:pt x="25" y="4"/>
                      <a:pt x="25" y="2"/>
                      <a:pt x="2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îṥḷîḋè"/>
              <p:cNvSpPr/>
              <p:nvPr/>
            </p:nvSpPr>
            <p:spPr bwMode="auto">
              <a:xfrm>
                <a:off x="817280" y="371628"/>
                <a:ext cx="147076" cy="919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24"/>
                  </a:cxn>
                  <a:cxn ang="0">
                    <a:pos x="38" y="2"/>
                  </a:cxn>
                  <a:cxn ang="0">
                    <a:pos x="0" y="0"/>
                  </a:cxn>
                </a:cxnLst>
                <a:rect l="0" t="0" r="r" b="b"/>
                <a:pathLst>
                  <a:path w="38" h="24">
                    <a:moveTo>
                      <a:pt x="0" y="0"/>
                    </a:moveTo>
                    <a:cubicBezTo>
                      <a:pt x="23" y="24"/>
                      <a:pt x="23" y="24"/>
                      <a:pt x="23" y="24"/>
                    </a:cubicBezTo>
                    <a:cubicBezTo>
                      <a:pt x="27" y="16"/>
                      <a:pt x="32" y="9"/>
                      <a:pt x="38" y="2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iSļïdê"/>
              <p:cNvSpPr/>
              <p:nvPr/>
            </p:nvSpPr>
            <p:spPr bwMode="auto">
              <a:xfrm>
                <a:off x="1074662" y="180430"/>
                <a:ext cx="69862" cy="11398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30"/>
                  </a:cxn>
                  <a:cxn ang="0">
                    <a:pos x="18" y="25"/>
                  </a:cxn>
                  <a:cxn ang="0">
                    <a:pos x="0" y="0"/>
                  </a:cxn>
                </a:cxnLst>
                <a:rect l="0" t="0" r="r" b="b"/>
                <a:pathLst>
                  <a:path w="18" h="30">
                    <a:moveTo>
                      <a:pt x="0" y="0"/>
                    </a:moveTo>
                    <a:cubicBezTo>
                      <a:pt x="1" y="30"/>
                      <a:pt x="1" y="30"/>
                      <a:pt x="1" y="30"/>
                    </a:cubicBezTo>
                    <a:cubicBezTo>
                      <a:pt x="6" y="28"/>
                      <a:pt x="12" y="26"/>
                      <a:pt x="18" y="2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8" name="íŝḷíde"/>
              <p:cNvSpPr/>
              <p:nvPr/>
            </p:nvSpPr>
            <p:spPr bwMode="auto">
              <a:xfrm>
                <a:off x="883464" y="220877"/>
                <a:ext cx="147076" cy="150753"/>
              </a:xfrm>
              <a:custGeom>
                <a:avLst/>
                <a:gdLst/>
                <a:ahLst/>
                <a:cxnLst>
                  <a:cxn ang="0">
                    <a:pos x="38" y="26"/>
                  </a:cxn>
                  <a:cxn ang="0">
                    <a:pos x="0" y="0"/>
                  </a:cxn>
                  <a:cxn ang="0">
                    <a:pos x="23" y="39"/>
                  </a:cxn>
                  <a:cxn ang="0">
                    <a:pos x="38" y="26"/>
                  </a:cxn>
                </a:cxnLst>
                <a:rect l="0" t="0" r="r" b="b"/>
                <a:pathLst>
                  <a:path w="38" h="39">
                    <a:moveTo>
                      <a:pt x="38" y="2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7" y="34"/>
                      <a:pt x="32" y="30"/>
                      <a:pt x="38" y="2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iṥ1ïḍè"/>
              <p:cNvSpPr/>
              <p:nvPr/>
            </p:nvSpPr>
            <p:spPr bwMode="auto">
              <a:xfrm>
                <a:off x="1192322" y="84831"/>
                <a:ext cx="77216" cy="180169"/>
              </a:xfrm>
              <a:custGeom>
                <a:avLst/>
                <a:gdLst/>
                <a:ahLst/>
                <a:cxnLst>
                  <a:cxn ang="0">
                    <a:pos x="20" y="46"/>
                  </a:cxn>
                  <a:cxn ang="0">
                    <a:pos x="7" y="0"/>
                  </a:cxn>
                  <a:cxn ang="0">
                    <a:pos x="0" y="46"/>
                  </a:cxn>
                  <a:cxn ang="0">
                    <a:pos x="9" y="46"/>
                  </a:cxn>
                  <a:cxn ang="0">
                    <a:pos x="20" y="46"/>
                  </a:cxn>
                </a:cxnLst>
                <a:rect l="0" t="0" r="r" b="b"/>
                <a:pathLst>
                  <a:path w="20" h="46">
                    <a:moveTo>
                      <a:pt x="20" y="46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" y="46"/>
                      <a:pt x="6" y="46"/>
                      <a:pt x="9" y="46"/>
                    </a:cubicBezTo>
                    <a:cubicBezTo>
                      <a:pt x="13" y="46"/>
                      <a:pt x="17" y="46"/>
                      <a:pt x="20" y="4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0" name="íSļíḋè"/>
              <p:cNvSpPr/>
              <p:nvPr/>
            </p:nvSpPr>
            <p:spPr bwMode="auto">
              <a:xfrm>
                <a:off x="1405582" y="184108"/>
                <a:ext cx="128692" cy="180169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0" y="32"/>
                  </a:cxn>
                  <a:cxn ang="0">
                    <a:pos x="19" y="47"/>
                  </a:cxn>
                  <a:cxn ang="0">
                    <a:pos x="33" y="0"/>
                  </a:cxn>
                </a:cxnLst>
                <a:rect l="0" t="0" r="r" b="b"/>
                <a:pathLst>
                  <a:path w="33" h="47">
                    <a:moveTo>
                      <a:pt x="33" y="0"/>
                    </a:moveTo>
                    <a:cubicBezTo>
                      <a:pt x="0" y="32"/>
                      <a:pt x="0" y="32"/>
                      <a:pt x="0" y="32"/>
                    </a:cubicBezTo>
                    <a:cubicBezTo>
                      <a:pt x="7" y="36"/>
                      <a:pt x="13" y="41"/>
                      <a:pt x="19" y="47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40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1" name="îṩlïdé"/>
              <p:cNvSpPr/>
              <p:nvPr/>
            </p:nvSpPr>
            <p:spPr bwMode="auto">
              <a:xfrm>
                <a:off x="1309983" y="180430"/>
                <a:ext cx="91923" cy="12501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24"/>
                  </a:cxn>
                  <a:cxn ang="0">
                    <a:pos x="24" y="33"/>
                  </a:cxn>
                  <a:cxn ang="0">
                    <a:pos x="18" y="0"/>
                  </a:cxn>
                </a:cxnLst>
                <a:rect l="0" t="0" r="r" b="b"/>
                <a:pathLst>
                  <a:path w="24" h="33">
                    <a:moveTo>
                      <a:pt x="18" y="0"/>
                    </a:moveTo>
                    <a:cubicBezTo>
                      <a:pt x="0" y="24"/>
                      <a:pt x="0" y="24"/>
                      <a:pt x="0" y="24"/>
                    </a:cubicBezTo>
                    <a:cubicBezTo>
                      <a:pt x="9" y="26"/>
                      <a:pt x="16" y="29"/>
                      <a:pt x="24" y="33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2" name="ïSliḍé"/>
              <p:cNvSpPr/>
              <p:nvPr/>
            </p:nvSpPr>
            <p:spPr bwMode="auto">
              <a:xfrm>
                <a:off x="1295275" y="301768"/>
                <a:ext cx="14708" cy="3678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4" y="1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4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3" name="iṥ1íďè"/>
              <p:cNvSpPr/>
              <p:nvPr/>
            </p:nvSpPr>
            <p:spPr bwMode="auto">
              <a:xfrm>
                <a:off x="1493827" y="360599"/>
                <a:ext cx="136046" cy="102953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5"/>
                  </a:cxn>
                  <a:cxn ang="0">
                    <a:pos x="15" y="27"/>
                  </a:cxn>
                  <a:cxn ang="0">
                    <a:pos x="35" y="0"/>
                  </a:cxn>
                </a:cxnLst>
                <a:rect l="0" t="0" r="r" b="b"/>
                <a:pathLst>
                  <a:path w="35" h="27">
                    <a:moveTo>
                      <a:pt x="35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6" y="11"/>
                      <a:pt x="11" y="19"/>
                      <a:pt x="15" y="27"/>
                    </a:cubicBezTo>
                    <a:lnTo>
                      <a:pt x="3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64" name="íṥ1ïḑê"/>
              <p:cNvSpPr/>
              <p:nvPr/>
            </p:nvSpPr>
            <p:spPr bwMode="auto">
              <a:xfrm>
                <a:off x="1571041" y="515028"/>
                <a:ext cx="176491" cy="128692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46" y="10"/>
                  </a:cxn>
                  <a:cxn ang="0">
                    <a:pos x="0" y="0"/>
                  </a:cxn>
                  <a:cxn ang="0">
                    <a:pos x="4" y="28"/>
                  </a:cxn>
                  <a:cxn ang="0">
                    <a:pos x="4" y="33"/>
                  </a:cxn>
                </a:cxnLst>
                <a:rect l="0" t="0" r="r" b="b"/>
                <a:pathLst>
                  <a:path w="46" h="33">
                    <a:moveTo>
                      <a:pt x="4" y="33"/>
                    </a:moveTo>
                    <a:cubicBezTo>
                      <a:pt x="46" y="10"/>
                      <a:pt x="46" y="10"/>
                      <a:pt x="46" y="1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9"/>
                      <a:pt x="4" y="18"/>
                      <a:pt x="4" y="28"/>
                    </a:cubicBezTo>
                    <a:cubicBezTo>
                      <a:pt x="4" y="29"/>
                      <a:pt x="4" y="31"/>
                      <a:pt x="4" y="33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fontScale="25000" lnSpcReduction="20000"/>
              </a:bodyPr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/>
          <p:cNvGrpSpPr/>
          <p:nvPr/>
        </p:nvGrpSpPr>
        <p:grpSpPr>
          <a:xfrm>
            <a:off x="884256" y="1565664"/>
            <a:ext cx="8101407" cy="1579040"/>
            <a:chOff x="1108576" y="1578364"/>
            <a:chExt cx="8101407" cy="1579040"/>
          </a:xfrm>
        </p:grpSpPr>
        <p:grpSp>
          <p:nvGrpSpPr>
            <p:cNvPr id="66" name="ïšliḍè"/>
            <p:cNvGrpSpPr/>
            <p:nvPr/>
          </p:nvGrpSpPr>
          <p:grpSpPr>
            <a:xfrm>
              <a:off x="1108576" y="1848814"/>
              <a:ext cx="1307496" cy="1308590"/>
              <a:chOff x="983432" y="1823492"/>
              <a:chExt cx="1243285" cy="1244327"/>
            </a:xfrm>
          </p:grpSpPr>
          <p:grpSp>
            <p:nvGrpSpPr>
              <p:cNvPr id="79" name="iş1ïďe"/>
              <p:cNvGrpSpPr/>
              <p:nvPr/>
            </p:nvGrpSpPr>
            <p:grpSpPr>
              <a:xfrm>
                <a:off x="983432" y="1823492"/>
                <a:ext cx="1243285" cy="1244327"/>
                <a:chOff x="3287425" y="1417883"/>
                <a:chExt cx="648499" cy="649042"/>
              </a:xfrm>
            </p:grpSpPr>
            <p:sp>
              <p:nvSpPr>
                <p:cNvPr id="81" name="íš1íde"/>
                <p:cNvSpPr/>
                <p:nvPr/>
              </p:nvSpPr>
              <p:spPr>
                <a:xfrm>
                  <a:off x="3287425" y="1417883"/>
                  <a:ext cx="648499" cy="64904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82" name="ïşḷidé"/>
                <p:cNvSpPr/>
                <p:nvPr/>
              </p:nvSpPr>
              <p:spPr>
                <a:xfrm>
                  <a:off x="3362252" y="1492773"/>
                  <a:ext cx="498845" cy="4992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80" name="îṩļiḑê"/>
              <p:cNvSpPr/>
              <p:nvPr/>
            </p:nvSpPr>
            <p:spPr>
              <a:xfrm>
                <a:off x="1057499" y="2085975"/>
                <a:ext cx="1095152" cy="688962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b="1" dirty="0">
                    <a:cs typeface="+mn-ea"/>
                    <a:sym typeface="+mn-lt"/>
                  </a:rPr>
                  <a:t>50%</a:t>
                </a:r>
                <a:endParaRPr lang="en-US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7" name="îŝ1iḍè"/>
            <p:cNvGrpSpPr/>
            <p:nvPr/>
          </p:nvGrpSpPr>
          <p:grpSpPr>
            <a:xfrm>
              <a:off x="4640087" y="1848814"/>
              <a:ext cx="1307496" cy="1308590"/>
              <a:chOff x="983432" y="1823492"/>
              <a:chExt cx="1243285" cy="1244327"/>
            </a:xfrm>
          </p:grpSpPr>
          <p:grpSp>
            <p:nvGrpSpPr>
              <p:cNvPr id="75" name="îŝľîḑé"/>
              <p:cNvGrpSpPr/>
              <p:nvPr/>
            </p:nvGrpSpPr>
            <p:grpSpPr>
              <a:xfrm>
                <a:off x="983432" y="1823492"/>
                <a:ext cx="1243285" cy="1244327"/>
                <a:chOff x="3287425" y="1417883"/>
                <a:chExt cx="648499" cy="649042"/>
              </a:xfrm>
            </p:grpSpPr>
            <p:sp>
              <p:nvSpPr>
                <p:cNvPr id="77" name="ïş1íḓê"/>
                <p:cNvSpPr/>
                <p:nvPr/>
              </p:nvSpPr>
              <p:spPr>
                <a:xfrm>
                  <a:off x="3287425" y="1417883"/>
                  <a:ext cx="648499" cy="64904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  <a:effectLst>
                  <a:outerShdw blurRad="508000" dist="508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is1iḓé"/>
                <p:cNvSpPr/>
                <p:nvPr/>
              </p:nvSpPr>
              <p:spPr>
                <a:xfrm>
                  <a:off x="3362252" y="1492773"/>
                  <a:ext cx="498845" cy="4992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6" name="íṧḻíḍè"/>
              <p:cNvSpPr/>
              <p:nvPr/>
            </p:nvSpPr>
            <p:spPr>
              <a:xfrm>
                <a:off x="1057499" y="2085975"/>
                <a:ext cx="1095152" cy="688962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b="1" dirty="0">
                    <a:cs typeface="+mn-ea"/>
                    <a:sym typeface="+mn-lt"/>
                  </a:rPr>
                  <a:t>50%</a:t>
                </a:r>
                <a:endParaRPr lang="en-US" b="1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68" name="iśḻïdé"/>
            <p:cNvGrpSpPr/>
            <p:nvPr/>
          </p:nvGrpSpPr>
          <p:grpSpPr>
            <a:xfrm>
              <a:off x="7902487" y="1848814"/>
              <a:ext cx="1307496" cy="1308590"/>
              <a:chOff x="983432" y="1823492"/>
              <a:chExt cx="1243285" cy="1244327"/>
            </a:xfrm>
          </p:grpSpPr>
          <p:grpSp>
            <p:nvGrpSpPr>
              <p:cNvPr id="71" name="í$ḷíḋe"/>
              <p:cNvGrpSpPr/>
              <p:nvPr/>
            </p:nvGrpSpPr>
            <p:grpSpPr>
              <a:xfrm>
                <a:off x="983432" y="1823492"/>
                <a:ext cx="1243285" cy="1244327"/>
                <a:chOff x="3287425" y="1417883"/>
                <a:chExt cx="648499" cy="649042"/>
              </a:xfrm>
            </p:grpSpPr>
            <p:sp>
              <p:nvSpPr>
                <p:cNvPr id="73" name="íṡḻiḋé"/>
                <p:cNvSpPr/>
                <p:nvPr/>
              </p:nvSpPr>
              <p:spPr>
                <a:xfrm>
                  <a:off x="3287425" y="1417883"/>
                  <a:ext cx="648499" cy="649042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ïSľíḓè"/>
                <p:cNvSpPr/>
                <p:nvPr/>
              </p:nvSpPr>
              <p:spPr>
                <a:xfrm>
                  <a:off x="3362252" y="1492773"/>
                  <a:ext cx="498845" cy="49926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91440" tIns="45720" rIns="91440" bIns="45720" anchor="ctr">
                  <a:normAutofit/>
                </a:bodyPr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2" name="ïś1idé"/>
              <p:cNvSpPr/>
              <p:nvPr/>
            </p:nvSpPr>
            <p:spPr>
              <a:xfrm>
                <a:off x="1057499" y="2085975"/>
                <a:ext cx="1095152" cy="688962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r>
                  <a:rPr lang="en-US" b="1" dirty="0">
                    <a:cs typeface="+mn-ea"/>
                    <a:sym typeface="+mn-lt"/>
                  </a:rPr>
                  <a:t>100%</a:t>
                </a:r>
                <a:endParaRPr lang="en-US" b="1" dirty="0">
                  <a:cs typeface="+mn-ea"/>
                  <a:sym typeface="+mn-lt"/>
                </a:endParaRPr>
              </a:p>
            </p:txBody>
          </p:sp>
        </p:grpSp>
        <p:sp>
          <p:nvSpPr>
            <p:cNvPr id="69" name="îš1íḋe"/>
            <p:cNvSpPr txBox="1"/>
            <p:nvPr/>
          </p:nvSpPr>
          <p:spPr bwMode="auto">
            <a:xfrm>
              <a:off x="2329289" y="1578364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cs typeface="+mn-ea"/>
                  <a:sym typeface="+mn-lt"/>
                </a:rPr>
                <a:t>…Text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  <p:sp>
          <p:nvSpPr>
            <p:cNvPr id="70" name="iṧ1iḑè"/>
            <p:cNvSpPr txBox="1"/>
            <p:nvPr/>
          </p:nvSpPr>
          <p:spPr bwMode="auto">
            <a:xfrm>
              <a:off x="5858868" y="1578364"/>
              <a:ext cx="2007132" cy="423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cs typeface="+mn-ea"/>
                  <a:sym typeface="+mn-lt"/>
                </a:rPr>
                <a:t>…Text</a:t>
              </a:r>
              <a:endParaRPr lang="en-US" altLang="zh-CN" sz="1600" b="1" dirty="0">
                <a:cs typeface="+mn-ea"/>
                <a:sym typeface="+mn-lt"/>
              </a:endParaRPr>
            </a:p>
          </p:txBody>
        </p:sp>
      </p:grpSp>
      <p:sp>
        <p:nvSpPr>
          <p:cNvPr id="83" name="矩形 82"/>
          <p:cNvSpPr/>
          <p:nvPr/>
        </p:nvSpPr>
        <p:spPr>
          <a:xfrm>
            <a:off x="2289262" y="5054547"/>
            <a:ext cx="11169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1600" b="1" kern="0" dirty="0">
                <a:cs typeface="+mn-ea"/>
                <a:sym typeface="+mn-lt"/>
              </a:rPr>
              <a:t>Add Title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360928" y="5439375"/>
            <a:ext cx="2973635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5831067" y="5054547"/>
            <a:ext cx="11169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1600" b="1" kern="0" dirty="0">
                <a:cs typeface="+mn-ea"/>
                <a:sym typeface="+mn-lt"/>
              </a:rPr>
              <a:t>Add Title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902733" y="5439375"/>
            <a:ext cx="2973635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9372872" y="5054547"/>
            <a:ext cx="11169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1600" b="1" kern="0" dirty="0">
                <a:cs typeface="+mn-ea"/>
                <a:sym typeface="+mn-lt"/>
              </a:rPr>
              <a:t>Add Title</a:t>
            </a:r>
            <a:endParaRPr lang="zh-CN" altLang="en-US" sz="1600" b="1" kern="0" dirty="0"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8444537" y="5439375"/>
            <a:ext cx="2973635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05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kern="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3" presetClass="entr" presetSubtype="28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28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8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8" grpId="0" animBg="1"/>
      <p:bldP spid="9" grpId="0" animBg="1"/>
      <p:bldP spid="33" grpId="0" animBg="1"/>
      <p:bldP spid="34" grpId="0" animBg="1"/>
      <p:bldP spid="83" grpId="0"/>
      <p:bldP spid="83" grpId="1"/>
      <p:bldP spid="84" grpId="0"/>
      <p:bldP spid="85" grpId="0"/>
      <p:bldP spid="85" grpId="1"/>
      <p:bldP spid="86" grpId="0"/>
      <p:bldP spid="87" grpId="0"/>
      <p:bldP spid="87" grpId="1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5542280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Performance display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2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33" name="任意多边形: 形状 3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 flipV="1">
            <a:off x="745374" y="1575683"/>
            <a:ext cx="5658760" cy="4878242"/>
          </a:xfrm>
          <a:custGeom>
            <a:avLst/>
            <a:gdLst>
              <a:gd name="connsiteX0" fmla="*/ 0 w 4936532"/>
              <a:gd name="connsiteY0" fmla="*/ 4255631 h 4255631"/>
              <a:gd name="connsiteX1" fmla="*/ 4936532 w 4936532"/>
              <a:gd name="connsiteY1" fmla="*/ 4255631 h 4255631"/>
              <a:gd name="connsiteX2" fmla="*/ 4632834 w 4936532"/>
              <a:gd name="connsiteY2" fmla="*/ 3732014 h 4255631"/>
              <a:gd name="connsiteX3" fmla="*/ 2315866 w 4936532"/>
              <a:gd name="connsiteY3" fmla="*/ 3732014 h 4255631"/>
              <a:gd name="connsiteX4" fmla="*/ 2315866 w 4936532"/>
              <a:gd name="connsiteY4" fmla="*/ 1557522 h 4255631"/>
              <a:gd name="connsiteX5" fmla="*/ 3371629 w 4936532"/>
              <a:gd name="connsiteY5" fmla="*/ 1557522 h 4255631"/>
              <a:gd name="connsiteX6" fmla="*/ 2468266 w 4936532"/>
              <a:gd name="connsiteY6" fmla="*/ 0 h 4255631"/>
              <a:gd name="connsiteX0-1" fmla="*/ 2315866 w 4936532"/>
              <a:gd name="connsiteY0-2" fmla="*/ 3732014 h 4255631"/>
              <a:gd name="connsiteX1-3" fmla="*/ 2315866 w 4936532"/>
              <a:gd name="connsiteY1-4" fmla="*/ 1557522 h 4255631"/>
              <a:gd name="connsiteX2-5" fmla="*/ 3371629 w 4936532"/>
              <a:gd name="connsiteY2-6" fmla="*/ 1557522 h 4255631"/>
              <a:gd name="connsiteX3-7" fmla="*/ 2468266 w 4936532"/>
              <a:gd name="connsiteY3-8" fmla="*/ 0 h 4255631"/>
              <a:gd name="connsiteX4-9" fmla="*/ 0 w 4936532"/>
              <a:gd name="connsiteY4-10" fmla="*/ 4255631 h 4255631"/>
              <a:gd name="connsiteX5-11" fmla="*/ 4936532 w 4936532"/>
              <a:gd name="connsiteY5-12" fmla="*/ 4255631 h 4255631"/>
              <a:gd name="connsiteX6-13" fmla="*/ 4632834 w 4936532"/>
              <a:gd name="connsiteY6-14" fmla="*/ 3732014 h 4255631"/>
              <a:gd name="connsiteX7" fmla="*/ 2407306 w 4936532"/>
              <a:gd name="connsiteY7" fmla="*/ 3823454 h 4255631"/>
              <a:gd name="connsiteX0-15" fmla="*/ 2315866 w 4936532"/>
              <a:gd name="connsiteY0-16" fmla="*/ 3732014 h 4255631"/>
              <a:gd name="connsiteX1-17" fmla="*/ 2315866 w 4936532"/>
              <a:gd name="connsiteY1-18" fmla="*/ 1557522 h 4255631"/>
              <a:gd name="connsiteX2-19" fmla="*/ 3371629 w 4936532"/>
              <a:gd name="connsiteY2-20" fmla="*/ 1557522 h 4255631"/>
              <a:gd name="connsiteX3-21" fmla="*/ 2468266 w 4936532"/>
              <a:gd name="connsiteY3-22" fmla="*/ 0 h 4255631"/>
              <a:gd name="connsiteX4-23" fmla="*/ 0 w 4936532"/>
              <a:gd name="connsiteY4-24" fmla="*/ 4255631 h 4255631"/>
              <a:gd name="connsiteX5-25" fmla="*/ 4936532 w 4936532"/>
              <a:gd name="connsiteY5-26" fmla="*/ 4255631 h 4255631"/>
              <a:gd name="connsiteX6-27" fmla="*/ 4632834 w 4936532"/>
              <a:gd name="connsiteY6-28" fmla="*/ 3732014 h 4255631"/>
              <a:gd name="connsiteX0-29" fmla="*/ 2315866 w 4936532"/>
              <a:gd name="connsiteY0-30" fmla="*/ 1557522 h 4255631"/>
              <a:gd name="connsiteX1-31" fmla="*/ 3371629 w 4936532"/>
              <a:gd name="connsiteY1-32" fmla="*/ 1557522 h 4255631"/>
              <a:gd name="connsiteX2-33" fmla="*/ 2468266 w 4936532"/>
              <a:gd name="connsiteY2-34" fmla="*/ 0 h 4255631"/>
              <a:gd name="connsiteX3-35" fmla="*/ 0 w 4936532"/>
              <a:gd name="connsiteY3-36" fmla="*/ 4255631 h 4255631"/>
              <a:gd name="connsiteX4-37" fmla="*/ 4936532 w 4936532"/>
              <a:gd name="connsiteY4-38" fmla="*/ 4255631 h 4255631"/>
              <a:gd name="connsiteX5-39" fmla="*/ 4632834 w 4936532"/>
              <a:gd name="connsiteY5-40" fmla="*/ 3732014 h 4255631"/>
              <a:gd name="connsiteX0-41" fmla="*/ 3371629 w 4936532"/>
              <a:gd name="connsiteY0-42" fmla="*/ 1557522 h 4255631"/>
              <a:gd name="connsiteX1-43" fmla="*/ 2468266 w 4936532"/>
              <a:gd name="connsiteY1-44" fmla="*/ 0 h 4255631"/>
              <a:gd name="connsiteX2-45" fmla="*/ 0 w 4936532"/>
              <a:gd name="connsiteY2-46" fmla="*/ 4255631 h 4255631"/>
              <a:gd name="connsiteX3-47" fmla="*/ 4936532 w 4936532"/>
              <a:gd name="connsiteY3-48" fmla="*/ 4255631 h 4255631"/>
              <a:gd name="connsiteX4-49" fmla="*/ 4632834 w 4936532"/>
              <a:gd name="connsiteY4-50" fmla="*/ 3732014 h 42556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36532" h="4255631">
                <a:moveTo>
                  <a:pt x="3371629" y="1557522"/>
                </a:moveTo>
                <a:lnTo>
                  <a:pt x="2468266" y="0"/>
                </a:lnTo>
                <a:lnTo>
                  <a:pt x="0" y="4255631"/>
                </a:lnTo>
                <a:lnTo>
                  <a:pt x="4936532" y="4255631"/>
                </a:lnTo>
                <a:lnTo>
                  <a:pt x="4632834" y="3732014"/>
                </a:lnTo>
              </a:path>
            </a:pathLst>
          </a:custGeom>
          <a:noFill/>
          <a:ln w="25400" cap="flat" cmpd="sng" algn="ctr">
            <a:solidFill>
              <a:srgbClr val="035CAC">
                <a:alpha val="16000"/>
              </a:srgbClr>
            </a:solidFill>
            <a:prstDash val="dash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任意多边形: 形状 3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 flipV="1">
            <a:off x="1662404" y="2095626"/>
            <a:ext cx="3824700" cy="3297156"/>
          </a:xfrm>
          <a:custGeom>
            <a:avLst/>
            <a:gdLst>
              <a:gd name="connsiteX0" fmla="*/ 0 w 4936532"/>
              <a:gd name="connsiteY0" fmla="*/ 4255631 h 4255631"/>
              <a:gd name="connsiteX1" fmla="*/ 4936532 w 4936532"/>
              <a:gd name="connsiteY1" fmla="*/ 4255631 h 4255631"/>
              <a:gd name="connsiteX2" fmla="*/ 4632834 w 4936532"/>
              <a:gd name="connsiteY2" fmla="*/ 3732014 h 4255631"/>
              <a:gd name="connsiteX3" fmla="*/ 2315866 w 4936532"/>
              <a:gd name="connsiteY3" fmla="*/ 3732014 h 4255631"/>
              <a:gd name="connsiteX4" fmla="*/ 2315866 w 4936532"/>
              <a:gd name="connsiteY4" fmla="*/ 1557522 h 4255631"/>
              <a:gd name="connsiteX5" fmla="*/ 3371629 w 4936532"/>
              <a:gd name="connsiteY5" fmla="*/ 1557522 h 4255631"/>
              <a:gd name="connsiteX6" fmla="*/ 2468266 w 4936532"/>
              <a:gd name="connsiteY6" fmla="*/ 0 h 4255631"/>
              <a:gd name="connsiteX0-1" fmla="*/ 2315866 w 4936532"/>
              <a:gd name="connsiteY0-2" fmla="*/ 3732014 h 4255631"/>
              <a:gd name="connsiteX1-3" fmla="*/ 2315866 w 4936532"/>
              <a:gd name="connsiteY1-4" fmla="*/ 1557522 h 4255631"/>
              <a:gd name="connsiteX2-5" fmla="*/ 3371629 w 4936532"/>
              <a:gd name="connsiteY2-6" fmla="*/ 1557522 h 4255631"/>
              <a:gd name="connsiteX3-7" fmla="*/ 2468266 w 4936532"/>
              <a:gd name="connsiteY3-8" fmla="*/ 0 h 4255631"/>
              <a:gd name="connsiteX4-9" fmla="*/ 0 w 4936532"/>
              <a:gd name="connsiteY4-10" fmla="*/ 4255631 h 4255631"/>
              <a:gd name="connsiteX5-11" fmla="*/ 4936532 w 4936532"/>
              <a:gd name="connsiteY5-12" fmla="*/ 4255631 h 4255631"/>
              <a:gd name="connsiteX6-13" fmla="*/ 4632834 w 4936532"/>
              <a:gd name="connsiteY6-14" fmla="*/ 3732014 h 4255631"/>
              <a:gd name="connsiteX7" fmla="*/ 2407306 w 4936532"/>
              <a:gd name="connsiteY7" fmla="*/ 3823454 h 4255631"/>
              <a:gd name="connsiteX0-15" fmla="*/ 2315866 w 4936532"/>
              <a:gd name="connsiteY0-16" fmla="*/ 3732014 h 4255631"/>
              <a:gd name="connsiteX1-17" fmla="*/ 2315866 w 4936532"/>
              <a:gd name="connsiteY1-18" fmla="*/ 1557522 h 4255631"/>
              <a:gd name="connsiteX2-19" fmla="*/ 3371629 w 4936532"/>
              <a:gd name="connsiteY2-20" fmla="*/ 1557522 h 4255631"/>
              <a:gd name="connsiteX3-21" fmla="*/ 2468266 w 4936532"/>
              <a:gd name="connsiteY3-22" fmla="*/ 0 h 4255631"/>
              <a:gd name="connsiteX4-23" fmla="*/ 0 w 4936532"/>
              <a:gd name="connsiteY4-24" fmla="*/ 4255631 h 4255631"/>
              <a:gd name="connsiteX5-25" fmla="*/ 4936532 w 4936532"/>
              <a:gd name="connsiteY5-26" fmla="*/ 4255631 h 4255631"/>
              <a:gd name="connsiteX6-27" fmla="*/ 4632834 w 4936532"/>
              <a:gd name="connsiteY6-28" fmla="*/ 3732014 h 4255631"/>
              <a:gd name="connsiteX0-29" fmla="*/ 2315866 w 4936532"/>
              <a:gd name="connsiteY0-30" fmla="*/ 1557522 h 4255631"/>
              <a:gd name="connsiteX1-31" fmla="*/ 3371629 w 4936532"/>
              <a:gd name="connsiteY1-32" fmla="*/ 1557522 h 4255631"/>
              <a:gd name="connsiteX2-33" fmla="*/ 2468266 w 4936532"/>
              <a:gd name="connsiteY2-34" fmla="*/ 0 h 4255631"/>
              <a:gd name="connsiteX3-35" fmla="*/ 0 w 4936532"/>
              <a:gd name="connsiteY3-36" fmla="*/ 4255631 h 4255631"/>
              <a:gd name="connsiteX4-37" fmla="*/ 4936532 w 4936532"/>
              <a:gd name="connsiteY4-38" fmla="*/ 4255631 h 4255631"/>
              <a:gd name="connsiteX5-39" fmla="*/ 4632834 w 4936532"/>
              <a:gd name="connsiteY5-40" fmla="*/ 3732014 h 4255631"/>
              <a:gd name="connsiteX0-41" fmla="*/ 3371629 w 4936532"/>
              <a:gd name="connsiteY0-42" fmla="*/ 1557522 h 4255631"/>
              <a:gd name="connsiteX1-43" fmla="*/ 2468266 w 4936532"/>
              <a:gd name="connsiteY1-44" fmla="*/ 0 h 4255631"/>
              <a:gd name="connsiteX2-45" fmla="*/ 0 w 4936532"/>
              <a:gd name="connsiteY2-46" fmla="*/ 4255631 h 4255631"/>
              <a:gd name="connsiteX3-47" fmla="*/ 4936532 w 4936532"/>
              <a:gd name="connsiteY3-48" fmla="*/ 4255631 h 4255631"/>
              <a:gd name="connsiteX4-49" fmla="*/ 4632834 w 4936532"/>
              <a:gd name="connsiteY4-50" fmla="*/ 3732014 h 42556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36532" h="4255631">
                <a:moveTo>
                  <a:pt x="3371629" y="1557522"/>
                </a:moveTo>
                <a:lnTo>
                  <a:pt x="2468266" y="0"/>
                </a:lnTo>
                <a:lnTo>
                  <a:pt x="0" y="4255631"/>
                </a:lnTo>
                <a:lnTo>
                  <a:pt x="4936532" y="4255631"/>
                </a:lnTo>
                <a:lnTo>
                  <a:pt x="4632834" y="3732014"/>
                </a:lnTo>
              </a:path>
            </a:pathLst>
          </a:custGeom>
          <a:solidFill>
            <a:srgbClr val="035CAC">
              <a:alpha val="10000"/>
            </a:srgbClr>
          </a:solidFill>
          <a:ln w="508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5" name="图片 3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661889"/>
            <a:ext cx="7278336" cy="4110939"/>
          </a:xfrm>
          <a:prstGeom prst="rect">
            <a:avLst/>
          </a:prstGeom>
        </p:spPr>
      </p:pic>
      <p:sp>
        <p:nvSpPr>
          <p:cNvPr id="36" name="任意多边形: 形状 3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 flipV="1">
            <a:off x="1106488" y="1784991"/>
            <a:ext cx="4936532" cy="4255631"/>
          </a:xfrm>
          <a:custGeom>
            <a:avLst/>
            <a:gdLst>
              <a:gd name="connsiteX0" fmla="*/ 0 w 4936532"/>
              <a:gd name="connsiteY0" fmla="*/ 4255631 h 4255631"/>
              <a:gd name="connsiteX1" fmla="*/ 4936532 w 4936532"/>
              <a:gd name="connsiteY1" fmla="*/ 4255631 h 4255631"/>
              <a:gd name="connsiteX2" fmla="*/ 4632834 w 4936532"/>
              <a:gd name="connsiteY2" fmla="*/ 3732014 h 4255631"/>
              <a:gd name="connsiteX3" fmla="*/ 2315866 w 4936532"/>
              <a:gd name="connsiteY3" fmla="*/ 3732014 h 4255631"/>
              <a:gd name="connsiteX4" fmla="*/ 2315866 w 4936532"/>
              <a:gd name="connsiteY4" fmla="*/ 1557522 h 4255631"/>
              <a:gd name="connsiteX5" fmla="*/ 3371629 w 4936532"/>
              <a:gd name="connsiteY5" fmla="*/ 1557522 h 4255631"/>
              <a:gd name="connsiteX6" fmla="*/ 2468266 w 4936532"/>
              <a:gd name="connsiteY6" fmla="*/ 0 h 4255631"/>
              <a:gd name="connsiteX0-1" fmla="*/ 2315866 w 4936532"/>
              <a:gd name="connsiteY0-2" fmla="*/ 3732014 h 4255631"/>
              <a:gd name="connsiteX1-3" fmla="*/ 2315866 w 4936532"/>
              <a:gd name="connsiteY1-4" fmla="*/ 1557522 h 4255631"/>
              <a:gd name="connsiteX2-5" fmla="*/ 3371629 w 4936532"/>
              <a:gd name="connsiteY2-6" fmla="*/ 1557522 h 4255631"/>
              <a:gd name="connsiteX3-7" fmla="*/ 2468266 w 4936532"/>
              <a:gd name="connsiteY3-8" fmla="*/ 0 h 4255631"/>
              <a:gd name="connsiteX4-9" fmla="*/ 0 w 4936532"/>
              <a:gd name="connsiteY4-10" fmla="*/ 4255631 h 4255631"/>
              <a:gd name="connsiteX5-11" fmla="*/ 4936532 w 4936532"/>
              <a:gd name="connsiteY5-12" fmla="*/ 4255631 h 4255631"/>
              <a:gd name="connsiteX6-13" fmla="*/ 4632834 w 4936532"/>
              <a:gd name="connsiteY6-14" fmla="*/ 3732014 h 4255631"/>
              <a:gd name="connsiteX7" fmla="*/ 2407306 w 4936532"/>
              <a:gd name="connsiteY7" fmla="*/ 3823454 h 4255631"/>
              <a:gd name="connsiteX0-15" fmla="*/ 2315866 w 4936532"/>
              <a:gd name="connsiteY0-16" fmla="*/ 3732014 h 4255631"/>
              <a:gd name="connsiteX1-17" fmla="*/ 2315866 w 4936532"/>
              <a:gd name="connsiteY1-18" fmla="*/ 1557522 h 4255631"/>
              <a:gd name="connsiteX2-19" fmla="*/ 3371629 w 4936532"/>
              <a:gd name="connsiteY2-20" fmla="*/ 1557522 h 4255631"/>
              <a:gd name="connsiteX3-21" fmla="*/ 2468266 w 4936532"/>
              <a:gd name="connsiteY3-22" fmla="*/ 0 h 4255631"/>
              <a:gd name="connsiteX4-23" fmla="*/ 0 w 4936532"/>
              <a:gd name="connsiteY4-24" fmla="*/ 4255631 h 4255631"/>
              <a:gd name="connsiteX5-25" fmla="*/ 4936532 w 4936532"/>
              <a:gd name="connsiteY5-26" fmla="*/ 4255631 h 4255631"/>
              <a:gd name="connsiteX6-27" fmla="*/ 4632834 w 4936532"/>
              <a:gd name="connsiteY6-28" fmla="*/ 3732014 h 4255631"/>
              <a:gd name="connsiteX0-29" fmla="*/ 2315866 w 4936532"/>
              <a:gd name="connsiteY0-30" fmla="*/ 1557522 h 4255631"/>
              <a:gd name="connsiteX1-31" fmla="*/ 3371629 w 4936532"/>
              <a:gd name="connsiteY1-32" fmla="*/ 1557522 h 4255631"/>
              <a:gd name="connsiteX2-33" fmla="*/ 2468266 w 4936532"/>
              <a:gd name="connsiteY2-34" fmla="*/ 0 h 4255631"/>
              <a:gd name="connsiteX3-35" fmla="*/ 0 w 4936532"/>
              <a:gd name="connsiteY3-36" fmla="*/ 4255631 h 4255631"/>
              <a:gd name="connsiteX4-37" fmla="*/ 4936532 w 4936532"/>
              <a:gd name="connsiteY4-38" fmla="*/ 4255631 h 4255631"/>
              <a:gd name="connsiteX5-39" fmla="*/ 4632834 w 4936532"/>
              <a:gd name="connsiteY5-40" fmla="*/ 3732014 h 4255631"/>
              <a:gd name="connsiteX0-41" fmla="*/ 3371629 w 4936532"/>
              <a:gd name="connsiteY0-42" fmla="*/ 1557522 h 4255631"/>
              <a:gd name="connsiteX1-43" fmla="*/ 2468266 w 4936532"/>
              <a:gd name="connsiteY1-44" fmla="*/ 0 h 4255631"/>
              <a:gd name="connsiteX2-45" fmla="*/ 0 w 4936532"/>
              <a:gd name="connsiteY2-46" fmla="*/ 4255631 h 4255631"/>
              <a:gd name="connsiteX3-47" fmla="*/ 4936532 w 4936532"/>
              <a:gd name="connsiteY3-48" fmla="*/ 4255631 h 4255631"/>
              <a:gd name="connsiteX4-49" fmla="*/ 4632834 w 4936532"/>
              <a:gd name="connsiteY4-50" fmla="*/ 3732014 h 42556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36532" h="4255631">
                <a:moveTo>
                  <a:pt x="3371629" y="1557522"/>
                </a:moveTo>
                <a:lnTo>
                  <a:pt x="2468266" y="0"/>
                </a:lnTo>
                <a:lnTo>
                  <a:pt x="0" y="4255631"/>
                </a:lnTo>
                <a:lnTo>
                  <a:pt x="4936532" y="4255631"/>
                </a:lnTo>
                <a:lnTo>
                  <a:pt x="4632834" y="3732014"/>
                </a:lnTo>
              </a:path>
            </a:pathLst>
          </a:custGeom>
          <a:noFill/>
          <a:ln w="50800" cap="flat" cmpd="sng" algn="ctr">
            <a:solidFill>
              <a:srgbClr val="035CAC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平行四边形 3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3552227" y="4622800"/>
            <a:ext cx="2750550" cy="726440"/>
          </a:xfrm>
          <a:prstGeom prst="parallelogram">
            <a:avLst>
              <a:gd name="adj" fmla="val 58994"/>
            </a:avLst>
          </a:prstGeom>
          <a:solidFill>
            <a:sysClr val="window" lastClr="FFFFFF"/>
          </a:solidFill>
          <a:ln w="38100" cap="flat" cmpd="sng" algn="ctr">
            <a:solidFill>
              <a:srgbClr val="035C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平行四边形 3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6076136" y="4622800"/>
            <a:ext cx="2750550" cy="726440"/>
          </a:xfrm>
          <a:prstGeom prst="parallelogram">
            <a:avLst>
              <a:gd name="adj" fmla="val 58994"/>
            </a:avLst>
          </a:prstGeom>
          <a:solidFill>
            <a:sysClr val="window" lastClr="FFFFFF"/>
          </a:solidFill>
          <a:ln w="38100" cap="flat" cmpd="sng" algn="ctr">
            <a:solidFill>
              <a:srgbClr val="035C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平行四边形 4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8614730" y="4622800"/>
            <a:ext cx="2750550" cy="726440"/>
          </a:xfrm>
          <a:prstGeom prst="parallelogram">
            <a:avLst>
              <a:gd name="adj" fmla="val 58994"/>
            </a:avLst>
          </a:prstGeom>
          <a:solidFill>
            <a:sysClr val="window" lastClr="FFFFFF"/>
          </a:solidFill>
          <a:ln w="38100" cap="flat" cmpd="sng" algn="ctr">
            <a:solidFill>
              <a:srgbClr val="035CA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3962400" y="4711009"/>
            <a:ext cx="2012379" cy="5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6486309" y="4711009"/>
            <a:ext cx="2012379" cy="5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9024903" y="4711009"/>
            <a:ext cx="2012379" cy="510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任意多边形: 形状 4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5772149" y="1778000"/>
            <a:ext cx="270743" cy="214170"/>
          </a:xfrm>
          <a:custGeom>
            <a:avLst/>
            <a:gdLst>
              <a:gd name="connsiteX0" fmla="*/ 0 w 425450"/>
              <a:gd name="connsiteY0" fmla="*/ 0 h 336550"/>
              <a:gd name="connsiteX1" fmla="*/ 425450 w 425450"/>
              <a:gd name="connsiteY1" fmla="*/ 0 h 336550"/>
              <a:gd name="connsiteX2" fmla="*/ 228600 w 425450"/>
              <a:gd name="connsiteY2" fmla="*/ 33655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5450" h="336550">
                <a:moveTo>
                  <a:pt x="0" y="0"/>
                </a:moveTo>
                <a:lnTo>
                  <a:pt x="425450" y="0"/>
                </a:lnTo>
                <a:lnTo>
                  <a:pt x="228600" y="336550"/>
                </a:lnTo>
              </a:path>
            </a:pathLst>
          </a:custGeom>
          <a:noFill/>
          <a:ln w="101600" cap="flat" cmpd="sng" algn="ctr">
            <a:solidFill>
              <a:srgbClr val="02458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46" name="直接连接符 4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1364154" y="1905000"/>
            <a:ext cx="1207596" cy="0"/>
          </a:xfrm>
          <a:prstGeom prst="line">
            <a:avLst/>
          </a:prstGeom>
          <a:noFill/>
          <a:ln w="12700" cap="flat" cmpd="sng" algn="ctr">
            <a:solidFill>
              <a:srgbClr val="035CAC">
                <a:alpha val="34000"/>
              </a:srgbClr>
            </a:solidFill>
            <a:prstDash val="dash"/>
            <a:miter lim="800000"/>
          </a:ln>
          <a:effectLst/>
        </p:spPr>
      </p:cxnSp>
      <p:cxnSp>
        <p:nvCxnSpPr>
          <p:cNvPr id="47" name="直接连接符 4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1025898" y="2395819"/>
            <a:ext cx="339527" cy="585506"/>
          </a:xfrm>
          <a:prstGeom prst="line">
            <a:avLst/>
          </a:prstGeom>
          <a:noFill/>
          <a:ln w="12700" cap="flat" cmpd="sng" algn="ctr">
            <a:solidFill>
              <a:srgbClr val="035CAC"/>
            </a:solidFill>
            <a:prstDash val="solid"/>
            <a:miter lim="800000"/>
          </a:ln>
          <a:effectLst/>
        </p:spPr>
      </p:cxnSp>
      <p:cxnSp>
        <p:nvCxnSpPr>
          <p:cNvPr id="48" name="直接连接符 4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1230644" y="2982133"/>
            <a:ext cx="120906" cy="208500"/>
          </a:xfrm>
          <a:prstGeom prst="line">
            <a:avLst/>
          </a:prstGeom>
          <a:noFill/>
          <a:ln w="25400" cap="flat" cmpd="sng" algn="ctr">
            <a:solidFill>
              <a:srgbClr val="317ABB"/>
            </a:solidFill>
            <a:prstDash val="solid"/>
            <a:miter lim="800000"/>
          </a:ln>
          <a:effectLst/>
        </p:spPr>
      </p:cxnSp>
      <p:sp>
        <p:nvSpPr>
          <p:cNvPr id="49" name="任意多边形: 形状 4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11104962" y="4503813"/>
            <a:ext cx="563483" cy="726440"/>
          </a:xfrm>
          <a:custGeom>
            <a:avLst/>
            <a:gdLst>
              <a:gd name="connsiteX0" fmla="*/ 428556 w 563483"/>
              <a:gd name="connsiteY0" fmla="*/ 0 h 726440"/>
              <a:gd name="connsiteX1" fmla="*/ 563483 w 563483"/>
              <a:gd name="connsiteY1" fmla="*/ 0 h 726440"/>
              <a:gd name="connsiteX2" fmla="*/ 134927 w 563483"/>
              <a:gd name="connsiteY2" fmla="*/ 726440 h 726440"/>
              <a:gd name="connsiteX3" fmla="*/ 0 w 563483"/>
              <a:gd name="connsiteY3" fmla="*/ 726440 h 72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83" h="726440">
                <a:moveTo>
                  <a:pt x="428556" y="0"/>
                </a:moveTo>
                <a:lnTo>
                  <a:pt x="563483" y="0"/>
                </a:lnTo>
                <a:lnTo>
                  <a:pt x="134927" y="726440"/>
                </a:lnTo>
                <a:lnTo>
                  <a:pt x="0" y="726440"/>
                </a:lnTo>
                <a:close/>
              </a:path>
            </a:pathLst>
          </a:custGeom>
          <a:solidFill>
            <a:srgbClr val="035CAC">
              <a:alpha val="76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任意多边形: 形状 4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11399169" y="4354047"/>
            <a:ext cx="563483" cy="726440"/>
          </a:xfrm>
          <a:custGeom>
            <a:avLst/>
            <a:gdLst>
              <a:gd name="connsiteX0" fmla="*/ 428556 w 563483"/>
              <a:gd name="connsiteY0" fmla="*/ 0 h 726440"/>
              <a:gd name="connsiteX1" fmla="*/ 563483 w 563483"/>
              <a:gd name="connsiteY1" fmla="*/ 0 h 726440"/>
              <a:gd name="connsiteX2" fmla="*/ 134927 w 563483"/>
              <a:gd name="connsiteY2" fmla="*/ 726440 h 726440"/>
              <a:gd name="connsiteX3" fmla="*/ 0 w 563483"/>
              <a:gd name="connsiteY3" fmla="*/ 726440 h 726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3483" h="726440">
                <a:moveTo>
                  <a:pt x="428556" y="0"/>
                </a:moveTo>
                <a:lnTo>
                  <a:pt x="563483" y="0"/>
                </a:lnTo>
                <a:lnTo>
                  <a:pt x="134927" y="726440"/>
                </a:lnTo>
                <a:lnTo>
                  <a:pt x="0" y="726440"/>
                </a:lnTo>
                <a:close/>
              </a:path>
            </a:pathLst>
          </a:custGeom>
          <a:solidFill>
            <a:srgbClr val="035CAC">
              <a:alpha val="20000"/>
            </a:srgb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2" name="直接连接符 5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4305300" y="1457325"/>
            <a:ext cx="639788" cy="0"/>
          </a:xfrm>
          <a:prstGeom prst="line">
            <a:avLst/>
          </a:prstGeom>
          <a:noFill/>
          <a:ln w="19050" cap="flat" cmpd="sng" algn="ctr">
            <a:solidFill>
              <a:srgbClr val="317ABB"/>
            </a:solidFill>
            <a:prstDash val="solid"/>
            <a:miter lim="800000"/>
          </a:ln>
          <a:effectLst/>
        </p:spPr>
      </p:cxnSp>
      <p:sp>
        <p:nvSpPr>
          <p:cNvPr id="53" name="Freeform 13"/>
          <p:cNvSpPr>
            <a:spLocks noEditPoints="1"/>
          </p:cNvSpPr>
          <p:nvPr/>
        </p:nvSpPr>
        <p:spPr bwMode="auto">
          <a:xfrm>
            <a:off x="6594312" y="2134055"/>
            <a:ext cx="393792" cy="597370"/>
          </a:xfrm>
          <a:custGeom>
            <a:avLst/>
            <a:gdLst>
              <a:gd name="T0" fmla="*/ 615 w 704"/>
              <a:gd name="T1" fmla="*/ 0 h 1176"/>
              <a:gd name="T2" fmla="*/ 89 w 704"/>
              <a:gd name="T3" fmla="*/ 0 h 1176"/>
              <a:gd name="T4" fmla="*/ 0 w 704"/>
              <a:gd name="T5" fmla="*/ 89 h 1176"/>
              <a:gd name="T6" fmla="*/ 0 w 704"/>
              <a:gd name="T7" fmla="*/ 1087 h 1176"/>
              <a:gd name="T8" fmla="*/ 89 w 704"/>
              <a:gd name="T9" fmla="*/ 1176 h 1176"/>
              <a:gd name="T10" fmla="*/ 615 w 704"/>
              <a:gd name="T11" fmla="*/ 1176 h 1176"/>
              <a:gd name="T12" fmla="*/ 704 w 704"/>
              <a:gd name="T13" fmla="*/ 1087 h 1176"/>
              <a:gd name="T14" fmla="*/ 704 w 704"/>
              <a:gd name="T15" fmla="*/ 89 h 1176"/>
              <a:gd name="T16" fmla="*/ 615 w 704"/>
              <a:gd name="T17" fmla="*/ 0 h 1176"/>
              <a:gd name="T18" fmla="*/ 387 w 704"/>
              <a:gd name="T19" fmla="*/ 1084 h 1176"/>
              <a:gd name="T20" fmla="*/ 375 w 704"/>
              <a:gd name="T21" fmla="*/ 1097 h 1176"/>
              <a:gd name="T22" fmla="*/ 329 w 704"/>
              <a:gd name="T23" fmla="*/ 1097 h 1176"/>
              <a:gd name="T24" fmla="*/ 317 w 704"/>
              <a:gd name="T25" fmla="*/ 1084 h 1176"/>
              <a:gd name="T26" fmla="*/ 317 w 704"/>
              <a:gd name="T27" fmla="*/ 1044 h 1176"/>
              <a:gd name="T28" fmla="*/ 322 w 704"/>
              <a:gd name="T29" fmla="*/ 1033 h 1176"/>
              <a:gd name="T30" fmla="*/ 345 w 704"/>
              <a:gd name="T31" fmla="*/ 1017 h 1176"/>
              <a:gd name="T32" fmla="*/ 359 w 704"/>
              <a:gd name="T33" fmla="*/ 1017 h 1176"/>
              <a:gd name="T34" fmla="*/ 382 w 704"/>
              <a:gd name="T35" fmla="*/ 1033 h 1176"/>
              <a:gd name="T36" fmla="*/ 387 w 704"/>
              <a:gd name="T37" fmla="*/ 1044 h 1176"/>
              <a:gd name="T38" fmla="*/ 387 w 704"/>
              <a:gd name="T39" fmla="*/ 1084 h 1176"/>
              <a:gd name="T40" fmla="*/ 598 w 704"/>
              <a:gd name="T41" fmla="*/ 962 h 1176"/>
              <a:gd name="T42" fmla="*/ 106 w 704"/>
              <a:gd name="T43" fmla="*/ 962 h 1176"/>
              <a:gd name="T44" fmla="*/ 106 w 704"/>
              <a:gd name="T45" fmla="*/ 135 h 1176"/>
              <a:gd name="T46" fmla="*/ 598 w 704"/>
              <a:gd name="T47" fmla="*/ 135 h 1176"/>
              <a:gd name="T48" fmla="*/ 598 w 704"/>
              <a:gd name="T49" fmla="*/ 962 h 1176"/>
              <a:gd name="T50" fmla="*/ 598 w 704"/>
              <a:gd name="T51" fmla="*/ 962 h 1176"/>
              <a:gd name="T52" fmla="*/ 598 w 704"/>
              <a:gd name="T53" fmla="*/ 962 h 1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04" h="1176">
                <a:moveTo>
                  <a:pt x="615" y="0"/>
                </a:moveTo>
                <a:cubicBezTo>
                  <a:pt x="89" y="0"/>
                  <a:pt x="89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0" y="1136"/>
                  <a:pt x="40" y="1176"/>
                  <a:pt x="89" y="1176"/>
                </a:cubicBezTo>
                <a:cubicBezTo>
                  <a:pt x="615" y="1176"/>
                  <a:pt x="615" y="1176"/>
                  <a:pt x="615" y="1176"/>
                </a:cubicBezTo>
                <a:cubicBezTo>
                  <a:pt x="664" y="1176"/>
                  <a:pt x="704" y="1136"/>
                  <a:pt x="704" y="1087"/>
                </a:cubicBezTo>
                <a:cubicBezTo>
                  <a:pt x="704" y="89"/>
                  <a:pt x="704" y="89"/>
                  <a:pt x="704" y="89"/>
                </a:cubicBezTo>
                <a:cubicBezTo>
                  <a:pt x="704" y="40"/>
                  <a:pt x="664" y="0"/>
                  <a:pt x="615" y="0"/>
                </a:cubicBezTo>
                <a:close/>
                <a:moveTo>
                  <a:pt x="387" y="1084"/>
                </a:moveTo>
                <a:cubicBezTo>
                  <a:pt x="387" y="1091"/>
                  <a:pt x="382" y="1097"/>
                  <a:pt x="375" y="1097"/>
                </a:cubicBezTo>
                <a:cubicBezTo>
                  <a:pt x="329" y="1097"/>
                  <a:pt x="329" y="1097"/>
                  <a:pt x="329" y="1097"/>
                </a:cubicBezTo>
                <a:cubicBezTo>
                  <a:pt x="322" y="1097"/>
                  <a:pt x="317" y="1091"/>
                  <a:pt x="317" y="1084"/>
                </a:cubicBezTo>
                <a:cubicBezTo>
                  <a:pt x="317" y="1044"/>
                  <a:pt x="317" y="1044"/>
                  <a:pt x="317" y="1044"/>
                </a:cubicBezTo>
                <a:cubicBezTo>
                  <a:pt x="317" y="1040"/>
                  <a:pt x="319" y="1036"/>
                  <a:pt x="322" y="1033"/>
                </a:cubicBezTo>
                <a:cubicBezTo>
                  <a:pt x="345" y="1017"/>
                  <a:pt x="345" y="1017"/>
                  <a:pt x="345" y="1017"/>
                </a:cubicBezTo>
                <a:cubicBezTo>
                  <a:pt x="349" y="1014"/>
                  <a:pt x="355" y="1014"/>
                  <a:pt x="359" y="1017"/>
                </a:cubicBezTo>
                <a:cubicBezTo>
                  <a:pt x="382" y="1033"/>
                  <a:pt x="382" y="1033"/>
                  <a:pt x="382" y="1033"/>
                </a:cubicBezTo>
                <a:cubicBezTo>
                  <a:pt x="385" y="1036"/>
                  <a:pt x="387" y="1040"/>
                  <a:pt x="387" y="1044"/>
                </a:cubicBezTo>
                <a:cubicBezTo>
                  <a:pt x="387" y="1084"/>
                  <a:pt x="387" y="1084"/>
                  <a:pt x="387" y="1084"/>
                </a:cubicBezTo>
                <a:close/>
                <a:moveTo>
                  <a:pt x="598" y="962"/>
                </a:moveTo>
                <a:cubicBezTo>
                  <a:pt x="106" y="962"/>
                  <a:pt x="106" y="962"/>
                  <a:pt x="106" y="96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598" y="135"/>
                  <a:pt x="598" y="135"/>
                  <a:pt x="598" y="135"/>
                </a:cubicBezTo>
                <a:lnTo>
                  <a:pt x="598" y="962"/>
                </a:lnTo>
                <a:close/>
                <a:moveTo>
                  <a:pt x="598" y="962"/>
                </a:moveTo>
                <a:cubicBezTo>
                  <a:pt x="598" y="962"/>
                  <a:pt x="598" y="962"/>
                  <a:pt x="598" y="96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4" name="TextBox 41"/>
          <p:cNvSpPr txBox="1"/>
          <p:nvPr/>
        </p:nvSpPr>
        <p:spPr>
          <a:xfrm>
            <a:off x="7068550" y="2286383"/>
            <a:ext cx="444032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58%</a:t>
            </a:r>
            <a:endParaRPr lang="en-GB" sz="16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44"/>
          <p:cNvSpPr txBox="1"/>
          <p:nvPr/>
        </p:nvSpPr>
        <p:spPr>
          <a:xfrm>
            <a:off x="6594312" y="3017253"/>
            <a:ext cx="894715" cy="2578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45"/>
          <p:cNvSpPr/>
          <p:nvPr/>
        </p:nvSpPr>
        <p:spPr>
          <a:xfrm>
            <a:off x="6594311" y="3321183"/>
            <a:ext cx="1958757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Freeform 5"/>
          <p:cNvSpPr>
            <a:spLocks noEditPoints="1"/>
          </p:cNvSpPr>
          <p:nvPr/>
        </p:nvSpPr>
        <p:spPr bwMode="auto">
          <a:xfrm>
            <a:off x="9244465" y="2104200"/>
            <a:ext cx="601867" cy="574150"/>
          </a:xfrm>
          <a:custGeom>
            <a:avLst/>
            <a:gdLst>
              <a:gd name="T0" fmla="*/ 488 w 501"/>
              <a:gd name="T1" fmla="*/ 12 h 434"/>
              <a:gd name="T2" fmla="*/ 459 w 501"/>
              <a:gd name="T3" fmla="*/ 0 h 434"/>
              <a:gd name="T4" fmla="*/ 42 w 501"/>
              <a:gd name="T5" fmla="*/ 0 h 434"/>
              <a:gd name="T6" fmla="*/ 12 w 501"/>
              <a:gd name="T7" fmla="*/ 12 h 434"/>
              <a:gd name="T8" fmla="*/ 0 w 501"/>
              <a:gd name="T9" fmla="*/ 42 h 434"/>
              <a:gd name="T10" fmla="*/ 0 w 501"/>
              <a:gd name="T11" fmla="*/ 325 h 434"/>
              <a:gd name="T12" fmla="*/ 12 w 501"/>
              <a:gd name="T13" fmla="*/ 355 h 434"/>
              <a:gd name="T14" fmla="*/ 42 w 501"/>
              <a:gd name="T15" fmla="*/ 367 h 434"/>
              <a:gd name="T16" fmla="*/ 184 w 501"/>
              <a:gd name="T17" fmla="*/ 367 h 434"/>
              <a:gd name="T18" fmla="*/ 179 w 501"/>
              <a:gd name="T19" fmla="*/ 387 h 434"/>
              <a:gd name="T20" fmla="*/ 171 w 501"/>
              <a:gd name="T21" fmla="*/ 406 h 434"/>
              <a:gd name="T22" fmla="*/ 167 w 501"/>
              <a:gd name="T23" fmla="*/ 417 h 434"/>
              <a:gd name="T24" fmla="*/ 172 w 501"/>
              <a:gd name="T25" fmla="*/ 429 h 434"/>
              <a:gd name="T26" fmla="*/ 184 w 501"/>
              <a:gd name="T27" fmla="*/ 434 h 434"/>
              <a:gd name="T28" fmla="*/ 317 w 501"/>
              <a:gd name="T29" fmla="*/ 434 h 434"/>
              <a:gd name="T30" fmla="*/ 329 w 501"/>
              <a:gd name="T31" fmla="*/ 429 h 434"/>
              <a:gd name="T32" fmla="*/ 334 w 501"/>
              <a:gd name="T33" fmla="*/ 417 h 434"/>
              <a:gd name="T34" fmla="*/ 330 w 501"/>
              <a:gd name="T35" fmla="*/ 406 h 434"/>
              <a:gd name="T36" fmla="*/ 321 w 501"/>
              <a:gd name="T37" fmla="*/ 387 h 434"/>
              <a:gd name="T38" fmla="*/ 317 w 501"/>
              <a:gd name="T39" fmla="*/ 367 h 434"/>
              <a:gd name="T40" fmla="*/ 459 w 501"/>
              <a:gd name="T41" fmla="*/ 367 h 434"/>
              <a:gd name="T42" fmla="*/ 488 w 501"/>
              <a:gd name="T43" fmla="*/ 355 h 434"/>
              <a:gd name="T44" fmla="*/ 501 w 501"/>
              <a:gd name="T45" fmla="*/ 325 h 434"/>
              <a:gd name="T46" fmla="*/ 501 w 501"/>
              <a:gd name="T47" fmla="*/ 42 h 434"/>
              <a:gd name="T48" fmla="*/ 488 w 501"/>
              <a:gd name="T49" fmla="*/ 12 h 434"/>
              <a:gd name="T50" fmla="*/ 467 w 501"/>
              <a:gd name="T51" fmla="*/ 259 h 434"/>
              <a:gd name="T52" fmla="*/ 465 w 501"/>
              <a:gd name="T53" fmla="*/ 264 h 434"/>
              <a:gd name="T54" fmla="*/ 459 w 501"/>
              <a:gd name="T55" fmla="*/ 267 h 434"/>
              <a:gd name="T56" fmla="*/ 42 w 501"/>
              <a:gd name="T57" fmla="*/ 267 h 434"/>
              <a:gd name="T58" fmla="*/ 36 w 501"/>
              <a:gd name="T59" fmla="*/ 264 h 434"/>
              <a:gd name="T60" fmla="*/ 33 w 501"/>
              <a:gd name="T61" fmla="*/ 259 h 434"/>
              <a:gd name="T62" fmla="*/ 33 w 501"/>
              <a:gd name="T63" fmla="*/ 42 h 434"/>
              <a:gd name="T64" fmla="*/ 36 w 501"/>
              <a:gd name="T65" fmla="*/ 36 h 434"/>
              <a:gd name="T66" fmla="*/ 42 w 501"/>
              <a:gd name="T67" fmla="*/ 33 h 434"/>
              <a:gd name="T68" fmla="*/ 459 w 501"/>
              <a:gd name="T69" fmla="*/ 33 h 434"/>
              <a:gd name="T70" fmla="*/ 465 w 501"/>
              <a:gd name="T71" fmla="*/ 36 h 434"/>
              <a:gd name="T72" fmla="*/ 467 w 501"/>
              <a:gd name="T73" fmla="*/ 42 h 434"/>
              <a:gd name="T74" fmla="*/ 467 w 501"/>
              <a:gd name="T75" fmla="*/ 259 h 434"/>
              <a:gd name="T76" fmla="*/ 467 w 501"/>
              <a:gd name="T77" fmla="*/ 259 h 434"/>
              <a:gd name="T78" fmla="*/ 467 w 501"/>
              <a:gd name="T79" fmla="*/ 259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01" h="434">
                <a:moveTo>
                  <a:pt x="488" y="12"/>
                </a:moveTo>
                <a:cubicBezTo>
                  <a:pt x="480" y="4"/>
                  <a:pt x="470" y="0"/>
                  <a:pt x="459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30" y="0"/>
                  <a:pt x="20" y="4"/>
                  <a:pt x="12" y="12"/>
                </a:cubicBezTo>
                <a:cubicBezTo>
                  <a:pt x="4" y="20"/>
                  <a:pt x="0" y="30"/>
                  <a:pt x="0" y="4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37"/>
                  <a:pt x="4" y="347"/>
                  <a:pt x="12" y="355"/>
                </a:cubicBezTo>
                <a:cubicBezTo>
                  <a:pt x="20" y="363"/>
                  <a:pt x="30" y="367"/>
                  <a:pt x="42" y="367"/>
                </a:cubicBezTo>
                <a:cubicBezTo>
                  <a:pt x="184" y="367"/>
                  <a:pt x="184" y="367"/>
                  <a:pt x="184" y="367"/>
                </a:cubicBezTo>
                <a:cubicBezTo>
                  <a:pt x="184" y="374"/>
                  <a:pt x="182" y="380"/>
                  <a:pt x="179" y="387"/>
                </a:cubicBezTo>
                <a:cubicBezTo>
                  <a:pt x="177" y="394"/>
                  <a:pt x="174" y="400"/>
                  <a:pt x="171" y="406"/>
                </a:cubicBezTo>
                <a:cubicBezTo>
                  <a:pt x="168" y="411"/>
                  <a:pt x="167" y="415"/>
                  <a:pt x="167" y="417"/>
                </a:cubicBezTo>
                <a:cubicBezTo>
                  <a:pt x="167" y="422"/>
                  <a:pt x="169" y="426"/>
                  <a:pt x="172" y="429"/>
                </a:cubicBezTo>
                <a:cubicBezTo>
                  <a:pt x="175" y="432"/>
                  <a:pt x="179" y="434"/>
                  <a:pt x="184" y="434"/>
                </a:cubicBezTo>
                <a:cubicBezTo>
                  <a:pt x="317" y="434"/>
                  <a:pt x="317" y="434"/>
                  <a:pt x="317" y="434"/>
                </a:cubicBezTo>
                <a:cubicBezTo>
                  <a:pt x="322" y="434"/>
                  <a:pt x="325" y="432"/>
                  <a:pt x="329" y="429"/>
                </a:cubicBezTo>
                <a:cubicBezTo>
                  <a:pt x="332" y="426"/>
                  <a:pt x="334" y="422"/>
                  <a:pt x="334" y="417"/>
                </a:cubicBezTo>
                <a:cubicBezTo>
                  <a:pt x="334" y="415"/>
                  <a:pt x="332" y="411"/>
                  <a:pt x="330" y="406"/>
                </a:cubicBezTo>
                <a:cubicBezTo>
                  <a:pt x="327" y="400"/>
                  <a:pt x="324" y="394"/>
                  <a:pt x="321" y="387"/>
                </a:cubicBezTo>
                <a:cubicBezTo>
                  <a:pt x="318" y="380"/>
                  <a:pt x="317" y="374"/>
                  <a:pt x="317" y="367"/>
                </a:cubicBezTo>
                <a:cubicBezTo>
                  <a:pt x="459" y="367"/>
                  <a:pt x="459" y="367"/>
                  <a:pt x="459" y="367"/>
                </a:cubicBezTo>
                <a:cubicBezTo>
                  <a:pt x="470" y="367"/>
                  <a:pt x="480" y="363"/>
                  <a:pt x="488" y="355"/>
                </a:cubicBezTo>
                <a:cubicBezTo>
                  <a:pt x="496" y="347"/>
                  <a:pt x="501" y="337"/>
                  <a:pt x="501" y="325"/>
                </a:cubicBezTo>
                <a:cubicBezTo>
                  <a:pt x="501" y="42"/>
                  <a:pt x="501" y="42"/>
                  <a:pt x="501" y="42"/>
                </a:cubicBezTo>
                <a:cubicBezTo>
                  <a:pt x="501" y="30"/>
                  <a:pt x="496" y="20"/>
                  <a:pt x="488" y="12"/>
                </a:cubicBezTo>
                <a:close/>
                <a:moveTo>
                  <a:pt x="467" y="259"/>
                </a:moveTo>
                <a:cubicBezTo>
                  <a:pt x="467" y="261"/>
                  <a:pt x="466" y="263"/>
                  <a:pt x="465" y="264"/>
                </a:cubicBezTo>
                <a:cubicBezTo>
                  <a:pt x="463" y="266"/>
                  <a:pt x="461" y="267"/>
                  <a:pt x="459" y="267"/>
                </a:cubicBezTo>
                <a:cubicBezTo>
                  <a:pt x="42" y="267"/>
                  <a:pt x="42" y="267"/>
                  <a:pt x="42" y="267"/>
                </a:cubicBezTo>
                <a:cubicBezTo>
                  <a:pt x="39" y="267"/>
                  <a:pt x="38" y="266"/>
                  <a:pt x="36" y="264"/>
                </a:cubicBezTo>
                <a:cubicBezTo>
                  <a:pt x="34" y="263"/>
                  <a:pt x="33" y="261"/>
                  <a:pt x="33" y="259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4" y="37"/>
                  <a:pt x="36" y="36"/>
                </a:cubicBezTo>
                <a:cubicBezTo>
                  <a:pt x="38" y="34"/>
                  <a:pt x="39" y="33"/>
                  <a:pt x="42" y="33"/>
                </a:cubicBezTo>
                <a:cubicBezTo>
                  <a:pt x="459" y="33"/>
                  <a:pt x="459" y="33"/>
                  <a:pt x="459" y="33"/>
                </a:cubicBezTo>
                <a:cubicBezTo>
                  <a:pt x="461" y="33"/>
                  <a:pt x="463" y="34"/>
                  <a:pt x="465" y="36"/>
                </a:cubicBezTo>
                <a:cubicBezTo>
                  <a:pt x="466" y="37"/>
                  <a:pt x="467" y="39"/>
                  <a:pt x="467" y="42"/>
                </a:cubicBezTo>
                <a:lnTo>
                  <a:pt x="467" y="259"/>
                </a:lnTo>
                <a:close/>
                <a:moveTo>
                  <a:pt x="467" y="259"/>
                </a:moveTo>
                <a:cubicBezTo>
                  <a:pt x="467" y="259"/>
                  <a:pt x="467" y="259"/>
                  <a:pt x="467" y="25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30" tIns="45716" rIns="91430" bIns="45716" numCol="1" anchor="t" anchorCtr="0" compatLnSpc="1"/>
          <a:lstStyle/>
          <a:p>
            <a:pPr algn="just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GB" sz="90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8" name="TextBox 40"/>
          <p:cNvSpPr txBox="1"/>
          <p:nvPr/>
        </p:nvSpPr>
        <p:spPr>
          <a:xfrm>
            <a:off x="9974946" y="2257265"/>
            <a:ext cx="444032" cy="2704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cs typeface="+mn-ea"/>
                <a:sym typeface="+mn-lt"/>
              </a:rPr>
              <a:t>42%</a:t>
            </a:r>
            <a:endParaRPr lang="en-GB" sz="1600" b="1" dirty="0">
              <a:solidFill>
                <a:schemeClr val="bg1">
                  <a:lumMod val="8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 42"/>
          <p:cNvSpPr/>
          <p:nvPr/>
        </p:nvSpPr>
        <p:spPr>
          <a:xfrm>
            <a:off x="9244465" y="3292065"/>
            <a:ext cx="1921637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TextBox 43"/>
          <p:cNvSpPr txBox="1"/>
          <p:nvPr/>
        </p:nvSpPr>
        <p:spPr>
          <a:xfrm>
            <a:off x="9244465" y="2988135"/>
            <a:ext cx="1436291" cy="2578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Tittle Text</a:t>
            </a:r>
            <a:endParaRPr lang="en-GB" sz="14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3982 L 2.5E-6 0.14814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0.03982 L 2.5E-6 4.44444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8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9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105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8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9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1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1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2.96296E-6 L 2.08333E-7 2.96296E-6 " pathEditMode="relative" rAng="0" ptsTypes="AA">
                                      <p:cBhvr>
                                        <p:cTn id="74" dur="1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2069 -3.33333E-6 L 2.29167E-6 -3.33333E-6 " pathEditMode="relative" rAng="0" ptsTypes="AA">
                                      <p:cBhvr>
                                        <p:cTn id="7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39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41523 -3.33333E-6 L -1.04167E-6 -3.33333E-6 " pathEditMode="relative" rAng="0" ptsTypes="AA">
                                      <p:cBhvr>
                                        <p:cTn id="84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decel="506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083 0.06181 L -4.16667E-6 -2.22222E-6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-3102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decel="506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2058 -0.0625 L -2.91667E-6 -1.48148E-6 " pathEditMode="relative" rAng="0" ptsTypes="AA">
                                      <p:cBhvr>
                                        <p:cTn id="10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/>
      <p:bldP spid="44" grpId="0"/>
      <p:bldP spid="45" grpId="0" animBg="1"/>
      <p:bldP spid="49" grpId="0" animBg="1"/>
      <p:bldP spid="49" grpId="1" animBg="1"/>
      <p:bldP spid="50" grpId="0" animBg="1"/>
      <p:bldP spid="50" grpId="1" animBg="1"/>
      <p:bldP spid="53" grpId="0" animBg="1"/>
      <p:bldP spid="54" grpId="0"/>
      <p:bldP spid="55" grpId="0"/>
      <p:bldP spid="56" grpId="0"/>
      <p:bldP spid="57" grpId="0" animBg="1"/>
      <p:bldP spid="58" grpId="0"/>
      <p:bldP spid="59" grpId="0"/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5356225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Performance display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2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8" name="弧形 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72046" y="850438"/>
            <a:ext cx="5609790" cy="5609790"/>
          </a:xfrm>
          <a:prstGeom prst="arc">
            <a:avLst>
              <a:gd name="adj1" fmla="val 17342511"/>
              <a:gd name="adj2" fmla="val 4273142"/>
            </a:avLst>
          </a:prstGeom>
          <a:noFill/>
          <a:ln w="25400" cap="flat" cmpd="sng" algn="ctr">
            <a:gradFill flip="none" rotWithShape="1">
              <a:gsLst>
                <a:gs pos="48000">
                  <a:sysClr val="window" lastClr="FFFFFF">
                    <a:lumMod val="75000"/>
                    <a:alpha val="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716136" y="1494528"/>
            <a:ext cx="4321610" cy="4321610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055590" y="1833982"/>
            <a:ext cx="3642702" cy="3642702"/>
          </a:xfrm>
          <a:custGeom>
            <a:avLst/>
            <a:gdLst>
              <a:gd name="connsiteX0" fmla="*/ 2162629 w 4325258"/>
              <a:gd name="connsiteY0" fmla="*/ 0 h 4325258"/>
              <a:gd name="connsiteX1" fmla="*/ 4325258 w 4325258"/>
              <a:gd name="connsiteY1" fmla="*/ 2162629 h 4325258"/>
              <a:gd name="connsiteX2" fmla="*/ 2162629 w 4325258"/>
              <a:gd name="connsiteY2" fmla="*/ 4325258 h 4325258"/>
              <a:gd name="connsiteX3" fmla="*/ 0 w 4325258"/>
              <a:gd name="connsiteY3" fmla="*/ 2162629 h 4325258"/>
              <a:gd name="connsiteX4" fmla="*/ 2162629 w 4325258"/>
              <a:gd name="connsiteY4" fmla="*/ 0 h 432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5258" h="4325258">
                <a:moveTo>
                  <a:pt x="2162629" y="0"/>
                </a:moveTo>
                <a:cubicBezTo>
                  <a:pt x="3357016" y="0"/>
                  <a:pt x="4325258" y="968242"/>
                  <a:pt x="4325258" y="2162629"/>
                </a:cubicBezTo>
                <a:cubicBezTo>
                  <a:pt x="4325258" y="3357016"/>
                  <a:pt x="3357016" y="4325258"/>
                  <a:pt x="2162629" y="4325258"/>
                </a:cubicBezTo>
                <a:cubicBezTo>
                  <a:pt x="968242" y="4325258"/>
                  <a:pt x="0" y="3357016"/>
                  <a:pt x="0" y="2162629"/>
                </a:cubicBezTo>
                <a:cubicBezTo>
                  <a:pt x="0" y="968242"/>
                  <a:pt x="968242" y="0"/>
                  <a:pt x="2162629" y="0"/>
                </a:cubicBezTo>
                <a:close/>
              </a:path>
            </a:pathLst>
          </a:custGeom>
          <a:solidFill>
            <a:sysClr val="window" lastClr="FFFFFF"/>
          </a:solidFill>
          <a:ln w="50800">
            <a:solidFill>
              <a:sysClr val="window" lastClr="FFFFFF"/>
            </a:solidFill>
          </a:ln>
          <a:effectLst>
            <a:outerShdw blurRad="596900" dist="342900" dir="2700000" algn="tl" rotWithShape="0">
              <a:sysClr val="windowText" lastClr="000000">
                <a:lumMod val="75000"/>
                <a:lumOff val="25000"/>
                <a:alpha val="11000"/>
              </a:sysClr>
            </a:outerShdw>
          </a:effectLst>
        </p:spPr>
      </p:pic>
      <p:grpSp>
        <p:nvGrpSpPr>
          <p:cNvPr id="11" name="组合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4827417" y="1631251"/>
            <a:ext cx="528365" cy="528364"/>
            <a:chOff x="1472914" y="2750820"/>
            <a:chExt cx="1314178" cy="1314176"/>
          </a:xfrm>
        </p:grpSpPr>
        <p:sp>
          <p:nvSpPr>
            <p:cNvPr id="12" name="椭圆 11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5277259" y="2535373"/>
            <a:ext cx="528365" cy="528364"/>
            <a:chOff x="1472914" y="2750820"/>
            <a:chExt cx="1314178" cy="1314176"/>
          </a:xfrm>
        </p:grpSpPr>
        <p:sp>
          <p:nvSpPr>
            <p:cNvPr id="20" name="椭圆 19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5381060" y="3391151"/>
            <a:ext cx="528365" cy="528364"/>
            <a:chOff x="1472914" y="2750820"/>
            <a:chExt cx="1314178" cy="1314176"/>
          </a:xfrm>
        </p:grpSpPr>
        <p:sp>
          <p:nvSpPr>
            <p:cNvPr id="23" name="椭圆 22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5277259" y="4317053"/>
            <a:ext cx="528365" cy="528364"/>
            <a:chOff x="1472914" y="2750820"/>
            <a:chExt cx="1314178" cy="1314176"/>
          </a:xfrm>
        </p:grpSpPr>
        <p:sp>
          <p:nvSpPr>
            <p:cNvPr id="26" name="椭圆 25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4827417" y="5106258"/>
            <a:ext cx="528365" cy="528364"/>
            <a:chOff x="1472914" y="2750820"/>
            <a:chExt cx="1314178" cy="1314176"/>
          </a:xfrm>
        </p:grpSpPr>
        <p:sp>
          <p:nvSpPr>
            <p:cNvPr id="29" name="椭圆 28"/>
            <p:cNvSpPr/>
            <p:nvPr/>
          </p:nvSpPr>
          <p:spPr>
            <a:xfrm>
              <a:off x="1472914" y="2750820"/>
              <a:ext cx="1314178" cy="1314176"/>
            </a:xfrm>
            <a:prstGeom prst="ellipse">
              <a:avLst/>
            </a:prstGeom>
            <a:solidFill>
              <a:srgbClr val="E7E6E6">
                <a:alpha val="56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861262" y="3139168"/>
              <a:ext cx="537482" cy="537482"/>
            </a:xfrm>
            <a:prstGeom prst="ellipse">
              <a:avLst/>
            </a:pr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266700" dist="139700" dir="2700000" algn="tl" rotWithShape="0">
                <a:sysClr val="window" lastClr="FFFFFF">
                  <a:lumMod val="50000"/>
                  <a:alpha val="45000"/>
                </a:sys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1" name="矩形 3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645242" y="1609201"/>
            <a:ext cx="6095908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645242" y="5080358"/>
            <a:ext cx="6095908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矩形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064342" y="4295003"/>
            <a:ext cx="6095908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矩形 3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064342" y="2513323"/>
            <a:ext cx="6095908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矩形 3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165942" y="3369101"/>
            <a:ext cx="6095908" cy="33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3.7037E-7 L -0.10886 -3.7037E-7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-3.7037E-7 L 2.5E-6 -3.7037E-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3.7037E-7 L 2.5E-6 -3.7037E-7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2643 -3.7037E-7 L 2.5E-6 -3.7037E-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77037" y="7703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8" grpId="0" animBg="1"/>
      <p:bldP spid="8" grpId="1" animBg="1"/>
      <p:bldP spid="8" grpId="2" animBg="1"/>
      <p:bldP spid="9" grpId="0" animBg="1"/>
      <p:bldP spid="9" grpId="1" animBg="1"/>
      <p:bldP spid="31" grpId="0"/>
      <p:bldP spid="32" grpId="0"/>
      <p:bldP spid="33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4970780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Performance display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2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75296" y="1682985"/>
            <a:ext cx="2540000" cy="3841474"/>
            <a:chOff x="1675296" y="1941443"/>
            <a:chExt cx="2540000" cy="3841474"/>
          </a:xfrm>
        </p:grpSpPr>
        <p:sp>
          <p:nvSpPr>
            <p:cNvPr id="9" name="矩形: 剪去单角 8"/>
            <p:cNvSpPr/>
            <p:nvPr/>
          </p:nvSpPr>
          <p:spPr>
            <a:xfrm>
              <a:off x="1675296" y="1941443"/>
              <a:ext cx="2540000" cy="3841474"/>
            </a:xfrm>
            <a:prstGeom prst="snip1Rect">
              <a:avLst/>
            </a:prstGeom>
            <a:gradFill>
              <a:gsLst>
                <a:gs pos="0">
                  <a:srgbClr val="035CAC">
                    <a:alpha val="19000"/>
                  </a:srgbClr>
                </a:gs>
                <a:gs pos="100000">
                  <a:srgbClr val="035CAC">
                    <a:alpha val="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直角三角形 9"/>
            <p:cNvSpPr/>
            <p:nvPr/>
          </p:nvSpPr>
          <p:spPr>
            <a:xfrm>
              <a:off x="3789052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rgbClr val="035CAC">
                    <a:alpha val="31000"/>
                  </a:srgbClr>
                </a:gs>
                <a:gs pos="57000">
                  <a:srgbClr val="035CAC">
                    <a:alpha val="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976705" y="1682985"/>
            <a:ext cx="2540000" cy="3841474"/>
            <a:chOff x="7976705" y="1941443"/>
            <a:chExt cx="2540000" cy="3841474"/>
          </a:xfrm>
        </p:grpSpPr>
        <p:sp>
          <p:nvSpPr>
            <p:cNvPr id="12" name="矩形: 剪去单角 11"/>
            <p:cNvSpPr/>
            <p:nvPr/>
          </p:nvSpPr>
          <p:spPr>
            <a:xfrm>
              <a:off x="7976705" y="1941443"/>
              <a:ext cx="2540000" cy="3841474"/>
            </a:xfrm>
            <a:prstGeom prst="snip1Rect">
              <a:avLst/>
            </a:prstGeom>
            <a:gradFill>
              <a:gsLst>
                <a:gs pos="0">
                  <a:srgbClr val="035CAC">
                    <a:alpha val="19000"/>
                  </a:srgbClr>
                </a:gs>
                <a:gs pos="100000">
                  <a:srgbClr val="035CAC">
                    <a:alpha val="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直角三角形 17"/>
            <p:cNvSpPr/>
            <p:nvPr/>
          </p:nvSpPr>
          <p:spPr>
            <a:xfrm>
              <a:off x="10090461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rgbClr val="035CAC">
                    <a:alpha val="31000"/>
                  </a:srgbClr>
                </a:gs>
                <a:gs pos="57000">
                  <a:srgbClr val="035CAC">
                    <a:alpha val="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826001" y="1190345"/>
            <a:ext cx="2540000" cy="3841474"/>
            <a:chOff x="4826001" y="1941443"/>
            <a:chExt cx="2540000" cy="3841474"/>
          </a:xfrm>
        </p:grpSpPr>
        <p:grpSp>
          <p:nvGrpSpPr>
            <p:cNvPr id="20" name="组合 19"/>
            <p:cNvGrpSpPr/>
            <p:nvPr/>
          </p:nvGrpSpPr>
          <p:grpSpPr>
            <a:xfrm>
              <a:off x="4826001" y="1941443"/>
              <a:ext cx="2540000" cy="3841474"/>
              <a:chOff x="2565400" y="1714500"/>
              <a:chExt cx="2540000" cy="3841474"/>
            </a:xfrm>
          </p:grpSpPr>
          <p:sp>
            <p:nvSpPr>
              <p:cNvPr id="35" name="矩形: 剪去单角 34"/>
              <p:cNvSpPr/>
              <p:nvPr/>
            </p:nvSpPr>
            <p:spPr>
              <a:xfrm>
                <a:off x="2565400" y="1714500"/>
                <a:ext cx="2540000" cy="3841474"/>
              </a:xfrm>
              <a:prstGeom prst="snip1Rect">
                <a:avLst/>
              </a:prstGeom>
              <a:solidFill>
                <a:srgbClr val="035CA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19100" dist="1905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直角三角形 35"/>
              <p:cNvSpPr/>
              <p:nvPr/>
            </p:nvSpPr>
            <p:spPr>
              <a:xfrm>
                <a:off x="4679156" y="1714500"/>
                <a:ext cx="426243" cy="426243"/>
              </a:xfrm>
              <a:prstGeom prst="rtTriangle">
                <a:avLst/>
              </a:prstGeom>
              <a:gradFill flip="none" rotWithShape="1">
                <a:gsLst>
                  <a:gs pos="17000">
                    <a:srgbClr val="035CAC">
                      <a:lumMod val="75000"/>
                    </a:srgbClr>
                  </a:gs>
                  <a:gs pos="100000">
                    <a:srgbClr val="047CEA"/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153026" y="2662030"/>
              <a:ext cx="1885950" cy="2918460"/>
              <a:chOff x="5153026" y="2686050"/>
              <a:chExt cx="1885950" cy="291846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5581650" y="2686050"/>
                <a:ext cx="145732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153026" y="2904259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153026" y="3122468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153026" y="3340677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153026" y="3558886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153026" y="3777095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153026" y="3995304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153026" y="4213513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153026" y="4431722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153026" y="4649931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>
                <a:off x="5153026" y="4868140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3" name="直接连接符 32"/>
              <p:cNvCxnSpPr/>
              <p:nvPr/>
            </p:nvCxnSpPr>
            <p:spPr>
              <a:xfrm>
                <a:off x="5153026" y="5086350"/>
                <a:ext cx="128587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4" name="直接连接符 33"/>
              <p:cNvCxnSpPr/>
              <p:nvPr/>
            </p:nvCxnSpPr>
            <p:spPr>
              <a:xfrm>
                <a:off x="6789420" y="5604510"/>
                <a:ext cx="24955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37" name="Freeform 1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 bwMode="auto">
          <a:xfrm>
            <a:off x="9017293" y="2235039"/>
            <a:ext cx="458824" cy="448525"/>
          </a:xfrm>
          <a:custGeom>
            <a:avLst/>
            <a:gdLst>
              <a:gd name="T0" fmla="*/ 281 w 312"/>
              <a:gd name="T1" fmla="*/ 174 h 305"/>
              <a:gd name="T2" fmla="*/ 312 w 312"/>
              <a:gd name="T3" fmla="*/ 174 h 305"/>
              <a:gd name="T4" fmla="*/ 312 w 312"/>
              <a:gd name="T5" fmla="*/ 305 h 305"/>
              <a:gd name="T6" fmla="*/ 230 w 312"/>
              <a:gd name="T7" fmla="*/ 271 h 305"/>
              <a:gd name="T8" fmla="*/ 0 w 312"/>
              <a:gd name="T9" fmla="*/ 271 h 305"/>
              <a:gd name="T10" fmla="*/ 0 w 312"/>
              <a:gd name="T11" fmla="*/ 0 h 305"/>
              <a:gd name="T12" fmla="*/ 312 w 312"/>
              <a:gd name="T13" fmla="*/ 0 h 305"/>
              <a:gd name="T14" fmla="*/ 312 w 312"/>
              <a:gd name="T15" fmla="*/ 137 h 305"/>
              <a:gd name="T16" fmla="*/ 84 w 312"/>
              <a:gd name="T17" fmla="*/ 137 h 305"/>
              <a:gd name="T18" fmla="*/ 84 w 312"/>
              <a:gd name="T19" fmla="*/ 105 h 305"/>
              <a:gd name="T20" fmla="*/ 281 w 312"/>
              <a:gd name="T21" fmla="*/ 105 h 305"/>
              <a:gd name="T22" fmla="*/ 281 w 312"/>
              <a:gd name="T23" fmla="*/ 32 h 305"/>
              <a:gd name="T24" fmla="*/ 30 w 312"/>
              <a:gd name="T25" fmla="*/ 32 h 305"/>
              <a:gd name="T26" fmla="*/ 30 w 312"/>
              <a:gd name="T27" fmla="*/ 240 h 305"/>
              <a:gd name="T28" fmla="*/ 236 w 312"/>
              <a:gd name="T29" fmla="*/ 240 h 305"/>
              <a:gd name="T30" fmla="*/ 281 w 312"/>
              <a:gd name="T31" fmla="*/ 259 h 305"/>
              <a:gd name="T32" fmla="*/ 281 w 312"/>
              <a:gd name="T33" fmla="*/ 1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2" h="305">
                <a:moveTo>
                  <a:pt x="281" y="174"/>
                </a:moveTo>
                <a:lnTo>
                  <a:pt x="312" y="174"/>
                </a:lnTo>
                <a:lnTo>
                  <a:pt x="312" y="305"/>
                </a:lnTo>
                <a:lnTo>
                  <a:pt x="230" y="271"/>
                </a:lnTo>
                <a:lnTo>
                  <a:pt x="0" y="271"/>
                </a:lnTo>
                <a:lnTo>
                  <a:pt x="0" y="0"/>
                </a:lnTo>
                <a:lnTo>
                  <a:pt x="312" y="0"/>
                </a:lnTo>
                <a:lnTo>
                  <a:pt x="312" y="137"/>
                </a:lnTo>
                <a:lnTo>
                  <a:pt x="84" y="137"/>
                </a:lnTo>
                <a:lnTo>
                  <a:pt x="84" y="105"/>
                </a:lnTo>
                <a:lnTo>
                  <a:pt x="281" y="105"/>
                </a:lnTo>
                <a:lnTo>
                  <a:pt x="281" y="32"/>
                </a:lnTo>
                <a:lnTo>
                  <a:pt x="30" y="32"/>
                </a:lnTo>
                <a:lnTo>
                  <a:pt x="30" y="240"/>
                </a:lnTo>
                <a:lnTo>
                  <a:pt x="236" y="240"/>
                </a:lnTo>
                <a:lnTo>
                  <a:pt x="281" y="259"/>
                </a:lnTo>
                <a:lnTo>
                  <a:pt x="281" y="174"/>
                </a:lnTo>
                <a:close/>
              </a:path>
            </a:pathLst>
          </a:custGeom>
          <a:solidFill>
            <a:srgbClr val="035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>
            <a:spLocks noEditPoints="1"/>
          </p:cNvSpPr>
          <p:nvPr/>
        </p:nvSpPr>
        <p:spPr bwMode="auto">
          <a:xfrm>
            <a:off x="2668822" y="2206831"/>
            <a:ext cx="552948" cy="539714"/>
          </a:xfrm>
          <a:custGeom>
            <a:avLst/>
            <a:gdLst>
              <a:gd name="T0" fmla="*/ 167 w 804"/>
              <a:gd name="T1" fmla="*/ 100 h 784"/>
              <a:gd name="T2" fmla="*/ 215 w 804"/>
              <a:gd name="T3" fmla="*/ 148 h 784"/>
              <a:gd name="T4" fmla="*/ 190 w 804"/>
              <a:gd name="T5" fmla="*/ 170 h 784"/>
              <a:gd name="T6" fmla="*/ 190 w 804"/>
              <a:gd name="T7" fmla="*/ 594 h 784"/>
              <a:gd name="T8" fmla="*/ 614 w 804"/>
              <a:gd name="T9" fmla="*/ 594 h 784"/>
              <a:gd name="T10" fmla="*/ 614 w 804"/>
              <a:gd name="T11" fmla="*/ 170 h 784"/>
              <a:gd name="T12" fmla="*/ 353 w 804"/>
              <a:gd name="T13" fmla="*/ 86 h 784"/>
              <a:gd name="T14" fmla="*/ 335 w 804"/>
              <a:gd name="T15" fmla="*/ 21 h 784"/>
              <a:gd name="T16" fmla="*/ 661 w 804"/>
              <a:gd name="T17" fmla="*/ 123 h 784"/>
              <a:gd name="T18" fmla="*/ 661 w 804"/>
              <a:gd name="T19" fmla="*/ 641 h 784"/>
              <a:gd name="T20" fmla="*/ 143 w 804"/>
              <a:gd name="T21" fmla="*/ 641 h 784"/>
              <a:gd name="T22" fmla="*/ 143 w 804"/>
              <a:gd name="T23" fmla="*/ 123 h 784"/>
              <a:gd name="T24" fmla="*/ 167 w 804"/>
              <a:gd name="T25" fmla="*/ 100 h 784"/>
              <a:gd name="T26" fmla="*/ 437 w 804"/>
              <a:gd name="T27" fmla="*/ 370 h 784"/>
              <a:gd name="T28" fmla="*/ 390 w 804"/>
              <a:gd name="T29" fmla="*/ 417 h 784"/>
              <a:gd name="T30" fmla="*/ 131 w 804"/>
              <a:gd name="T31" fmla="*/ 158 h 784"/>
              <a:gd name="T32" fmla="*/ 178 w 804"/>
              <a:gd name="T33" fmla="*/ 111 h 784"/>
              <a:gd name="T34" fmla="*/ 437 w 804"/>
              <a:gd name="T35" fmla="*/ 370 h 784"/>
              <a:gd name="T36" fmla="*/ 241 w 804"/>
              <a:gd name="T37" fmla="*/ 268 h 784"/>
              <a:gd name="T38" fmla="*/ 287 w 804"/>
              <a:gd name="T39" fmla="*/ 220 h 784"/>
              <a:gd name="T40" fmla="*/ 335 w 804"/>
              <a:gd name="T41" fmla="*/ 268 h 784"/>
              <a:gd name="T42" fmla="*/ 310 w 804"/>
              <a:gd name="T43" fmla="*/ 288 h 784"/>
              <a:gd name="T44" fmla="*/ 289 w 804"/>
              <a:gd name="T45" fmla="*/ 316 h 784"/>
              <a:gd name="T46" fmla="*/ 241 w 804"/>
              <a:gd name="T47" fmla="*/ 268 h 784"/>
              <a:gd name="T48" fmla="*/ 206 w 804"/>
              <a:gd name="T49" fmla="*/ 359 h 784"/>
              <a:gd name="T50" fmla="*/ 271 w 804"/>
              <a:gd name="T51" fmla="*/ 377 h 784"/>
              <a:gd name="T52" fmla="*/ 400 w 804"/>
              <a:gd name="T53" fmla="*/ 515 h 784"/>
              <a:gd name="T54" fmla="*/ 538 w 804"/>
              <a:gd name="T55" fmla="*/ 387 h 784"/>
              <a:gd name="T56" fmla="*/ 410 w 804"/>
              <a:gd name="T57" fmla="*/ 249 h 784"/>
              <a:gd name="T58" fmla="*/ 396 w 804"/>
              <a:gd name="T59" fmla="*/ 249 h 784"/>
              <a:gd name="T60" fmla="*/ 379 w 804"/>
              <a:gd name="T61" fmla="*/ 184 h 784"/>
              <a:gd name="T62" fmla="*/ 546 w 804"/>
              <a:gd name="T63" fmla="*/ 241 h 784"/>
              <a:gd name="T64" fmla="*/ 546 w 804"/>
              <a:gd name="T65" fmla="*/ 523 h 784"/>
              <a:gd name="T66" fmla="*/ 263 w 804"/>
              <a:gd name="T67" fmla="*/ 523 h 784"/>
              <a:gd name="T68" fmla="*/ 206 w 804"/>
              <a:gd name="T69" fmla="*/ 35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4" h="784">
                <a:moveTo>
                  <a:pt x="167" y="100"/>
                </a:moveTo>
                <a:cubicBezTo>
                  <a:pt x="215" y="148"/>
                  <a:pt x="215" y="148"/>
                  <a:pt x="215" y="148"/>
                </a:cubicBezTo>
                <a:cubicBezTo>
                  <a:pt x="206" y="154"/>
                  <a:pt x="198" y="162"/>
                  <a:pt x="190" y="170"/>
                </a:cubicBezTo>
                <a:cubicBezTo>
                  <a:pt x="73" y="287"/>
                  <a:pt x="73" y="477"/>
                  <a:pt x="190" y="594"/>
                </a:cubicBezTo>
                <a:cubicBezTo>
                  <a:pt x="307" y="711"/>
                  <a:pt x="497" y="711"/>
                  <a:pt x="614" y="594"/>
                </a:cubicBezTo>
                <a:cubicBezTo>
                  <a:pt x="731" y="477"/>
                  <a:pt x="731" y="287"/>
                  <a:pt x="614" y="170"/>
                </a:cubicBezTo>
                <a:cubicBezTo>
                  <a:pt x="543" y="99"/>
                  <a:pt x="445" y="71"/>
                  <a:pt x="353" y="86"/>
                </a:cubicBezTo>
                <a:cubicBezTo>
                  <a:pt x="335" y="21"/>
                  <a:pt x="335" y="21"/>
                  <a:pt x="335" y="21"/>
                </a:cubicBezTo>
                <a:cubicBezTo>
                  <a:pt x="450" y="0"/>
                  <a:pt x="573" y="34"/>
                  <a:pt x="661" y="123"/>
                </a:cubicBezTo>
                <a:cubicBezTo>
                  <a:pt x="804" y="266"/>
                  <a:pt x="804" y="498"/>
                  <a:pt x="661" y="641"/>
                </a:cubicBezTo>
                <a:cubicBezTo>
                  <a:pt x="518" y="784"/>
                  <a:pt x="286" y="784"/>
                  <a:pt x="143" y="641"/>
                </a:cubicBezTo>
                <a:cubicBezTo>
                  <a:pt x="0" y="498"/>
                  <a:pt x="0" y="266"/>
                  <a:pt x="143" y="123"/>
                </a:cubicBezTo>
                <a:cubicBezTo>
                  <a:pt x="151" y="115"/>
                  <a:pt x="159" y="107"/>
                  <a:pt x="167" y="100"/>
                </a:cubicBezTo>
                <a:close/>
                <a:moveTo>
                  <a:pt x="437" y="370"/>
                </a:moveTo>
                <a:cubicBezTo>
                  <a:pt x="390" y="417"/>
                  <a:pt x="390" y="417"/>
                  <a:pt x="390" y="417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78" y="111"/>
                  <a:pt x="178" y="111"/>
                  <a:pt x="178" y="111"/>
                </a:cubicBezTo>
                <a:lnTo>
                  <a:pt x="437" y="370"/>
                </a:lnTo>
                <a:close/>
                <a:moveTo>
                  <a:pt x="241" y="268"/>
                </a:moveTo>
                <a:cubicBezTo>
                  <a:pt x="253" y="249"/>
                  <a:pt x="269" y="233"/>
                  <a:pt x="287" y="220"/>
                </a:cubicBezTo>
                <a:cubicBezTo>
                  <a:pt x="335" y="268"/>
                  <a:pt x="335" y="268"/>
                  <a:pt x="335" y="268"/>
                </a:cubicBezTo>
                <a:cubicBezTo>
                  <a:pt x="326" y="274"/>
                  <a:pt x="318" y="280"/>
                  <a:pt x="310" y="288"/>
                </a:cubicBezTo>
                <a:cubicBezTo>
                  <a:pt x="302" y="296"/>
                  <a:pt x="295" y="306"/>
                  <a:pt x="289" y="316"/>
                </a:cubicBezTo>
                <a:lnTo>
                  <a:pt x="241" y="268"/>
                </a:lnTo>
                <a:close/>
                <a:moveTo>
                  <a:pt x="206" y="359"/>
                </a:moveTo>
                <a:cubicBezTo>
                  <a:pt x="271" y="377"/>
                  <a:pt x="271" y="377"/>
                  <a:pt x="271" y="377"/>
                </a:cubicBezTo>
                <a:cubicBezTo>
                  <a:pt x="269" y="450"/>
                  <a:pt x="326" y="512"/>
                  <a:pt x="400" y="515"/>
                </a:cubicBezTo>
                <a:cubicBezTo>
                  <a:pt x="473" y="518"/>
                  <a:pt x="535" y="461"/>
                  <a:pt x="538" y="387"/>
                </a:cubicBezTo>
                <a:cubicBezTo>
                  <a:pt x="541" y="314"/>
                  <a:pt x="483" y="252"/>
                  <a:pt x="410" y="249"/>
                </a:cubicBezTo>
                <a:cubicBezTo>
                  <a:pt x="405" y="249"/>
                  <a:pt x="401" y="249"/>
                  <a:pt x="396" y="249"/>
                </a:cubicBezTo>
                <a:cubicBezTo>
                  <a:pt x="379" y="184"/>
                  <a:pt x="379" y="184"/>
                  <a:pt x="379" y="184"/>
                </a:cubicBezTo>
                <a:cubicBezTo>
                  <a:pt x="440" y="176"/>
                  <a:pt x="502" y="197"/>
                  <a:pt x="546" y="241"/>
                </a:cubicBezTo>
                <a:cubicBezTo>
                  <a:pt x="624" y="319"/>
                  <a:pt x="624" y="445"/>
                  <a:pt x="546" y="523"/>
                </a:cubicBezTo>
                <a:cubicBezTo>
                  <a:pt x="468" y="602"/>
                  <a:pt x="341" y="602"/>
                  <a:pt x="263" y="523"/>
                </a:cubicBezTo>
                <a:cubicBezTo>
                  <a:pt x="220" y="480"/>
                  <a:pt x="199" y="420"/>
                  <a:pt x="206" y="359"/>
                </a:cubicBezTo>
                <a:close/>
              </a:path>
            </a:pathLst>
          </a:custGeom>
          <a:solidFill>
            <a:srgbClr val="035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Freeform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>
            <a:spLocks noEditPoints="1"/>
          </p:cNvSpPr>
          <p:nvPr/>
        </p:nvSpPr>
        <p:spPr bwMode="auto">
          <a:xfrm>
            <a:off x="5859408" y="1891859"/>
            <a:ext cx="473187" cy="474564"/>
          </a:xfrm>
          <a:custGeom>
            <a:avLst/>
            <a:gdLst>
              <a:gd name="T0" fmla="*/ 561 w 733"/>
              <a:gd name="T1" fmla="*/ 56 h 734"/>
              <a:gd name="T2" fmla="*/ 512 w 733"/>
              <a:gd name="T3" fmla="*/ 105 h 734"/>
              <a:gd name="T4" fmla="*/ 367 w 733"/>
              <a:gd name="T5" fmla="*/ 67 h 734"/>
              <a:gd name="T6" fmla="*/ 67 w 733"/>
              <a:gd name="T7" fmla="*/ 367 h 734"/>
              <a:gd name="T8" fmla="*/ 367 w 733"/>
              <a:gd name="T9" fmla="*/ 667 h 734"/>
              <a:gd name="T10" fmla="*/ 667 w 733"/>
              <a:gd name="T11" fmla="*/ 367 h 734"/>
              <a:gd name="T12" fmla="*/ 600 w 733"/>
              <a:gd name="T13" fmla="*/ 178 h 734"/>
              <a:gd name="T14" fmla="*/ 647 w 733"/>
              <a:gd name="T15" fmla="*/ 131 h 734"/>
              <a:gd name="T16" fmla="*/ 733 w 733"/>
              <a:gd name="T17" fmla="*/ 367 h 734"/>
              <a:gd name="T18" fmla="*/ 367 w 733"/>
              <a:gd name="T19" fmla="*/ 734 h 734"/>
              <a:gd name="T20" fmla="*/ 0 w 733"/>
              <a:gd name="T21" fmla="*/ 367 h 734"/>
              <a:gd name="T22" fmla="*/ 367 w 733"/>
              <a:gd name="T23" fmla="*/ 0 h 734"/>
              <a:gd name="T24" fmla="*/ 561 w 733"/>
              <a:gd name="T25" fmla="*/ 56 h 734"/>
              <a:gd name="T26" fmla="*/ 343 w 733"/>
              <a:gd name="T27" fmla="*/ 439 h 734"/>
              <a:gd name="T28" fmla="*/ 234 w 733"/>
              <a:gd name="T29" fmla="*/ 330 h 734"/>
              <a:gd name="T30" fmla="*/ 281 w 733"/>
              <a:gd name="T31" fmla="*/ 283 h 734"/>
              <a:gd name="T32" fmla="*/ 390 w 733"/>
              <a:gd name="T33" fmla="*/ 392 h 734"/>
              <a:gd name="T34" fmla="*/ 619 w 733"/>
              <a:gd name="T35" fmla="*/ 163 h 734"/>
              <a:gd name="T36" fmla="*/ 666 w 733"/>
              <a:gd name="T37" fmla="*/ 210 h 734"/>
              <a:gd name="T38" fmla="*/ 389 w 733"/>
              <a:gd name="T39" fmla="*/ 487 h 734"/>
              <a:gd name="T40" fmla="*/ 342 w 733"/>
              <a:gd name="T41" fmla="*/ 440 h 734"/>
              <a:gd name="T42" fmla="*/ 343 w 733"/>
              <a:gd name="T43" fmla="*/ 439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3" h="734">
                <a:moveTo>
                  <a:pt x="561" y="56"/>
                </a:moveTo>
                <a:cubicBezTo>
                  <a:pt x="512" y="105"/>
                  <a:pt x="512" y="105"/>
                  <a:pt x="512" y="105"/>
                </a:cubicBezTo>
                <a:cubicBezTo>
                  <a:pt x="468" y="80"/>
                  <a:pt x="418" y="67"/>
                  <a:pt x="367" y="67"/>
                </a:cubicBezTo>
                <a:cubicBezTo>
                  <a:pt x="201" y="67"/>
                  <a:pt x="67" y="201"/>
                  <a:pt x="67" y="367"/>
                </a:cubicBezTo>
                <a:cubicBezTo>
                  <a:pt x="67" y="533"/>
                  <a:pt x="201" y="667"/>
                  <a:pt x="367" y="667"/>
                </a:cubicBezTo>
                <a:cubicBezTo>
                  <a:pt x="532" y="667"/>
                  <a:pt x="667" y="533"/>
                  <a:pt x="667" y="367"/>
                </a:cubicBezTo>
                <a:cubicBezTo>
                  <a:pt x="667" y="295"/>
                  <a:pt x="642" y="229"/>
                  <a:pt x="600" y="178"/>
                </a:cubicBezTo>
                <a:cubicBezTo>
                  <a:pt x="647" y="131"/>
                  <a:pt x="647" y="131"/>
                  <a:pt x="647" y="131"/>
                </a:cubicBezTo>
                <a:cubicBezTo>
                  <a:pt x="703" y="197"/>
                  <a:pt x="733" y="280"/>
                  <a:pt x="733" y="367"/>
                </a:cubicBezTo>
                <a:cubicBezTo>
                  <a:pt x="733" y="569"/>
                  <a:pt x="569" y="734"/>
                  <a:pt x="367" y="734"/>
                </a:cubicBezTo>
                <a:cubicBezTo>
                  <a:pt x="164" y="734"/>
                  <a:pt x="0" y="569"/>
                  <a:pt x="0" y="367"/>
                </a:cubicBezTo>
                <a:cubicBezTo>
                  <a:pt x="0" y="164"/>
                  <a:pt x="164" y="0"/>
                  <a:pt x="367" y="0"/>
                </a:cubicBezTo>
                <a:cubicBezTo>
                  <a:pt x="438" y="0"/>
                  <a:pt x="505" y="21"/>
                  <a:pt x="561" y="56"/>
                </a:cubicBezTo>
                <a:close/>
                <a:moveTo>
                  <a:pt x="343" y="439"/>
                </a:moveTo>
                <a:cubicBezTo>
                  <a:pt x="234" y="330"/>
                  <a:pt x="234" y="330"/>
                  <a:pt x="234" y="330"/>
                </a:cubicBezTo>
                <a:cubicBezTo>
                  <a:pt x="281" y="283"/>
                  <a:pt x="281" y="283"/>
                  <a:pt x="281" y="283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619" y="163"/>
                  <a:pt x="619" y="163"/>
                  <a:pt x="619" y="163"/>
                </a:cubicBezTo>
                <a:cubicBezTo>
                  <a:pt x="666" y="210"/>
                  <a:pt x="666" y="210"/>
                  <a:pt x="666" y="210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42" y="440"/>
                  <a:pt x="342" y="440"/>
                  <a:pt x="342" y="440"/>
                </a:cubicBezTo>
                <a:cubicBezTo>
                  <a:pt x="343" y="439"/>
                  <a:pt x="343" y="439"/>
                  <a:pt x="343" y="4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960063" y="3111873"/>
            <a:ext cx="1970467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838945" y="3648671"/>
            <a:ext cx="2212702" cy="11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2" name="直接连接符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2845708" y="3598778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8241517" y="3171333"/>
            <a:ext cx="2010376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8140354" y="3708131"/>
            <a:ext cx="2212702" cy="11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5" name="直接连接符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9147117" y="3658238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6" name="矩形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110768" y="2735884"/>
            <a:ext cx="1970467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4989650" y="3272682"/>
            <a:ext cx="2212702" cy="11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5996413" y="3222789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49" name="矩形 4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2256445" y="5697265"/>
            <a:ext cx="7479936" cy="891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0" name="直接连接符 4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5981698" y="6373343"/>
            <a:ext cx="228604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51" name="组合 5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1188094" y="5064015"/>
            <a:ext cx="9993103" cy="1978789"/>
            <a:chOff x="866565" y="4548387"/>
            <a:chExt cx="9993103" cy="1978789"/>
          </a:xfrm>
        </p:grpSpPr>
        <p:sp>
          <p:nvSpPr>
            <p:cNvPr id="52" name="文本框 51"/>
            <p:cNvSpPr txBox="1"/>
            <p:nvPr/>
          </p:nvSpPr>
          <p:spPr>
            <a:xfrm>
              <a:off x="866565" y="4548387"/>
              <a:ext cx="237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dirty="0">
                  <a:solidFill>
                    <a:srgbClr val="035CAC"/>
                  </a:solidFill>
                  <a:cs typeface="+mn-ea"/>
                  <a:sym typeface="+mn-lt"/>
                </a:rPr>
                <a:t>“</a:t>
              </a:r>
              <a:endParaRPr lang="zh-CN" altLang="en-US" sz="6000" dirty="0">
                <a:solidFill>
                  <a:srgbClr val="035CAC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0622422" y="5511513"/>
              <a:ext cx="23724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035CAC"/>
                  </a:solidFill>
                  <a:cs typeface="+mn-ea"/>
                  <a:sym typeface="+mn-lt"/>
                </a:rPr>
                <a:t>”</a:t>
              </a:r>
              <a:endParaRPr lang="zh-CN" altLang="en-US" sz="6000" dirty="0">
                <a:solidFill>
                  <a:srgbClr val="035CA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4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5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3.7037E-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4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5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3.7037E-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4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3889 L -4.58333E-6 -0.14815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35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0.03843 L -4.58333E-6 3.7037E-7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21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4.81481E-6 L 1.04167E-6 4.81481E-6 " pathEditMode="relative" rAng="0" ptsTypes="AA">
                                      <p:cBhvr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-3.7037E-7 L -3.54167E-6 -3.7037E-7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4.81481E-6 L 1.04167E-6 4.81481E-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3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-0.00648 L -1.45833E-6 1.11111E-6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06" dur="75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  <p:from x="163628" y="15925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3" presetClass="path" presetSubtype="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3.125E-6 -0.00648 L 3.125E-6 2.96296E-6 " pathEditMode="relative" rAng="0" ptsTypes="AA">
                                      <p:cBhvr>
                                        <p:cTn id="11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" presetClass="emph" presetSubtype="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6" dur="75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  <p:from x="163628" y="15925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37" grpId="0" animBg="1"/>
      <p:bldP spid="38" grpId="0" animBg="1"/>
      <p:bldP spid="39" grpId="0" animBg="1"/>
      <p:bldP spid="40" grpId="0"/>
      <p:bldP spid="40" grpId="1"/>
      <p:bldP spid="41" grpId="0"/>
      <p:bldP spid="43" grpId="0"/>
      <p:bldP spid="43" grpId="1"/>
      <p:bldP spid="44" grpId="0"/>
      <p:bldP spid="46" grpId="0"/>
      <p:bldP spid="46" grpId="1"/>
      <p:bldP spid="47" grpId="0"/>
      <p:bldP spid="49" grpId="0"/>
      <p:bldP spid="49" grpId="1"/>
      <p:bldP spid="49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 rot="2588405">
            <a:off x="3320908" y="4144537"/>
            <a:ext cx="2617014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latin typeface="Arca Majora 2 Heavy" panose="00000A00000000000000" pitchFamily="2" charset="0"/>
              </a:defRPr>
            </a:lvl1pPr>
          </a:lstStyle>
          <a:p>
            <a:r>
              <a:rPr lang="en-US" altLang="zh-CN" sz="2000" i="1" dirty="0"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83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ea"/>
                <a:sym typeface="+mn-lt"/>
              </a:rPr>
              <a:t>THREE</a:t>
            </a:r>
            <a:endParaRPr lang="en-US" altLang="zh-CN" sz="2000" i="1" dirty="0"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+mn-lt"/>
              <a:cs typeface="+mn-ea"/>
              <a:sym typeface="+mn-lt"/>
            </a:endParaRPr>
          </a:p>
        </p:txBody>
      </p:sp>
      <p:cxnSp>
        <p:nvCxnSpPr>
          <p:cNvPr id="32" name="直接连接符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668663" y="2384339"/>
            <a:ext cx="176796" cy="0"/>
          </a:xfrm>
          <a:prstGeom prst="line">
            <a:avLst/>
          </a:prstGeom>
          <a:ln w="254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>
            <a:off x="563878" y="2424614"/>
            <a:ext cx="1443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The part three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195961" y="2832918"/>
            <a:ext cx="554184" cy="1105074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272070" y="2921589"/>
            <a:ext cx="401966" cy="92773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1342271" y="2997054"/>
            <a:ext cx="261565" cy="7768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1406973" y="3069398"/>
            <a:ext cx="132160" cy="63211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91908" y="2318993"/>
            <a:ext cx="5998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3</a:t>
            </a:r>
            <a:endParaRPr lang="zh-CN" altLang="en-US" sz="12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5018405" y="2832735"/>
            <a:ext cx="61620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317ABB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problem analysis</a:t>
            </a:r>
            <a:endParaRPr lang="zh-CN" altLang="en-US" sz="5400" b="1" dirty="0">
              <a:solidFill>
                <a:srgbClr val="317ABB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92123" y="3836753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Rounded Rectangle 7"/>
          <p:cNvSpPr/>
          <p:nvPr/>
        </p:nvSpPr>
        <p:spPr>
          <a:xfrm>
            <a:off x="10347787" y="1367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11111E-6 L 0.11081 -1.11111E-6 " pathEditMode="relative" rAng="0" ptsTypes="AA">
                                      <p:cBhvr additive="base">
                                        <p:cTn id="13" dur="750" spd="-100000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11111E-6 L 1.25E-6 -1.11111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4.81481E-6 L 6.25E-7 4.8148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41" grpId="0"/>
      <p:bldP spid="42" grpId="0"/>
      <p:bldP spid="42" grpId="1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4420235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problem analysis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3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8" name="Rectangle: Rounded Corners 4"/>
          <p:cNvSpPr/>
          <p:nvPr/>
        </p:nvSpPr>
        <p:spPr>
          <a:xfrm>
            <a:off x="837790" y="1698707"/>
            <a:ext cx="5076825" cy="2928954"/>
          </a:xfrm>
          <a:prstGeom prst="roundRect">
            <a:avLst>
              <a:gd name="adj" fmla="val 712"/>
            </a:avLst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Group 16"/>
          <p:cNvGrpSpPr/>
          <p:nvPr/>
        </p:nvGrpSpPr>
        <p:grpSpPr>
          <a:xfrm>
            <a:off x="1245121" y="2030687"/>
            <a:ext cx="1871399" cy="285917"/>
            <a:chOff x="6653668" y="3906641"/>
            <a:chExt cx="1871399" cy="285917"/>
          </a:xfrm>
        </p:grpSpPr>
        <p:sp>
          <p:nvSpPr>
            <p:cNvPr id="10" name="Rectangle 19"/>
            <p:cNvSpPr/>
            <p:nvPr/>
          </p:nvSpPr>
          <p:spPr>
            <a:xfrm>
              <a:off x="7148716" y="3906641"/>
              <a:ext cx="1376351" cy="2859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36000" bIns="0" rtlCol="0" anchor="ctr">
              <a:normAutofit/>
            </a:bodyPr>
            <a:lstStyle/>
            <a:p>
              <a:pPr>
                <a:defRPr/>
              </a:pPr>
              <a:r>
                <a:rPr lang="zh-CN" altLang="en-US" sz="1400" kern="0" dirty="0">
                  <a:solidFill>
                    <a:prstClr val="white"/>
                  </a:solidFill>
                  <a:cs typeface="+mn-ea"/>
                  <a:sym typeface="+mn-lt"/>
                </a:rPr>
                <a:t>Add Title </a:t>
              </a:r>
              <a:r>
                <a:rPr lang="en-US" altLang="zh-CN" sz="1400" kern="0" dirty="0">
                  <a:solidFill>
                    <a:prstClr val="white"/>
                  </a:solidFill>
                  <a:cs typeface="+mn-ea"/>
                  <a:sym typeface="+mn-lt"/>
                </a:rPr>
                <a:t>01</a:t>
              </a:r>
              <a:endParaRPr lang="en-IN" sz="14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" name="Group 23"/>
            <p:cNvGrpSpPr/>
            <p:nvPr/>
          </p:nvGrpSpPr>
          <p:grpSpPr>
            <a:xfrm>
              <a:off x="6653668" y="3970820"/>
              <a:ext cx="193831" cy="176768"/>
              <a:chOff x="7693025" y="1104900"/>
              <a:chExt cx="703263" cy="641350"/>
            </a:xfrm>
            <a:solidFill>
              <a:sysClr val="window" lastClr="FFFFFF"/>
            </a:solidFill>
          </p:grpSpPr>
          <p:sp>
            <p:nvSpPr>
              <p:cNvPr id="12" name="Freeform 48"/>
              <p:cNvSpPr>
                <a:spLocks noEditPoints="1"/>
              </p:cNvSpPr>
              <p:nvPr/>
            </p:nvSpPr>
            <p:spPr bwMode="auto">
              <a:xfrm>
                <a:off x="7948613" y="1158875"/>
                <a:ext cx="190500" cy="206375"/>
              </a:xfrm>
              <a:custGeom>
                <a:avLst/>
                <a:gdLst>
                  <a:gd name="T0" fmla="*/ 458 w 959"/>
                  <a:gd name="T1" fmla="*/ 628 h 1040"/>
                  <a:gd name="T2" fmla="*/ 345 w 959"/>
                  <a:gd name="T3" fmla="*/ 904 h 1040"/>
                  <a:gd name="T4" fmla="*/ 614 w 959"/>
                  <a:gd name="T5" fmla="*/ 905 h 1040"/>
                  <a:gd name="T6" fmla="*/ 503 w 959"/>
                  <a:gd name="T7" fmla="*/ 628 h 1040"/>
                  <a:gd name="T8" fmla="*/ 514 w 959"/>
                  <a:gd name="T9" fmla="*/ 585 h 1040"/>
                  <a:gd name="T10" fmla="*/ 446 w 959"/>
                  <a:gd name="T11" fmla="*/ 585 h 1040"/>
                  <a:gd name="T12" fmla="*/ 480 w 959"/>
                  <a:gd name="T13" fmla="*/ 0 h 1040"/>
                  <a:gd name="T14" fmla="*/ 557 w 959"/>
                  <a:gd name="T15" fmla="*/ 12 h 1040"/>
                  <a:gd name="T16" fmla="*/ 625 w 959"/>
                  <a:gd name="T17" fmla="*/ 44 h 1040"/>
                  <a:gd name="T18" fmla="*/ 680 w 959"/>
                  <a:gd name="T19" fmla="*/ 93 h 1040"/>
                  <a:gd name="T20" fmla="*/ 721 w 959"/>
                  <a:gd name="T21" fmla="*/ 155 h 1040"/>
                  <a:gd name="T22" fmla="*/ 742 w 959"/>
                  <a:gd name="T23" fmla="*/ 229 h 1040"/>
                  <a:gd name="T24" fmla="*/ 742 w 959"/>
                  <a:gd name="T25" fmla="*/ 309 h 1040"/>
                  <a:gd name="T26" fmla="*/ 722 w 959"/>
                  <a:gd name="T27" fmla="*/ 389 h 1040"/>
                  <a:gd name="T28" fmla="*/ 683 w 959"/>
                  <a:gd name="T29" fmla="*/ 463 h 1040"/>
                  <a:gd name="T30" fmla="*/ 630 w 959"/>
                  <a:gd name="T31" fmla="*/ 525 h 1040"/>
                  <a:gd name="T32" fmla="*/ 650 w 959"/>
                  <a:gd name="T33" fmla="*/ 566 h 1040"/>
                  <a:gd name="T34" fmla="*/ 742 w 959"/>
                  <a:gd name="T35" fmla="*/ 611 h 1040"/>
                  <a:gd name="T36" fmla="*/ 823 w 959"/>
                  <a:gd name="T37" fmla="*/ 670 h 1040"/>
                  <a:gd name="T38" fmla="*/ 887 w 959"/>
                  <a:gd name="T39" fmla="*/ 740 h 1040"/>
                  <a:gd name="T40" fmla="*/ 932 w 959"/>
                  <a:gd name="T41" fmla="*/ 813 h 1040"/>
                  <a:gd name="T42" fmla="*/ 957 w 959"/>
                  <a:gd name="T43" fmla="*/ 886 h 1040"/>
                  <a:gd name="T44" fmla="*/ 956 w 959"/>
                  <a:gd name="T45" fmla="*/ 937 h 1040"/>
                  <a:gd name="T46" fmla="*/ 929 w 959"/>
                  <a:gd name="T47" fmla="*/ 966 h 1040"/>
                  <a:gd name="T48" fmla="*/ 878 w 959"/>
                  <a:gd name="T49" fmla="*/ 991 h 1040"/>
                  <a:gd name="T50" fmla="*/ 809 w 959"/>
                  <a:gd name="T51" fmla="*/ 1011 h 1040"/>
                  <a:gd name="T52" fmla="*/ 726 w 959"/>
                  <a:gd name="T53" fmla="*/ 1025 h 1040"/>
                  <a:gd name="T54" fmla="*/ 631 w 959"/>
                  <a:gd name="T55" fmla="*/ 1035 h 1040"/>
                  <a:gd name="T56" fmla="*/ 531 w 959"/>
                  <a:gd name="T57" fmla="*/ 1040 h 1040"/>
                  <a:gd name="T58" fmla="*/ 429 w 959"/>
                  <a:gd name="T59" fmla="*/ 1040 h 1040"/>
                  <a:gd name="T60" fmla="*/ 328 w 959"/>
                  <a:gd name="T61" fmla="*/ 1035 h 1040"/>
                  <a:gd name="T62" fmla="*/ 233 w 959"/>
                  <a:gd name="T63" fmla="*/ 1025 h 1040"/>
                  <a:gd name="T64" fmla="*/ 150 w 959"/>
                  <a:gd name="T65" fmla="*/ 1011 h 1040"/>
                  <a:gd name="T66" fmla="*/ 81 w 959"/>
                  <a:gd name="T67" fmla="*/ 991 h 1040"/>
                  <a:gd name="T68" fmla="*/ 30 w 959"/>
                  <a:gd name="T69" fmla="*/ 966 h 1040"/>
                  <a:gd name="T70" fmla="*/ 3 w 959"/>
                  <a:gd name="T71" fmla="*/ 937 h 1040"/>
                  <a:gd name="T72" fmla="*/ 3 w 959"/>
                  <a:gd name="T73" fmla="*/ 886 h 1040"/>
                  <a:gd name="T74" fmla="*/ 27 w 959"/>
                  <a:gd name="T75" fmla="*/ 813 h 1040"/>
                  <a:gd name="T76" fmla="*/ 73 w 959"/>
                  <a:gd name="T77" fmla="*/ 740 h 1040"/>
                  <a:gd name="T78" fmla="*/ 137 w 959"/>
                  <a:gd name="T79" fmla="*/ 670 h 1040"/>
                  <a:gd name="T80" fmla="*/ 217 w 959"/>
                  <a:gd name="T81" fmla="*/ 611 h 1040"/>
                  <a:gd name="T82" fmla="*/ 311 w 959"/>
                  <a:gd name="T83" fmla="*/ 566 h 1040"/>
                  <a:gd name="T84" fmla="*/ 330 w 959"/>
                  <a:gd name="T85" fmla="*/ 525 h 1040"/>
                  <a:gd name="T86" fmla="*/ 277 w 959"/>
                  <a:gd name="T87" fmla="*/ 463 h 1040"/>
                  <a:gd name="T88" fmla="*/ 239 w 959"/>
                  <a:gd name="T89" fmla="*/ 389 h 1040"/>
                  <a:gd name="T90" fmla="*/ 218 w 959"/>
                  <a:gd name="T91" fmla="*/ 309 h 1040"/>
                  <a:gd name="T92" fmla="*/ 218 w 959"/>
                  <a:gd name="T93" fmla="*/ 229 h 1040"/>
                  <a:gd name="T94" fmla="*/ 240 w 959"/>
                  <a:gd name="T95" fmla="*/ 155 h 1040"/>
                  <a:gd name="T96" fmla="*/ 280 w 959"/>
                  <a:gd name="T97" fmla="*/ 93 h 1040"/>
                  <a:gd name="T98" fmla="*/ 336 w 959"/>
                  <a:gd name="T99" fmla="*/ 44 h 1040"/>
                  <a:gd name="T100" fmla="*/ 404 w 959"/>
                  <a:gd name="T101" fmla="*/ 12 h 1040"/>
                  <a:gd name="T102" fmla="*/ 480 w 959"/>
                  <a:gd name="T103" fmla="*/ 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59" h="1040">
                    <a:moveTo>
                      <a:pt x="413" y="576"/>
                    </a:moveTo>
                    <a:lnTo>
                      <a:pt x="458" y="628"/>
                    </a:lnTo>
                    <a:lnTo>
                      <a:pt x="459" y="628"/>
                    </a:lnTo>
                    <a:lnTo>
                      <a:pt x="345" y="904"/>
                    </a:lnTo>
                    <a:lnTo>
                      <a:pt x="480" y="1040"/>
                    </a:lnTo>
                    <a:lnTo>
                      <a:pt x="614" y="905"/>
                    </a:lnTo>
                    <a:lnTo>
                      <a:pt x="502" y="628"/>
                    </a:lnTo>
                    <a:lnTo>
                      <a:pt x="503" y="628"/>
                    </a:lnTo>
                    <a:lnTo>
                      <a:pt x="546" y="576"/>
                    </a:lnTo>
                    <a:lnTo>
                      <a:pt x="514" y="585"/>
                    </a:lnTo>
                    <a:lnTo>
                      <a:pt x="480" y="588"/>
                    </a:lnTo>
                    <a:lnTo>
                      <a:pt x="446" y="585"/>
                    </a:lnTo>
                    <a:lnTo>
                      <a:pt x="413" y="576"/>
                    </a:lnTo>
                    <a:close/>
                    <a:moveTo>
                      <a:pt x="480" y="0"/>
                    </a:moveTo>
                    <a:lnTo>
                      <a:pt x="519" y="4"/>
                    </a:lnTo>
                    <a:lnTo>
                      <a:pt x="557" y="12"/>
                    </a:lnTo>
                    <a:lnTo>
                      <a:pt x="591" y="25"/>
                    </a:lnTo>
                    <a:lnTo>
                      <a:pt x="625" y="44"/>
                    </a:lnTo>
                    <a:lnTo>
                      <a:pt x="654" y="67"/>
                    </a:lnTo>
                    <a:lnTo>
                      <a:pt x="680" y="93"/>
                    </a:lnTo>
                    <a:lnTo>
                      <a:pt x="703" y="123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9"/>
                    </a:lnTo>
                    <a:lnTo>
                      <a:pt x="746" y="269"/>
                    </a:lnTo>
                    <a:lnTo>
                      <a:pt x="742" y="309"/>
                    </a:lnTo>
                    <a:lnTo>
                      <a:pt x="735" y="348"/>
                    </a:lnTo>
                    <a:lnTo>
                      <a:pt x="722" y="389"/>
                    </a:lnTo>
                    <a:lnTo>
                      <a:pt x="705" y="427"/>
                    </a:lnTo>
                    <a:lnTo>
                      <a:pt x="683" y="463"/>
                    </a:lnTo>
                    <a:lnTo>
                      <a:pt x="658" y="496"/>
                    </a:lnTo>
                    <a:lnTo>
                      <a:pt x="630" y="525"/>
                    </a:lnTo>
                    <a:lnTo>
                      <a:pt x="599" y="550"/>
                    </a:lnTo>
                    <a:lnTo>
                      <a:pt x="650" y="566"/>
                    </a:lnTo>
                    <a:lnTo>
                      <a:pt x="697" y="586"/>
                    </a:lnTo>
                    <a:lnTo>
                      <a:pt x="742" y="611"/>
                    </a:lnTo>
                    <a:lnTo>
                      <a:pt x="785" y="640"/>
                    </a:lnTo>
                    <a:lnTo>
                      <a:pt x="823" y="670"/>
                    </a:lnTo>
                    <a:lnTo>
                      <a:pt x="857" y="704"/>
                    </a:lnTo>
                    <a:lnTo>
                      <a:pt x="887" y="740"/>
                    </a:lnTo>
                    <a:lnTo>
                      <a:pt x="912" y="776"/>
                    </a:lnTo>
                    <a:lnTo>
                      <a:pt x="932" y="813"/>
                    </a:lnTo>
                    <a:lnTo>
                      <a:pt x="947" y="850"/>
                    </a:lnTo>
                    <a:lnTo>
                      <a:pt x="957" y="886"/>
                    </a:lnTo>
                    <a:lnTo>
                      <a:pt x="959" y="920"/>
                    </a:lnTo>
                    <a:lnTo>
                      <a:pt x="956" y="937"/>
                    </a:lnTo>
                    <a:lnTo>
                      <a:pt x="946" y="952"/>
                    </a:lnTo>
                    <a:lnTo>
                      <a:pt x="929" y="966"/>
                    </a:lnTo>
                    <a:lnTo>
                      <a:pt x="906" y="979"/>
                    </a:lnTo>
                    <a:lnTo>
                      <a:pt x="878" y="991"/>
                    </a:lnTo>
                    <a:lnTo>
                      <a:pt x="846" y="1001"/>
                    </a:lnTo>
                    <a:lnTo>
                      <a:pt x="809" y="1011"/>
                    </a:lnTo>
                    <a:lnTo>
                      <a:pt x="769" y="1018"/>
                    </a:lnTo>
                    <a:lnTo>
                      <a:pt x="726" y="1025"/>
                    </a:lnTo>
                    <a:lnTo>
                      <a:pt x="680" y="1030"/>
                    </a:lnTo>
                    <a:lnTo>
                      <a:pt x="631" y="1035"/>
                    </a:lnTo>
                    <a:lnTo>
                      <a:pt x="582" y="1038"/>
                    </a:lnTo>
                    <a:lnTo>
                      <a:pt x="531" y="1040"/>
                    </a:lnTo>
                    <a:lnTo>
                      <a:pt x="480" y="1040"/>
                    </a:lnTo>
                    <a:lnTo>
                      <a:pt x="429" y="1040"/>
                    </a:lnTo>
                    <a:lnTo>
                      <a:pt x="378" y="1038"/>
                    </a:lnTo>
                    <a:lnTo>
                      <a:pt x="328" y="1035"/>
                    </a:lnTo>
                    <a:lnTo>
                      <a:pt x="280" y="1030"/>
                    </a:lnTo>
                    <a:lnTo>
                      <a:pt x="233" y="1025"/>
                    </a:lnTo>
                    <a:lnTo>
                      <a:pt x="190" y="1018"/>
                    </a:lnTo>
                    <a:lnTo>
                      <a:pt x="150" y="1011"/>
                    </a:lnTo>
                    <a:lnTo>
                      <a:pt x="114" y="1001"/>
                    </a:lnTo>
                    <a:lnTo>
                      <a:pt x="81" y="991"/>
                    </a:lnTo>
                    <a:lnTo>
                      <a:pt x="53" y="979"/>
                    </a:lnTo>
                    <a:lnTo>
                      <a:pt x="30" y="966"/>
                    </a:lnTo>
                    <a:lnTo>
                      <a:pt x="14" y="952"/>
                    </a:lnTo>
                    <a:lnTo>
                      <a:pt x="3" y="937"/>
                    </a:lnTo>
                    <a:lnTo>
                      <a:pt x="0" y="920"/>
                    </a:lnTo>
                    <a:lnTo>
                      <a:pt x="3" y="886"/>
                    </a:lnTo>
                    <a:lnTo>
                      <a:pt x="12" y="850"/>
                    </a:lnTo>
                    <a:lnTo>
                      <a:pt x="27" y="813"/>
                    </a:lnTo>
                    <a:lnTo>
                      <a:pt x="48" y="776"/>
                    </a:lnTo>
                    <a:lnTo>
                      <a:pt x="73" y="740"/>
                    </a:lnTo>
                    <a:lnTo>
                      <a:pt x="103" y="704"/>
                    </a:lnTo>
                    <a:lnTo>
                      <a:pt x="137" y="670"/>
                    </a:lnTo>
                    <a:lnTo>
                      <a:pt x="175" y="640"/>
                    </a:lnTo>
                    <a:lnTo>
                      <a:pt x="217" y="611"/>
                    </a:lnTo>
                    <a:lnTo>
                      <a:pt x="262" y="586"/>
                    </a:lnTo>
                    <a:lnTo>
                      <a:pt x="311" y="566"/>
                    </a:lnTo>
                    <a:lnTo>
                      <a:pt x="362" y="550"/>
                    </a:lnTo>
                    <a:lnTo>
                      <a:pt x="330" y="525"/>
                    </a:lnTo>
                    <a:lnTo>
                      <a:pt x="302" y="496"/>
                    </a:lnTo>
                    <a:lnTo>
                      <a:pt x="277" y="463"/>
                    </a:lnTo>
                    <a:lnTo>
                      <a:pt x="256" y="427"/>
                    </a:lnTo>
                    <a:lnTo>
                      <a:pt x="239" y="389"/>
                    </a:lnTo>
                    <a:lnTo>
                      <a:pt x="226" y="348"/>
                    </a:lnTo>
                    <a:lnTo>
                      <a:pt x="218" y="309"/>
                    </a:lnTo>
                    <a:lnTo>
                      <a:pt x="215" y="269"/>
                    </a:lnTo>
                    <a:lnTo>
                      <a:pt x="218" y="229"/>
                    </a:lnTo>
                    <a:lnTo>
                      <a:pt x="226" y="191"/>
                    </a:lnTo>
                    <a:lnTo>
                      <a:pt x="240" y="155"/>
                    </a:lnTo>
                    <a:lnTo>
                      <a:pt x="258" y="123"/>
                    </a:lnTo>
                    <a:lnTo>
                      <a:pt x="280" y="93"/>
                    </a:lnTo>
                    <a:lnTo>
                      <a:pt x="307" y="67"/>
                    </a:lnTo>
                    <a:lnTo>
                      <a:pt x="336" y="44"/>
                    </a:lnTo>
                    <a:lnTo>
                      <a:pt x="368" y="25"/>
                    </a:lnTo>
                    <a:lnTo>
                      <a:pt x="404" y="12"/>
                    </a:lnTo>
                    <a:lnTo>
                      <a:pt x="440" y="4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IN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49"/>
              <p:cNvSpPr>
                <a:spLocks noEditPoints="1"/>
              </p:cNvSpPr>
              <p:nvPr/>
            </p:nvSpPr>
            <p:spPr bwMode="auto">
              <a:xfrm>
                <a:off x="7753350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6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3 w 960"/>
                  <a:gd name="T13" fmla="*/ 575 h 1038"/>
                  <a:gd name="T14" fmla="*/ 520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2 w 960"/>
                  <a:gd name="T21" fmla="*/ 122 h 1038"/>
                  <a:gd name="T22" fmla="*/ 734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5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7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3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2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3" y="575"/>
                    </a:moveTo>
                    <a:lnTo>
                      <a:pt x="458" y="626"/>
                    </a:lnTo>
                    <a:lnTo>
                      <a:pt x="460" y="626"/>
                    </a:lnTo>
                    <a:lnTo>
                      <a:pt x="346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3" y="575"/>
                    </a:lnTo>
                    <a:close/>
                    <a:moveTo>
                      <a:pt x="480" y="0"/>
                    </a:moveTo>
                    <a:lnTo>
                      <a:pt x="520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2" y="122"/>
                    </a:lnTo>
                    <a:lnTo>
                      <a:pt x="721" y="155"/>
                    </a:lnTo>
                    <a:lnTo>
                      <a:pt x="734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3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3" y="610"/>
                    </a:lnTo>
                    <a:lnTo>
                      <a:pt x="785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7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29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3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1" y="965"/>
                    </a:lnTo>
                    <a:lnTo>
                      <a:pt x="14" y="951"/>
                    </a:lnTo>
                    <a:lnTo>
                      <a:pt x="4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3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1" y="564"/>
                    </a:lnTo>
                    <a:lnTo>
                      <a:pt x="362" y="547"/>
                    </a:lnTo>
                    <a:lnTo>
                      <a:pt x="330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0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IN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 50"/>
              <p:cNvSpPr>
                <a:spLocks noEditPoints="1"/>
              </p:cNvSpPr>
              <p:nvPr/>
            </p:nvSpPr>
            <p:spPr bwMode="auto">
              <a:xfrm>
                <a:off x="7693025" y="1104900"/>
                <a:ext cx="703263" cy="641350"/>
              </a:xfrm>
              <a:custGeom>
                <a:avLst/>
                <a:gdLst>
                  <a:gd name="T0" fmla="*/ 2318 w 3541"/>
                  <a:gd name="T1" fmla="*/ 1852 h 3228"/>
                  <a:gd name="T2" fmla="*/ 2044 w 3541"/>
                  <a:gd name="T3" fmla="*/ 2296 h 3228"/>
                  <a:gd name="T4" fmla="*/ 2141 w 3541"/>
                  <a:gd name="T5" fmla="*/ 2825 h 3228"/>
                  <a:gd name="T6" fmla="*/ 2553 w 3541"/>
                  <a:gd name="T7" fmla="*/ 3140 h 3228"/>
                  <a:gd name="T8" fmla="*/ 3084 w 3541"/>
                  <a:gd name="T9" fmla="*/ 3091 h 3228"/>
                  <a:gd name="T10" fmla="*/ 3432 w 3541"/>
                  <a:gd name="T11" fmla="*/ 2706 h 3228"/>
                  <a:gd name="T12" fmla="*/ 3432 w 3541"/>
                  <a:gd name="T13" fmla="*/ 2167 h 3228"/>
                  <a:gd name="T14" fmla="*/ 3084 w 3541"/>
                  <a:gd name="T15" fmla="*/ 1781 h 3228"/>
                  <a:gd name="T16" fmla="*/ 645 w 3541"/>
                  <a:gd name="T17" fmla="*/ 1716 h 3228"/>
                  <a:gd name="T18" fmla="*/ 206 w 3541"/>
                  <a:gd name="T19" fmla="*/ 1992 h 3228"/>
                  <a:gd name="T20" fmla="*/ 61 w 3541"/>
                  <a:gd name="T21" fmla="*/ 2506 h 3228"/>
                  <a:gd name="T22" fmla="*/ 295 w 3541"/>
                  <a:gd name="T23" fmla="*/ 2977 h 3228"/>
                  <a:gd name="T24" fmla="*/ 783 w 3541"/>
                  <a:gd name="T25" fmla="*/ 3169 h 3228"/>
                  <a:gd name="T26" fmla="*/ 1273 w 3541"/>
                  <a:gd name="T27" fmla="*/ 2977 h 3228"/>
                  <a:gd name="T28" fmla="*/ 1506 w 3541"/>
                  <a:gd name="T29" fmla="*/ 2506 h 3228"/>
                  <a:gd name="T30" fmla="*/ 1360 w 3541"/>
                  <a:gd name="T31" fmla="*/ 1992 h 3228"/>
                  <a:gd name="T32" fmla="*/ 921 w 3541"/>
                  <a:gd name="T33" fmla="*/ 1716 h 3228"/>
                  <a:gd name="T34" fmla="*/ 1106 w 3541"/>
                  <a:gd name="T35" fmla="*/ 1647 h 3228"/>
                  <a:gd name="T36" fmla="*/ 1452 w 3541"/>
                  <a:gd name="T37" fmla="*/ 2024 h 3228"/>
                  <a:gd name="T38" fmla="*/ 1562 w 3541"/>
                  <a:gd name="T39" fmla="*/ 2519 h 3228"/>
                  <a:gd name="T40" fmla="*/ 1977 w 3541"/>
                  <a:gd name="T41" fmla="*/ 2519 h 3228"/>
                  <a:gd name="T42" fmla="*/ 2087 w 3541"/>
                  <a:gd name="T43" fmla="*/ 2024 h 3228"/>
                  <a:gd name="T44" fmla="*/ 2435 w 3541"/>
                  <a:gd name="T45" fmla="*/ 1647 h 3228"/>
                  <a:gd name="T46" fmla="*/ 2138 w 3541"/>
                  <a:gd name="T47" fmla="*/ 1491 h 3228"/>
                  <a:gd name="T48" fmla="*/ 1640 w 3541"/>
                  <a:gd name="T49" fmla="*/ 1574 h 3228"/>
                  <a:gd name="T50" fmla="*/ 1770 w 3541"/>
                  <a:gd name="T51" fmla="*/ 58 h 3228"/>
                  <a:gd name="T52" fmla="*/ 1282 w 3541"/>
                  <a:gd name="T53" fmla="*/ 251 h 3228"/>
                  <a:gd name="T54" fmla="*/ 1049 w 3541"/>
                  <a:gd name="T55" fmla="*/ 722 h 3228"/>
                  <a:gd name="T56" fmla="*/ 1193 w 3541"/>
                  <a:gd name="T57" fmla="*/ 1236 h 3228"/>
                  <a:gd name="T58" fmla="*/ 1632 w 3541"/>
                  <a:gd name="T59" fmla="*/ 1513 h 3228"/>
                  <a:gd name="T60" fmla="*/ 2154 w 3541"/>
                  <a:gd name="T61" fmla="*/ 1415 h 3228"/>
                  <a:gd name="T62" fmla="*/ 2466 w 3541"/>
                  <a:gd name="T63" fmla="*/ 998 h 3228"/>
                  <a:gd name="T64" fmla="*/ 2418 w 3541"/>
                  <a:gd name="T65" fmla="*/ 461 h 3228"/>
                  <a:gd name="T66" fmla="*/ 2037 w 3541"/>
                  <a:gd name="T67" fmla="*/ 110 h 3228"/>
                  <a:gd name="T68" fmla="*/ 1911 w 3541"/>
                  <a:gd name="T69" fmla="*/ 13 h 3228"/>
                  <a:gd name="T70" fmla="*/ 2369 w 3541"/>
                  <a:gd name="T71" fmla="*/ 282 h 3228"/>
                  <a:gd name="T72" fmla="*/ 2553 w 3541"/>
                  <a:gd name="T73" fmla="*/ 793 h 3228"/>
                  <a:gd name="T74" fmla="*/ 2371 w 3541"/>
                  <a:gd name="T75" fmla="*/ 1299 h 3228"/>
                  <a:gd name="T76" fmla="*/ 2689 w 3541"/>
                  <a:gd name="T77" fmla="*/ 1647 h 3228"/>
                  <a:gd name="T78" fmla="*/ 3208 w 3541"/>
                  <a:gd name="T79" fmla="*/ 1789 h 3228"/>
                  <a:gd name="T80" fmla="*/ 3513 w 3541"/>
                  <a:gd name="T81" fmla="*/ 2225 h 3228"/>
                  <a:gd name="T82" fmla="*/ 3465 w 3541"/>
                  <a:gd name="T83" fmla="*/ 2775 h 3228"/>
                  <a:gd name="T84" fmla="*/ 3092 w 3541"/>
                  <a:gd name="T85" fmla="*/ 3152 h 3228"/>
                  <a:gd name="T86" fmla="*/ 2547 w 3541"/>
                  <a:gd name="T87" fmla="*/ 3200 h 3228"/>
                  <a:gd name="T88" fmla="*/ 2113 w 3541"/>
                  <a:gd name="T89" fmla="*/ 2886 h 3228"/>
                  <a:gd name="T90" fmla="*/ 1770 w 3541"/>
                  <a:gd name="T91" fmla="*/ 2671 h 3228"/>
                  <a:gd name="T92" fmla="*/ 1427 w 3541"/>
                  <a:gd name="T93" fmla="*/ 2886 h 3228"/>
                  <a:gd name="T94" fmla="*/ 994 w 3541"/>
                  <a:gd name="T95" fmla="*/ 3200 h 3228"/>
                  <a:gd name="T96" fmla="*/ 448 w 3541"/>
                  <a:gd name="T97" fmla="*/ 3152 h 3228"/>
                  <a:gd name="T98" fmla="*/ 76 w 3541"/>
                  <a:gd name="T99" fmla="*/ 2775 h 3228"/>
                  <a:gd name="T100" fmla="*/ 28 w 3541"/>
                  <a:gd name="T101" fmla="*/ 2225 h 3228"/>
                  <a:gd name="T102" fmla="*/ 332 w 3541"/>
                  <a:gd name="T103" fmla="*/ 1789 h 3228"/>
                  <a:gd name="T104" fmla="*/ 850 w 3541"/>
                  <a:gd name="T105" fmla="*/ 1647 h 3228"/>
                  <a:gd name="T106" fmla="*/ 1169 w 3541"/>
                  <a:gd name="T107" fmla="*/ 1299 h 3228"/>
                  <a:gd name="T108" fmla="*/ 987 w 3541"/>
                  <a:gd name="T109" fmla="*/ 793 h 3228"/>
                  <a:gd name="T110" fmla="*/ 1172 w 3541"/>
                  <a:gd name="T111" fmla="*/ 282 h 3228"/>
                  <a:gd name="T112" fmla="*/ 1629 w 3541"/>
                  <a:gd name="T113" fmla="*/ 13 h 3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41" h="3228">
                    <a:moveTo>
                      <a:pt x="2756" y="1703"/>
                    </a:moveTo>
                    <a:lnTo>
                      <a:pt x="2686" y="1706"/>
                    </a:lnTo>
                    <a:lnTo>
                      <a:pt x="2619" y="1716"/>
                    </a:lnTo>
                    <a:lnTo>
                      <a:pt x="2553" y="1731"/>
                    </a:lnTo>
                    <a:lnTo>
                      <a:pt x="2490" y="1754"/>
                    </a:lnTo>
                    <a:lnTo>
                      <a:pt x="2429" y="1781"/>
                    </a:lnTo>
                    <a:lnTo>
                      <a:pt x="2372" y="1814"/>
                    </a:lnTo>
                    <a:lnTo>
                      <a:pt x="2318" y="1852"/>
                    </a:lnTo>
                    <a:lnTo>
                      <a:pt x="2268" y="1895"/>
                    </a:lnTo>
                    <a:lnTo>
                      <a:pt x="2221" y="1942"/>
                    </a:lnTo>
                    <a:lnTo>
                      <a:pt x="2179" y="1992"/>
                    </a:lnTo>
                    <a:lnTo>
                      <a:pt x="2141" y="2047"/>
                    </a:lnTo>
                    <a:lnTo>
                      <a:pt x="2109" y="2105"/>
                    </a:lnTo>
                    <a:lnTo>
                      <a:pt x="2082" y="2167"/>
                    </a:lnTo>
                    <a:lnTo>
                      <a:pt x="2060" y="2230"/>
                    </a:lnTo>
                    <a:lnTo>
                      <a:pt x="2044" y="2296"/>
                    </a:lnTo>
                    <a:lnTo>
                      <a:pt x="2035" y="2365"/>
                    </a:lnTo>
                    <a:lnTo>
                      <a:pt x="2031" y="2436"/>
                    </a:lnTo>
                    <a:lnTo>
                      <a:pt x="2035" y="2506"/>
                    </a:lnTo>
                    <a:lnTo>
                      <a:pt x="2044" y="2575"/>
                    </a:lnTo>
                    <a:lnTo>
                      <a:pt x="2060" y="2641"/>
                    </a:lnTo>
                    <a:lnTo>
                      <a:pt x="2082" y="2706"/>
                    </a:lnTo>
                    <a:lnTo>
                      <a:pt x="2109" y="2767"/>
                    </a:lnTo>
                    <a:lnTo>
                      <a:pt x="2141" y="2825"/>
                    </a:lnTo>
                    <a:lnTo>
                      <a:pt x="2179" y="2880"/>
                    </a:lnTo>
                    <a:lnTo>
                      <a:pt x="2221" y="2930"/>
                    </a:lnTo>
                    <a:lnTo>
                      <a:pt x="2268" y="2977"/>
                    </a:lnTo>
                    <a:lnTo>
                      <a:pt x="2318" y="3020"/>
                    </a:lnTo>
                    <a:lnTo>
                      <a:pt x="2372" y="3058"/>
                    </a:lnTo>
                    <a:lnTo>
                      <a:pt x="2429" y="3091"/>
                    </a:lnTo>
                    <a:lnTo>
                      <a:pt x="2490" y="3118"/>
                    </a:lnTo>
                    <a:lnTo>
                      <a:pt x="2553" y="3140"/>
                    </a:lnTo>
                    <a:lnTo>
                      <a:pt x="2619" y="3156"/>
                    </a:lnTo>
                    <a:lnTo>
                      <a:pt x="2686" y="3166"/>
                    </a:lnTo>
                    <a:lnTo>
                      <a:pt x="2756" y="3169"/>
                    </a:lnTo>
                    <a:lnTo>
                      <a:pt x="2826" y="3166"/>
                    </a:lnTo>
                    <a:lnTo>
                      <a:pt x="2894" y="3156"/>
                    </a:lnTo>
                    <a:lnTo>
                      <a:pt x="2960" y="3140"/>
                    </a:lnTo>
                    <a:lnTo>
                      <a:pt x="3023" y="3118"/>
                    </a:lnTo>
                    <a:lnTo>
                      <a:pt x="3084" y="3091"/>
                    </a:lnTo>
                    <a:lnTo>
                      <a:pt x="3141" y="3058"/>
                    </a:lnTo>
                    <a:lnTo>
                      <a:pt x="3195" y="3020"/>
                    </a:lnTo>
                    <a:lnTo>
                      <a:pt x="3246" y="2977"/>
                    </a:lnTo>
                    <a:lnTo>
                      <a:pt x="3292" y="2930"/>
                    </a:lnTo>
                    <a:lnTo>
                      <a:pt x="3335" y="2880"/>
                    </a:lnTo>
                    <a:lnTo>
                      <a:pt x="3371" y="2825"/>
                    </a:lnTo>
                    <a:lnTo>
                      <a:pt x="3404" y="2767"/>
                    </a:lnTo>
                    <a:lnTo>
                      <a:pt x="3432" y="2706"/>
                    </a:lnTo>
                    <a:lnTo>
                      <a:pt x="3453" y="2641"/>
                    </a:lnTo>
                    <a:lnTo>
                      <a:pt x="3469" y="2575"/>
                    </a:lnTo>
                    <a:lnTo>
                      <a:pt x="3479" y="2506"/>
                    </a:lnTo>
                    <a:lnTo>
                      <a:pt x="3482" y="2436"/>
                    </a:lnTo>
                    <a:lnTo>
                      <a:pt x="3479" y="2365"/>
                    </a:lnTo>
                    <a:lnTo>
                      <a:pt x="3469" y="2296"/>
                    </a:lnTo>
                    <a:lnTo>
                      <a:pt x="3453" y="2230"/>
                    </a:lnTo>
                    <a:lnTo>
                      <a:pt x="3432" y="2167"/>
                    </a:lnTo>
                    <a:lnTo>
                      <a:pt x="3404" y="2105"/>
                    </a:lnTo>
                    <a:lnTo>
                      <a:pt x="3371" y="2047"/>
                    </a:lnTo>
                    <a:lnTo>
                      <a:pt x="3335" y="1992"/>
                    </a:lnTo>
                    <a:lnTo>
                      <a:pt x="3292" y="1942"/>
                    </a:lnTo>
                    <a:lnTo>
                      <a:pt x="3246" y="1895"/>
                    </a:lnTo>
                    <a:lnTo>
                      <a:pt x="3195" y="1852"/>
                    </a:lnTo>
                    <a:lnTo>
                      <a:pt x="3141" y="1814"/>
                    </a:lnTo>
                    <a:lnTo>
                      <a:pt x="3084" y="1781"/>
                    </a:lnTo>
                    <a:lnTo>
                      <a:pt x="3023" y="1754"/>
                    </a:lnTo>
                    <a:lnTo>
                      <a:pt x="2960" y="1731"/>
                    </a:lnTo>
                    <a:lnTo>
                      <a:pt x="2894" y="1716"/>
                    </a:lnTo>
                    <a:lnTo>
                      <a:pt x="2826" y="1706"/>
                    </a:lnTo>
                    <a:lnTo>
                      <a:pt x="2756" y="1703"/>
                    </a:lnTo>
                    <a:close/>
                    <a:moveTo>
                      <a:pt x="783" y="1703"/>
                    </a:moveTo>
                    <a:lnTo>
                      <a:pt x="713" y="1706"/>
                    </a:lnTo>
                    <a:lnTo>
                      <a:pt x="645" y="1716"/>
                    </a:lnTo>
                    <a:lnTo>
                      <a:pt x="580" y="1731"/>
                    </a:lnTo>
                    <a:lnTo>
                      <a:pt x="517" y="1754"/>
                    </a:lnTo>
                    <a:lnTo>
                      <a:pt x="456" y="1781"/>
                    </a:lnTo>
                    <a:lnTo>
                      <a:pt x="399" y="1814"/>
                    </a:lnTo>
                    <a:lnTo>
                      <a:pt x="345" y="1852"/>
                    </a:lnTo>
                    <a:lnTo>
                      <a:pt x="295" y="1895"/>
                    </a:lnTo>
                    <a:lnTo>
                      <a:pt x="248" y="1942"/>
                    </a:lnTo>
                    <a:lnTo>
                      <a:pt x="206" y="1992"/>
                    </a:lnTo>
                    <a:lnTo>
                      <a:pt x="168" y="2047"/>
                    </a:lnTo>
                    <a:lnTo>
                      <a:pt x="136" y="2105"/>
                    </a:lnTo>
                    <a:lnTo>
                      <a:pt x="109" y="2167"/>
                    </a:lnTo>
                    <a:lnTo>
                      <a:pt x="87" y="2230"/>
                    </a:lnTo>
                    <a:lnTo>
                      <a:pt x="71" y="2296"/>
                    </a:lnTo>
                    <a:lnTo>
                      <a:pt x="61" y="2365"/>
                    </a:lnTo>
                    <a:lnTo>
                      <a:pt x="58" y="2436"/>
                    </a:lnTo>
                    <a:lnTo>
                      <a:pt x="61" y="2506"/>
                    </a:lnTo>
                    <a:lnTo>
                      <a:pt x="71" y="2575"/>
                    </a:lnTo>
                    <a:lnTo>
                      <a:pt x="87" y="2641"/>
                    </a:lnTo>
                    <a:lnTo>
                      <a:pt x="109" y="2706"/>
                    </a:lnTo>
                    <a:lnTo>
                      <a:pt x="136" y="2767"/>
                    </a:lnTo>
                    <a:lnTo>
                      <a:pt x="168" y="2825"/>
                    </a:lnTo>
                    <a:lnTo>
                      <a:pt x="206" y="2880"/>
                    </a:lnTo>
                    <a:lnTo>
                      <a:pt x="248" y="2930"/>
                    </a:lnTo>
                    <a:lnTo>
                      <a:pt x="295" y="2977"/>
                    </a:lnTo>
                    <a:lnTo>
                      <a:pt x="345" y="3020"/>
                    </a:lnTo>
                    <a:lnTo>
                      <a:pt x="399" y="3058"/>
                    </a:lnTo>
                    <a:lnTo>
                      <a:pt x="456" y="3091"/>
                    </a:lnTo>
                    <a:lnTo>
                      <a:pt x="517" y="3118"/>
                    </a:lnTo>
                    <a:lnTo>
                      <a:pt x="580" y="3140"/>
                    </a:lnTo>
                    <a:lnTo>
                      <a:pt x="645" y="3156"/>
                    </a:lnTo>
                    <a:lnTo>
                      <a:pt x="713" y="3166"/>
                    </a:lnTo>
                    <a:lnTo>
                      <a:pt x="783" y="3169"/>
                    </a:lnTo>
                    <a:lnTo>
                      <a:pt x="853" y="3166"/>
                    </a:lnTo>
                    <a:lnTo>
                      <a:pt x="921" y="3156"/>
                    </a:lnTo>
                    <a:lnTo>
                      <a:pt x="987" y="3140"/>
                    </a:lnTo>
                    <a:lnTo>
                      <a:pt x="1050" y="3118"/>
                    </a:lnTo>
                    <a:lnTo>
                      <a:pt x="1110" y="3091"/>
                    </a:lnTo>
                    <a:lnTo>
                      <a:pt x="1168" y="3058"/>
                    </a:lnTo>
                    <a:lnTo>
                      <a:pt x="1222" y="3020"/>
                    </a:lnTo>
                    <a:lnTo>
                      <a:pt x="1273" y="2977"/>
                    </a:lnTo>
                    <a:lnTo>
                      <a:pt x="1318" y="2930"/>
                    </a:lnTo>
                    <a:lnTo>
                      <a:pt x="1360" y="2880"/>
                    </a:lnTo>
                    <a:lnTo>
                      <a:pt x="1398" y="2825"/>
                    </a:lnTo>
                    <a:lnTo>
                      <a:pt x="1430" y="2767"/>
                    </a:lnTo>
                    <a:lnTo>
                      <a:pt x="1459" y="2706"/>
                    </a:lnTo>
                    <a:lnTo>
                      <a:pt x="1480" y="2641"/>
                    </a:lnTo>
                    <a:lnTo>
                      <a:pt x="1495" y="2575"/>
                    </a:lnTo>
                    <a:lnTo>
                      <a:pt x="1506" y="2506"/>
                    </a:lnTo>
                    <a:lnTo>
                      <a:pt x="1509" y="2436"/>
                    </a:lnTo>
                    <a:lnTo>
                      <a:pt x="1506" y="2365"/>
                    </a:lnTo>
                    <a:lnTo>
                      <a:pt x="1495" y="2296"/>
                    </a:lnTo>
                    <a:lnTo>
                      <a:pt x="1480" y="2230"/>
                    </a:lnTo>
                    <a:lnTo>
                      <a:pt x="1459" y="2167"/>
                    </a:lnTo>
                    <a:lnTo>
                      <a:pt x="1430" y="2105"/>
                    </a:lnTo>
                    <a:lnTo>
                      <a:pt x="1398" y="2047"/>
                    </a:lnTo>
                    <a:lnTo>
                      <a:pt x="1360" y="1992"/>
                    </a:lnTo>
                    <a:lnTo>
                      <a:pt x="1318" y="1942"/>
                    </a:lnTo>
                    <a:lnTo>
                      <a:pt x="1273" y="1895"/>
                    </a:lnTo>
                    <a:lnTo>
                      <a:pt x="1222" y="1852"/>
                    </a:lnTo>
                    <a:lnTo>
                      <a:pt x="1168" y="1814"/>
                    </a:lnTo>
                    <a:lnTo>
                      <a:pt x="1110" y="1781"/>
                    </a:lnTo>
                    <a:lnTo>
                      <a:pt x="1050" y="1754"/>
                    </a:lnTo>
                    <a:lnTo>
                      <a:pt x="987" y="1731"/>
                    </a:lnTo>
                    <a:lnTo>
                      <a:pt x="921" y="1716"/>
                    </a:lnTo>
                    <a:lnTo>
                      <a:pt x="853" y="1706"/>
                    </a:lnTo>
                    <a:lnTo>
                      <a:pt x="783" y="1703"/>
                    </a:lnTo>
                    <a:close/>
                    <a:moveTo>
                      <a:pt x="1250" y="1384"/>
                    </a:moveTo>
                    <a:lnTo>
                      <a:pt x="1213" y="1430"/>
                    </a:lnTo>
                    <a:lnTo>
                      <a:pt x="1179" y="1480"/>
                    </a:lnTo>
                    <a:lnTo>
                      <a:pt x="1150" y="1533"/>
                    </a:lnTo>
                    <a:lnTo>
                      <a:pt x="1125" y="1588"/>
                    </a:lnTo>
                    <a:lnTo>
                      <a:pt x="1106" y="1647"/>
                    </a:lnTo>
                    <a:lnTo>
                      <a:pt x="1091" y="1707"/>
                    </a:lnTo>
                    <a:lnTo>
                      <a:pt x="1153" y="1738"/>
                    </a:lnTo>
                    <a:lnTo>
                      <a:pt x="1213" y="1774"/>
                    </a:lnTo>
                    <a:lnTo>
                      <a:pt x="1270" y="1815"/>
                    </a:lnTo>
                    <a:lnTo>
                      <a:pt x="1322" y="1861"/>
                    </a:lnTo>
                    <a:lnTo>
                      <a:pt x="1370" y="1911"/>
                    </a:lnTo>
                    <a:lnTo>
                      <a:pt x="1413" y="1966"/>
                    </a:lnTo>
                    <a:lnTo>
                      <a:pt x="1452" y="2024"/>
                    </a:lnTo>
                    <a:lnTo>
                      <a:pt x="1487" y="2086"/>
                    </a:lnTo>
                    <a:lnTo>
                      <a:pt x="1515" y="2150"/>
                    </a:lnTo>
                    <a:lnTo>
                      <a:pt x="1537" y="2218"/>
                    </a:lnTo>
                    <a:lnTo>
                      <a:pt x="1553" y="2289"/>
                    </a:lnTo>
                    <a:lnTo>
                      <a:pt x="1563" y="2361"/>
                    </a:lnTo>
                    <a:lnTo>
                      <a:pt x="1566" y="2436"/>
                    </a:lnTo>
                    <a:lnTo>
                      <a:pt x="1565" y="2478"/>
                    </a:lnTo>
                    <a:lnTo>
                      <a:pt x="1562" y="2519"/>
                    </a:lnTo>
                    <a:lnTo>
                      <a:pt x="1613" y="2533"/>
                    </a:lnTo>
                    <a:lnTo>
                      <a:pt x="1663" y="2544"/>
                    </a:lnTo>
                    <a:lnTo>
                      <a:pt x="1716" y="2551"/>
                    </a:lnTo>
                    <a:lnTo>
                      <a:pt x="1770" y="2553"/>
                    </a:lnTo>
                    <a:lnTo>
                      <a:pt x="1824" y="2551"/>
                    </a:lnTo>
                    <a:lnTo>
                      <a:pt x="1876" y="2544"/>
                    </a:lnTo>
                    <a:lnTo>
                      <a:pt x="1928" y="2533"/>
                    </a:lnTo>
                    <a:lnTo>
                      <a:pt x="1977" y="2519"/>
                    </a:lnTo>
                    <a:lnTo>
                      <a:pt x="1974" y="2478"/>
                    </a:lnTo>
                    <a:lnTo>
                      <a:pt x="1973" y="2436"/>
                    </a:lnTo>
                    <a:lnTo>
                      <a:pt x="1976" y="2361"/>
                    </a:lnTo>
                    <a:lnTo>
                      <a:pt x="1987" y="2289"/>
                    </a:lnTo>
                    <a:lnTo>
                      <a:pt x="2003" y="2218"/>
                    </a:lnTo>
                    <a:lnTo>
                      <a:pt x="2026" y="2150"/>
                    </a:lnTo>
                    <a:lnTo>
                      <a:pt x="2054" y="2086"/>
                    </a:lnTo>
                    <a:lnTo>
                      <a:pt x="2087" y="2024"/>
                    </a:lnTo>
                    <a:lnTo>
                      <a:pt x="2126" y="1966"/>
                    </a:lnTo>
                    <a:lnTo>
                      <a:pt x="2171" y="1911"/>
                    </a:lnTo>
                    <a:lnTo>
                      <a:pt x="2218" y="1861"/>
                    </a:lnTo>
                    <a:lnTo>
                      <a:pt x="2271" y="1815"/>
                    </a:lnTo>
                    <a:lnTo>
                      <a:pt x="2327" y="1774"/>
                    </a:lnTo>
                    <a:lnTo>
                      <a:pt x="2386" y="1738"/>
                    </a:lnTo>
                    <a:lnTo>
                      <a:pt x="2450" y="1707"/>
                    </a:lnTo>
                    <a:lnTo>
                      <a:pt x="2435" y="1647"/>
                    </a:lnTo>
                    <a:lnTo>
                      <a:pt x="2414" y="1588"/>
                    </a:lnTo>
                    <a:lnTo>
                      <a:pt x="2390" y="1533"/>
                    </a:lnTo>
                    <a:lnTo>
                      <a:pt x="2360" y="1480"/>
                    </a:lnTo>
                    <a:lnTo>
                      <a:pt x="2327" y="1430"/>
                    </a:lnTo>
                    <a:lnTo>
                      <a:pt x="2289" y="1384"/>
                    </a:lnTo>
                    <a:lnTo>
                      <a:pt x="2242" y="1424"/>
                    </a:lnTo>
                    <a:lnTo>
                      <a:pt x="2191" y="1460"/>
                    </a:lnTo>
                    <a:lnTo>
                      <a:pt x="2138" y="1491"/>
                    </a:lnTo>
                    <a:lnTo>
                      <a:pt x="2082" y="1518"/>
                    </a:lnTo>
                    <a:lnTo>
                      <a:pt x="2023" y="1542"/>
                    </a:lnTo>
                    <a:lnTo>
                      <a:pt x="1962" y="1561"/>
                    </a:lnTo>
                    <a:lnTo>
                      <a:pt x="1900" y="1574"/>
                    </a:lnTo>
                    <a:lnTo>
                      <a:pt x="1836" y="1582"/>
                    </a:lnTo>
                    <a:lnTo>
                      <a:pt x="1770" y="1585"/>
                    </a:lnTo>
                    <a:lnTo>
                      <a:pt x="1704" y="1582"/>
                    </a:lnTo>
                    <a:lnTo>
                      <a:pt x="1640" y="1574"/>
                    </a:lnTo>
                    <a:lnTo>
                      <a:pt x="1577" y="1561"/>
                    </a:lnTo>
                    <a:lnTo>
                      <a:pt x="1517" y="1542"/>
                    </a:lnTo>
                    <a:lnTo>
                      <a:pt x="1459" y="1518"/>
                    </a:lnTo>
                    <a:lnTo>
                      <a:pt x="1402" y="1491"/>
                    </a:lnTo>
                    <a:lnTo>
                      <a:pt x="1348" y="1460"/>
                    </a:lnTo>
                    <a:lnTo>
                      <a:pt x="1298" y="1424"/>
                    </a:lnTo>
                    <a:lnTo>
                      <a:pt x="1250" y="1384"/>
                    </a:lnTo>
                    <a:close/>
                    <a:moveTo>
                      <a:pt x="1770" y="58"/>
                    </a:moveTo>
                    <a:lnTo>
                      <a:pt x="1700" y="62"/>
                    </a:lnTo>
                    <a:lnTo>
                      <a:pt x="1632" y="72"/>
                    </a:lnTo>
                    <a:lnTo>
                      <a:pt x="1566" y="88"/>
                    </a:lnTo>
                    <a:lnTo>
                      <a:pt x="1503" y="110"/>
                    </a:lnTo>
                    <a:lnTo>
                      <a:pt x="1442" y="138"/>
                    </a:lnTo>
                    <a:lnTo>
                      <a:pt x="1385" y="171"/>
                    </a:lnTo>
                    <a:lnTo>
                      <a:pt x="1331" y="208"/>
                    </a:lnTo>
                    <a:lnTo>
                      <a:pt x="1282" y="251"/>
                    </a:lnTo>
                    <a:lnTo>
                      <a:pt x="1235" y="297"/>
                    </a:lnTo>
                    <a:lnTo>
                      <a:pt x="1193" y="349"/>
                    </a:lnTo>
                    <a:lnTo>
                      <a:pt x="1155" y="403"/>
                    </a:lnTo>
                    <a:lnTo>
                      <a:pt x="1123" y="461"/>
                    </a:lnTo>
                    <a:lnTo>
                      <a:pt x="1096" y="522"/>
                    </a:lnTo>
                    <a:lnTo>
                      <a:pt x="1074" y="587"/>
                    </a:lnTo>
                    <a:lnTo>
                      <a:pt x="1058" y="653"/>
                    </a:lnTo>
                    <a:lnTo>
                      <a:pt x="1049" y="722"/>
                    </a:lnTo>
                    <a:lnTo>
                      <a:pt x="1045" y="793"/>
                    </a:lnTo>
                    <a:lnTo>
                      <a:pt x="1049" y="863"/>
                    </a:lnTo>
                    <a:lnTo>
                      <a:pt x="1058" y="931"/>
                    </a:lnTo>
                    <a:lnTo>
                      <a:pt x="1074" y="998"/>
                    </a:lnTo>
                    <a:lnTo>
                      <a:pt x="1096" y="1062"/>
                    </a:lnTo>
                    <a:lnTo>
                      <a:pt x="1123" y="1123"/>
                    </a:lnTo>
                    <a:lnTo>
                      <a:pt x="1155" y="1181"/>
                    </a:lnTo>
                    <a:lnTo>
                      <a:pt x="1193" y="1236"/>
                    </a:lnTo>
                    <a:lnTo>
                      <a:pt x="1235" y="1287"/>
                    </a:lnTo>
                    <a:lnTo>
                      <a:pt x="1282" y="1334"/>
                    </a:lnTo>
                    <a:lnTo>
                      <a:pt x="1331" y="1377"/>
                    </a:lnTo>
                    <a:lnTo>
                      <a:pt x="1385" y="1415"/>
                    </a:lnTo>
                    <a:lnTo>
                      <a:pt x="1442" y="1448"/>
                    </a:lnTo>
                    <a:lnTo>
                      <a:pt x="1503" y="1475"/>
                    </a:lnTo>
                    <a:lnTo>
                      <a:pt x="1566" y="1497"/>
                    </a:lnTo>
                    <a:lnTo>
                      <a:pt x="1632" y="1513"/>
                    </a:lnTo>
                    <a:lnTo>
                      <a:pt x="1700" y="1523"/>
                    </a:lnTo>
                    <a:lnTo>
                      <a:pt x="1770" y="1526"/>
                    </a:lnTo>
                    <a:lnTo>
                      <a:pt x="1839" y="1523"/>
                    </a:lnTo>
                    <a:lnTo>
                      <a:pt x="1907" y="1513"/>
                    </a:lnTo>
                    <a:lnTo>
                      <a:pt x="1973" y="1497"/>
                    </a:lnTo>
                    <a:lnTo>
                      <a:pt x="2037" y="1475"/>
                    </a:lnTo>
                    <a:lnTo>
                      <a:pt x="2097" y="1448"/>
                    </a:lnTo>
                    <a:lnTo>
                      <a:pt x="2154" y="1415"/>
                    </a:lnTo>
                    <a:lnTo>
                      <a:pt x="2208" y="1377"/>
                    </a:lnTo>
                    <a:lnTo>
                      <a:pt x="2259" y="1334"/>
                    </a:lnTo>
                    <a:lnTo>
                      <a:pt x="2305" y="1287"/>
                    </a:lnTo>
                    <a:lnTo>
                      <a:pt x="2347" y="1236"/>
                    </a:lnTo>
                    <a:lnTo>
                      <a:pt x="2385" y="1181"/>
                    </a:lnTo>
                    <a:lnTo>
                      <a:pt x="2418" y="1123"/>
                    </a:lnTo>
                    <a:lnTo>
                      <a:pt x="2445" y="1062"/>
                    </a:lnTo>
                    <a:lnTo>
                      <a:pt x="2466" y="998"/>
                    </a:lnTo>
                    <a:lnTo>
                      <a:pt x="2482" y="931"/>
                    </a:lnTo>
                    <a:lnTo>
                      <a:pt x="2492" y="863"/>
                    </a:lnTo>
                    <a:lnTo>
                      <a:pt x="2495" y="793"/>
                    </a:lnTo>
                    <a:lnTo>
                      <a:pt x="2492" y="722"/>
                    </a:lnTo>
                    <a:lnTo>
                      <a:pt x="2482" y="653"/>
                    </a:lnTo>
                    <a:lnTo>
                      <a:pt x="2466" y="587"/>
                    </a:lnTo>
                    <a:lnTo>
                      <a:pt x="2445" y="522"/>
                    </a:lnTo>
                    <a:lnTo>
                      <a:pt x="2418" y="461"/>
                    </a:lnTo>
                    <a:lnTo>
                      <a:pt x="2385" y="403"/>
                    </a:lnTo>
                    <a:lnTo>
                      <a:pt x="2347" y="349"/>
                    </a:lnTo>
                    <a:lnTo>
                      <a:pt x="2305" y="297"/>
                    </a:lnTo>
                    <a:lnTo>
                      <a:pt x="2259" y="251"/>
                    </a:lnTo>
                    <a:lnTo>
                      <a:pt x="2208" y="208"/>
                    </a:lnTo>
                    <a:lnTo>
                      <a:pt x="2154" y="171"/>
                    </a:lnTo>
                    <a:lnTo>
                      <a:pt x="2097" y="138"/>
                    </a:lnTo>
                    <a:lnTo>
                      <a:pt x="2037" y="110"/>
                    </a:lnTo>
                    <a:lnTo>
                      <a:pt x="1973" y="88"/>
                    </a:lnTo>
                    <a:lnTo>
                      <a:pt x="1907" y="72"/>
                    </a:lnTo>
                    <a:lnTo>
                      <a:pt x="1839" y="62"/>
                    </a:lnTo>
                    <a:lnTo>
                      <a:pt x="1770" y="58"/>
                    </a:lnTo>
                    <a:close/>
                    <a:moveTo>
                      <a:pt x="1770" y="0"/>
                    </a:moveTo>
                    <a:lnTo>
                      <a:pt x="1770" y="0"/>
                    </a:lnTo>
                    <a:lnTo>
                      <a:pt x="1841" y="3"/>
                    </a:lnTo>
                    <a:lnTo>
                      <a:pt x="1911" y="13"/>
                    </a:lnTo>
                    <a:lnTo>
                      <a:pt x="1978" y="28"/>
                    </a:lnTo>
                    <a:lnTo>
                      <a:pt x="2043" y="50"/>
                    </a:lnTo>
                    <a:lnTo>
                      <a:pt x="2106" y="76"/>
                    </a:lnTo>
                    <a:lnTo>
                      <a:pt x="2165" y="109"/>
                    </a:lnTo>
                    <a:lnTo>
                      <a:pt x="2221" y="145"/>
                    </a:lnTo>
                    <a:lnTo>
                      <a:pt x="2275" y="186"/>
                    </a:lnTo>
                    <a:lnTo>
                      <a:pt x="2324" y="232"/>
                    </a:lnTo>
                    <a:lnTo>
                      <a:pt x="2369" y="282"/>
                    </a:lnTo>
                    <a:lnTo>
                      <a:pt x="2410" y="336"/>
                    </a:lnTo>
                    <a:lnTo>
                      <a:pt x="2447" y="392"/>
                    </a:lnTo>
                    <a:lnTo>
                      <a:pt x="2478" y="453"/>
                    </a:lnTo>
                    <a:lnTo>
                      <a:pt x="2505" y="517"/>
                    </a:lnTo>
                    <a:lnTo>
                      <a:pt x="2525" y="582"/>
                    </a:lnTo>
                    <a:lnTo>
                      <a:pt x="2542" y="650"/>
                    </a:lnTo>
                    <a:lnTo>
                      <a:pt x="2550" y="721"/>
                    </a:lnTo>
                    <a:lnTo>
                      <a:pt x="2553" y="793"/>
                    </a:lnTo>
                    <a:lnTo>
                      <a:pt x="2550" y="864"/>
                    </a:lnTo>
                    <a:lnTo>
                      <a:pt x="2542" y="934"/>
                    </a:lnTo>
                    <a:lnTo>
                      <a:pt x="2525" y="1001"/>
                    </a:lnTo>
                    <a:lnTo>
                      <a:pt x="2505" y="1067"/>
                    </a:lnTo>
                    <a:lnTo>
                      <a:pt x="2479" y="1130"/>
                    </a:lnTo>
                    <a:lnTo>
                      <a:pt x="2448" y="1190"/>
                    </a:lnTo>
                    <a:lnTo>
                      <a:pt x="2412" y="1247"/>
                    </a:lnTo>
                    <a:lnTo>
                      <a:pt x="2371" y="1299"/>
                    </a:lnTo>
                    <a:lnTo>
                      <a:pt x="2415" y="1353"/>
                    </a:lnTo>
                    <a:lnTo>
                      <a:pt x="2454" y="1410"/>
                    </a:lnTo>
                    <a:lnTo>
                      <a:pt x="2489" y="1470"/>
                    </a:lnTo>
                    <a:lnTo>
                      <a:pt x="2518" y="1534"/>
                    </a:lnTo>
                    <a:lnTo>
                      <a:pt x="2543" y="1600"/>
                    </a:lnTo>
                    <a:lnTo>
                      <a:pt x="2561" y="1670"/>
                    </a:lnTo>
                    <a:lnTo>
                      <a:pt x="2625" y="1656"/>
                    </a:lnTo>
                    <a:lnTo>
                      <a:pt x="2689" y="1647"/>
                    </a:lnTo>
                    <a:lnTo>
                      <a:pt x="2756" y="1644"/>
                    </a:lnTo>
                    <a:lnTo>
                      <a:pt x="2828" y="1647"/>
                    </a:lnTo>
                    <a:lnTo>
                      <a:pt x="2898" y="1656"/>
                    </a:lnTo>
                    <a:lnTo>
                      <a:pt x="2965" y="1672"/>
                    </a:lnTo>
                    <a:lnTo>
                      <a:pt x="3029" y="1693"/>
                    </a:lnTo>
                    <a:lnTo>
                      <a:pt x="3092" y="1720"/>
                    </a:lnTo>
                    <a:lnTo>
                      <a:pt x="3151" y="1752"/>
                    </a:lnTo>
                    <a:lnTo>
                      <a:pt x="3208" y="1789"/>
                    </a:lnTo>
                    <a:lnTo>
                      <a:pt x="3261" y="1830"/>
                    </a:lnTo>
                    <a:lnTo>
                      <a:pt x="3311" y="1876"/>
                    </a:lnTo>
                    <a:lnTo>
                      <a:pt x="3356" y="1925"/>
                    </a:lnTo>
                    <a:lnTo>
                      <a:pt x="3397" y="1979"/>
                    </a:lnTo>
                    <a:lnTo>
                      <a:pt x="3433" y="2037"/>
                    </a:lnTo>
                    <a:lnTo>
                      <a:pt x="3465" y="2097"/>
                    </a:lnTo>
                    <a:lnTo>
                      <a:pt x="3491" y="2160"/>
                    </a:lnTo>
                    <a:lnTo>
                      <a:pt x="3513" y="2225"/>
                    </a:lnTo>
                    <a:lnTo>
                      <a:pt x="3528" y="2293"/>
                    </a:lnTo>
                    <a:lnTo>
                      <a:pt x="3537" y="2364"/>
                    </a:lnTo>
                    <a:lnTo>
                      <a:pt x="3541" y="2436"/>
                    </a:lnTo>
                    <a:lnTo>
                      <a:pt x="3537" y="2508"/>
                    </a:lnTo>
                    <a:lnTo>
                      <a:pt x="3528" y="2578"/>
                    </a:lnTo>
                    <a:lnTo>
                      <a:pt x="3513" y="2647"/>
                    </a:lnTo>
                    <a:lnTo>
                      <a:pt x="3491" y="2712"/>
                    </a:lnTo>
                    <a:lnTo>
                      <a:pt x="3465" y="2775"/>
                    </a:lnTo>
                    <a:lnTo>
                      <a:pt x="3433" y="2835"/>
                    </a:lnTo>
                    <a:lnTo>
                      <a:pt x="3397" y="2892"/>
                    </a:lnTo>
                    <a:lnTo>
                      <a:pt x="3356" y="2946"/>
                    </a:lnTo>
                    <a:lnTo>
                      <a:pt x="3311" y="2996"/>
                    </a:lnTo>
                    <a:lnTo>
                      <a:pt x="3261" y="3042"/>
                    </a:lnTo>
                    <a:lnTo>
                      <a:pt x="3208" y="3083"/>
                    </a:lnTo>
                    <a:lnTo>
                      <a:pt x="3151" y="3120"/>
                    </a:lnTo>
                    <a:lnTo>
                      <a:pt x="3092" y="3152"/>
                    </a:lnTo>
                    <a:lnTo>
                      <a:pt x="3029" y="3179"/>
                    </a:lnTo>
                    <a:lnTo>
                      <a:pt x="2965" y="3200"/>
                    </a:lnTo>
                    <a:lnTo>
                      <a:pt x="2898" y="3215"/>
                    </a:lnTo>
                    <a:lnTo>
                      <a:pt x="2828" y="3225"/>
                    </a:lnTo>
                    <a:lnTo>
                      <a:pt x="2756" y="3228"/>
                    </a:lnTo>
                    <a:lnTo>
                      <a:pt x="2684" y="3225"/>
                    </a:lnTo>
                    <a:lnTo>
                      <a:pt x="2615" y="3215"/>
                    </a:lnTo>
                    <a:lnTo>
                      <a:pt x="2547" y="3200"/>
                    </a:lnTo>
                    <a:lnTo>
                      <a:pt x="2481" y="3178"/>
                    </a:lnTo>
                    <a:lnTo>
                      <a:pt x="2418" y="3151"/>
                    </a:lnTo>
                    <a:lnTo>
                      <a:pt x="2358" y="3118"/>
                    </a:lnTo>
                    <a:lnTo>
                      <a:pt x="2301" y="3080"/>
                    </a:lnTo>
                    <a:lnTo>
                      <a:pt x="2248" y="3038"/>
                    </a:lnTo>
                    <a:lnTo>
                      <a:pt x="2199" y="2991"/>
                    </a:lnTo>
                    <a:lnTo>
                      <a:pt x="2153" y="2940"/>
                    </a:lnTo>
                    <a:lnTo>
                      <a:pt x="2113" y="2886"/>
                    </a:lnTo>
                    <a:lnTo>
                      <a:pt x="2077" y="2828"/>
                    </a:lnTo>
                    <a:lnTo>
                      <a:pt x="2045" y="2767"/>
                    </a:lnTo>
                    <a:lnTo>
                      <a:pt x="2019" y="2702"/>
                    </a:lnTo>
                    <a:lnTo>
                      <a:pt x="1999" y="2636"/>
                    </a:lnTo>
                    <a:lnTo>
                      <a:pt x="1944" y="2650"/>
                    </a:lnTo>
                    <a:lnTo>
                      <a:pt x="1888" y="2661"/>
                    </a:lnTo>
                    <a:lnTo>
                      <a:pt x="1830" y="2668"/>
                    </a:lnTo>
                    <a:lnTo>
                      <a:pt x="1770" y="2671"/>
                    </a:lnTo>
                    <a:lnTo>
                      <a:pt x="1711" y="2668"/>
                    </a:lnTo>
                    <a:lnTo>
                      <a:pt x="1653" y="2661"/>
                    </a:lnTo>
                    <a:lnTo>
                      <a:pt x="1597" y="2650"/>
                    </a:lnTo>
                    <a:lnTo>
                      <a:pt x="1542" y="2636"/>
                    </a:lnTo>
                    <a:lnTo>
                      <a:pt x="1521" y="2702"/>
                    </a:lnTo>
                    <a:lnTo>
                      <a:pt x="1495" y="2767"/>
                    </a:lnTo>
                    <a:lnTo>
                      <a:pt x="1464" y="2828"/>
                    </a:lnTo>
                    <a:lnTo>
                      <a:pt x="1427" y="2886"/>
                    </a:lnTo>
                    <a:lnTo>
                      <a:pt x="1386" y="2940"/>
                    </a:lnTo>
                    <a:lnTo>
                      <a:pt x="1341" y="2991"/>
                    </a:lnTo>
                    <a:lnTo>
                      <a:pt x="1291" y="3038"/>
                    </a:lnTo>
                    <a:lnTo>
                      <a:pt x="1238" y="3080"/>
                    </a:lnTo>
                    <a:lnTo>
                      <a:pt x="1182" y="3118"/>
                    </a:lnTo>
                    <a:lnTo>
                      <a:pt x="1122" y="3151"/>
                    </a:lnTo>
                    <a:lnTo>
                      <a:pt x="1059" y="3178"/>
                    </a:lnTo>
                    <a:lnTo>
                      <a:pt x="994" y="3200"/>
                    </a:lnTo>
                    <a:lnTo>
                      <a:pt x="926" y="3215"/>
                    </a:lnTo>
                    <a:lnTo>
                      <a:pt x="855" y="3225"/>
                    </a:lnTo>
                    <a:lnTo>
                      <a:pt x="783" y="3228"/>
                    </a:lnTo>
                    <a:lnTo>
                      <a:pt x="712" y="3225"/>
                    </a:lnTo>
                    <a:lnTo>
                      <a:pt x="643" y="3215"/>
                    </a:lnTo>
                    <a:lnTo>
                      <a:pt x="575" y="3200"/>
                    </a:lnTo>
                    <a:lnTo>
                      <a:pt x="510" y="3179"/>
                    </a:lnTo>
                    <a:lnTo>
                      <a:pt x="448" y="3152"/>
                    </a:lnTo>
                    <a:lnTo>
                      <a:pt x="388" y="3120"/>
                    </a:lnTo>
                    <a:lnTo>
                      <a:pt x="332" y="3083"/>
                    </a:lnTo>
                    <a:lnTo>
                      <a:pt x="279" y="3042"/>
                    </a:lnTo>
                    <a:lnTo>
                      <a:pt x="230" y="2996"/>
                    </a:lnTo>
                    <a:lnTo>
                      <a:pt x="184" y="2946"/>
                    </a:lnTo>
                    <a:lnTo>
                      <a:pt x="143" y="2892"/>
                    </a:lnTo>
                    <a:lnTo>
                      <a:pt x="107" y="2835"/>
                    </a:lnTo>
                    <a:lnTo>
                      <a:pt x="76" y="2775"/>
                    </a:lnTo>
                    <a:lnTo>
                      <a:pt x="50" y="2712"/>
                    </a:lnTo>
                    <a:lnTo>
                      <a:pt x="28" y="2647"/>
                    </a:lnTo>
                    <a:lnTo>
                      <a:pt x="13" y="2578"/>
                    </a:lnTo>
                    <a:lnTo>
                      <a:pt x="3" y="2508"/>
                    </a:lnTo>
                    <a:lnTo>
                      <a:pt x="0" y="2436"/>
                    </a:lnTo>
                    <a:lnTo>
                      <a:pt x="3" y="2364"/>
                    </a:lnTo>
                    <a:lnTo>
                      <a:pt x="13" y="2293"/>
                    </a:lnTo>
                    <a:lnTo>
                      <a:pt x="28" y="2225"/>
                    </a:lnTo>
                    <a:lnTo>
                      <a:pt x="50" y="2160"/>
                    </a:lnTo>
                    <a:lnTo>
                      <a:pt x="76" y="2097"/>
                    </a:lnTo>
                    <a:lnTo>
                      <a:pt x="107" y="2037"/>
                    </a:lnTo>
                    <a:lnTo>
                      <a:pt x="143" y="1979"/>
                    </a:lnTo>
                    <a:lnTo>
                      <a:pt x="184" y="1925"/>
                    </a:lnTo>
                    <a:lnTo>
                      <a:pt x="230" y="1876"/>
                    </a:lnTo>
                    <a:lnTo>
                      <a:pt x="279" y="1830"/>
                    </a:lnTo>
                    <a:lnTo>
                      <a:pt x="332" y="1789"/>
                    </a:lnTo>
                    <a:lnTo>
                      <a:pt x="388" y="1752"/>
                    </a:lnTo>
                    <a:lnTo>
                      <a:pt x="448" y="1720"/>
                    </a:lnTo>
                    <a:lnTo>
                      <a:pt x="510" y="1693"/>
                    </a:lnTo>
                    <a:lnTo>
                      <a:pt x="575" y="1672"/>
                    </a:lnTo>
                    <a:lnTo>
                      <a:pt x="643" y="1656"/>
                    </a:lnTo>
                    <a:lnTo>
                      <a:pt x="712" y="1647"/>
                    </a:lnTo>
                    <a:lnTo>
                      <a:pt x="783" y="1644"/>
                    </a:lnTo>
                    <a:lnTo>
                      <a:pt x="850" y="1647"/>
                    </a:lnTo>
                    <a:lnTo>
                      <a:pt x="916" y="1656"/>
                    </a:lnTo>
                    <a:lnTo>
                      <a:pt x="980" y="1670"/>
                    </a:lnTo>
                    <a:lnTo>
                      <a:pt x="998" y="1600"/>
                    </a:lnTo>
                    <a:lnTo>
                      <a:pt x="1022" y="1534"/>
                    </a:lnTo>
                    <a:lnTo>
                      <a:pt x="1052" y="1470"/>
                    </a:lnTo>
                    <a:lnTo>
                      <a:pt x="1086" y="1410"/>
                    </a:lnTo>
                    <a:lnTo>
                      <a:pt x="1125" y="1353"/>
                    </a:lnTo>
                    <a:lnTo>
                      <a:pt x="1169" y="1299"/>
                    </a:lnTo>
                    <a:lnTo>
                      <a:pt x="1128" y="1247"/>
                    </a:lnTo>
                    <a:lnTo>
                      <a:pt x="1093" y="1190"/>
                    </a:lnTo>
                    <a:lnTo>
                      <a:pt x="1062" y="1130"/>
                    </a:lnTo>
                    <a:lnTo>
                      <a:pt x="1036" y="1067"/>
                    </a:lnTo>
                    <a:lnTo>
                      <a:pt x="1014" y="1001"/>
                    </a:lnTo>
                    <a:lnTo>
                      <a:pt x="999" y="934"/>
                    </a:lnTo>
                    <a:lnTo>
                      <a:pt x="990" y="864"/>
                    </a:lnTo>
                    <a:lnTo>
                      <a:pt x="987" y="793"/>
                    </a:lnTo>
                    <a:lnTo>
                      <a:pt x="990" y="721"/>
                    </a:lnTo>
                    <a:lnTo>
                      <a:pt x="1000" y="650"/>
                    </a:lnTo>
                    <a:lnTo>
                      <a:pt x="1015" y="582"/>
                    </a:lnTo>
                    <a:lnTo>
                      <a:pt x="1036" y="517"/>
                    </a:lnTo>
                    <a:lnTo>
                      <a:pt x="1063" y="453"/>
                    </a:lnTo>
                    <a:lnTo>
                      <a:pt x="1094" y="392"/>
                    </a:lnTo>
                    <a:lnTo>
                      <a:pt x="1131" y="336"/>
                    </a:lnTo>
                    <a:lnTo>
                      <a:pt x="1172" y="282"/>
                    </a:lnTo>
                    <a:lnTo>
                      <a:pt x="1217" y="232"/>
                    </a:lnTo>
                    <a:lnTo>
                      <a:pt x="1265" y="186"/>
                    </a:lnTo>
                    <a:lnTo>
                      <a:pt x="1318" y="145"/>
                    </a:lnTo>
                    <a:lnTo>
                      <a:pt x="1375" y="109"/>
                    </a:lnTo>
                    <a:lnTo>
                      <a:pt x="1435" y="76"/>
                    </a:lnTo>
                    <a:lnTo>
                      <a:pt x="1497" y="50"/>
                    </a:lnTo>
                    <a:lnTo>
                      <a:pt x="1562" y="28"/>
                    </a:lnTo>
                    <a:lnTo>
                      <a:pt x="1629" y="13"/>
                    </a:lnTo>
                    <a:lnTo>
                      <a:pt x="1699" y="3"/>
                    </a:lnTo>
                    <a:lnTo>
                      <a:pt x="17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IN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 51"/>
              <p:cNvSpPr>
                <a:spLocks noEditPoints="1"/>
              </p:cNvSpPr>
              <p:nvPr/>
            </p:nvSpPr>
            <p:spPr bwMode="auto">
              <a:xfrm>
                <a:off x="8145463" y="1485900"/>
                <a:ext cx="190500" cy="206375"/>
              </a:xfrm>
              <a:custGeom>
                <a:avLst/>
                <a:gdLst>
                  <a:gd name="T0" fmla="*/ 458 w 960"/>
                  <a:gd name="T1" fmla="*/ 626 h 1038"/>
                  <a:gd name="T2" fmla="*/ 347 w 960"/>
                  <a:gd name="T3" fmla="*/ 902 h 1038"/>
                  <a:gd name="T4" fmla="*/ 615 w 960"/>
                  <a:gd name="T5" fmla="*/ 902 h 1038"/>
                  <a:gd name="T6" fmla="*/ 503 w 960"/>
                  <a:gd name="T7" fmla="*/ 626 h 1038"/>
                  <a:gd name="T8" fmla="*/ 526 w 960"/>
                  <a:gd name="T9" fmla="*/ 581 h 1038"/>
                  <a:gd name="T10" fmla="*/ 480 w 960"/>
                  <a:gd name="T11" fmla="*/ 587 h 1038"/>
                  <a:gd name="T12" fmla="*/ 414 w 960"/>
                  <a:gd name="T13" fmla="*/ 575 h 1038"/>
                  <a:gd name="T14" fmla="*/ 519 w 960"/>
                  <a:gd name="T15" fmla="*/ 2 h 1038"/>
                  <a:gd name="T16" fmla="*/ 592 w 960"/>
                  <a:gd name="T17" fmla="*/ 25 h 1038"/>
                  <a:gd name="T18" fmla="*/ 654 w 960"/>
                  <a:gd name="T19" fmla="*/ 65 h 1038"/>
                  <a:gd name="T20" fmla="*/ 703 w 960"/>
                  <a:gd name="T21" fmla="*/ 122 h 1038"/>
                  <a:gd name="T22" fmla="*/ 735 w 960"/>
                  <a:gd name="T23" fmla="*/ 191 h 1038"/>
                  <a:gd name="T24" fmla="*/ 746 w 960"/>
                  <a:gd name="T25" fmla="*/ 268 h 1038"/>
                  <a:gd name="T26" fmla="*/ 735 w 960"/>
                  <a:gd name="T27" fmla="*/ 348 h 1038"/>
                  <a:gd name="T28" fmla="*/ 705 w 960"/>
                  <a:gd name="T29" fmla="*/ 425 h 1038"/>
                  <a:gd name="T30" fmla="*/ 658 w 960"/>
                  <a:gd name="T31" fmla="*/ 494 h 1038"/>
                  <a:gd name="T32" fmla="*/ 599 w 960"/>
                  <a:gd name="T33" fmla="*/ 547 h 1038"/>
                  <a:gd name="T34" fmla="*/ 698 w 960"/>
                  <a:gd name="T35" fmla="*/ 585 h 1038"/>
                  <a:gd name="T36" fmla="*/ 786 w 960"/>
                  <a:gd name="T37" fmla="*/ 638 h 1038"/>
                  <a:gd name="T38" fmla="*/ 858 w 960"/>
                  <a:gd name="T39" fmla="*/ 703 h 1038"/>
                  <a:gd name="T40" fmla="*/ 913 w 960"/>
                  <a:gd name="T41" fmla="*/ 774 h 1038"/>
                  <a:gd name="T42" fmla="*/ 948 w 960"/>
                  <a:gd name="T43" fmla="*/ 849 h 1038"/>
                  <a:gd name="T44" fmla="*/ 960 w 960"/>
                  <a:gd name="T45" fmla="*/ 920 h 1038"/>
                  <a:gd name="T46" fmla="*/ 946 w 960"/>
                  <a:gd name="T47" fmla="*/ 951 h 1038"/>
                  <a:gd name="T48" fmla="*/ 908 w 960"/>
                  <a:gd name="T49" fmla="*/ 977 h 1038"/>
                  <a:gd name="T50" fmla="*/ 847 w 960"/>
                  <a:gd name="T51" fmla="*/ 1000 h 1038"/>
                  <a:gd name="T52" fmla="*/ 770 w 960"/>
                  <a:gd name="T53" fmla="*/ 1017 h 1038"/>
                  <a:gd name="T54" fmla="*/ 681 w 960"/>
                  <a:gd name="T55" fmla="*/ 1029 h 1038"/>
                  <a:gd name="T56" fmla="*/ 583 w 960"/>
                  <a:gd name="T57" fmla="*/ 1036 h 1038"/>
                  <a:gd name="T58" fmla="*/ 480 w 960"/>
                  <a:gd name="T59" fmla="*/ 1038 h 1038"/>
                  <a:gd name="T60" fmla="*/ 379 w 960"/>
                  <a:gd name="T61" fmla="*/ 1036 h 1038"/>
                  <a:gd name="T62" fmla="*/ 281 w 960"/>
                  <a:gd name="T63" fmla="*/ 1029 h 1038"/>
                  <a:gd name="T64" fmla="*/ 191 w 960"/>
                  <a:gd name="T65" fmla="*/ 1017 h 1038"/>
                  <a:gd name="T66" fmla="*/ 114 w 960"/>
                  <a:gd name="T67" fmla="*/ 1000 h 1038"/>
                  <a:gd name="T68" fmla="*/ 54 w 960"/>
                  <a:gd name="T69" fmla="*/ 977 h 1038"/>
                  <a:gd name="T70" fmla="*/ 14 w 960"/>
                  <a:gd name="T71" fmla="*/ 951 h 1038"/>
                  <a:gd name="T72" fmla="*/ 0 w 960"/>
                  <a:gd name="T73" fmla="*/ 920 h 1038"/>
                  <a:gd name="T74" fmla="*/ 13 w 960"/>
                  <a:gd name="T75" fmla="*/ 849 h 1038"/>
                  <a:gd name="T76" fmla="*/ 48 w 960"/>
                  <a:gd name="T77" fmla="*/ 774 h 1038"/>
                  <a:gd name="T78" fmla="*/ 104 w 960"/>
                  <a:gd name="T79" fmla="*/ 703 h 1038"/>
                  <a:gd name="T80" fmla="*/ 176 w 960"/>
                  <a:gd name="T81" fmla="*/ 638 h 1038"/>
                  <a:gd name="T82" fmla="*/ 263 w 960"/>
                  <a:gd name="T83" fmla="*/ 585 h 1038"/>
                  <a:gd name="T84" fmla="*/ 363 w 960"/>
                  <a:gd name="T85" fmla="*/ 547 h 1038"/>
                  <a:gd name="T86" fmla="*/ 302 w 960"/>
                  <a:gd name="T87" fmla="*/ 494 h 1038"/>
                  <a:gd name="T88" fmla="*/ 256 w 960"/>
                  <a:gd name="T89" fmla="*/ 425 h 1038"/>
                  <a:gd name="T90" fmla="*/ 227 w 960"/>
                  <a:gd name="T91" fmla="*/ 348 h 1038"/>
                  <a:gd name="T92" fmla="*/ 216 w 960"/>
                  <a:gd name="T93" fmla="*/ 268 h 1038"/>
                  <a:gd name="T94" fmla="*/ 227 w 960"/>
                  <a:gd name="T95" fmla="*/ 191 h 1038"/>
                  <a:gd name="T96" fmla="*/ 258 w 960"/>
                  <a:gd name="T97" fmla="*/ 122 h 1038"/>
                  <a:gd name="T98" fmla="*/ 307 w 960"/>
                  <a:gd name="T99" fmla="*/ 65 h 1038"/>
                  <a:gd name="T100" fmla="*/ 369 w 960"/>
                  <a:gd name="T101" fmla="*/ 25 h 1038"/>
                  <a:gd name="T102" fmla="*/ 441 w 960"/>
                  <a:gd name="T103" fmla="*/ 2 h 10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60" h="1038">
                    <a:moveTo>
                      <a:pt x="414" y="575"/>
                    </a:moveTo>
                    <a:lnTo>
                      <a:pt x="458" y="626"/>
                    </a:lnTo>
                    <a:lnTo>
                      <a:pt x="459" y="626"/>
                    </a:lnTo>
                    <a:lnTo>
                      <a:pt x="347" y="902"/>
                    </a:lnTo>
                    <a:lnTo>
                      <a:pt x="480" y="1038"/>
                    </a:lnTo>
                    <a:lnTo>
                      <a:pt x="615" y="902"/>
                    </a:lnTo>
                    <a:lnTo>
                      <a:pt x="502" y="626"/>
                    </a:lnTo>
                    <a:lnTo>
                      <a:pt x="503" y="626"/>
                    </a:lnTo>
                    <a:lnTo>
                      <a:pt x="547" y="575"/>
                    </a:lnTo>
                    <a:lnTo>
                      <a:pt x="526" y="581"/>
                    </a:lnTo>
                    <a:lnTo>
                      <a:pt x="503" y="586"/>
                    </a:lnTo>
                    <a:lnTo>
                      <a:pt x="480" y="587"/>
                    </a:lnTo>
                    <a:lnTo>
                      <a:pt x="447" y="583"/>
                    </a:lnTo>
                    <a:lnTo>
                      <a:pt x="414" y="575"/>
                    </a:lnTo>
                    <a:close/>
                    <a:moveTo>
                      <a:pt x="480" y="0"/>
                    </a:moveTo>
                    <a:lnTo>
                      <a:pt x="519" y="2"/>
                    </a:lnTo>
                    <a:lnTo>
                      <a:pt x="557" y="11"/>
                    </a:lnTo>
                    <a:lnTo>
                      <a:pt x="592" y="25"/>
                    </a:lnTo>
                    <a:lnTo>
                      <a:pt x="625" y="42"/>
                    </a:lnTo>
                    <a:lnTo>
                      <a:pt x="654" y="65"/>
                    </a:lnTo>
                    <a:lnTo>
                      <a:pt x="681" y="91"/>
                    </a:lnTo>
                    <a:lnTo>
                      <a:pt x="703" y="122"/>
                    </a:lnTo>
                    <a:lnTo>
                      <a:pt x="721" y="155"/>
                    </a:lnTo>
                    <a:lnTo>
                      <a:pt x="735" y="191"/>
                    </a:lnTo>
                    <a:lnTo>
                      <a:pt x="742" y="228"/>
                    </a:lnTo>
                    <a:lnTo>
                      <a:pt x="746" y="268"/>
                    </a:lnTo>
                    <a:lnTo>
                      <a:pt x="742" y="307"/>
                    </a:lnTo>
                    <a:lnTo>
                      <a:pt x="735" y="348"/>
                    </a:lnTo>
                    <a:lnTo>
                      <a:pt x="722" y="387"/>
                    </a:lnTo>
                    <a:lnTo>
                      <a:pt x="705" y="425"/>
                    </a:lnTo>
                    <a:lnTo>
                      <a:pt x="684" y="461"/>
                    </a:lnTo>
                    <a:lnTo>
                      <a:pt x="658" y="494"/>
                    </a:lnTo>
                    <a:lnTo>
                      <a:pt x="630" y="523"/>
                    </a:lnTo>
                    <a:lnTo>
                      <a:pt x="599" y="547"/>
                    </a:lnTo>
                    <a:lnTo>
                      <a:pt x="650" y="564"/>
                    </a:lnTo>
                    <a:lnTo>
                      <a:pt x="698" y="585"/>
                    </a:lnTo>
                    <a:lnTo>
                      <a:pt x="744" y="610"/>
                    </a:lnTo>
                    <a:lnTo>
                      <a:pt x="786" y="638"/>
                    </a:lnTo>
                    <a:lnTo>
                      <a:pt x="823" y="670"/>
                    </a:lnTo>
                    <a:lnTo>
                      <a:pt x="858" y="703"/>
                    </a:lnTo>
                    <a:lnTo>
                      <a:pt x="888" y="738"/>
                    </a:lnTo>
                    <a:lnTo>
                      <a:pt x="913" y="774"/>
                    </a:lnTo>
                    <a:lnTo>
                      <a:pt x="933" y="812"/>
                    </a:lnTo>
                    <a:lnTo>
                      <a:pt x="948" y="849"/>
                    </a:lnTo>
                    <a:lnTo>
                      <a:pt x="957" y="885"/>
                    </a:lnTo>
                    <a:lnTo>
                      <a:pt x="960" y="920"/>
                    </a:lnTo>
                    <a:lnTo>
                      <a:pt x="957" y="936"/>
                    </a:lnTo>
                    <a:lnTo>
                      <a:pt x="946" y="951"/>
                    </a:lnTo>
                    <a:lnTo>
                      <a:pt x="930" y="965"/>
                    </a:lnTo>
                    <a:lnTo>
                      <a:pt x="908" y="977"/>
                    </a:lnTo>
                    <a:lnTo>
                      <a:pt x="879" y="989"/>
                    </a:lnTo>
                    <a:lnTo>
                      <a:pt x="847" y="1000"/>
                    </a:lnTo>
                    <a:lnTo>
                      <a:pt x="810" y="1009"/>
                    </a:lnTo>
                    <a:lnTo>
                      <a:pt x="770" y="1017"/>
                    </a:lnTo>
                    <a:lnTo>
                      <a:pt x="727" y="1023"/>
                    </a:lnTo>
                    <a:lnTo>
                      <a:pt x="681" y="1029"/>
                    </a:lnTo>
                    <a:lnTo>
                      <a:pt x="632" y="1033"/>
                    </a:lnTo>
                    <a:lnTo>
                      <a:pt x="583" y="1036"/>
                    </a:lnTo>
                    <a:lnTo>
                      <a:pt x="532" y="1038"/>
                    </a:lnTo>
                    <a:lnTo>
                      <a:pt x="480" y="1038"/>
                    </a:lnTo>
                    <a:lnTo>
                      <a:pt x="430" y="1038"/>
                    </a:lnTo>
                    <a:lnTo>
                      <a:pt x="379" y="1036"/>
                    </a:lnTo>
                    <a:lnTo>
                      <a:pt x="328" y="1033"/>
                    </a:lnTo>
                    <a:lnTo>
                      <a:pt x="281" y="1029"/>
                    </a:lnTo>
                    <a:lnTo>
                      <a:pt x="234" y="1023"/>
                    </a:lnTo>
                    <a:lnTo>
                      <a:pt x="191" y="1017"/>
                    </a:lnTo>
                    <a:lnTo>
                      <a:pt x="150" y="1009"/>
                    </a:lnTo>
                    <a:lnTo>
                      <a:pt x="114" y="1000"/>
                    </a:lnTo>
                    <a:lnTo>
                      <a:pt x="81" y="989"/>
                    </a:lnTo>
                    <a:lnTo>
                      <a:pt x="54" y="977"/>
                    </a:lnTo>
                    <a:lnTo>
                      <a:pt x="32" y="965"/>
                    </a:lnTo>
                    <a:lnTo>
                      <a:pt x="14" y="951"/>
                    </a:lnTo>
                    <a:lnTo>
                      <a:pt x="5" y="936"/>
                    </a:lnTo>
                    <a:lnTo>
                      <a:pt x="0" y="920"/>
                    </a:lnTo>
                    <a:lnTo>
                      <a:pt x="3" y="885"/>
                    </a:lnTo>
                    <a:lnTo>
                      <a:pt x="13" y="849"/>
                    </a:lnTo>
                    <a:lnTo>
                      <a:pt x="28" y="812"/>
                    </a:lnTo>
                    <a:lnTo>
                      <a:pt x="48" y="774"/>
                    </a:lnTo>
                    <a:lnTo>
                      <a:pt x="74" y="738"/>
                    </a:lnTo>
                    <a:lnTo>
                      <a:pt x="104" y="703"/>
                    </a:lnTo>
                    <a:lnTo>
                      <a:pt x="138" y="670"/>
                    </a:lnTo>
                    <a:lnTo>
                      <a:pt x="176" y="638"/>
                    </a:lnTo>
                    <a:lnTo>
                      <a:pt x="218" y="610"/>
                    </a:lnTo>
                    <a:lnTo>
                      <a:pt x="263" y="585"/>
                    </a:lnTo>
                    <a:lnTo>
                      <a:pt x="312" y="564"/>
                    </a:lnTo>
                    <a:lnTo>
                      <a:pt x="363" y="547"/>
                    </a:lnTo>
                    <a:lnTo>
                      <a:pt x="331" y="523"/>
                    </a:lnTo>
                    <a:lnTo>
                      <a:pt x="302" y="494"/>
                    </a:lnTo>
                    <a:lnTo>
                      <a:pt x="277" y="461"/>
                    </a:lnTo>
                    <a:lnTo>
                      <a:pt x="256" y="425"/>
                    </a:lnTo>
                    <a:lnTo>
                      <a:pt x="239" y="387"/>
                    </a:lnTo>
                    <a:lnTo>
                      <a:pt x="227" y="348"/>
                    </a:lnTo>
                    <a:lnTo>
                      <a:pt x="218" y="307"/>
                    </a:lnTo>
                    <a:lnTo>
                      <a:pt x="216" y="268"/>
                    </a:lnTo>
                    <a:lnTo>
                      <a:pt x="218" y="228"/>
                    </a:lnTo>
                    <a:lnTo>
                      <a:pt x="227" y="191"/>
                    </a:lnTo>
                    <a:lnTo>
                      <a:pt x="241" y="155"/>
                    </a:lnTo>
                    <a:lnTo>
                      <a:pt x="258" y="122"/>
                    </a:lnTo>
                    <a:lnTo>
                      <a:pt x="281" y="91"/>
                    </a:lnTo>
                    <a:lnTo>
                      <a:pt x="307" y="65"/>
                    </a:lnTo>
                    <a:lnTo>
                      <a:pt x="337" y="42"/>
                    </a:lnTo>
                    <a:lnTo>
                      <a:pt x="369" y="25"/>
                    </a:lnTo>
                    <a:lnTo>
                      <a:pt x="404" y="11"/>
                    </a:lnTo>
                    <a:lnTo>
                      <a:pt x="441" y="2"/>
                    </a:lnTo>
                    <a:lnTo>
                      <a:pt x="4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IN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Rounded Rectangle 10"/>
          <p:cNvSpPr/>
          <p:nvPr/>
        </p:nvSpPr>
        <p:spPr>
          <a:xfrm>
            <a:off x="1245121" y="2425167"/>
            <a:ext cx="4212294" cy="2075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127000" dist="38100" dir="2700000" algn="tl" rotWithShape="0">
              <a:sysClr val="windowText" lastClr="000000">
                <a:lumMod val="95000"/>
                <a:lumOff val="5000"/>
                <a:alpha val="60000"/>
              </a:sysClr>
            </a:outerShdw>
          </a:effectLst>
        </p:spPr>
        <p:txBody>
          <a:bodyPr rtlCol="0" anchor="ctr"/>
          <a:lstStyle/>
          <a:p>
            <a:pPr algn="r">
              <a:defRPr/>
            </a:pPr>
            <a:r>
              <a:rPr lang="en-IN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45%</a:t>
            </a:r>
            <a:endParaRPr lang="en-IN" sz="11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Rounded Rectangle 11"/>
          <p:cNvSpPr/>
          <p:nvPr/>
        </p:nvSpPr>
        <p:spPr>
          <a:xfrm>
            <a:off x="1311660" y="2483640"/>
            <a:ext cx="2057068" cy="90561"/>
          </a:xfrm>
          <a:prstGeom prst="roundRect">
            <a:avLst>
              <a:gd name="adj" fmla="val 50000"/>
            </a:avLst>
          </a:prstGeom>
          <a:solidFill>
            <a:srgbClr val="409BF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16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Rounded Rectangle 173"/>
          <p:cNvSpPr/>
          <p:nvPr/>
        </p:nvSpPr>
        <p:spPr>
          <a:xfrm>
            <a:off x="1245121" y="3239021"/>
            <a:ext cx="4212294" cy="2075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127000" dist="38100" dir="2700000" algn="tl" rotWithShape="0">
              <a:sysClr val="windowText" lastClr="000000">
                <a:lumMod val="95000"/>
                <a:lumOff val="5000"/>
                <a:alpha val="60000"/>
              </a:sysClr>
            </a:outerShdw>
          </a:effectLst>
        </p:spPr>
        <p:txBody>
          <a:bodyPr rtlCol="0" anchor="ctr"/>
          <a:lstStyle/>
          <a:p>
            <a:pPr algn="r">
              <a:defRPr/>
            </a:pPr>
            <a:r>
              <a:rPr lang="en-IN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100%</a:t>
            </a:r>
            <a:endParaRPr lang="en-IN" sz="11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ounded Rectangle 174"/>
          <p:cNvSpPr/>
          <p:nvPr/>
        </p:nvSpPr>
        <p:spPr>
          <a:xfrm>
            <a:off x="1311660" y="3297494"/>
            <a:ext cx="3554131" cy="90561"/>
          </a:xfrm>
          <a:prstGeom prst="roundRect">
            <a:avLst>
              <a:gd name="adj" fmla="val 50000"/>
            </a:avLst>
          </a:prstGeom>
          <a:solidFill>
            <a:srgbClr val="317AB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16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5" name="Group 41"/>
          <p:cNvGrpSpPr/>
          <p:nvPr/>
        </p:nvGrpSpPr>
        <p:grpSpPr>
          <a:xfrm>
            <a:off x="1245121" y="3664148"/>
            <a:ext cx="1864345" cy="285917"/>
            <a:chOff x="6654373" y="4833909"/>
            <a:chExt cx="1864345" cy="285917"/>
          </a:xfrm>
        </p:grpSpPr>
        <p:sp>
          <p:nvSpPr>
            <p:cNvPr id="26" name="Rectangle 21"/>
            <p:cNvSpPr/>
            <p:nvPr/>
          </p:nvSpPr>
          <p:spPr>
            <a:xfrm>
              <a:off x="7142367" y="4833909"/>
              <a:ext cx="1376351" cy="2859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36000" bIns="0" rtlCol="0" anchor="ctr">
              <a:norm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prstClr val="white"/>
                  </a:solidFill>
                  <a:cs typeface="+mn-ea"/>
                  <a:sym typeface="+mn-lt"/>
                </a:rPr>
                <a:t>Add Title </a:t>
              </a:r>
              <a:r>
                <a:rPr lang="en-US" altLang="zh-CN" sz="1400" kern="0">
                  <a:solidFill>
                    <a:prstClr val="white"/>
                  </a:solidFill>
                  <a:cs typeface="+mn-ea"/>
                  <a:sym typeface="+mn-lt"/>
                </a:rPr>
                <a:t>03</a:t>
              </a:r>
              <a:endParaRPr lang="en-US" altLang="zh-CN" sz="14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6654373" y="4897985"/>
              <a:ext cx="192419" cy="191189"/>
            </a:xfrm>
            <a:custGeom>
              <a:avLst/>
              <a:gdLst>
                <a:gd name="T0" fmla="*/ 120 w 3130"/>
                <a:gd name="T1" fmla="*/ 2868 h 3105"/>
                <a:gd name="T2" fmla="*/ 209 w 3130"/>
                <a:gd name="T3" fmla="*/ 2981 h 3105"/>
                <a:gd name="T4" fmla="*/ 318 w 3130"/>
                <a:gd name="T5" fmla="*/ 2891 h 3105"/>
                <a:gd name="T6" fmla="*/ 230 w 3130"/>
                <a:gd name="T7" fmla="*/ 2778 h 3105"/>
                <a:gd name="T8" fmla="*/ 2693 w 3130"/>
                <a:gd name="T9" fmla="*/ 913 h 3105"/>
                <a:gd name="T10" fmla="*/ 2670 w 3130"/>
                <a:gd name="T11" fmla="*/ 1092 h 3105"/>
                <a:gd name="T12" fmla="*/ 2749 w 3130"/>
                <a:gd name="T13" fmla="*/ 1282 h 3105"/>
                <a:gd name="T14" fmla="*/ 2923 w 3130"/>
                <a:gd name="T15" fmla="*/ 1503 h 3105"/>
                <a:gd name="T16" fmla="*/ 2950 w 3130"/>
                <a:gd name="T17" fmla="*/ 1224 h 3105"/>
                <a:gd name="T18" fmla="*/ 1682 w 3130"/>
                <a:gd name="T19" fmla="*/ 174 h 3105"/>
                <a:gd name="T20" fmla="*/ 1163 w 3130"/>
                <a:gd name="T21" fmla="*/ 339 h 3105"/>
                <a:gd name="T22" fmla="*/ 1105 w 3130"/>
                <a:gd name="T23" fmla="*/ 544 h 3105"/>
                <a:gd name="T24" fmla="*/ 1153 w 3130"/>
                <a:gd name="T25" fmla="*/ 718 h 3105"/>
                <a:gd name="T26" fmla="*/ 1042 w 3130"/>
                <a:gd name="T27" fmla="*/ 829 h 3105"/>
                <a:gd name="T28" fmla="*/ 894 w 3130"/>
                <a:gd name="T29" fmla="*/ 903 h 3105"/>
                <a:gd name="T30" fmla="*/ 858 w 3130"/>
                <a:gd name="T31" fmla="*/ 1068 h 3105"/>
                <a:gd name="T32" fmla="*/ 866 w 3130"/>
                <a:gd name="T33" fmla="*/ 1230 h 3105"/>
                <a:gd name="T34" fmla="*/ 929 w 3130"/>
                <a:gd name="T35" fmla="*/ 1294 h 3105"/>
                <a:gd name="T36" fmla="*/ 886 w 3130"/>
                <a:gd name="T37" fmla="*/ 1385 h 3105"/>
                <a:gd name="T38" fmla="*/ 673 w 3130"/>
                <a:gd name="T39" fmla="*/ 1515 h 3105"/>
                <a:gd name="T40" fmla="*/ 665 w 3130"/>
                <a:gd name="T41" fmla="*/ 1885 h 3105"/>
                <a:gd name="T42" fmla="*/ 1907 w 3130"/>
                <a:gd name="T43" fmla="*/ 847 h 3105"/>
                <a:gd name="T44" fmla="*/ 1043 w 3130"/>
                <a:gd name="T45" fmla="*/ 2375 h 3105"/>
                <a:gd name="T46" fmla="*/ 1527 w 3130"/>
                <a:gd name="T47" fmla="*/ 2602 h 3105"/>
                <a:gd name="T48" fmla="*/ 2097 w 3130"/>
                <a:gd name="T49" fmla="*/ 2578 h 3105"/>
                <a:gd name="T50" fmla="*/ 2586 w 3130"/>
                <a:gd name="T51" fmla="*/ 2290 h 3105"/>
                <a:gd name="T52" fmla="*/ 2285 w 3130"/>
                <a:gd name="T53" fmla="*/ 2383 h 3105"/>
                <a:gd name="T54" fmla="*/ 2095 w 3130"/>
                <a:gd name="T55" fmla="*/ 2417 h 3105"/>
                <a:gd name="T56" fmla="*/ 2052 w 3130"/>
                <a:gd name="T57" fmla="*/ 2332 h 3105"/>
                <a:gd name="T58" fmla="*/ 2192 w 3130"/>
                <a:gd name="T59" fmla="*/ 2221 h 3105"/>
                <a:gd name="T60" fmla="*/ 2304 w 3130"/>
                <a:gd name="T61" fmla="*/ 2140 h 3105"/>
                <a:gd name="T62" fmla="*/ 2363 w 3130"/>
                <a:gd name="T63" fmla="*/ 1969 h 3105"/>
                <a:gd name="T64" fmla="*/ 2408 w 3130"/>
                <a:gd name="T65" fmla="*/ 1786 h 3105"/>
                <a:gd name="T66" fmla="*/ 2430 w 3130"/>
                <a:gd name="T67" fmla="*/ 1725 h 3105"/>
                <a:gd name="T68" fmla="*/ 2451 w 3130"/>
                <a:gd name="T69" fmla="*/ 1562 h 3105"/>
                <a:gd name="T70" fmla="*/ 2477 w 3130"/>
                <a:gd name="T71" fmla="*/ 1394 h 3105"/>
                <a:gd name="T72" fmla="*/ 2584 w 3130"/>
                <a:gd name="T73" fmla="*/ 1228 h 3105"/>
                <a:gd name="T74" fmla="*/ 2568 w 3130"/>
                <a:gd name="T75" fmla="*/ 1017 h 3105"/>
                <a:gd name="T76" fmla="*/ 2485 w 3130"/>
                <a:gd name="T77" fmla="*/ 825 h 3105"/>
                <a:gd name="T78" fmla="*/ 2351 w 3130"/>
                <a:gd name="T79" fmla="*/ 720 h 3105"/>
                <a:gd name="T80" fmla="*/ 2149 w 3130"/>
                <a:gd name="T81" fmla="*/ 563 h 3105"/>
                <a:gd name="T82" fmla="*/ 2026 w 3130"/>
                <a:gd name="T83" fmla="*/ 400 h 3105"/>
                <a:gd name="T84" fmla="*/ 1907 w 3130"/>
                <a:gd name="T85" fmla="*/ 181 h 3105"/>
                <a:gd name="T86" fmla="*/ 2039 w 3130"/>
                <a:gd name="T87" fmla="*/ 29 h 3105"/>
                <a:gd name="T88" fmla="*/ 2598 w 3130"/>
                <a:gd name="T89" fmla="*/ 291 h 3105"/>
                <a:gd name="T90" fmla="*/ 2984 w 3130"/>
                <a:gd name="T91" fmla="*/ 773 h 3105"/>
                <a:gd name="T92" fmla="*/ 3130 w 3130"/>
                <a:gd name="T93" fmla="*/ 1399 h 3105"/>
                <a:gd name="T94" fmla="*/ 2985 w 3130"/>
                <a:gd name="T95" fmla="*/ 2025 h 3105"/>
                <a:gd name="T96" fmla="*/ 2598 w 3130"/>
                <a:gd name="T97" fmla="*/ 2506 h 3105"/>
                <a:gd name="T98" fmla="*/ 2039 w 3130"/>
                <a:gd name="T99" fmla="*/ 2769 h 3105"/>
                <a:gd name="T100" fmla="*/ 1430 w 3130"/>
                <a:gd name="T101" fmla="*/ 2755 h 3105"/>
                <a:gd name="T102" fmla="*/ 922 w 3130"/>
                <a:gd name="T103" fmla="*/ 2498 h 3105"/>
                <a:gd name="T104" fmla="*/ 238 w 3130"/>
                <a:gd name="T105" fmla="*/ 3105 h 3105"/>
                <a:gd name="T106" fmla="*/ 44 w 3130"/>
                <a:gd name="T107" fmla="*/ 3012 h 3105"/>
                <a:gd name="T108" fmla="*/ 12 w 3130"/>
                <a:gd name="T109" fmla="*/ 2797 h 3105"/>
                <a:gd name="T110" fmla="*/ 534 w 3130"/>
                <a:gd name="T111" fmla="*/ 2002 h 3105"/>
                <a:gd name="T112" fmla="*/ 399 w 3130"/>
                <a:gd name="T113" fmla="*/ 1399 h 3105"/>
                <a:gd name="T114" fmla="*/ 543 w 3130"/>
                <a:gd name="T115" fmla="*/ 773 h 3105"/>
                <a:gd name="T116" fmla="*/ 930 w 3130"/>
                <a:gd name="T117" fmla="*/ 291 h 3105"/>
                <a:gd name="T118" fmla="*/ 1490 w 3130"/>
                <a:gd name="T119" fmla="*/ 29 h 3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130" h="3105">
                  <a:moveTo>
                    <a:pt x="208" y="2778"/>
                  </a:moveTo>
                  <a:lnTo>
                    <a:pt x="186" y="2783"/>
                  </a:lnTo>
                  <a:lnTo>
                    <a:pt x="166" y="2792"/>
                  </a:lnTo>
                  <a:lnTo>
                    <a:pt x="149" y="2807"/>
                  </a:lnTo>
                  <a:lnTo>
                    <a:pt x="134" y="2826"/>
                  </a:lnTo>
                  <a:lnTo>
                    <a:pt x="125" y="2846"/>
                  </a:lnTo>
                  <a:lnTo>
                    <a:pt x="120" y="2868"/>
                  </a:lnTo>
                  <a:lnTo>
                    <a:pt x="120" y="2891"/>
                  </a:lnTo>
                  <a:lnTo>
                    <a:pt x="125" y="2913"/>
                  </a:lnTo>
                  <a:lnTo>
                    <a:pt x="134" y="2933"/>
                  </a:lnTo>
                  <a:lnTo>
                    <a:pt x="149" y="2952"/>
                  </a:lnTo>
                  <a:lnTo>
                    <a:pt x="167" y="2966"/>
                  </a:lnTo>
                  <a:lnTo>
                    <a:pt x="187" y="2976"/>
                  </a:lnTo>
                  <a:lnTo>
                    <a:pt x="209" y="2981"/>
                  </a:lnTo>
                  <a:lnTo>
                    <a:pt x="230" y="2981"/>
                  </a:lnTo>
                  <a:lnTo>
                    <a:pt x="251" y="2977"/>
                  </a:lnTo>
                  <a:lnTo>
                    <a:pt x="272" y="2966"/>
                  </a:lnTo>
                  <a:lnTo>
                    <a:pt x="290" y="2952"/>
                  </a:lnTo>
                  <a:lnTo>
                    <a:pt x="304" y="2934"/>
                  </a:lnTo>
                  <a:lnTo>
                    <a:pt x="313" y="2913"/>
                  </a:lnTo>
                  <a:lnTo>
                    <a:pt x="318" y="2891"/>
                  </a:lnTo>
                  <a:lnTo>
                    <a:pt x="318" y="2868"/>
                  </a:lnTo>
                  <a:lnTo>
                    <a:pt x="313" y="2846"/>
                  </a:lnTo>
                  <a:lnTo>
                    <a:pt x="304" y="2826"/>
                  </a:lnTo>
                  <a:lnTo>
                    <a:pt x="289" y="2807"/>
                  </a:lnTo>
                  <a:lnTo>
                    <a:pt x="272" y="2792"/>
                  </a:lnTo>
                  <a:lnTo>
                    <a:pt x="251" y="2783"/>
                  </a:lnTo>
                  <a:lnTo>
                    <a:pt x="230" y="2778"/>
                  </a:lnTo>
                  <a:lnTo>
                    <a:pt x="208" y="2778"/>
                  </a:lnTo>
                  <a:close/>
                  <a:moveTo>
                    <a:pt x="2823" y="826"/>
                  </a:moveTo>
                  <a:lnTo>
                    <a:pt x="2796" y="840"/>
                  </a:lnTo>
                  <a:lnTo>
                    <a:pt x="2769" y="855"/>
                  </a:lnTo>
                  <a:lnTo>
                    <a:pt x="2741" y="873"/>
                  </a:lnTo>
                  <a:lnTo>
                    <a:pt x="2716" y="892"/>
                  </a:lnTo>
                  <a:lnTo>
                    <a:pt x="2693" y="913"/>
                  </a:lnTo>
                  <a:lnTo>
                    <a:pt x="2677" y="936"/>
                  </a:lnTo>
                  <a:lnTo>
                    <a:pt x="2669" y="953"/>
                  </a:lnTo>
                  <a:lnTo>
                    <a:pt x="2665" y="976"/>
                  </a:lnTo>
                  <a:lnTo>
                    <a:pt x="2662" y="1002"/>
                  </a:lnTo>
                  <a:lnTo>
                    <a:pt x="2663" y="1031"/>
                  </a:lnTo>
                  <a:lnTo>
                    <a:pt x="2666" y="1061"/>
                  </a:lnTo>
                  <a:lnTo>
                    <a:pt x="2670" y="1092"/>
                  </a:lnTo>
                  <a:lnTo>
                    <a:pt x="2677" y="1123"/>
                  </a:lnTo>
                  <a:lnTo>
                    <a:pt x="2686" y="1155"/>
                  </a:lnTo>
                  <a:lnTo>
                    <a:pt x="2696" y="1186"/>
                  </a:lnTo>
                  <a:lnTo>
                    <a:pt x="2709" y="1214"/>
                  </a:lnTo>
                  <a:lnTo>
                    <a:pt x="2721" y="1240"/>
                  </a:lnTo>
                  <a:lnTo>
                    <a:pt x="2735" y="1263"/>
                  </a:lnTo>
                  <a:lnTo>
                    <a:pt x="2749" y="1282"/>
                  </a:lnTo>
                  <a:lnTo>
                    <a:pt x="2766" y="1295"/>
                  </a:lnTo>
                  <a:lnTo>
                    <a:pt x="2802" y="1326"/>
                  </a:lnTo>
                  <a:lnTo>
                    <a:pt x="2835" y="1358"/>
                  </a:lnTo>
                  <a:lnTo>
                    <a:pt x="2862" y="1392"/>
                  </a:lnTo>
                  <a:lnTo>
                    <a:pt x="2887" y="1428"/>
                  </a:lnTo>
                  <a:lnTo>
                    <a:pt x="2906" y="1465"/>
                  </a:lnTo>
                  <a:lnTo>
                    <a:pt x="2923" y="1503"/>
                  </a:lnTo>
                  <a:lnTo>
                    <a:pt x="2937" y="1541"/>
                  </a:lnTo>
                  <a:lnTo>
                    <a:pt x="2948" y="1581"/>
                  </a:lnTo>
                  <a:lnTo>
                    <a:pt x="2955" y="1521"/>
                  </a:lnTo>
                  <a:lnTo>
                    <a:pt x="2960" y="1460"/>
                  </a:lnTo>
                  <a:lnTo>
                    <a:pt x="2962" y="1399"/>
                  </a:lnTo>
                  <a:lnTo>
                    <a:pt x="2959" y="1311"/>
                  </a:lnTo>
                  <a:lnTo>
                    <a:pt x="2950" y="1224"/>
                  </a:lnTo>
                  <a:lnTo>
                    <a:pt x="2936" y="1140"/>
                  </a:lnTo>
                  <a:lnTo>
                    <a:pt x="2915" y="1059"/>
                  </a:lnTo>
                  <a:lnTo>
                    <a:pt x="2889" y="978"/>
                  </a:lnTo>
                  <a:lnTo>
                    <a:pt x="2858" y="901"/>
                  </a:lnTo>
                  <a:lnTo>
                    <a:pt x="2823" y="826"/>
                  </a:lnTo>
                  <a:close/>
                  <a:moveTo>
                    <a:pt x="1763" y="172"/>
                  </a:moveTo>
                  <a:lnTo>
                    <a:pt x="1682" y="174"/>
                  </a:lnTo>
                  <a:lnTo>
                    <a:pt x="1603" y="183"/>
                  </a:lnTo>
                  <a:lnTo>
                    <a:pt x="1524" y="197"/>
                  </a:lnTo>
                  <a:lnTo>
                    <a:pt x="1448" y="215"/>
                  </a:lnTo>
                  <a:lnTo>
                    <a:pt x="1373" y="239"/>
                  </a:lnTo>
                  <a:lnTo>
                    <a:pt x="1300" y="268"/>
                  </a:lnTo>
                  <a:lnTo>
                    <a:pt x="1230" y="301"/>
                  </a:lnTo>
                  <a:lnTo>
                    <a:pt x="1163" y="339"/>
                  </a:lnTo>
                  <a:lnTo>
                    <a:pt x="1098" y="381"/>
                  </a:lnTo>
                  <a:lnTo>
                    <a:pt x="1036" y="427"/>
                  </a:lnTo>
                  <a:lnTo>
                    <a:pt x="1049" y="447"/>
                  </a:lnTo>
                  <a:lnTo>
                    <a:pt x="1063" y="469"/>
                  </a:lnTo>
                  <a:lnTo>
                    <a:pt x="1078" y="493"/>
                  </a:lnTo>
                  <a:lnTo>
                    <a:pt x="1092" y="518"/>
                  </a:lnTo>
                  <a:lnTo>
                    <a:pt x="1105" y="544"/>
                  </a:lnTo>
                  <a:lnTo>
                    <a:pt x="1118" y="570"/>
                  </a:lnTo>
                  <a:lnTo>
                    <a:pt x="1129" y="597"/>
                  </a:lnTo>
                  <a:lnTo>
                    <a:pt x="1140" y="623"/>
                  </a:lnTo>
                  <a:lnTo>
                    <a:pt x="1147" y="648"/>
                  </a:lnTo>
                  <a:lnTo>
                    <a:pt x="1152" y="673"/>
                  </a:lnTo>
                  <a:lnTo>
                    <a:pt x="1155" y="697"/>
                  </a:lnTo>
                  <a:lnTo>
                    <a:pt x="1153" y="718"/>
                  </a:lnTo>
                  <a:lnTo>
                    <a:pt x="1149" y="738"/>
                  </a:lnTo>
                  <a:lnTo>
                    <a:pt x="1140" y="755"/>
                  </a:lnTo>
                  <a:lnTo>
                    <a:pt x="1124" y="774"/>
                  </a:lnTo>
                  <a:lnTo>
                    <a:pt x="1106" y="790"/>
                  </a:lnTo>
                  <a:lnTo>
                    <a:pt x="1087" y="804"/>
                  </a:lnTo>
                  <a:lnTo>
                    <a:pt x="1065" y="818"/>
                  </a:lnTo>
                  <a:lnTo>
                    <a:pt x="1042" y="829"/>
                  </a:lnTo>
                  <a:lnTo>
                    <a:pt x="1020" y="840"/>
                  </a:lnTo>
                  <a:lnTo>
                    <a:pt x="996" y="850"/>
                  </a:lnTo>
                  <a:lnTo>
                    <a:pt x="973" y="861"/>
                  </a:lnTo>
                  <a:lnTo>
                    <a:pt x="950" y="870"/>
                  </a:lnTo>
                  <a:lnTo>
                    <a:pt x="930" y="880"/>
                  </a:lnTo>
                  <a:lnTo>
                    <a:pt x="911" y="891"/>
                  </a:lnTo>
                  <a:lnTo>
                    <a:pt x="894" y="903"/>
                  </a:lnTo>
                  <a:lnTo>
                    <a:pt x="880" y="916"/>
                  </a:lnTo>
                  <a:lnTo>
                    <a:pt x="870" y="931"/>
                  </a:lnTo>
                  <a:lnTo>
                    <a:pt x="864" y="947"/>
                  </a:lnTo>
                  <a:lnTo>
                    <a:pt x="861" y="966"/>
                  </a:lnTo>
                  <a:lnTo>
                    <a:pt x="861" y="1000"/>
                  </a:lnTo>
                  <a:lnTo>
                    <a:pt x="860" y="1035"/>
                  </a:lnTo>
                  <a:lnTo>
                    <a:pt x="858" y="1068"/>
                  </a:lnTo>
                  <a:lnTo>
                    <a:pt x="857" y="1100"/>
                  </a:lnTo>
                  <a:lnTo>
                    <a:pt x="856" y="1130"/>
                  </a:lnTo>
                  <a:lnTo>
                    <a:pt x="855" y="1158"/>
                  </a:lnTo>
                  <a:lnTo>
                    <a:pt x="856" y="1182"/>
                  </a:lnTo>
                  <a:lnTo>
                    <a:pt x="858" y="1203"/>
                  </a:lnTo>
                  <a:lnTo>
                    <a:pt x="861" y="1220"/>
                  </a:lnTo>
                  <a:lnTo>
                    <a:pt x="866" y="1230"/>
                  </a:lnTo>
                  <a:lnTo>
                    <a:pt x="873" y="1239"/>
                  </a:lnTo>
                  <a:lnTo>
                    <a:pt x="882" y="1248"/>
                  </a:lnTo>
                  <a:lnTo>
                    <a:pt x="891" y="1257"/>
                  </a:lnTo>
                  <a:lnTo>
                    <a:pt x="903" y="1266"/>
                  </a:lnTo>
                  <a:lnTo>
                    <a:pt x="913" y="1275"/>
                  </a:lnTo>
                  <a:lnTo>
                    <a:pt x="922" y="1284"/>
                  </a:lnTo>
                  <a:lnTo>
                    <a:pt x="929" y="1294"/>
                  </a:lnTo>
                  <a:lnTo>
                    <a:pt x="935" y="1305"/>
                  </a:lnTo>
                  <a:lnTo>
                    <a:pt x="937" y="1316"/>
                  </a:lnTo>
                  <a:lnTo>
                    <a:pt x="936" y="1328"/>
                  </a:lnTo>
                  <a:lnTo>
                    <a:pt x="931" y="1341"/>
                  </a:lnTo>
                  <a:lnTo>
                    <a:pt x="921" y="1355"/>
                  </a:lnTo>
                  <a:lnTo>
                    <a:pt x="906" y="1370"/>
                  </a:lnTo>
                  <a:lnTo>
                    <a:pt x="886" y="1385"/>
                  </a:lnTo>
                  <a:lnTo>
                    <a:pt x="863" y="1402"/>
                  </a:lnTo>
                  <a:lnTo>
                    <a:pt x="836" y="1419"/>
                  </a:lnTo>
                  <a:lnTo>
                    <a:pt x="806" y="1438"/>
                  </a:lnTo>
                  <a:lnTo>
                    <a:pt x="774" y="1457"/>
                  </a:lnTo>
                  <a:lnTo>
                    <a:pt x="741" y="1477"/>
                  </a:lnTo>
                  <a:lnTo>
                    <a:pt x="706" y="1497"/>
                  </a:lnTo>
                  <a:lnTo>
                    <a:pt x="673" y="1515"/>
                  </a:lnTo>
                  <a:lnTo>
                    <a:pt x="639" y="1534"/>
                  </a:lnTo>
                  <a:lnTo>
                    <a:pt x="607" y="1551"/>
                  </a:lnTo>
                  <a:lnTo>
                    <a:pt x="579" y="1566"/>
                  </a:lnTo>
                  <a:lnTo>
                    <a:pt x="592" y="1649"/>
                  </a:lnTo>
                  <a:lnTo>
                    <a:pt x="613" y="1730"/>
                  </a:lnTo>
                  <a:lnTo>
                    <a:pt x="636" y="1809"/>
                  </a:lnTo>
                  <a:lnTo>
                    <a:pt x="665" y="1885"/>
                  </a:lnTo>
                  <a:lnTo>
                    <a:pt x="700" y="1958"/>
                  </a:lnTo>
                  <a:lnTo>
                    <a:pt x="739" y="2030"/>
                  </a:lnTo>
                  <a:lnTo>
                    <a:pt x="1201" y="1564"/>
                  </a:lnTo>
                  <a:lnTo>
                    <a:pt x="1205" y="1567"/>
                  </a:lnTo>
                  <a:lnTo>
                    <a:pt x="1207" y="951"/>
                  </a:lnTo>
                  <a:lnTo>
                    <a:pt x="1839" y="777"/>
                  </a:lnTo>
                  <a:lnTo>
                    <a:pt x="1907" y="847"/>
                  </a:lnTo>
                  <a:lnTo>
                    <a:pt x="1570" y="1191"/>
                  </a:lnTo>
                  <a:lnTo>
                    <a:pt x="1899" y="1527"/>
                  </a:lnTo>
                  <a:lnTo>
                    <a:pt x="2235" y="1183"/>
                  </a:lnTo>
                  <a:lnTo>
                    <a:pt x="2302" y="1252"/>
                  </a:lnTo>
                  <a:lnTo>
                    <a:pt x="2133" y="1900"/>
                  </a:lnTo>
                  <a:lnTo>
                    <a:pt x="1514" y="1901"/>
                  </a:lnTo>
                  <a:lnTo>
                    <a:pt x="1043" y="2375"/>
                  </a:lnTo>
                  <a:lnTo>
                    <a:pt x="1105" y="2421"/>
                  </a:lnTo>
                  <a:lnTo>
                    <a:pt x="1169" y="2462"/>
                  </a:lnTo>
                  <a:lnTo>
                    <a:pt x="1236" y="2499"/>
                  </a:lnTo>
                  <a:lnTo>
                    <a:pt x="1306" y="2532"/>
                  </a:lnTo>
                  <a:lnTo>
                    <a:pt x="1378" y="2560"/>
                  </a:lnTo>
                  <a:lnTo>
                    <a:pt x="1451" y="2583"/>
                  </a:lnTo>
                  <a:lnTo>
                    <a:pt x="1527" y="2602"/>
                  </a:lnTo>
                  <a:lnTo>
                    <a:pt x="1605" y="2615"/>
                  </a:lnTo>
                  <a:lnTo>
                    <a:pt x="1684" y="2623"/>
                  </a:lnTo>
                  <a:lnTo>
                    <a:pt x="1764" y="2625"/>
                  </a:lnTo>
                  <a:lnTo>
                    <a:pt x="1850" y="2622"/>
                  </a:lnTo>
                  <a:lnTo>
                    <a:pt x="1934" y="2613"/>
                  </a:lnTo>
                  <a:lnTo>
                    <a:pt x="2017" y="2598"/>
                  </a:lnTo>
                  <a:lnTo>
                    <a:pt x="2097" y="2578"/>
                  </a:lnTo>
                  <a:lnTo>
                    <a:pt x="2176" y="2550"/>
                  </a:lnTo>
                  <a:lnTo>
                    <a:pt x="2251" y="2519"/>
                  </a:lnTo>
                  <a:lnTo>
                    <a:pt x="2324" y="2483"/>
                  </a:lnTo>
                  <a:lnTo>
                    <a:pt x="2394" y="2441"/>
                  </a:lnTo>
                  <a:lnTo>
                    <a:pt x="2461" y="2395"/>
                  </a:lnTo>
                  <a:lnTo>
                    <a:pt x="2526" y="2344"/>
                  </a:lnTo>
                  <a:lnTo>
                    <a:pt x="2586" y="2290"/>
                  </a:lnTo>
                  <a:lnTo>
                    <a:pt x="2522" y="2312"/>
                  </a:lnTo>
                  <a:lnTo>
                    <a:pt x="2457" y="2330"/>
                  </a:lnTo>
                  <a:lnTo>
                    <a:pt x="2422" y="2340"/>
                  </a:lnTo>
                  <a:lnTo>
                    <a:pt x="2387" y="2350"/>
                  </a:lnTo>
                  <a:lnTo>
                    <a:pt x="2353" y="2361"/>
                  </a:lnTo>
                  <a:lnTo>
                    <a:pt x="2319" y="2372"/>
                  </a:lnTo>
                  <a:lnTo>
                    <a:pt x="2285" y="2383"/>
                  </a:lnTo>
                  <a:lnTo>
                    <a:pt x="2254" y="2393"/>
                  </a:lnTo>
                  <a:lnTo>
                    <a:pt x="2223" y="2401"/>
                  </a:lnTo>
                  <a:lnTo>
                    <a:pt x="2194" y="2409"/>
                  </a:lnTo>
                  <a:lnTo>
                    <a:pt x="2166" y="2415"/>
                  </a:lnTo>
                  <a:lnTo>
                    <a:pt x="2141" y="2418"/>
                  </a:lnTo>
                  <a:lnTo>
                    <a:pt x="2116" y="2419"/>
                  </a:lnTo>
                  <a:lnTo>
                    <a:pt x="2095" y="2417"/>
                  </a:lnTo>
                  <a:lnTo>
                    <a:pt x="2077" y="2412"/>
                  </a:lnTo>
                  <a:lnTo>
                    <a:pt x="2061" y="2403"/>
                  </a:lnTo>
                  <a:lnTo>
                    <a:pt x="2047" y="2391"/>
                  </a:lnTo>
                  <a:lnTo>
                    <a:pt x="2040" y="2376"/>
                  </a:lnTo>
                  <a:lnTo>
                    <a:pt x="2039" y="2363"/>
                  </a:lnTo>
                  <a:lnTo>
                    <a:pt x="2043" y="2347"/>
                  </a:lnTo>
                  <a:lnTo>
                    <a:pt x="2052" y="2332"/>
                  </a:lnTo>
                  <a:lnTo>
                    <a:pt x="2066" y="2316"/>
                  </a:lnTo>
                  <a:lnTo>
                    <a:pt x="2082" y="2299"/>
                  </a:lnTo>
                  <a:lnTo>
                    <a:pt x="2101" y="2284"/>
                  </a:lnTo>
                  <a:lnTo>
                    <a:pt x="2123" y="2267"/>
                  </a:lnTo>
                  <a:lnTo>
                    <a:pt x="2145" y="2251"/>
                  </a:lnTo>
                  <a:lnTo>
                    <a:pt x="2168" y="2236"/>
                  </a:lnTo>
                  <a:lnTo>
                    <a:pt x="2192" y="2221"/>
                  </a:lnTo>
                  <a:lnTo>
                    <a:pt x="2214" y="2206"/>
                  </a:lnTo>
                  <a:lnTo>
                    <a:pt x="2236" y="2193"/>
                  </a:lnTo>
                  <a:lnTo>
                    <a:pt x="2256" y="2180"/>
                  </a:lnTo>
                  <a:lnTo>
                    <a:pt x="2272" y="2169"/>
                  </a:lnTo>
                  <a:lnTo>
                    <a:pt x="2286" y="2158"/>
                  </a:lnTo>
                  <a:lnTo>
                    <a:pt x="2297" y="2150"/>
                  </a:lnTo>
                  <a:lnTo>
                    <a:pt x="2304" y="2140"/>
                  </a:lnTo>
                  <a:lnTo>
                    <a:pt x="2312" y="2125"/>
                  </a:lnTo>
                  <a:lnTo>
                    <a:pt x="2320" y="2105"/>
                  </a:lnTo>
                  <a:lnTo>
                    <a:pt x="2329" y="2082"/>
                  </a:lnTo>
                  <a:lnTo>
                    <a:pt x="2337" y="2057"/>
                  </a:lnTo>
                  <a:lnTo>
                    <a:pt x="2346" y="2029"/>
                  </a:lnTo>
                  <a:lnTo>
                    <a:pt x="2355" y="1999"/>
                  </a:lnTo>
                  <a:lnTo>
                    <a:pt x="2363" y="1969"/>
                  </a:lnTo>
                  <a:lnTo>
                    <a:pt x="2371" y="1939"/>
                  </a:lnTo>
                  <a:lnTo>
                    <a:pt x="2379" y="1908"/>
                  </a:lnTo>
                  <a:lnTo>
                    <a:pt x="2386" y="1879"/>
                  </a:lnTo>
                  <a:lnTo>
                    <a:pt x="2392" y="1851"/>
                  </a:lnTo>
                  <a:lnTo>
                    <a:pt x="2398" y="1826"/>
                  </a:lnTo>
                  <a:lnTo>
                    <a:pt x="2403" y="1804"/>
                  </a:lnTo>
                  <a:lnTo>
                    <a:pt x="2408" y="1786"/>
                  </a:lnTo>
                  <a:lnTo>
                    <a:pt x="2411" y="1772"/>
                  </a:lnTo>
                  <a:lnTo>
                    <a:pt x="2413" y="1763"/>
                  </a:lnTo>
                  <a:lnTo>
                    <a:pt x="2413" y="1760"/>
                  </a:lnTo>
                  <a:lnTo>
                    <a:pt x="2415" y="1758"/>
                  </a:lnTo>
                  <a:lnTo>
                    <a:pt x="2419" y="1751"/>
                  </a:lnTo>
                  <a:lnTo>
                    <a:pt x="2424" y="1739"/>
                  </a:lnTo>
                  <a:lnTo>
                    <a:pt x="2430" y="1725"/>
                  </a:lnTo>
                  <a:lnTo>
                    <a:pt x="2437" y="1707"/>
                  </a:lnTo>
                  <a:lnTo>
                    <a:pt x="2444" y="1687"/>
                  </a:lnTo>
                  <a:lnTo>
                    <a:pt x="2450" y="1664"/>
                  </a:lnTo>
                  <a:lnTo>
                    <a:pt x="2454" y="1640"/>
                  </a:lnTo>
                  <a:lnTo>
                    <a:pt x="2456" y="1614"/>
                  </a:lnTo>
                  <a:lnTo>
                    <a:pt x="2455" y="1588"/>
                  </a:lnTo>
                  <a:lnTo>
                    <a:pt x="2451" y="1562"/>
                  </a:lnTo>
                  <a:lnTo>
                    <a:pt x="2442" y="1535"/>
                  </a:lnTo>
                  <a:lnTo>
                    <a:pt x="2436" y="1512"/>
                  </a:lnTo>
                  <a:lnTo>
                    <a:pt x="2436" y="1489"/>
                  </a:lnTo>
                  <a:lnTo>
                    <a:pt x="2441" y="1466"/>
                  </a:lnTo>
                  <a:lnTo>
                    <a:pt x="2450" y="1442"/>
                  </a:lnTo>
                  <a:lnTo>
                    <a:pt x="2462" y="1418"/>
                  </a:lnTo>
                  <a:lnTo>
                    <a:pt x="2477" y="1394"/>
                  </a:lnTo>
                  <a:lnTo>
                    <a:pt x="2494" y="1370"/>
                  </a:lnTo>
                  <a:lnTo>
                    <a:pt x="2511" y="1346"/>
                  </a:lnTo>
                  <a:lnTo>
                    <a:pt x="2529" y="1322"/>
                  </a:lnTo>
                  <a:lnTo>
                    <a:pt x="2546" y="1298"/>
                  </a:lnTo>
                  <a:lnTo>
                    <a:pt x="2561" y="1275"/>
                  </a:lnTo>
                  <a:lnTo>
                    <a:pt x="2574" y="1252"/>
                  </a:lnTo>
                  <a:lnTo>
                    <a:pt x="2584" y="1228"/>
                  </a:lnTo>
                  <a:lnTo>
                    <a:pt x="2590" y="1206"/>
                  </a:lnTo>
                  <a:lnTo>
                    <a:pt x="2592" y="1181"/>
                  </a:lnTo>
                  <a:lnTo>
                    <a:pt x="2591" y="1153"/>
                  </a:lnTo>
                  <a:lnTo>
                    <a:pt x="2588" y="1121"/>
                  </a:lnTo>
                  <a:lnTo>
                    <a:pt x="2583" y="1088"/>
                  </a:lnTo>
                  <a:lnTo>
                    <a:pt x="2576" y="1052"/>
                  </a:lnTo>
                  <a:lnTo>
                    <a:pt x="2568" y="1017"/>
                  </a:lnTo>
                  <a:lnTo>
                    <a:pt x="2558" y="983"/>
                  </a:lnTo>
                  <a:lnTo>
                    <a:pt x="2548" y="948"/>
                  </a:lnTo>
                  <a:lnTo>
                    <a:pt x="2536" y="916"/>
                  </a:lnTo>
                  <a:lnTo>
                    <a:pt x="2524" y="888"/>
                  </a:lnTo>
                  <a:lnTo>
                    <a:pt x="2511" y="862"/>
                  </a:lnTo>
                  <a:lnTo>
                    <a:pt x="2498" y="841"/>
                  </a:lnTo>
                  <a:lnTo>
                    <a:pt x="2485" y="825"/>
                  </a:lnTo>
                  <a:lnTo>
                    <a:pt x="2472" y="815"/>
                  </a:lnTo>
                  <a:lnTo>
                    <a:pt x="2458" y="806"/>
                  </a:lnTo>
                  <a:lnTo>
                    <a:pt x="2441" y="795"/>
                  </a:lnTo>
                  <a:lnTo>
                    <a:pt x="2422" y="779"/>
                  </a:lnTo>
                  <a:lnTo>
                    <a:pt x="2399" y="762"/>
                  </a:lnTo>
                  <a:lnTo>
                    <a:pt x="2376" y="742"/>
                  </a:lnTo>
                  <a:lnTo>
                    <a:pt x="2351" y="720"/>
                  </a:lnTo>
                  <a:lnTo>
                    <a:pt x="2323" y="697"/>
                  </a:lnTo>
                  <a:lnTo>
                    <a:pt x="2296" y="673"/>
                  </a:lnTo>
                  <a:lnTo>
                    <a:pt x="2267" y="650"/>
                  </a:lnTo>
                  <a:lnTo>
                    <a:pt x="2238" y="626"/>
                  </a:lnTo>
                  <a:lnTo>
                    <a:pt x="2208" y="603"/>
                  </a:lnTo>
                  <a:lnTo>
                    <a:pt x="2179" y="582"/>
                  </a:lnTo>
                  <a:lnTo>
                    <a:pt x="2149" y="563"/>
                  </a:lnTo>
                  <a:lnTo>
                    <a:pt x="2121" y="545"/>
                  </a:lnTo>
                  <a:lnTo>
                    <a:pt x="2101" y="530"/>
                  </a:lnTo>
                  <a:lnTo>
                    <a:pt x="2083" y="511"/>
                  </a:lnTo>
                  <a:lnTo>
                    <a:pt x="2067" y="489"/>
                  </a:lnTo>
                  <a:lnTo>
                    <a:pt x="2051" y="461"/>
                  </a:lnTo>
                  <a:lnTo>
                    <a:pt x="2038" y="431"/>
                  </a:lnTo>
                  <a:lnTo>
                    <a:pt x="2026" y="400"/>
                  </a:lnTo>
                  <a:lnTo>
                    <a:pt x="2015" y="366"/>
                  </a:lnTo>
                  <a:lnTo>
                    <a:pt x="2005" y="330"/>
                  </a:lnTo>
                  <a:lnTo>
                    <a:pt x="1995" y="295"/>
                  </a:lnTo>
                  <a:lnTo>
                    <a:pt x="1988" y="259"/>
                  </a:lnTo>
                  <a:lnTo>
                    <a:pt x="1982" y="225"/>
                  </a:lnTo>
                  <a:lnTo>
                    <a:pt x="1976" y="191"/>
                  </a:lnTo>
                  <a:lnTo>
                    <a:pt x="1907" y="181"/>
                  </a:lnTo>
                  <a:lnTo>
                    <a:pt x="1836" y="174"/>
                  </a:lnTo>
                  <a:lnTo>
                    <a:pt x="1763" y="172"/>
                  </a:lnTo>
                  <a:close/>
                  <a:moveTo>
                    <a:pt x="1764" y="0"/>
                  </a:moveTo>
                  <a:lnTo>
                    <a:pt x="1764" y="0"/>
                  </a:lnTo>
                  <a:lnTo>
                    <a:pt x="1858" y="4"/>
                  </a:lnTo>
                  <a:lnTo>
                    <a:pt x="1950" y="13"/>
                  </a:lnTo>
                  <a:lnTo>
                    <a:pt x="2039" y="29"/>
                  </a:lnTo>
                  <a:lnTo>
                    <a:pt x="2127" y="50"/>
                  </a:lnTo>
                  <a:lnTo>
                    <a:pt x="2212" y="78"/>
                  </a:lnTo>
                  <a:lnTo>
                    <a:pt x="2295" y="110"/>
                  </a:lnTo>
                  <a:lnTo>
                    <a:pt x="2375" y="149"/>
                  </a:lnTo>
                  <a:lnTo>
                    <a:pt x="2452" y="191"/>
                  </a:lnTo>
                  <a:lnTo>
                    <a:pt x="2527" y="239"/>
                  </a:lnTo>
                  <a:lnTo>
                    <a:pt x="2598" y="291"/>
                  </a:lnTo>
                  <a:lnTo>
                    <a:pt x="2665" y="349"/>
                  </a:lnTo>
                  <a:lnTo>
                    <a:pt x="2729" y="410"/>
                  </a:lnTo>
                  <a:lnTo>
                    <a:pt x="2789" y="476"/>
                  </a:lnTo>
                  <a:lnTo>
                    <a:pt x="2844" y="545"/>
                  </a:lnTo>
                  <a:lnTo>
                    <a:pt x="2896" y="618"/>
                  </a:lnTo>
                  <a:lnTo>
                    <a:pt x="2943" y="694"/>
                  </a:lnTo>
                  <a:lnTo>
                    <a:pt x="2984" y="773"/>
                  </a:lnTo>
                  <a:lnTo>
                    <a:pt x="3022" y="854"/>
                  </a:lnTo>
                  <a:lnTo>
                    <a:pt x="3054" y="940"/>
                  </a:lnTo>
                  <a:lnTo>
                    <a:pt x="3081" y="1027"/>
                  </a:lnTo>
                  <a:lnTo>
                    <a:pt x="3101" y="1117"/>
                  </a:lnTo>
                  <a:lnTo>
                    <a:pt x="3117" y="1210"/>
                  </a:lnTo>
                  <a:lnTo>
                    <a:pt x="3127" y="1304"/>
                  </a:lnTo>
                  <a:lnTo>
                    <a:pt x="3130" y="1399"/>
                  </a:lnTo>
                  <a:lnTo>
                    <a:pt x="3127" y="1494"/>
                  </a:lnTo>
                  <a:lnTo>
                    <a:pt x="3118" y="1588"/>
                  </a:lnTo>
                  <a:lnTo>
                    <a:pt x="3102" y="1680"/>
                  </a:lnTo>
                  <a:lnTo>
                    <a:pt x="3081" y="1771"/>
                  </a:lnTo>
                  <a:lnTo>
                    <a:pt x="3055" y="1858"/>
                  </a:lnTo>
                  <a:lnTo>
                    <a:pt x="3022" y="1943"/>
                  </a:lnTo>
                  <a:lnTo>
                    <a:pt x="2985" y="2025"/>
                  </a:lnTo>
                  <a:lnTo>
                    <a:pt x="2943" y="2104"/>
                  </a:lnTo>
                  <a:lnTo>
                    <a:pt x="2896" y="2180"/>
                  </a:lnTo>
                  <a:lnTo>
                    <a:pt x="2845" y="2253"/>
                  </a:lnTo>
                  <a:lnTo>
                    <a:pt x="2789" y="2322"/>
                  </a:lnTo>
                  <a:lnTo>
                    <a:pt x="2729" y="2388"/>
                  </a:lnTo>
                  <a:lnTo>
                    <a:pt x="2666" y="2449"/>
                  </a:lnTo>
                  <a:lnTo>
                    <a:pt x="2598" y="2506"/>
                  </a:lnTo>
                  <a:lnTo>
                    <a:pt x="2528" y="2559"/>
                  </a:lnTo>
                  <a:lnTo>
                    <a:pt x="2453" y="2607"/>
                  </a:lnTo>
                  <a:lnTo>
                    <a:pt x="2376" y="2649"/>
                  </a:lnTo>
                  <a:lnTo>
                    <a:pt x="2296" y="2688"/>
                  </a:lnTo>
                  <a:lnTo>
                    <a:pt x="2212" y="2720"/>
                  </a:lnTo>
                  <a:lnTo>
                    <a:pt x="2127" y="2747"/>
                  </a:lnTo>
                  <a:lnTo>
                    <a:pt x="2039" y="2769"/>
                  </a:lnTo>
                  <a:lnTo>
                    <a:pt x="1950" y="2785"/>
                  </a:lnTo>
                  <a:lnTo>
                    <a:pt x="1858" y="2794"/>
                  </a:lnTo>
                  <a:lnTo>
                    <a:pt x="1764" y="2797"/>
                  </a:lnTo>
                  <a:lnTo>
                    <a:pt x="1679" y="2795"/>
                  </a:lnTo>
                  <a:lnTo>
                    <a:pt x="1593" y="2787"/>
                  </a:lnTo>
                  <a:lnTo>
                    <a:pt x="1511" y="2774"/>
                  </a:lnTo>
                  <a:lnTo>
                    <a:pt x="1430" y="2755"/>
                  </a:lnTo>
                  <a:lnTo>
                    <a:pt x="1350" y="2732"/>
                  </a:lnTo>
                  <a:lnTo>
                    <a:pt x="1273" y="2704"/>
                  </a:lnTo>
                  <a:lnTo>
                    <a:pt x="1198" y="2670"/>
                  </a:lnTo>
                  <a:lnTo>
                    <a:pt x="1125" y="2634"/>
                  </a:lnTo>
                  <a:lnTo>
                    <a:pt x="1055" y="2592"/>
                  </a:lnTo>
                  <a:lnTo>
                    <a:pt x="987" y="2547"/>
                  </a:lnTo>
                  <a:lnTo>
                    <a:pt x="922" y="2498"/>
                  </a:lnTo>
                  <a:lnTo>
                    <a:pt x="384" y="3041"/>
                  </a:lnTo>
                  <a:lnTo>
                    <a:pt x="382" y="3039"/>
                  </a:lnTo>
                  <a:lnTo>
                    <a:pt x="356" y="3061"/>
                  </a:lnTo>
                  <a:lnTo>
                    <a:pt x="329" y="3079"/>
                  </a:lnTo>
                  <a:lnTo>
                    <a:pt x="300" y="3091"/>
                  </a:lnTo>
                  <a:lnTo>
                    <a:pt x="270" y="3101"/>
                  </a:lnTo>
                  <a:lnTo>
                    <a:pt x="238" y="3105"/>
                  </a:lnTo>
                  <a:lnTo>
                    <a:pt x="208" y="3104"/>
                  </a:lnTo>
                  <a:lnTo>
                    <a:pt x="176" y="3100"/>
                  </a:lnTo>
                  <a:lnTo>
                    <a:pt x="146" y="3090"/>
                  </a:lnTo>
                  <a:lnTo>
                    <a:pt x="117" y="3078"/>
                  </a:lnTo>
                  <a:lnTo>
                    <a:pt x="90" y="3060"/>
                  </a:lnTo>
                  <a:lnTo>
                    <a:pt x="65" y="3037"/>
                  </a:lnTo>
                  <a:lnTo>
                    <a:pt x="44" y="3012"/>
                  </a:lnTo>
                  <a:lnTo>
                    <a:pt x="26" y="2984"/>
                  </a:lnTo>
                  <a:lnTo>
                    <a:pt x="13" y="2955"/>
                  </a:lnTo>
                  <a:lnTo>
                    <a:pt x="4" y="2924"/>
                  </a:lnTo>
                  <a:lnTo>
                    <a:pt x="0" y="2892"/>
                  </a:lnTo>
                  <a:lnTo>
                    <a:pt x="0" y="2860"/>
                  </a:lnTo>
                  <a:lnTo>
                    <a:pt x="4" y="2828"/>
                  </a:lnTo>
                  <a:lnTo>
                    <a:pt x="12" y="2797"/>
                  </a:lnTo>
                  <a:lnTo>
                    <a:pt x="25" y="2767"/>
                  </a:lnTo>
                  <a:lnTo>
                    <a:pt x="43" y="2739"/>
                  </a:lnTo>
                  <a:lnTo>
                    <a:pt x="64" y="2713"/>
                  </a:lnTo>
                  <a:lnTo>
                    <a:pt x="62" y="2712"/>
                  </a:lnTo>
                  <a:lnTo>
                    <a:pt x="617" y="2153"/>
                  </a:lnTo>
                  <a:lnTo>
                    <a:pt x="573" y="2079"/>
                  </a:lnTo>
                  <a:lnTo>
                    <a:pt x="534" y="2002"/>
                  </a:lnTo>
                  <a:lnTo>
                    <a:pt x="500" y="1923"/>
                  </a:lnTo>
                  <a:lnTo>
                    <a:pt x="469" y="1841"/>
                  </a:lnTo>
                  <a:lnTo>
                    <a:pt x="445" y="1756"/>
                  </a:lnTo>
                  <a:lnTo>
                    <a:pt x="425" y="1670"/>
                  </a:lnTo>
                  <a:lnTo>
                    <a:pt x="411" y="1581"/>
                  </a:lnTo>
                  <a:lnTo>
                    <a:pt x="402" y="1490"/>
                  </a:lnTo>
                  <a:lnTo>
                    <a:pt x="399" y="1399"/>
                  </a:lnTo>
                  <a:lnTo>
                    <a:pt x="402" y="1304"/>
                  </a:lnTo>
                  <a:lnTo>
                    <a:pt x="411" y="1210"/>
                  </a:lnTo>
                  <a:lnTo>
                    <a:pt x="426" y="1117"/>
                  </a:lnTo>
                  <a:lnTo>
                    <a:pt x="448" y="1027"/>
                  </a:lnTo>
                  <a:lnTo>
                    <a:pt x="474" y="940"/>
                  </a:lnTo>
                  <a:lnTo>
                    <a:pt x="507" y="854"/>
                  </a:lnTo>
                  <a:lnTo>
                    <a:pt x="543" y="773"/>
                  </a:lnTo>
                  <a:lnTo>
                    <a:pt x="585" y="694"/>
                  </a:lnTo>
                  <a:lnTo>
                    <a:pt x="633" y="618"/>
                  </a:lnTo>
                  <a:lnTo>
                    <a:pt x="684" y="545"/>
                  </a:lnTo>
                  <a:lnTo>
                    <a:pt x="740" y="476"/>
                  </a:lnTo>
                  <a:lnTo>
                    <a:pt x="799" y="410"/>
                  </a:lnTo>
                  <a:lnTo>
                    <a:pt x="863" y="349"/>
                  </a:lnTo>
                  <a:lnTo>
                    <a:pt x="930" y="291"/>
                  </a:lnTo>
                  <a:lnTo>
                    <a:pt x="1001" y="239"/>
                  </a:lnTo>
                  <a:lnTo>
                    <a:pt x="1076" y="191"/>
                  </a:lnTo>
                  <a:lnTo>
                    <a:pt x="1153" y="149"/>
                  </a:lnTo>
                  <a:lnTo>
                    <a:pt x="1233" y="110"/>
                  </a:lnTo>
                  <a:lnTo>
                    <a:pt x="1317" y="78"/>
                  </a:lnTo>
                  <a:lnTo>
                    <a:pt x="1402" y="50"/>
                  </a:lnTo>
                  <a:lnTo>
                    <a:pt x="1490" y="29"/>
                  </a:lnTo>
                  <a:lnTo>
                    <a:pt x="1579" y="13"/>
                  </a:lnTo>
                  <a:lnTo>
                    <a:pt x="1671" y="4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ysClr val="window" lastClr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IN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8" name="Rounded Rectangle 175"/>
          <p:cNvSpPr/>
          <p:nvPr/>
        </p:nvSpPr>
        <p:spPr>
          <a:xfrm>
            <a:off x="1245121" y="4047125"/>
            <a:ext cx="4212294" cy="207506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>
            <a:outerShdw blurRad="127000" dist="38100" dir="2700000" algn="tl" rotWithShape="0">
              <a:sysClr val="windowText" lastClr="000000">
                <a:lumMod val="95000"/>
                <a:lumOff val="5000"/>
                <a:alpha val="60000"/>
              </a:sysClr>
            </a:outerShdw>
          </a:effectLst>
        </p:spPr>
        <p:txBody>
          <a:bodyPr rtlCol="0" anchor="ctr"/>
          <a:lstStyle/>
          <a:p>
            <a:pPr algn="r">
              <a:defRPr/>
            </a:pPr>
            <a:r>
              <a:rPr lang="en-IN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71%</a:t>
            </a:r>
            <a:endParaRPr lang="en-IN" sz="1100" kern="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Rounded Rectangle 176"/>
          <p:cNvSpPr/>
          <p:nvPr/>
        </p:nvSpPr>
        <p:spPr>
          <a:xfrm>
            <a:off x="1311658" y="4105598"/>
            <a:ext cx="2586147" cy="90561"/>
          </a:xfrm>
          <a:prstGeom prst="roundRect">
            <a:avLst>
              <a:gd name="adj" fmla="val 50000"/>
            </a:avLst>
          </a:prstGeom>
          <a:solidFill>
            <a:srgbClr val="02458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IN" sz="1600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0" name="Group 43"/>
          <p:cNvGrpSpPr/>
          <p:nvPr/>
        </p:nvGrpSpPr>
        <p:grpSpPr>
          <a:xfrm>
            <a:off x="1262347" y="2850294"/>
            <a:ext cx="1836255" cy="285917"/>
            <a:chOff x="6766611" y="3551887"/>
            <a:chExt cx="1836255" cy="285917"/>
          </a:xfrm>
        </p:grpSpPr>
        <p:sp>
          <p:nvSpPr>
            <p:cNvPr id="31" name="Rectangle 44"/>
            <p:cNvSpPr/>
            <p:nvPr/>
          </p:nvSpPr>
          <p:spPr>
            <a:xfrm>
              <a:off x="7226515" y="3551887"/>
              <a:ext cx="1376351" cy="28591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0" tIns="0" rIns="36000" bIns="0" rtlCol="0" anchor="ctr">
              <a:normAutofit/>
            </a:bodyPr>
            <a:lstStyle/>
            <a:p>
              <a:pPr>
                <a:defRPr/>
              </a:pPr>
              <a:r>
                <a:rPr lang="zh-CN" altLang="en-US" sz="1400" kern="0">
                  <a:solidFill>
                    <a:prstClr val="white"/>
                  </a:solidFill>
                  <a:cs typeface="+mn-ea"/>
                  <a:sym typeface="+mn-lt"/>
                </a:rPr>
                <a:t>Add Title </a:t>
              </a:r>
              <a:r>
                <a:rPr lang="en-US" altLang="zh-CN" sz="1400" kern="0">
                  <a:solidFill>
                    <a:prstClr val="white"/>
                  </a:solidFill>
                  <a:cs typeface="+mn-ea"/>
                  <a:sym typeface="+mn-lt"/>
                </a:rPr>
                <a:t>02</a:t>
              </a:r>
              <a:endParaRPr lang="en-US" altLang="zh-CN" sz="1400" kern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32" name="Group 45"/>
            <p:cNvGrpSpPr/>
            <p:nvPr/>
          </p:nvGrpSpPr>
          <p:grpSpPr>
            <a:xfrm>
              <a:off x="6766611" y="3623722"/>
              <a:ext cx="167582" cy="157000"/>
              <a:chOff x="5368132" y="3540125"/>
              <a:chExt cx="465138" cy="435769"/>
            </a:xfrm>
            <a:solidFill>
              <a:sysClr val="window" lastClr="FFFFFF"/>
            </a:solidFill>
          </p:grpSpPr>
          <p:sp>
            <p:nvSpPr>
              <p:cNvPr id="33" name="AutoShape 110"/>
              <p:cNvSpPr/>
              <p:nvPr/>
            </p:nvSpPr>
            <p:spPr bwMode="auto">
              <a:xfrm>
                <a:off x="5426869" y="3598069"/>
                <a:ext cx="347663" cy="2325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699" y="20255"/>
                    </a:moveTo>
                    <a:lnTo>
                      <a:pt x="899" y="20255"/>
                    </a:lnTo>
                    <a:lnTo>
                      <a:pt x="899" y="1350"/>
                    </a:lnTo>
                    <a:lnTo>
                      <a:pt x="20699" y="1350"/>
                    </a:lnTo>
                    <a:cubicBezTo>
                      <a:pt x="20699" y="1350"/>
                      <a:pt x="20699" y="20255"/>
                      <a:pt x="20699" y="20255"/>
                    </a:cubicBezTo>
                    <a:close/>
                    <a:moveTo>
                      <a:pt x="20699" y="0"/>
                    </a:moveTo>
                    <a:lnTo>
                      <a:pt x="899" y="5"/>
                    </a:lnTo>
                    <a:cubicBezTo>
                      <a:pt x="402" y="5"/>
                      <a:pt x="0" y="603"/>
                      <a:pt x="0" y="1350"/>
                    </a:cubicBezTo>
                    <a:lnTo>
                      <a:pt x="0" y="20249"/>
                    </a:lnTo>
                    <a:cubicBezTo>
                      <a:pt x="0" y="20996"/>
                      <a:pt x="402" y="21599"/>
                      <a:pt x="899" y="21599"/>
                    </a:cubicBezTo>
                    <a:lnTo>
                      <a:pt x="20699" y="21599"/>
                    </a:lnTo>
                    <a:cubicBezTo>
                      <a:pt x="21197" y="21599"/>
                      <a:pt x="21600" y="20996"/>
                      <a:pt x="21600" y="20249"/>
                    </a:cubicBezTo>
                    <a:lnTo>
                      <a:pt x="21600" y="1350"/>
                    </a:lnTo>
                    <a:cubicBezTo>
                      <a:pt x="21600" y="603"/>
                      <a:pt x="21197" y="0"/>
                      <a:pt x="206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34" name="AutoShape 111"/>
              <p:cNvSpPr/>
              <p:nvPr/>
            </p:nvSpPr>
            <p:spPr bwMode="auto">
              <a:xfrm>
                <a:off x="5368132" y="3540125"/>
                <a:ext cx="465138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6562"/>
                    </a:moveTo>
                    <a:cubicBezTo>
                      <a:pt x="20249" y="16959"/>
                      <a:pt x="19946" y="17282"/>
                      <a:pt x="19575" y="17282"/>
                    </a:cubicBezTo>
                    <a:lnTo>
                      <a:pt x="13499" y="17282"/>
                    </a:lnTo>
                    <a:lnTo>
                      <a:pt x="8099" y="17282"/>
                    </a:lnTo>
                    <a:lnTo>
                      <a:pt x="2024" y="17282"/>
                    </a:lnTo>
                    <a:cubicBezTo>
                      <a:pt x="1651" y="17282"/>
                      <a:pt x="1349" y="16959"/>
                      <a:pt x="1349" y="16562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9575" y="1440"/>
                    </a:lnTo>
                    <a:cubicBezTo>
                      <a:pt x="19946" y="1440"/>
                      <a:pt x="20249" y="1762"/>
                      <a:pt x="20249" y="2160"/>
                    </a:cubicBezTo>
                    <a:cubicBezTo>
                      <a:pt x="20249" y="2160"/>
                      <a:pt x="20249" y="16562"/>
                      <a:pt x="20249" y="16562"/>
                    </a:cubicBezTo>
                    <a:close/>
                    <a:moveTo>
                      <a:pt x="19575" y="0"/>
                    </a:moveTo>
                    <a:lnTo>
                      <a:pt x="2024" y="0"/>
                    </a:lnTo>
                    <a:cubicBezTo>
                      <a:pt x="905" y="0"/>
                      <a:pt x="0" y="966"/>
                      <a:pt x="0" y="2160"/>
                    </a:cubicBezTo>
                    <a:lnTo>
                      <a:pt x="0" y="16562"/>
                    </a:lnTo>
                    <a:cubicBezTo>
                      <a:pt x="0" y="17753"/>
                      <a:pt x="903" y="18718"/>
                      <a:pt x="2018" y="18721"/>
                    </a:cubicBezTo>
                    <a:lnTo>
                      <a:pt x="8774" y="18721"/>
                    </a:lnTo>
                    <a:lnTo>
                      <a:pt x="8774" y="19597"/>
                    </a:lnTo>
                    <a:lnTo>
                      <a:pt x="4561" y="20181"/>
                    </a:lnTo>
                    <a:cubicBezTo>
                      <a:pt x="4260" y="20262"/>
                      <a:pt x="4049" y="20549"/>
                      <a:pt x="4049" y="20879"/>
                    </a:cubicBezTo>
                    <a:cubicBezTo>
                      <a:pt x="4049" y="21277"/>
                      <a:pt x="4351" y="21599"/>
                      <a:pt x="4724" y="21599"/>
                    </a:cubicBezTo>
                    <a:lnTo>
                      <a:pt x="16874" y="21599"/>
                    </a:lnTo>
                    <a:cubicBezTo>
                      <a:pt x="17248" y="21599"/>
                      <a:pt x="17549" y="21277"/>
                      <a:pt x="17549" y="20879"/>
                    </a:cubicBezTo>
                    <a:cubicBezTo>
                      <a:pt x="17549" y="20549"/>
                      <a:pt x="17339" y="20262"/>
                      <a:pt x="17038" y="20181"/>
                    </a:cubicBezTo>
                    <a:lnTo>
                      <a:pt x="12824" y="19597"/>
                    </a:lnTo>
                    <a:lnTo>
                      <a:pt x="12824" y="18721"/>
                    </a:lnTo>
                    <a:lnTo>
                      <a:pt x="19581" y="18721"/>
                    </a:lnTo>
                    <a:cubicBezTo>
                      <a:pt x="20696" y="18718"/>
                      <a:pt x="21600" y="17753"/>
                      <a:pt x="21600" y="16562"/>
                    </a:cubicBezTo>
                    <a:lnTo>
                      <a:pt x="21600" y="2160"/>
                    </a:lnTo>
                    <a:cubicBezTo>
                      <a:pt x="21600" y="966"/>
                      <a:pt x="20692" y="0"/>
                      <a:pt x="19575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500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sp>
        <p:nvSpPr>
          <p:cNvPr id="35" name="Rectangle: Rounded Corners 4"/>
          <p:cNvSpPr/>
          <p:nvPr/>
        </p:nvSpPr>
        <p:spPr>
          <a:xfrm>
            <a:off x="6359794" y="1703486"/>
            <a:ext cx="5068541" cy="2924175"/>
          </a:xfrm>
          <a:prstGeom prst="roundRect">
            <a:avLst>
              <a:gd name="adj" fmla="val 712"/>
            </a:avLst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00730" y="5170309"/>
            <a:ext cx="459327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200" kern="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kern="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887650" y="5023820"/>
            <a:ext cx="1381411" cy="978932"/>
            <a:chOff x="5461512" y="1217491"/>
            <a:chExt cx="1381411" cy="978932"/>
          </a:xfrm>
        </p:grpSpPr>
        <p:sp>
          <p:nvSpPr>
            <p:cNvPr id="38" name="矩形 37"/>
            <p:cNvSpPr/>
            <p:nvPr/>
          </p:nvSpPr>
          <p:spPr>
            <a:xfrm>
              <a:off x="5461512" y="1827091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white">
                      <a:lumMod val="6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5598672" y="1217491"/>
              <a:ext cx="12442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22%</a:t>
              </a:r>
              <a:endParaRPr lang="zh-CN" altLang="en-US" sz="4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29810" y="5023820"/>
            <a:ext cx="1381411" cy="978932"/>
            <a:chOff x="5461512" y="1217491"/>
            <a:chExt cx="1381411" cy="978932"/>
          </a:xfrm>
        </p:grpSpPr>
        <p:sp>
          <p:nvSpPr>
            <p:cNvPr id="41" name="矩形 40"/>
            <p:cNvSpPr/>
            <p:nvPr/>
          </p:nvSpPr>
          <p:spPr>
            <a:xfrm>
              <a:off x="5461512" y="1827091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white">
                      <a:lumMod val="6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5598672" y="1217491"/>
              <a:ext cx="12442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46%</a:t>
              </a:r>
              <a:endParaRPr lang="zh-CN" altLang="en-US" sz="4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971970" y="5023820"/>
            <a:ext cx="1381411" cy="978932"/>
            <a:chOff x="5461512" y="1217491"/>
            <a:chExt cx="1381411" cy="978932"/>
          </a:xfrm>
        </p:grpSpPr>
        <p:sp>
          <p:nvSpPr>
            <p:cNvPr id="44" name="矩形 43"/>
            <p:cNvSpPr/>
            <p:nvPr/>
          </p:nvSpPr>
          <p:spPr>
            <a:xfrm>
              <a:off x="5461512" y="1827091"/>
              <a:ext cx="13468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white">
                      <a:lumMod val="65000"/>
                    </a:prstClr>
                  </a:solidFill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598672" y="1217491"/>
              <a:ext cx="12442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rPr>
                <a:t>62%</a:t>
              </a:r>
              <a:endParaRPr lang="zh-CN" altLang="en-US" sz="4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46" name="直接连接符 45"/>
          <p:cNvCxnSpPr/>
          <p:nvPr/>
        </p:nvCxnSpPr>
        <p:spPr>
          <a:xfrm>
            <a:off x="2588938" y="5170309"/>
            <a:ext cx="0" cy="7620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47" name="直接连接符 46"/>
          <p:cNvCxnSpPr/>
          <p:nvPr/>
        </p:nvCxnSpPr>
        <p:spPr>
          <a:xfrm>
            <a:off x="4661578" y="5170309"/>
            <a:ext cx="0" cy="76200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8" grpId="0" animBg="1"/>
      <p:bldP spid="21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5" grpId="0" animBg="1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3786505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problem analysis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3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8" name="图片 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15534"/>
            <a:ext cx="12192000" cy="3576599"/>
          </a:xfrm>
          <a:prstGeom prst="rect">
            <a:avLst/>
          </a:prstGeom>
        </p:spPr>
      </p:pic>
      <p:sp>
        <p:nvSpPr>
          <p:cNvPr id="9" name="椭圆 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3697210" y="3169640"/>
            <a:ext cx="1614398" cy="1614398"/>
          </a:xfrm>
          <a:prstGeom prst="ellipse">
            <a:avLst/>
          </a:prstGeom>
          <a:solidFill>
            <a:srgbClr val="035CAC">
              <a:alpha val="8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椭圆 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4758271" y="3169640"/>
            <a:ext cx="1614398" cy="1614398"/>
          </a:xfrm>
          <a:prstGeom prst="ellipse">
            <a:avLst/>
          </a:prstGeom>
          <a:solidFill>
            <a:srgbClr val="317ABB">
              <a:alpha val="8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椭圆 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5819333" y="3169640"/>
            <a:ext cx="1614398" cy="1614398"/>
          </a:xfrm>
          <a:prstGeom prst="ellipse">
            <a:avLst/>
          </a:prstGeom>
          <a:solidFill>
            <a:srgbClr val="035CAC">
              <a:alpha val="8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椭圆 1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6880394" y="3169640"/>
            <a:ext cx="1614398" cy="1614398"/>
          </a:xfrm>
          <a:prstGeom prst="ellipse">
            <a:avLst/>
          </a:prstGeom>
          <a:solidFill>
            <a:srgbClr val="317ABB">
              <a:alpha val="8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832267" y="1655824"/>
            <a:ext cx="3576081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9" name="矩形 1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998816" y="2144642"/>
            <a:ext cx="3242984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832267" y="5209997"/>
            <a:ext cx="3576081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1" name="矩形 2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998815" y="5712595"/>
            <a:ext cx="3242984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279824" y="1655824"/>
            <a:ext cx="3576081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3" name="矩形 2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446373" y="2144642"/>
            <a:ext cx="3242984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279824" y="5209997"/>
            <a:ext cx="3576081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25" name="矩形 2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496117" y="5712595"/>
            <a:ext cx="3143496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任意多边形 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2696369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任意多边形 10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 flipH="1">
            <a:off x="3316433" y="2946216"/>
            <a:ext cx="2205830" cy="191294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  <a:gd name="connsiteX0-33" fmla="*/ 2205830 w 2205830"/>
              <a:gd name="connsiteY0-34" fmla="*/ 0 h 191294"/>
              <a:gd name="connsiteX1-35" fmla="*/ 1723231 w 2205830"/>
              <a:gd name="connsiteY1-36" fmla="*/ 86519 h 191294"/>
              <a:gd name="connsiteX2-37" fmla="*/ 59531 w 2205830"/>
              <a:gd name="connsiteY2-38" fmla="*/ 86519 h 191294"/>
              <a:gd name="connsiteX3-39" fmla="*/ 0 w 2205830"/>
              <a:gd name="connsiteY3-40" fmla="*/ 191294 h 191294"/>
              <a:gd name="connsiteX0-41" fmla="*/ 2205830 w 2205830"/>
              <a:gd name="connsiteY0-42" fmla="*/ 0 h 191294"/>
              <a:gd name="connsiteX1-43" fmla="*/ 1723231 w 2205830"/>
              <a:gd name="connsiteY1-44" fmla="*/ 86519 h 191294"/>
              <a:gd name="connsiteX2-45" fmla="*/ 59531 w 2205830"/>
              <a:gd name="connsiteY2-46" fmla="*/ 86519 h 191294"/>
              <a:gd name="connsiteX3-47" fmla="*/ 0 w 2205830"/>
              <a:gd name="connsiteY3-48" fmla="*/ 191294 h 191294"/>
              <a:gd name="connsiteX0-49" fmla="*/ 2205830 w 2205830"/>
              <a:gd name="connsiteY0-50" fmla="*/ 0 h 191294"/>
              <a:gd name="connsiteX1-51" fmla="*/ 2151856 w 2205830"/>
              <a:gd name="connsiteY1-52" fmla="*/ 86519 h 191294"/>
              <a:gd name="connsiteX2-53" fmla="*/ 59531 w 2205830"/>
              <a:gd name="connsiteY2-54" fmla="*/ 86519 h 191294"/>
              <a:gd name="connsiteX3-55" fmla="*/ 0 w 2205830"/>
              <a:gd name="connsiteY3-56" fmla="*/ 191294 h 1912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05830" h="191294">
                <a:moveTo>
                  <a:pt x="2205830" y="0"/>
                </a:moveTo>
                <a:lnTo>
                  <a:pt x="2151856" y="86519"/>
                </a:lnTo>
                <a:lnTo>
                  <a:pt x="59531" y="86519"/>
                </a:lnTo>
                <a:lnTo>
                  <a:pt x="0" y="191294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任意多边形 10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 flipH="1">
            <a:off x="6696275" y="4820611"/>
            <a:ext cx="1774824" cy="205581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774824" h="205581">
                <a:moveTo>
                  <a:pt x="1774824" y="0"/>
                </a:moveTo>
                <a:lnTo>
                  <a:pt x="1723231" y="100806"/>
                </a:lnTo>
                <a:lnTo>
                  <a:pt x="59531" y="100806"/>
                </a:lnTo>
                <a:lnTo>
                  <a:pt x="0" y="205581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任意多边形 11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7814507" y="2923496"/>
            <a:ext cx="1050924" cy="189706"/>
          </a:xfrm>
          <a:custGeom>
            <a:avLst/>
            <a:gdLst>
              <a:gd name="connsiteX0" fmla="*/ 1727200 w 1727200"/>
              <a:gd name="connsiteY0" fmla="*/ 0 h 241300"/>
              <a:gd name="connsiteX1" fmla="*/ 1663700 w 1727200"/>
              <a:gd name="connsiteY1" fmla="*/ 127000 h 241300"/>
              <a:gd name="connsiteX2" fmla="*/ 0 w 1727200"/>
              <a:gd name="connsiteY2" fmla="*/ 127000 h 241300"/>
              <a:gd name="connsiteX3" fmla="*/ 0 w 1727200"/>
              <a:gd name="connsiteY3" fmla="*/ 241300 h 241300"/>
              <a:gd name="connsiteX0-1" fmla="*/ 1801018 w 1801018"/>
              <a:gd name="connsiteY0-2" fmla="*/ 0 h 231775"/>
              <a:gd name="connsiteX1-3" fmla="*/ 1737518 w 1801018"/>
              <a:gd name="connsiteY1-4" fmla="*/ 127000 h 231775"/>
              <a:gd name="connsiteX2-5" fmla="*/ 73818 w 1801018"/>
              <a:gd name="connsiteY2-6" fmla="*/ 127000 h 231775"/>
              <a:gd name="connsiteX3-7" fmla="*/ 0 w 1801018"/>
              <a:gd name="connsiteY3-8" fmla="*/ 231775 h 231775"/>
              <a:gd name="connsiteX0-9" fmla="*/ 1786731 w 1786731"/>
              <a:gd name="connsiteY0-10" fmla="*/ 0 h 231775"/>
              <a:gd name="connsiteX1-11" fmla="*/ 1723231 w 1786731"/>
              <a:gd name="connsiteY1-12" fmla="*/ 127000 h 231775"/>
              <a:gd name="connsiteX2-13" fmla="*/ 59531 w 1786731"/>
              <a:gd name="connsiteY2-14" fmla="*/ 127000 h 231775"/>
              <a:gd name="connsiteX3-15" fmla="*/ 0 w 1786731"/>
              <a:gd name="connsiteY3-16" fmla="*/ 231775 h 231775"/>
              <a:gd name="connsiteX0-17" fmla="*/ 1779587 w 1779587"/>
              <a:gd name="connsiteY0-18" fmla="*/ 0 h 205581"/>
              <a:gd name="connsiteX1-19" fmla="*/ 1723231 w 1779587"/>
              <a:gd name="connsiteY1-20" fmla="*/ 100806 h 205581"/>
              <a:gd name="connsiteX2-21" fmla="*/ 59531 w 1779587"/>
              <a:gd name="connsiteY2-22" fmla="*/ 100806 h 205581"/>
              <a:gd name="connsiteX3-23" fmla="*/ 0 w 1779587"/>
              <a:gd name="connsiteY3-24" fmla="*/ 205581 h 205581"/>
              <a:gd name="connsiteX0-25" fmla="*/ 1774824 w 1774824"/>
              <a:gd name="connsiteY0-26" fmla="*/ 0 h 205581"/>
              <a:gd name="connsiteX1-27" fmla="*/ 1723231 w 1774824"/>
              <a:gd name="connsiteY1-28" fmla="*/ 100806 h 205581"/>
              <a:gd name="connsiteX2-29" fmla="*/ 59531 w 1774824"/>
              <a:gd name="connsiteY2-30" fmla="*/ 100806 h 205581"/>
              <a:gd name="connsiteX3-31" fmla="*/ 0 w 1774824"/>
              <a:gd name="connsiteY3-32" fmla="*/ 205581 h 205581"/>
              <a:gd name="connsiteX0-33" fmla="*/ 1774824 w 1774824"/>
              <a:gd name="connsiteY0-34" fmla="*/ 0 h 205581"/>
              <a:gd name="connsiteX1-35" fmla="*/ 986631 w 1774824"/>
              <a:gd name="connsiteY1-36" fmla="*/ 103981 h 205581"/>
              <a:gd name="connsiteX2-37" fmla="*/ 59531 w 1774824"/>
              <a:gd name="connsiteY2-38" fmla="*/ 100806 h 205581"/>
              <a:gd name="connsiteX3-39" fmla="*/ 0 w 1774824"/>
              <a:gd name="connsiteY3-40" fmla="*/ 205581 h 205581"/>
              <a:gd name="connsiteX0-41" fmla="*/ 1050924 w 1050924"/>
              <a:gd name="connsiteY0-42" fmla="*/ 0 h 189706"/>
              <a:gd name="connsiteX1-43" fmla="*/ 986631 w 1050924"/>
              <a:gd name="connsiteY1-44" fmla="*/ 88106 h 189706"/>
              <a:gd name="connsiteX2-45" fmla="*/ 59531 w 1050924"/>
              <a:gd name="connsiteY2-46" fmla="*/ 84931 h 189706"/>
              <a:gd name="connsiteX3-47" fmla="*/ 0 w 1050924"/>
              <a:gd name="connsiteY3-48" fmla="*/ 189706 h 18970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050924" h="189706">
                <a:moveTo>
                  <a:pt x="1050924" y="0"/>
                </a:moveTo>
                <a:lnTo>
                  <a:pt x="986631" y="88106"/>
                </a:lnTo>
                <a:lnTo>
                  <a:pt x="59531" y="84931"/>
                </a:lnTo>
                <a:lnTo>
                  <a:pt x="0" y="189706"/>
                </a:lnTo>
              </a:path>
            </a:pathLst>
          </a:cu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0" name="直接连接符 2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8937235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1" name="直接连接符 3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2489678" y="2098716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2" name="直接连接符 3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8937235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cxnSp>
        <p:nvCxnSpPr>
          <p:cNvPr id="33" name="直接连接符 32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2489678" y="5669232"/>
            <a:ext cx="261258" cy="0"/>
          </a:xfrm>
          <a:prstGeom prst="line">
            <a:avLst/>
          </a:prstGeom>
          <a:noFill/>
          <a:ln w="25400" cap="flat" cmpd="sng" algn="ctr">
            <a:solidFill>
              <a:srgbClr val="047CEA"/>
            </a:solidFill>
            <a:prstDash val="solid"/>
            <a:miter lim="800000"/>
          </a:ln>
          <a:effectLst/>
        </p:spPr>
      </p:cxnSp>
      <p:pic>
        <p:nvPicPr>
          <p:cNvPr id="34" name="图形 33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0092" y="3759341"/>
            <a:ext cx="435002" cy="435000"/>
          </a:xfrm>
          <a:prstGeom prst="rect">
            <a:avLst/>
          </a:prstGeom>
        </p:spPr>
      </p:pic>
      <p:pic>
        <p:nvPicPr>
          <p:cNvPr id="35" name="图形 3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69689" y="3772324"/>
            <a:ext cx="269442" cy="409030"/>
          </a:xfrm>
          <a:prstGeom prst="rect">
            <a:avLst/>
          </a:prstGeom>
        </p:spPr>
      </p:pic>
      <p:pic>
        <p:nvPicPr>
          <p:cNvPr id="36" name="图形 3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64200" y="3752845"/>
            <a:ext cx="402540" cy="447988"/>
          </a:xfrm>
          <a:prstGeom prst="rect">
            <a:avLst/>
          </a:prstGeom>
        </p:spPr>
      </p:pic>
      <p:pic>
        <p:nvPicPr>
          <p:cNvPr id="37" name="图形 3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23639" y="3793425"/>
            <a:ext cx="405786" cy="366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125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15312 -1.11111E-6 L -2.08333E-7 -1.11111E-6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7018 -1.11111E-6 L -1.04167E-6 -1.11111E-6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15729 -1.11111E-6 L 4.16667E-7 -1.11111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7031 -1.11111E-6 L 1.25E-6 -1.11111E-6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6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9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08333E-6 -0.0676 L -2.08333E-6 2.96296E-6 " pathEditMode="relative" rAng="0" ptsTypes="AA">
                                      <p:cBhvr>
                                        <p:cTn id="10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4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11022E-16 0.06829 L 1.11022E-16 -2.59259E-6 " pathEditMode="relative" rAng="0" ptsTypes="AA">
                                      <p:cBhvr>
                                        <p:cTn id="10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4" presetClass="path" presetSubtype="0" decel="506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75E-6 0.06829 L -3.75E-6 -2.59259E-6 " pathEditMode="relative" rAng="0" ptsTypes="AA">
                                      <p:cBhvr>
                                        <p:cTn id="1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/>
      <p:bldP spid="18" grpId="1"/>
      <p:bldP spid="19" grpId="0"/>
      <p:bldP spid="20" grpId="0"/>
      <p:bldP spid="20" grpId="1"/>
      <p:bldP spid="21" grpId="0"/>
      <p:bldP spid="22" grpId="0"/>
      <p:bldP spid="22" grpId="1"/>
      <p:bldP spid="23" grpId="0"/>
      <p:bldP spid="24" grpId="0"/>
      <p:bldP spid="24" grpId="1"/>
      <p:bldP spid="25" grpId="0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3665220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problem analysis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3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8" name="图片 10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929394" y="17304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pic>
        <p:nvPicPr>
          <p:cNvPr id="9" name="图片 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886882" y="1730486"/>
            <a:ext cx="3324816" cy="4441370"/>
          </a:xfrm>
          <a:custGeom>
            <a:avLst/>
            <a:gdLst>
              <a:gd name="connsiteX0" fmla="*/ 23673 w 3324816"/>
              <a:gd name="connsiteY0" fmla="*/ 0 h 4441370"/>
              <a:gd name="connsiteX1" fmla="*/ 3301143 w 3324816"/>
              <a:gd name="connsiteY1" fmla="*/ 0 h 4441370"/>
              <a:gd name="connsiteX2" fmla="*/ 3324816 w 3324816"/>
              <a:gd name="connsiteY2" fmla="*/ 23673 h 4441370"/>
              <a:gd name="connsiteX3" fmla="*/ 3324816 w 3324816"/>
              <a:gd name="connsiteY3" fmla="*/ 4417697 h 4441370"/>
              <a:gd name="connsiteX4" fmla="*/ 3301143 w 3324816"/>
              <a:gd name="connsiteY4" fmla="*/ 4441370 h 4441370"/>
              <a:gd name="connsiteX5" fmla="*/ 23673 w 3324816"/>
              <a:gd name="connsiteY5" fmla="*/ 4441370 h 4441370"/>
              <a:gd name="connsiteX6" fmla="*/ 0 w 3324816"/>
              <a:gd name="connsiteY6" fmla="*/ 4417697 h 4441370"/>
              <a:gd name="connsiteX7" fmla="*/ 0 w 3324816"/>
              <a:gd name="connsiteY7" fmla="*/ 23673 h 4441370"/>
              <a:gd name="connsiteX8" fmla="*/ 23673 w 3324816"/>
              <a:gd name="connsiteY8" fmla="*/ 0 h 444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24816" h="4441370">
                <a:moveTo>
                  <a:pt x="23673" y="0"/>
                </a:moveTo>
                <a:lnTo>
                  <a:pt x="3301143" y="0"/>
                </a:lnTo>
                <a:cubicBezTo>
                  <a:pt x="3314217" y="0"/>
                  <a:pt x="3324816" y="10599"/>
                  <a:pt x="3324816" y="23673"/>
                </a:cubicBezTo>
                <a:lnTo>
                  <a:pt x="3324816" y="4417697"/>
                </a:lnTo>
                <a:cubicBezTo>
                  <a:pt x="3324816" y="4430771"/>
                  <a:pt x="3314217" y="4441370"/>
                  <a:pt x="3301143" y="4441370"/>
                </a:cubicBezTo>
                <a:lnTo>
                  <a:pt x="23673" y="4441370"/>
                </a:lnTo>
                <a:cubicBezTo>
                  <a:pt x="10599" y="4441370"/>
                  <a:pt x="0" y="4430771"/>
                  <a:pt x="0" y="4417697"/>
                </a:cubicBezTo>
                <a:lnTo>
                  <a:pt x="0" y="23673"/>
                </a:lnTo>
                <a:cubicBezTo>
                  <a:pt x="0" y="10599"/>
                  <a:pt x="10599" y="0"/>
                  <a:pt x="23673" y="0"/>
                </a:cubicBezTo>
                <a:close/>
              </a:path>
            </a:pathLst>
          </a:custGeom>
          <a:effectLst>
            <a:outerShdw blurRad="190500" algn="ctr" rotWithShape="0">
              <a:sysClr val="windowText" lastClr="000000">
                <a:lumMod val="75000"/>
                <a:lumOff val="25000"/>
                <a:alpha val="40000"/>
              </a:sysClr>
            </a:outerShdw>
          </a:effectLst>
        </p:spPr>
      </p:pic>
      <p:sp>
        <p:nvSpPr>
          <p:cNvPr id="10" name="Rectangle: Rounded Corners 2"/>
          <p:cNvSpPr/>
          <p:nvPr/>
        </p:nvSpPr>
        <p:spPr>
          <a:xfrm>
            <a:off x="886882" y="1730486"/>
            <a:ext cx="3324816" cy="4441370"/>
          </a:xfrm>
          <a:prstGeom prst="roundRect">
            <a:avLst>
              <a:gd name="adj" fmla="val 712"/>
            </a:avLst>
          </a:prstGeom>
          <a:solidFill>
            <a:srgbClr val="317AB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21"/>
          <p:cNvSpPr/>
          <p:nvPr/>
        </p:nvSpPr>
        <p:spPr>
          <a:xfrm>
            <a:off x="7929394" y="1730486"/>
            <a:ext cx="3324816" cy="4441370"/>
          </a:xfrm>
          <a:prstGeom prst="roundRect">
            <a:avLst>
              <a:gd name="adj" fmla="val 712"/>
            </a:avLst>
          </a:prstGeom>
          <a:solidFill>
            <a:srgbClr val="317ABB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Rectangle: Rounded Corners 3"/>
          <p:cNvSpPr/>
          <p:nvPr/>
        </p:nvSpPr>
        <p:spPr>
          <a:xfrm>
            <a:off x="4403112" y="1730486"/>
            <a:ext cx="3324816" cy="4441370"/>
          </a:xfrm>
          <a:prstGeom prst="roundRect">
            <a:avLst>
              <a:gd name="adj" fmla="val 712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635000" dist="762000" dir="5400000" algn="t" rotWithShape="0">
              <a:sysClr val="window" lastClr="FFFFFF">
                <a:lumMod val="50000"/>
                <a:alpha val="40000"/>
              </a:sys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Rectangle: Rounded Corners 26"/>
          <p:cNvSpPr/>
          <p:nvPr/>
        </p:nvSpPr>
        <p:spPr>
          <a:xfrm>
            <a:off x="8924077" y="5146962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30"/>
          <p:cNvSpPr/>
          <p:nvPr/>
        </p:nvSpPr>
        <p:spPr>
          <a:xfrm>
            <a:off x="1881565" y="5146962"/>
            <a:ext cx="1335450" cy="351080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1100" kern="0">
                <a:solidFill>
                  <a:prstClr val="white"/>
                </a:solidFill>
                <a:cs typeface="+mn-ea"/>
                <a:sym typeface="+mn-lt"/>
              </a:rPr>
              <a:t>Learn More</a:t>
            </a:r>
            <a:endParaRPr lang="id-ID" sz="11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0" name="图片 12"/>
          <p:cNvSpPr/>
          <p:nvPr>
            <p:custDataLst>
              <p:tags r:id="rId4"/>
            </p:custDataLst>
          </p:nvPr>
        </p:nvSpPr>
        <p:spPr>
          <a:xfrm>
            <a:off x="4403112" y="1730486"/>
            <a:ext cx="3324816" cy="2348404"/>
          </a:xfrm>
          <a:custGeom>
            <a:avLst/>
            <a:gdLst/>
            <a:ahLst/>
            <a:cxnLst/>
            <a:rect l="0" t="0" r="0" b="0"/>
            <a:pathLst>
              <a:path w="3324817" h="2348405">
                <a:moveTo>
                  <a:pt x="0" y="0"/>
                </a:moveTo>
                <a:lnTo>
                  <a:pt x="3324816" y="0"/>
                </a:lnTo>
                <a:lnTo>
                  <a:pt x="3324816" y="2348404"/>
                </a:lnTo>
                <a:lnTo>
                  <a:pt x="0" y="2348404"/>
                </a:lnTo>
                <a:close/>
              </a:path>
            </a:pathLst>
          </a:custGeom>
          <a:blipFill dpi="0" rotWithShape="1">
            <a:blip r:embed="rId5" cstate="screen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Freeform 59"/>
          <p:cNvSpPr>
            <a:spLocks noChangeArrowheads="1"/>
          </p:cNvSpPr>
          <p:nvPr/>
        </p:nvSpPr>
        <p:spPr bwMode="auto">
          <a:xfrm>
            <a:off x="2332040" y="2389581"/>
            <a:ext cx="434501" cy="454253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 Placeholder 4"/>
          <p:cNvSpPr txBox="1"/>
          <p:nvPr/>
        </p:nvSpPr>
        <p:spPr>
          <a:xfrm>
            <a:off x="1381634" y="3564856"/>
            <a:ext cx="2335312" cy="1476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1200" dirty="0">
                <a:solidFill>
                  <a:prstClr val="white">
                    <a:alpha val="8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prstClr val="white">
                  <a:alpha val="8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1795863" y="3001558"/>
            <a:ext cx="1506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Add Title </a:t>
            </a:r>
            <a:r>
              <a:rPr lang="en-US" altLang="zh-CN">
                <a:solidFill>
                  <a:prstClr val="white"/>
                </a:solidFill>
                <a:cs typeface="+mn-ea"/>
                <a:sym typeface="+mn-lt"/>
              </a:rPr>
              <a:t>01</a:t>
            </a: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Rectangle: Rounded Corners 18"/>
          <p:cNvSpPr/>
          <p:nvPr/>
        </p:nvSpPr>
        <p:spPr>
          <a:xfrm>
            <a:off x="2405290" y="3528612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5" name="Freeform 55"/>
          <p:cNvSpPr>
            <a:spLocks noChangeArrowheads="1"/>
          </p:cNvSpPr>
          <p:nvPr/>
        </p:nvSpPr>
        <p:spPr bwMode="auto">
          <a:xfrm>
            <a:off x="9368602" y="2396261"/>
            <a:ext cx="446400" cy="4536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8426576" y="3564856"/>
            <a:ext cx="2335312" cy="14763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1200">
                <a:solidFill>
                  <a:prstClr val="white">
                    <a:alpha val="8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>
              <a:solidFill>
                <a:prstClr val="white">
                  <a:alpha val="8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9"/>
          <p:cNvSpPr txBox="1"/>
          <p:nvPr/>
        </p:nvSpPr>
        <p:spPr>
          <a:xfrm>
            <a:off x="8840805" y="3001558"/>
            <a:ext cx="1506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prstClr val="white"/>
                </a:solidFill>
                <a:cs typeface="+mn-ea"/>
                <a:sym typeface="+mn-lt"/>
              </a:rPr>
              <a:t>Add Title </a:t>
            </a:r>
            <a:r>
              <a:rPr lang="en-US" altLang="zh-CN">
                <a:solidFill>
                  <a:prstClr val="white"/>
                </a:solidFill>
                <a:cs typeface="+mn-ea"/>
                <a:sym typeface="+mn-lt"/>
              </a:rPr>
              <a:t>03</a:t>
            </a:r>
            <a:endParaRPr lang="id-ID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8" name="Rectangle: Rounded Corners 18"/>
          <p:cNvSpPr/>
          <p:nvPr/>
        </p:nvSpPr>
        <p:spPr>
          <a:xfrm>
            <a:off x="9450232" y="3528612"/>
            <a:ext cx="288000" cy="36000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id-ID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Text Placeholder 4"/>
          <p:cNvSpPr txBox="1"/>
          <p:nvPr/>
        </p:nvSpPr>
        <p:spPr>
          <a:xfrm>
            <a:off x="4631059" y="4846458"/>
            <a:ext cx="2868922" cy="119888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just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Calibri" panose="020F0502020204030204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zh-CN" altLang="en-US" sz="1200">
                <a:solidFill>
                  <a:prstClr val="black">
                    <a:lumMod val="50000"/>
                    <a:lumOff val="50000"/>
                    <a:alpha val="80000"/>
                  </a:prst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>
              <a:solidFill>
                <a:prstClr val="black">
                  <a:lumMod val="50000"/>
                  <a:lumOff val="50000"/>
                  <a:alpha val="80000"/>
                </a:prst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9"/>
          <p:cNvSpPr txBox="1"/>
          <p:nvPr/>
        </p:nvSpPr>
        <p:spPr>
          <a:xfrm>
            <a:off x="4568530" y="4292924"/>
            <a:ext cx="15068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Add Title </a:t>
            </a:r>
            <a:r>
              <a:rPr lang="en-US" altLang="zh-CN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02</a:t>
            </a:r>
            <a:endParaRPr lang="id-ID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4678144" y="4846141"/>
            <a:ext cx="2736000" cy="0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90000"/>
                <a:alpha val="60000"/>
              </a:srgb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20000" decel="8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accel="20000" decel="8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accel="20000" decel="8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accel="20000" decel="8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8" presetClass="entr" presetSubtype="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8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8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8000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20000" decel="8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20000" decel="8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8000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8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8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20000" decel="8000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8000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20000" decel="8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20000" decel="80000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8000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 animBg="1"/>
      <p:bldP spid="25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4236085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problem analysis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3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84256" y="2617085"/>
            <a:ext cx="10491410" cy="2033453"/>
            <a:chOff x="849792" y="2172585"/>
            <a:chExt cx="10491410" cy="2033453"/>
          </a:xfrm>
        </p:grpSpPr>
        <p:sp>
          <p:nvSpPr>
            <p:cNvPr id="9" name="Rounded Rectangle 3"/>
            <p:cNvSpPr/>
            <p:nvPr/>
          </p:nvSpPr>
          <p:spPr>
            <a:xfrm rot="9246897" flipV="1">
              <a:off x="849792" y="3047165"/>
              <a:ext cx="1756572" cy="342782"/>
            </a:xfrm>
            <a:prstGeom prst="roundRect">
              <a:avLst>
                <a:gd name="adj" fmla="val 50000"/>
              </a:avLst>
            </a:prstGeom>
            <a:solidFill>
              <a:srgbClr val="A8A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rPr>
                <a:t>2020-2021</a:t>
              </a:r>
              <a:endPara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Rounded Rectangle 4"/>
            <p:cNvSpPr/>
            <p:nvPr/>
          </p:nvSpPr>
          <p:spPr>
            <a:xfrm rot="12353103" flipH="1" flipV="1">
              <a:off x="2603097" y="3047165"/>
              <a:ext cx="1756572" cy="342782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vert="horz"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8ACB9"/>
                  </a:solidFill>
                  <a:effectLst/>
                  <a:uLnTx/>
                  <a:uFillTx/>
                  <a:cs typeface="+mn-ea"/>
                  <a:sym typeface="+mn-lt"/>
                </a:rPr>
                <a:t>2021-2022</a:t>
              </a:r>
              <a:endPara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A8ACB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Rounded Rectangle 5"/>
            <p:cNvSpPr/>
            <p:nvPr/>
          </p:nvSpPr>
          <p:spPr>
            <a:xfrm rot="9246897" flipV="1">
              <a:off x="4357917" y="3047165"/>
              <a:ext cx="1756572" cy="342782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 w="12700" cap="rnd" cmpd="sng" algn="ctr">
              <a:noFill/>
              <a:prstDash val="sysDot"/>
              <a:miter lim="800000"/>
            </a:ln>
            <a:effectLst/>
          </p:spPr>
          <p:txBody>
            <a:bodyPr vert="horz"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2022-2023</a:t>
              </a:r>
              <a:endPara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Rounded Rectangle 6"/>
            <p:cNvSpPr/>
            <p:nvPr/>
          </p:nvSpPr>
          <p:spPr>
            <a:xfrm rot="12353103" flipH="1" flipV="1">
              <a:off x="6111222" y="3047165"/>
              <a:ext cx="1756572" cy="342782"/>
            </a:xfrm>
            <a:prstGeom prst="roundRect">
              <a:avLst>
                <a:gd name="adj" fmla="val 50000"/>
              </a:avLst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vert="horz"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A8ACB9"/>
                  </a:solidFill>
                  <a:effectLst/>
                  <a:uLnTx/>
                  <a:uFillTx/>
                  <a:cs typeface="+mn-ea"/>
                  <a:sym typeface="+mn-lt"/>
                </a:rPr>
                <a:t>2023-2024</a:t>
              </a:r>
              <a:endPara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A8ACB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Rounded Rectangle 7"/>
            <p:cNvSpPr/>
            <p:nvPr/>
          </p:nvSpPr>
          <p:spPr>
            <a:xfrm rot="9246897" flipV="1">
              <a:off x="7864527" y="3047165"/>
              <a:ext cx="1756572" cy="342782"/>
            </a:xfrm>
            <a:prstGeom prst="roundRect">
              <a:avLst>
                <a:gd name="adj" fmla="val 50000"/>
              </a:avLst>
            </a:prstGeom>
            <a:solidFill>
              <a:srgbClr val="A8A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horz"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rPr>
                <a:t>2024-2025</a:t>
              </a:r>
              <a:endParaRPr kumimoji="0" lang="bg-BG" sz="1400" b="1" i="0" u="none" strike="noStrike" kern="0" cap="none" spc="0" normalizeH="0" baseline="0" noProof="0" dirty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Oval 8"/>
            <p:cNvSpPr>
              <a:spLocks noChangeAspect="1"/>
            </p:cNvSpPr>
            <p:nvPr/>
          </p:nvSpPr>
          <p:spPr>
            <a:xfrm>
              <a:off x="2166534" y="3306331"/>
              <a:ext cx="899708" cy="899707"/>
            </a:xfrm>
            <a:prstGeom prst="ellipse">
              <a:avLst/>
            </a:prstGeom>
            <a:solidFill>
              <a:srgbClr val="A8ACB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wrap="none" lIns="76188" tIns="38094" rIns="76188" bIns="3809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2223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Oval 9"/>
            <p:cNvSpPr>
              <a:spLocks noChangeAspect="1"/>
            </p:cNvSpPr>
            <p:nvPr/>
          </p:nvSpPr>
          <p:spPr>
            <a:xfrm>
              <a:off x="3919841" y="2172585"/>
              <a:ext cx="899708" cy="899707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wrap="none" lIns="76188" tIns="38094" rIns="76188" bIns="3809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2223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10"/>
            <p:cNvSpPr>
              <a:spLocks noChangeAspect="1"/>
            </p:cNvSpPr>
            <p:nvPr/>
          </p:nvSpPr>
          <p:spPr>
            <a:xfrm>
              <a:off x="5670862" y="3298898"/>
              <a:ext cx="899708" cy="899707"/>
            </a:xfrm>
            <a:prstGeom prst="ellipse">
              <a:avLst/>
            </a:prstGeom>
            <a:solidFill>
              <a:srgbClr val="317ABB"/>
            </a:solidFill>
            <a:ln w="381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chemeClr val="bg1">
                  <a:lumMod val="65000"/>
                  <a:alpha val="55000"/>
                </a:schemeClr>
              </a:outerShdw>
            </a:effectLst>
          </p:spPr>
          <p:txBody>
            <a:bodyPr wrap="none" lIns="76188" tIns="38094" rIns="76188" bIns="3809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2223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Oval 11"/>
            <p:cNvSpPr>
              <a:spLocks noChangeAspect="1"/>
            </p:cNvSpPr>
            <p:nvPr/>
          </p:nvSpPr>
          <p:spPr>
            <a:xfrm>
              <a:off x="7427964" y="2172585"/>
              <a:ext cx="899708" cy="899707"/>
            </a:xfrm>
            <a:prstGeom prst="ellipse">
              <a:avLst/>
            </a:prstGeom>
            <a:noFill/>
            <a:ln w="12700" cap="flat" cmpd="sng" algn="ctr">
              <a:solidFill>
                <a:srgbClr val="A8ACB9"/>
              </a:solidFill>
              <a:prstDash val="solid"/>
              <a:miter lim="800000"/>
            </a:ln>
            <a:effectLst/>
          </p:spPr>
          <p:txBody>
            <a:bodyPr wrap="none" lIns="76188" tIns="38094" rIns="76188" bIns="3809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2223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Rounded Rectangle 12"/>
            <p:cNvSpPr/>
            <p:nvPr/>
          </p:nvSpPr>
          <p:spPr>
            <a:xfrm rot="12353103" flipH="1" flipV="1">
              <a:off x="9584630" y="3047930"/>
              <a:ext cx="1756572" cy="342782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tl" rotWithShape="0">
                <a:srgbClr val="222328">
                  <a:alpha val="25000"/>
                </a:srgbClr>
              </a:outerShdw>
            </a:effectLst>
          </p:spPr>
          <p:txBody>
            <a:bodyPr vert="horz"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2025-2026</a:t>
              </a:r>
              <a:endParaRPr kumimoji="0" lang="bg-BG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13"/>
            <p:cNvSpPr>
              <a:spLocks noChangeAspect="1"/>
            </p:cNvSpPr>
            <p:nvPr/>
          </p:nvSpPr>
          <p:spPr>
            <a:xfrm>
              <a:off x="9157952" y="3298898"/>
              <a:ext cx="899708" cy="899707"/>
            </a:xfrm>
            <a:prstGeom prst="ellipse">
              <a:avLst/>
            </a:prstGeom>
            <a:solidFill>
              <a:srgbClr val="A8ACB9"/>
            </a:solidFill>
            <a:ln w="38100" cap="flat" cmpd="sng" algn="ctr">
              <a:noFill/>
              <a:prstDash val="solid"/>
              <a:miter lim="800000"/>
            </a:ln>
            <a:effectLst/>
          </p:spPr>
          <p:txBody>
            <a:bodyPr wrap="none" lIns="76188" tIns="38094" rIns="76188" bIns="38094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2223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5" name="Group 14"/>
            <p:cNvGrpSpPr>
              <a:grpSpLocks noChangeAspect="1"/>
            </p:cNvGrpSpPr>
            <p:nvPr/>
          </p:nvGrpSpPr>
          <p:grpSpPr>
            <a:xfrm>
              <a:off x="2478492" y="3566667"/>
              <a:ext cx="275792" cy="364166"/>
              <a:chOff x="4646613" y="2282826"/>
              <a:chExt cx="862013" cy="1138237"/>
            </a:xfrm>
            <a:solidFill>
              <a:srgbClr val="EFF0F4"/>
            </a:solidFill>
          </p:grpSpPr>
          <p:sp>
            <p:nvSpPr>
              <p:cNvPr id="40" name="Freeform 6"/>
              <p:cNvSpPr/>
              <p:nvPr/>
            </p:nvSpPr>
            <p:spPr bwMode="auto">
              <a:xfrm>
                <a:off x="4864101" y="3117851"/>
                <a:ext cx="57150" cy="26988"/>
              </a:xfrm>
              <a:custGeom>
                <a:avLst/>
                <a:gdLst>
                  <a:gd name="T0" fmla="*/ 170 w 178"/>
                  <a:gd name="T1" fmla="*/ 0 h 87"/>
                  <a:gd name="T2" fmla="*/ 176 w 178"/>
                  <a:gd name="T3" fmla="*/ 6 h 87"/>
                  <a:gd name="T4" fmla="*/ 178 w 178"/>
                  <a:gd name="T5" fmla="*/ 16 h 87"/>
                  <a:gd name="T6" fmla="*/ 176 w 178"/>
                  <a:gd name="T7" fmla="*/ 28 h 87"/>
                  <a:gd name="T8" fmla="*/ 171 w 178"/>
                  <a:gd name="T9" fmla="*/ 40 h 87"/>
                  <a:gd name="T10" fmla="*/ 165 w 178"/>
                  <a:gd name="T11" fmla="*/ 53 h 87"/>
                  <a:gd name="T12" fmla="*/ 156 w 178"/>
                  <a:gd name="T13" fmla="*/ 66 h 87"/>
                  <a:gd name="T14" fmla="*/ 147 w 178"/>
                  <a:gd name="T15" fmla="*/ 76 h 87"/>
                  <a:gd name="T16" fmla="*/ 136 w 178"/>
                  <a:gd name="T17" fmla="*/ 84 h 87"/>
                  <a:gd name="T18" fmla="*/ 126 w 178"/>
                  <a:gd name="T19" fmla="*/ 87 h 87"/>
                  <a:gd name="T20" fmla="*/ 0 w 178"/>
                  <a:gd name="T21" fmla="*/ 19 h 87"/>
                  <a:gd name="T22" fmla="*/ 170 w 178"/>
                  <a:gd name="T2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8" h="87">
                    <a:moveTo>
                      <a:pt x="170" y="0"/>
                    </a:moveTo>
                    <a:lnTo>
                      <a:pt x="176" y="6"/>
                    </a:lnTo>
                    <a:lnTo>
                      <a:pt x="178" y="16"/>
                    </a:lnTo>
                    <a:lnTo>
                      <a:pt x="176" y="28"/>
                    </a:lnTo>
                    <a:lnTo>
                      <a:pt x="171" y="40"/>
                    </a:lnTo>
                    <a:lnTo>
                      <a:pt x="165" y="53"/>
                    </a:lnTo>
                    <a:lnTo>
                      <a:pt x="156" y="66"/>
                    </a:lnTo>
                    <a:lnTo>
                      <a:pt x="147" y="76"/>
                    </a:lnTo>
                    <a:lnTo>
                      <a:pt x="136" y="84"/>
                    </a:lnTo>
                    <a:lnTo>
                      <a:pt x="126" y="87"/>
                    </a:lnTo>
                    <a:lnTo>
                      <a:pt x="0" y="19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7"/>
              <p:cNvSpPr/>
              <p:nvPr/>
            </p:nvSpPr>
            <p:spPr bwMode="auto">
              <a:xfrm>
                <a:off x="4872038" y="3073401"/>
                <a:ext cx="68263" cy="47625"/>
              </a:xfrm>
              <a:custGeom>
                <a:avLst/>
                <a:gdLst>
                  <a:gd name="T0" fmla="*/ 163 w 214"/>
                  <a:gd name="T1" fmla="*/ 0 h 147"/>
                  <a:gd name="T2" fmla="*/ 174 w 214"/>
                  <a:gd name="T3" fmla="*/ 0 h 147"/>
                  <a:gd name="T4" fmla="*/ 184 w 214"/>
                  <a:gd name="T5" fmla="*/ 6 h 147"/>
                  <a:gd name="T6" fmla="*/ 193 w 214"/>
                  <a:gd name="T7" fmla="*/ 15 h 147"/>
                  <a:gd name="T8" fmla="*/ 200 w 214"/>
                  <a:gd name="T9" fmla="*/ 26 h 147"/>
                  <a:gd name="T10" fmla="*/ 207 w 214"/>
                  <a:gd name="T11" fmla="*/ 41 h 147"/>
                  <a:gd name="T12" fmla="*/ 211 w 214"/>
                  <a:gd name="T13" fmla="*/ 56 h 147"/>
                  <a:gd name="T14" fmla="*/ 214 w 214"/>
                  <a:gd name="T15" fmla="*/ 70 h 147"/>
                  <a:gd name="T16" fmla="*/ 212 w 214"/>
                  <a:gd name="T17" fmla="*/ 85 h 147"/>
                  <a:gd name="T18" fmla="*/ 209 w 214"/>
                  <a:gd name="T19" fmla="*/ 97 h 147"/>
                  <a:gd name="T20" fmla="*/ 202 w 214"/>
                  <a:gd name="T21" fmla="*/ 107 h 147"/>
                  <a:gd name="T22" fmla="*/ 0 w 214"/>
                  <a:gd name="T23" fmla="*/ 147 h 147"/>
                  <a:gd name="T24" fmla="*/ 163 w 214"/>
                  <a:gd name="T25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" h="147">
                    <a:moveTo>
                      <a:pt x="163" y="0"/>
                    </a:moveTo>
                    <a:lnTo>
                      <a:pt x="174" y="0"/>
                    </a:lnTo>
                    <a:lnTo>
                      <a:pt x="184" y="6"/>
                    </a:lnTo>
                    <a:lnTo>
                      <a:pt x="193" y="15"/>
                    </a:lnTo>
                    <a:lnTo>
                      <a:pt x="200" y="26"/>
                    </a:lnTo>
                    <a:lnTo>
                      <a:pt x="207" y="41"/>
                    </a:lnTo>
                    <a:lnTo>
                      <a:pt x="211" y="56"/>
                    </a:lnTo>
                    <a:lnTo>
                      <a:pt x="214" y="70"/>
                    </a:lnTo>
                    <a:lnTo>
                      <a:pt x="212" y="85"/>
                    </a:lnTo>
                    <a:lnTo>
                      <a:pt x="209" y="97"/>
                    </a:lnTo>
                    <a:lnTo>
                      <a:pt x="202" y="107"/>
                    </a:lnTo>
                    <a:lnTo>
                      <a:pt x="0" y="147"/>
                    </a:lnTo>
                    <a:lnTo>
                      <a:pt x="1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8"/>
              <p:cNvSpPr/>
              <p:nvPr/>
            </p:nvSpPr>
            <p:spPr bwMode="auto">
              <a:xfrm>
                <a:off x="4876801" y="3030538"/>
                <a:ext cx="55563" cy="82550"/>
              </a:xfrm>
              <a:custGeom>
                <a:avLst/>
                <a:gdLst>
                  <a:gd name="T0" fmla="*/ 66 w 173"/>
                  <a:gd name="T1" fmla="*/ 0 h 258"/>
                  <a:gd name="T2" fmla="*/ 85 w 173"/>
                  <a:gd name="T3" fmla="*/ 3 h 258"/>
                  <a:gd name="T4" fmla="*/ 104 w 173"/>
                  <a:gd name="T5" fmla="*/ 8 h 258"/>
                  <a:gd name="T6" fmla="*/ 121 w 173"/>
                  <a:gd name="T7" fmla="*/ 15 h 258"/>
                  <a:gd name="T8" fmla="*/ 139 w 173"/>
                  <a:gd name="T9" fmla="*/ 24 h 258"/>
                  <a:gd name="T10" fmla="*/ 153 w 173"/>
                  <a:gd name="T11" fmla="*/ 35 h 258"/>
                  <a:gd name="T12" fmla="*/ 165 w 173"/>
                  <a:gd name="T13" fmla="*/ 46 h 258"/>
                  <a:gd name="T14" fmla="*/ 171 w 173"/>
                  <a:gd name="T15" fmla="*/ 58 h 258"/>
                  <a:gd name="T16" fmla="*/ 173 w 173"/>
                  <a:gd name="T17" fmla="*/ 70 h 258"/>
                  <a:gd name="T18" fmla="*/ 0 w 173"/>
                  <a:gd name="T19" fmla="*/ 258 h 258"/>
                  <a:gd name="T20" fmla="*/ 25 w 173"/>
                  <a:gd name="T21" fmla="*/ 11 h 258"/>
                  <a:gd name="T22" fmla="*/ 36 w 173"/>
                  <a:gd name="T23" fmla="*/ 4 h 258"/>
                  <a:gd name="T24" fmla="*/ 49 w 173"/>
                  <a:gd name="T25" fmla="*/ 1 h 258"/>
                  <a:gd name="T26" fmla="*/ 66 w 173"/>
                  <a:gd name="T27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3" h="258">
                    <a:moveTo>
                      <a:pt x="66" y="0"/>
                    </a:moveTo>
                    <a:lnTo>
                      <a:pt x="85" y="3"/>
                    </a:lnTo>
                    <a:lnTo>
                      <a:pt x="104" y="8"/>
                    </a:lnTo>
                    <a:lnTo>
                      <a:pt x="121" y="15"/>
                    </a:lnTo>
                    <a:lnTo>
                      <a:pt x="139" y="24"/>
                    </a:lnTo>
                    <a:lnTo>
                      <a:pt x="153" y="35"/>
                    </a:lnTo>
                    <a:lnTo>
                      <a:pt x="165" y="46"/>
                    </a:lnTo>
                    <a:lnTo>
                      <a:pt x="171" y="58"/>
                    </a:lnTo>
                    <a:lnTo>
                      <a:pt x="173" y="70"/>
                    </a:lnTo>
                    <a:lnTo>
                      <a:pt x="0" y="258"/>
                    </a:lnTo>
                    <a:lnTo>
                      <a:pt x="25" y="11"/>
                    </a:lnTo>
                    <a:lnTo>
                      <a:pt x="36" y="4"/>
                    </a:lnTo>
                    <a:lnTo>
                      <a:pt x="49" y="1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9"/>
              <p:cNvSpPr/>
              <p:nvPr/>
            </p:nvSpPr>
            <p:spPr bwMode="auto">
              <a:xfrm>
                <a:off x="4805363" y="3005138"/>
                <a:ext cx="69850" cy="96838"/>
              </a:xfrm>
              <a:custGeom>
                <a:avLst/>
                <a:gdLst>
                  <a:gd name="T0" fmla="*/ 170 w 219"/>
                  <a:gd name="T1" fmla="*/ 0 h 305"/>
                  <a:gd name="T2" fmla="*/ 189 w 219"/>
                  <a:gd name="T3" fmla="*/ 2 h 305"/>
                  <a:gd name="T4" fmla="*/ 204 w 219"/>
                  <a:gd name="T5" fmla="*/ 6 h 305"/>
                  <a:gd name="T6" fmla="*/ 216 w 219"/>
                  <a:gd name="T7" fmla="*/ 14 h 305"/>
                  <a:gd name="T8" fmla="*/ 219 w 219"/>
                  <a:gd name="T9" fmla="*/ 305 h 305"/>
                  <a:gd name="T10" fmla="*/ 0 w 219"/>
                  <a:gd name="T11" fmla="*/ 80 h 305"/>
                  <a:gd name="T12" fmla="*/ 3 w 219"/>
                  <a:gd name="T13" fmla="*/ 68 h 305"/>
                  <a:gd name="T14" fmla="*/ 11 w 219"/>
                  <a:gd name="T15" fmla="*/ 55 h 305"/>
                  <a:gd name="T16" fmla="*/ 24 w 219"/>
                  <a:gd name="T17" fmla="*/ 44 h 305"/>
                  <a:gd name="T18" fmla="*/ 41 w 219"/>
                  <a:gd name="T19" fmla="*/ 33 h 305"/>
                  <a:gd name="T20" fmla="*/ 61 w 219"/>
                  <a:gd name="T21" fmla="*/ 25 h 305"/>
                  <a:gd name="T22" fmla="*/ 82 w 219"/>
                  <a:gd name="T23" fmla="*/ 16 h 305"/>
                  <a:gd name="T24" fmla="*/ 104 w 219"/>
                  <a:gd name="T25" fmla="*/ 9 h 305"/>
                  <a:gd name="T26" fmla="*/ 127 w 219"/>
                  <a:gd name="T27" fmla="*/ 4 h 305"/>
                  <a:gd name="T28" fmla="*/ 149 w 219"/>
                  <a:gd name="T29" fmla="*/ 0 h 305"/>
                  <a:gd name="T30" fmla="*/ 170 w 219"/>
                  <a:gd name="T31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9" h="305">
                    <a:moveTo>
                      <a:pt x="170" y="0"/>
                    </a:moveTo>
                    <a:lnTo>
                      <a:pt x="189" y="2"/>
                    </a:lnTo>
                    <a:lnTo>
                      <a:pt x="204" y="6"/>
                    </a:lnTo>
                    <a:lnTo>
                      <a:pt x="216" y="14"/>
                    </a:lnTo>
                    <a:lnTo>
                      <a:pt x="219" y="305"/>
                    </a:lnTo>
                    <a:lnTo>
                      <a:pt x="0" y="80"/>
                    </a:lnTo>
                    <a:lnTo>
                      <a:pt x="3" y="68"/>
                    </a:lnTo>
                    <a:lnTo>
                      <a:pt x="11" y="55"/>
                    </a:lnTo>
                    <a:lnTo>
                      <a:pt x="24" y="44"/>
                    </a:lnTo>
                    <a:lnTo>
                      <a:pt x="41" y="33"/>
                    </a:lnTo>
                    <a:lnTo>
                      <a:pt x="61" y="25"/>
                    </a:lnTo>
                    <a:lnTo>
                      <a:pt x="82" y="16"/>
                    </a:lnTo>
                    <a:lnTo>
                      <a:pt x="104" y="9"/>
                    </a:lnTo>
                    <a:lnTo>
                      <a:pt x="127" y="4"/>
                    </a:lnTo>
                    <a:lnTo>
                      <a:pt x="149" y="0"/>
                    </a:lnTo>
                    <a:lnTo>
                      <a:pt x="1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0"/>
              <p:cNvSpPr/>
              <p:nvPr/>
            </p:nvSpPr>
            <p:spPr bwMode="auto">
              <a:xfrm>
                <a:off x="4713288" y="3019426"/>
                <a:ext cx="149225" cy="76200"/>
              </a:xfrm>
              <a:custGeom>
                <a:avLst/>
                <a:gdLst>
                  <a:gd name="T0" fmla="*/ 175 w 468"/>
                  <a:gd name="T1" fmla="*/ 0 h 239"/>
                  <a:gd name="T2" fmla="*/ 468 w 468"/>
                  <a:gd name="T3" fmla="*/ 239 h 239"/>
                  <a:gd name="T4" fmla="*/ 11 w 468"/>
                  <a:gd name="T5" fmla="*/ 220 h 239"/>
                  <a:gd name="T6" fmla="*/ 3 w 468"/>
                  <a:gd name="T7" fmla="*/ 209 h 239"/>
                  <a:gd name="T8" fmla="*/ 0 w 468"/>
                  <a:gd name="T9" fmla="*/ 196 h 239"/>
                  <a:gd name="T10" fmla="*/ 1 w 468"/>
                  <a:gd name="T11" fmla="*/ 181 h 239"/>
                  <a:gd name="T12" fmla="*/ 5 w 468"/>
                  <a:gd name="T13" fmla="*/ 163 h 239"/>
                  <a:gd name="T14" fmla="*/ 12 w 468"/>
                  <a:gd name="T15" fmla="*/ 143 h 239"/>
                  <a:gd name="T16" fmla="*/ 23 w 468"/>
                  <a:gd name="T17" fmla="*/ 124 h 239"/>
                  <a:gd name="T18" fmla="*/ 36 w 468"/>
                  <a:gd name="T19" fmla="*/ 103 h 239"/>
                  <a:gd name="T20" fmla="*/ 50 w 468"/>
                  <a:gd name="T21" fmla="*/ 83 h 239"/>
                  <a:gd name="T22" fmla="*/ 67 w 468"/>
                  <a:gd name="T23" fmla="*/ 64 h 239"/>
                  <a:gd name="T24" fmla="*/ 85 w 468"/>
                  <a:gd name="T25" fmla="*/ 47 h 239"/>
                  <a:gd name="T26" fmla="*/ 103 w 468"/>
                  <a:gd name="T27" fmla="*/ 30 h 239"/>
                  <a:gd name="T28" fmla="*/ 121 w 468"/>
                  <a:gd name="T29" fmla="*/ 18 h 239"/>
                  <a:gd name="T30" fmla="*/ 140 w 468"/>
                  <a:gd name="T31" fmla="*/ 8 h 239"/>
                  <a:gd name="T32" fmla="*/ 158 w 468"/>
                  <a:gd name="T33" fmla="*/ 1 h 239"/>
                  <a:gd name="T34" fmla="*/ 175 w 468"/>
                  <a:gd name="T3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8" h="239">
                    <a:moveTo>
                      <a:pt x="175" y="0"/>
                    </a:moveTo>
                    <a:lnTo>
                      <a:pt x="468" y="239"/>
                    </a:lnTo>
                    <a:lnTo>
                      <a:pt x="11" y="220"/>
                    </a:lnTo>
                    <a:lnTo>
                      <a:pt x="3" y="209"/>
                    </a:lnTo>
                    <a:lnTo>
                      <a:pt x="0" y="196"/>
                    </a:lnTo>
                    <a:lnTo>
                      <a:pt x="1" y="181"/>
                    </a:lnTo>
                    <a:lnTo>
                      <a:pt x="5" y="163"/>
                    </a:lnTo>
                    <a:lnTo>
                      <a:pt x="12" y="143"/>
                    </a:lnTo>
                    <a:lnTo>
                      <a:pt x="23" y="124"/>
                    </a:lnTo>
                    <a:lnTo>
                      <a:pt x="36" y="103"/>
                    </a:lnTo>
                    <a:lnTo>
                      <a:pt x="50" y="83"/>
                    </a:lnTo>
                    <a:lnTo>
                      <a:pt x="67" y="64"/>
                    </a:lnTo>
                    <a:lnTo>
                      <a:pt x="85" y="47"/>
                    </a:lnTo>
                    <a:lnTo>
                      <a:pt x="103" y="30"/>
                    </a:lnTo>
                    <a:lnTo>
                      <a:pt x="121" y="18"/>
                    </a:lnTo>
                    <a:lnTo>
                      <a:pt x="140" y="8"/>
                    </a:lnTo>
                    <a:lnTo>
                      <a:pt x="158" y="1"/>
                    </a:lnTo>
                    <a:lnTo>
                      <a:pt x="17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11"/>
              <p:cNvSpPr/>
              <p:nvPr/>
            </p:nvSpPr>
            <p:spPr bwMode="auto">
              <a:xfrm>
                <a:off x="4651376" y="3098801"/>
                <a:ext cx="190500" cy="106363"/>
              </a:xfrm>
              <a:custGeom>
                <a:avLst/>
                <a:gdLst>
                  <a:gd name="T0" fmla="*/ 598 w 598"/>
                  <a:gd name="T1" fmla="*/ 0 h 336"/>
                  <a:gd name="T2" fmla="*/ 95 w 598"/>
                  <a:gd name="T3" fmla="*/ 336 h 336"/>
                  <a:gd name="T4" fmla="*/ 77 w 598"/>
                  <a:gd name="T5" fmla="*/ 333 h 336"/>
                  <a:gd name="T6" fmla="*/ 59 w 598"/>
                  <a:gd name="T7" fmla="*/ 325 h 336"/>
                  <a:gd name="T8" fmla="*/ 45 w 598"/>
                  <a:gd name="T9" fmla="*/ 311 h 336"/>
                  <a:gd name="T10" fmla="*/ 32 w 598"/>
                  <a:gd name="T11" fmla="*/ 293 h 336"/>
                  <a:gd name="T12" fmla="*/ 21 w 598"/>
                  <a:gd name="T13" fmla="*/ 271 h 336"/>
                  <a:gd name="T14" fmla="*/ 12 w 598"/>
                  <a:gd name="T15" fmla="*/ 247 h 336"/>
                  <a:gd name="T16" fmla="*/ 5 w 598"/>
                  <a:gd name="T17" fmla="*/ 219 h 336"/>
                  <a:gd name="T18" fmla="*/ 1 w 598"/>
                  <a:gd name="T19" fmla="*/ 192 h 336"/>
                  <a:gd name="T20" fmla="*/ 0 w 598"/>
                  <a:gd name="T21" fmla="*/ 163 h 336"/>
                  <a:gd name="T22" fmla="*/ 0 w 598"/>
                  <a:gd name="T23" fmla="*/ 134 h 336"/>
                  <a:gd name="T24" fmla="*/ 4 w 598"/>
                  <a:gd name="T25" fmla="*/ 107 h 336"/>
                  <a:gd name="T26" fmla="*/ 11 w 598"/>
                  <a:gd name="T27" fmla="*/ 83 h 336"/>
                  <a:gd name="T28" fmla="*/ 21 w 598"/>
                  <a:gd name="T29" fmla="*/ 60 h 336"/>
                  <a:gd name="T30" fmla="*/ 34 w 598"/>
                  <a:gd name="T31" fmla="*/ 41 h 336"/>
                  <a:gd name="T32" fmla="*/ 49 w 598"/>
                  <a:gd name="T33" fmla="*/ 27 h 336"/>
                  <a:gd name="T34" fmla="*/ 598 w 598"/>
                  <a:gd name="T35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98" h="336">
                    <a:moveTo>
                      <a:pt x="598" y="0"/>
                    </a:moveTo>
                    <a:lnTo>
                      <a:pt x="95" y="336"/>
                    </a:lnTo>
                    <a:lnTo>
                      <a:pt x="77" y="333"/>
                    </a:lnTo>
                    <a:lnTo>
                      <a:pt x="59" y="325"/>
                    </a:lnTo>
                    <a:lnTo>
                      <a:pt x="45" y="311"/>
                    </a:lnTo>
                    <a:lnTo>
                      <a:pt x="32" y="293"/>
                    </a:lnTo>
                    <a:lnTo>
                      <a:pt x="21" y="271"/>
                    </a:lnTo>
                    <a:lnTo>
                      <a:pt x="12" y="247"/>
                    </a:lnTo>
                    <a:lnTo>
                      <a:pt x="5" y="219"/>
                    </a:lnTo>
                    <a:lnTo>
                      <a:pt x="1" y="192"/>
                    </a:lnTo>
                    <a:lnTo>
                      <a:pt x="0" y="163"/>
                    </a:lnTo>
                    <a:lnTo>
                      <a:pt x="0" y="134"/>
                    </a:lnTo>
                    <a:lnTo>
                      <a:pt x="4" y="107"/>
                    </a:lnTo>
                    <a:lnTo>
                      <a:pt x="11" y="83"/>
                    </a:lnTo>
                    <a:lnTo>
                      <a:pt x="21" y="60"/>
                    </a:lnTo>
                    <a:lnTo>
                      <a:pt x="34" y="41"/>
                    </a:lnTo>
                    <a:lnTo>
                      <a:pt x="49" y="27"/>
                    </a:lnTo>
                    <a:lnTo>
                      <a:pt x="59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12"/>
              <p:cNvSpPr/>
              <p:nvPr/>
            </p:nvSpPr>
            <p:spPr bwMode="auto">
              <a:xfrm>
                <a:off x="4646613" y="3117851"/>
                <a:ext cx="176213" cy="217488"/>
              </a:xfrm>
              <a:custGeom>
                <a:avLst/>
                <a:gdLst>
                  <a:gd name="T0" fmla="*/ 557 w 557"/>
                  <a:gd name="T1" fmla="*/ 0 h 684"/>
                  <a:gd name="T2" fmla="*/ 359 w 557"/>
                  <a:gd name="T3" fmla="*/ 665 h 684"/>
                  <a:gd name="T4" fmla="*/ 341 w 557"/>
                  <a:gd name="T5" fmla="*/ 676 h 684"/>
                  <a:gd name="T6" fmla="*/ 319 w 557"/>
                  <a:gd name="T7" fmla="*/ 683 h 684"/>
                  <a:gd name="T8" fmla="*/ 296 w 557"/>
                  <a:gd name="T9" fmla="*/ 684 h 684"/>
                  <a:gd name="T10" fmla="*/ 270 w 557"/>
                  <a:gd name="T11" fmla="*/ 683 h 684"/>
                  <a:gd name="T12" fmla="*/ 242 w 557"/>
                  <a:gd name="T13" fmla="*/ 677 h 684"/>
                  <a:gd name="T14" fmla="*/ 215 w 557"/>
                  <a:gd name="T15" fmla="*/ 670 h 684"/>
                  <a:gd name="T16" fmla="*/ 186 w 557"/>
                  <a:gd name="T17" fmla="*/ 657 h 684"/>
                  <a:gd name="T18" fmla="*/ 158 w 557"/>
                  <a:gd name="T19" fmla="*/ 644 h 684"/>
                  <a:gd name="T20" fmla="*/ 131 w 557"/>
                  <a:gd name="T21" fmla="*/ 629 h 684"/>
                  <a:gd name="T22" fmla="*/ 104 w 557"/>
                  <a:gd name="T23" fmla="*/ 610 h 684"/>
                  <a:gd name="T24" fmla="*/ 80 w 557"/>
                  <a:gd name="T25" fmla="*/ 591 h 684"/>
                  <a:gd name="T26" fmla="*/ 57 w 557"/>
                  <a:gd name="T27" fmla="*/ 572 h 684"/>
                  <a:gd name="T28" fmla="*/ 39 w 557"/>
                  <a:gd name="T29" fmla="*/ 550 h 684"/>
                  <a:gd name="T30" fmla="*/ 22 w 557"/>
                  <a:gd name="T31" fmla="*/ 529 h 684"/>
                  <a:gd name="T32" fmla="*/ 10 w 557"/>
                  <a:gd name="T33" fmla="*/ 507 h 684"/>
                  <a:gd name="T34" fmla="*/ 2 w 557"/>
                  <a:gd name="T35" fmla="*/ 485 h 684"/>
                  <a:gd name="T36" fmla="*/ 0 w 557"/>
                  <a:gd name="T37" fmla="*/ 464 h 684"/>
                  <a:gd name="T38" fmla="*/ 3 w 557"/>
                  <a:gd name="T39" fmla="*/ 444 h 684"/>
                  <a:gd name="T40" fmla="*/ 557 w 557"/>
                  <a:gd name="T41" fmla="*/ 0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7" h="684">
                    <a:moveTo>
                      <a:pt x="557" y="0"/>
                    </a:moveTo>
                    <a:lnTo>
                      <a:pt x="359" y="665"/>
                    </a:lnTo>
                    <a:lnTo>
                      <a:pt x="341" y="676"/>
                    </a:lnTo>
                    <a:lnTo>
                      <a:pt x="319" y="683"/>
                    </a:lnTo>
                    <a:lnTo>
                      <a:pt x="296" y="684"/>
                    </a:lnTo>
                    <a:lnTo>
                      <a:pt x="270" y="683"/>
                    </a:lnTo>
                    <a:lnTo>
                      <a:pt x="242" y="677"/>
                    </a:lnTo>
                    <a:lnTo>
                      <a:pt x="215" y="670"/>
                    </a:lnTo>
                    <a:lnTo>
                      <a:pt x="186" y="657"/>
                    </a:lnTo>
                    <a:lnTo>
                      <a:pt x="158" y="644"/>
                    </a:lnTo>
                    <a:lnTo>
                      <a:pt x="131" y="629"/>
                    </a:lnTo>
                    <a:lnTo>
                      <a:pt x="104" y="610"/>
                    </a:lnTo>
                    <a:lnTo>
                      <a:pt x="80" y="591"/>
                    </a:lnTo>
                    <a:lnTo>
                      <a:pt x="57" y="572"/>
                    </a:lnTo>
                    <a:lnTo>
                      <a:pt x="39" y="550"/>
                    </a:lnTo>
                    <a:lnTo>
                      <a:pt x="22" y="529"/>
                    </a:lnTo>
                    <a:lnTo>
                      <a:pt x="10" y="507"/>
                    </a:lnTo>
                    <a:lnTo>
                      <a:pt x="2" y="485"/>
                    </a:lnTo>
                    <a:lnTo>
                      <a:pt x="0" y="464"/>
                    </a:lnTo>
                    <a:lnTo>
                      <a:pt x="3" y="444"/>
                    </a:lnTo>
                    <a:lnTo>
                      <a:pt x="5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3"/>
              <p:cNvSpPr/>
              <p:nvPr/>
            </p:nvSpPr>
            <p:spPr bwMode="auto">
              <a:xfrm>
                <a:off x="4776788" y="3148013"/>
                <a:ext cx="190500" cy="273050"/>
              </a:xfrm>
              <a:custGeom>
                <a:avLst/>
                <a:gdLst>
                  <a:gd name="T0" fmla="*/ 145 w 598"/>
                  <a:gd name="T1" fmla="*/ 0 h 859"/>
                  <a:gd name="T2" fmla="*/ 598 w 598"/>
                  <a:gd name="T3" fmla="*/ 706 h 859"/>
                  <a:gd name="T4" fmla="*/ 591 w 598"/>
                  <a:gd name="T5" fmla="*/ 726 h 859"/>
                  <a:gd name="T6" fmla="*/ 578 w 598"/>
                  <a:gd name="T7" fmla="*/ 745 h 859"/>
                  <a:gd name="T8" fmla="*/ 560 w 598"/>
                  <a:gd name="T9" fmla="*/ 763 h 859"/>
                  <a:gd name="T10" fmla="*/ 538 w 598"/>
                  <a:gd name="T11" fmla="*/ 779 h 859"/>
                  <a:gd name="T12" fmla="*/ 511 w 598"/>
                  <a:gd name="T13" fmla="*/ 794 h 859"/>
                  <a:gd name="T14" fmla="*/ 482 w 598"/>
                  <a:gd name="T15" fmla="*/ 808 h 859"/>
                  <a:gd name="T16" fmla="*/ 449 w 598"/>
                  <a:gd name="T17" fmla="*/ 820 h 859"/>
                  <a:gd name="T18" fmla="*/ 414 w 598"/>
                  <a:gd name="T19" fmla="*/ 831 h 859"/>
                  <a:gd name="T20" fmla="*/ 376 w 598"/>
                  <a:gd name="T21" fmla="*/ 841 h 859"/>
                  <a:gd name="T22" fmla="*/ 339 w 598"/>
                  <a:gd name="T23" fmla="*/ 848 h 859"/>
                  <a:gd name="T24" fmla="*/ 300 w 598"/>
                  <a:gd name="T25" fmla="*/ 854 h 859"/>
                  <a:gd name="T26" fmla="*/ 261 w 598"/>
                  <a:gd name="T27" fmla="*/ 858 h 859"/>
                  <a:gd name="T28" fmla="*/ 222 w 598"/>
                  <a:gd name="T29" fmla="*/ 859 h 859"/>
                  <a:gd name="T30" fmla="*/ 185 w 598"/>
                  <a:gd name="T31" fmla="*/ 859 h 859"/>
                  <a:gd name="T32" fmla="*/ 149 w 598"/>
                  <a:gd name="T33" fmla="*/ 858 h 859"/>
                  <a:gd name="T34" fmla="*/ 115 w 598"/>
                  <a:gd name="T35" fmla="*/ 854 h 859"/>
                  <a:gd name="T36" fmla="*/ 85 w 598"/>
                  <a:gd name="T37" fmla="*/ 847 h 859"/>
                  <a:gd name="T38" fmla="*/ 57 w 598"/>
                  <a:gd name="T39" fmla="*/ 837 h 859"/>
                  <a:gd name="T40" fmla="*/ 33 w 598"/>
                  <a:gd name="T41" fmla="*/ 826 h 859"/>
                  <a:gd name="T42" fmla="*/ 14 w 598"/>
                  <a:gd name="T43" fmla="*/ 812 h 859"/>
                  <a:gd name="T44" fmla="*/ 0 w 598"/>
                  <a:gd name="T45" fmla="*/ 796 h 859"/>
                  <a:gd name="T46" fmla="*/ 145 w 598"/>
                  <a:gd name="T47" fmla="*/ 0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98" h="859">
                    <a:moveTo>
                      <a:pt x="145" y="0"/>
                    </a:moveTo>
                    <a:lnTo>
                      <a:pt x="598" y="706"/>
                    </a:lnTo>
                    <a:lnTo>
                      <a:pt x="591" y="726"/>
                    </a:lnTo>
                    <a:lnTo>
                      <a:pt x="578" y="745"/>
                    </a:lnTo>
                    <a:lnTo>
                      <a:pt x="560" y="763"/>
                    </a:lnTo>
                    <a:lnTo>
                      <a:pt x="538" y="779"/>
                    </a:lnTo>
                    <a:lnTo>
                      <a:pt x="511" y="794"/>
                    </a:lnTo>
                    <a:lnTo>
                      <a:pt x="482" y="808"/>
                    </a:lnTo>
                    <a:lnTo>
                      <a:pt x="449" y="820"/>
                    </a:lnTo>
                    <a:lnTo>
                      <a:pt x="414" y="831"/>
                    </a:lnTo>
                    <a:lnTo>
                      <a:pt x="376" y="841"/>
                    </a:lnTo>
                    <a:lnTo>
                      <a:pt x="339" y="848"/>
                    </a:lnTo>
                    <a:lnTo>
                      <a:pt x="300" y="854"/>
                    </a:lnTo>
                    <a:lnTo>
                      <a:pt x="261" y="858"/>
                    </a:lnTo>
                    <a:lnTo>
                      <a:pt x="222" y="859"/>
                    </a:lnTo>
                    <a:lnTo>
                      <a:pt x="185" y="859"/>
                    </a:lnTo>
                    <a:lnTo>
                      <a:pt x="149" y="858"/>
                    </a:lnTo>
                    <a:lnTo>
                      <a:pt x="115" y="854"/>
                    </a:lnTo>
                    <a:lnTo>
                      <a:pt x="85" y="847"/>
                    </a:lnTo>
                    <a:lnTo>
                      <a:pt x="57" y="837"/>
                    </a:lnTo>
                    <a:lnTo>
                      <a:pt x="33" y="826"/>
                    </a:lnTo>
                    <a:lnTo>
                      <a:pt x="14" y="812"/>
                    </a:lnTo>
                    <a:lnTo>
                      <a:pt x="0" y="796"/>
                    </a:lnTo>
                    <a:lnTo>
                      <a:pt x="14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4"/>
              <p:cNvSpPr/>
              <p:nvPr/>
            </p:nvSpPr>
            <p:spPr bwMode="auto">
              <a:xfrm>
                <a:off x="4852988" y="3173413"/>
                <a:ext cx="381000" cy="246063"/>
              </a:xfrm>
              <a:custGeom>
                <a:avLst/>
                <a:gdLst>
                  <a:gd name="T0" fmla="*/ 0 w 1200"/>
                  <a:gd name="T1" fmla="*/ 0 h 776"/>
                  <a:gd name="T2" fmla="*/ 1183 w 1200"/>
                  <a:gd name="T3" fmla="*/ 239 h 776"/>
                  <a:gd name="T4" fmla="*/ 1194 w 1200"/>
                  <a:gd name="T5" fmla="*/ 257 h 776"/>
                  <a:gd name="T6" fmla="*/ 1199 w 1200"/>
                  <a:gd name="T7" fmla="*/ 278 h 776"/>
                  <a:gd name="T8" fmla="*/ 1200 w 1200"/>
                  <a:gd name="T9" fmla="*/ 301 h 776"/>
                  <a:gd name="T10" fmla="*/ 1197 w 1200"/>
                  <a:gd name="T11" fmla="*/ 325 h 776"/>
                  <a:gd name="T12" fmla="*/ 1189 w 1200"/>
                  <a:gd name="T13" fmla="*/ 351 h 776"/>
                  <a:gd name="T14" fmla="*/ 1178 w 1200"/>
                  <a:gd name="T15" fmla="*/ 380 h 776"/>
                  <a:gd name="T16" fmla="*/ 1164 w 1200"/>
                  <a:gd name="T17" fmla="*/ 409 h 776"/>
                  <a:gd name="T18" fmla="*/ 1145 w 1200"/>
                  <a:gd name="T19" fmla="*/ 438 h 776"/>
                  <a:gd name="T20" fmla="*/ 1124 w 1200"/>
                  <a:gd name="T21" fmla="*/ 469 h 776"/>
                  <a:gd name="T22" fmla="*/ 1101 w 1200"/>
                  <a:gd name="T23" fmla="*/ 499 h 776"/>
                  <a:gd name="T24" fmla="*/ 1074 w 1200"/>
                  <a:gd name="T25" fmla="*/ 530 h 776"/>
                  <a:gd name="T26" fmla="*/ 1046 w 1200"/>
                  <a:gd name="T27" fmla="*/ 559 h 776"/>
                  <a:gd name="T28" fmla="*/ 1017 w 1200"/>
                  <a:gd name="T29" fmla="*/ 589 h 776"/>
                  <a:gd name="T30" fmla="*/ 986 w 1200"/>
                  <a:gd name="T31" fmla="*/ 616 h 776"/>
                  <a:gd name="T32" fmla="*/ 953 w 1200"/>
                  <a:gd name="T33" fmla="*/ 644 h 776"/>
                  <a:gd name="T34" fmla="*/ 920 w 1200"/>
                  <a:gd name="T35" fmla="*/ 669 h 776"/>
                  <a:gd name="T36" fmla="*/ 887 w 1200"/>
                  <a:gd name="T37" fmla="*/ 692 h 776"/>
                  <a:gd name="T38" fmla="*/ 854 w 1200"/>
                  <a:gd name="T39" fmla="*/ 713 h 776"/>
                  <a:gd name="T40" fmla="*/ 819 w 1200"/>
                  <a:gd name="T41" fmla="*/ 732 h 776"/>
                  <a:gd name="T42" fmla="*/ 786 w 1200"/>
                  <a:gd name="T43" fmla="*/ 747 h 776"/>
                  <a:gd name="T44" fmla="*/ 754 w 1200"/>
                  <a:gd name="T45" fmla="*/ 761 h 776"/>
                  <a:gd name="T46" fmla="*/ 723 w 1200"/>
                  <a:gd name="T47" fmla="*/ 769 h 776"/>
                  <a:gd name="T48" fmla="*/ 693 w 1200"/>
                  <a:gd name="T49" fmla="*/ 775 h 776"/>
                  <a:gd name="T50" fmla="*/ 664 w 1200"/>
                  <a:gd name="T51" fmla="*/ 776 h 776"/>
                  <a:gd name="T52" fmla="*/ 639 w 1200"/>
                  <a:gd name="T53" fmla="*/ 774 h 776"/>
                  <a:gd name="T54" fmla="*/ 0 w 1200"/>
                  <a:gd name="T55" fmla="*/ 0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00" h="776">
                    <a:moveTo>
                      <a:pt x="0" y="0"/>
                    </a:moveTo>
                    <a:lnTo>
                      <a:pt x="1183" y="239"/>
                    </a:lnTo>
                    <a:lnTo>
                      <a:pt x="1194" y="257"/>
                    </a:lnTo>
                    <a:lnTo>
                      <a:pt x="1199" y="278"/>
                    </a:lnTo>
                    <a:lnTo>
                      <a:pt x="1200" y="301"/>
                    </a:lnTo>
                    <a:lnTo>
                      <a:pt x="1197" y="325"/>
                    </a:lnTo>
                    <a:lnTo>
                      <a:pt x="1189" y="351"/>
                    </a:lnTo>
                    <a:lnTo>
                      <a:pt x="1178" y="380"/>
                    </a:lnTo>
                    <a:lnTo>
                      <a:pt x="1164" y="409"/>
                    </a:lnTo>
                    <a:lnTo>
                      <a:pt x="1145" y="438"/>
                    </a:lnTo>
                    <a:lnTo>
                      <a:pt x="1124" y="469"/>
                    </a:lnTo>
                    <a:lnTo>
                      <a:pt x="1101" y="499"/>
                    </a:lnTo>
                    <a:lnTo>
                      <a:pt x="1074" y="530"/>
                    </a:lnTo>
                    <a:lnTo>
                      <a:pt x="1046" y="559"/>
                    </a:lnTo>
                    <a:lnTo>
                      <a:pt x="1017" y="589"/>
                    </a:lnTo>
                    <a:lnTo>
                      <a:pt x="986" y="616"/>
                    </a:lnTo>
                    <a:lnTo>
                      <a:pt x="953" y="644"/>
                    </a:lnTo>
                    <a:lnTo>
                      <a:pt x="920" y="669"/>
                    </a:lnTo>
                    <a:lnTo>
                      <a:pt x="887" y="692"/>
                    </a:lnTo>
                    <a:lnTo>
                      <a:pt x="854" y="713"/>
                    </a:lnTo>
                    <a:lnTo>
                      <a:pt x="819" y="732"/>
                    </a:lnTo>
                    <a:lnTo>
                      <a:pt x="786" y="747"/>
                    </a:lnTo>
                    <a:lnTo>
                      <a:pt x="754" y="761"/>
                    </a:lnTo>
                    <a:lnTo>
                      <a:pt x="723" y="769"/>
                    </a:lnTo>
                    <a:lnTo>
                      <a:pt x="693" y="775"/>
                    </a:lnTo>
                    <a:lnTo>
                      <a:pt x="664" y="776"/>
                    </a:lnTo>
                    <a:lnTo>
                      <a:pt x="639" y="77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15"/>
              <p:cNvSpPr/>
              <p:nvPr/>
            </p:nvSpPr>
            <p:spPr bwMode="auto">
              <a:xfrm>
                <a:off x="4908551" y="2944813"/>
                <a:ext cx="528638" cy="274638"/>
              </a:xfrm>
              <a:custGeom>
                <a:avLst/>
                <a:gdLst>
                  <a:gd name="T0" fmla="*/ 1491 w 1666"/>
                  <a:gd name="T1" fmla="*/ 0 h 863"/>
                  <a:gd name="T2" fmla="*/ 1519 w 1666"/>
                  <a:gd name="T3" fmla="*/ 6 h 863"/>
                  <a:gd name="T4" fmla="*/ 1545 w 1666"/>
                  <a:gd name="T5" fmla="*/ 18 h 863"/>
                  <a:gd name="T6" fmla="*/ 1568 w 1666"/>
                  <a:gd name="T7" fmla="*/ 34 h 863"/>
                  <a:gd name="T8" fmla="*/ 1588 w 1666"/>
                  <a:gd name="T9" fmla="*/ 56 h 863"/>
                  <a:gd name="T10" fmla="*/ 1607 w 1666"/>
                  <a:gd name="T11" fmla="*/ 83 h 863"/>
                  <a:gd name="T12" fmla="*/ 1623 w 1666"/>
                  <a:gd name="T13" fmla="*/ 112 h 863"/>
                  <a:gd name="T14" fmla="*/ 1636 w 1666"/>
                  <a:gd name="T15" fmla="*/ 145 h 863"/>
                  <a:gd name="T16" fmla="*/ 1647 w 1666"/>
                  <a:gd name="T17" fmla="*/ 182 h 863"/>
                  <a:gd name="T18" fmla="*/ 1655 w 1666"/>
                  <a:gd name="T19" fmla="*/ 221 h 863"/>
                  <a:gd name="T20" fmla="*/ 1660 w 1666"/>
                  <a:gd name="T21" fmla="*/ 262 h 863"/>
                  <a:gd name="T22" fmla="*/ 1665 w 1666"/>
                  <a:gd name="T23" fmla="*/ 305 h 863"/>
                  <a:gd name="T24" fmla="*/ 1666 w 1666"/>
                  <a:gd name="T25" fmla="*/ 349 h 863"/>
                  <a:gd name="T26" fmla="*/ 1665 w 1666"/>
                  <a:gd name="T27" fmla="*/ 394 h 863"/>
                  <a:gd name="T28" fmla="*/ 1660 w 1666"/>
                  <a:gd name="T29" fmla="*/ 440 h 863"/>
                  <a:gd name="T30" fmla="*/ 1655 w 1666"/>
                  <a:gd name="T31" fmla="*/ 485 h 863"/>
                  <a:gd name="T32" fmla="*/ 1647 w 1666"/>
                  <a:gd name="T33" fmla="*/ 530 h 863"/>
                  <a:gd name="T34" fmla="*/ 1637 w 1666"/>
                  <a:gd name="T35" fmla="*/ 574 h 863"/>
                  <a:gd name="T36" fmla="*/ 1624 w 1666"/>
                  <a:gd name="T37" fmla="*/ 617 h 863"/>
                  <a:gd name="T38" fmla="*/ 1609 w 1666"/>
                  <a:gd name="T39" fmla="*/ 659 h 863"/>
                  <a:gd name="T40" fmla="*/ 1593 w 1666"/>
                  <a:gd name="T41" fmla="*/ 698 h 863"/>
                  <a:gd name="T42" fmla="*/ 1573 w 1666"/>
                  <a:gd name="T43" fmla="*/ 734 h 863"/>
                  <a:gd name="T44" fmla="*/ 1552 w 1666"/>
                  <a:gd name="T45" fmla="*/ 768 h 863"/>
                  <a:gd name="T46" fmla="*/ 1529 w 1666"/>
                  <a:gd name="T47" fmla="*/ 798 h 863"/>
                  <a:gd name="T48" fmla="*/ 1503 w 1666"/>
                  <a:gd name="T49" fmla="*/ 824 h 863"/>
                  <a:gd name="T50" fmla="*/ 1475 w 1666"/>
                  <a:gd name="T51" fmla="*/ 846 h 863"/>
                  <a:gd name="T52" fmla="*/ 1447 w 1666"/>
                  <a:gd name="T53" fmla="*/ 863 h 863"/>
                  <a:gd name="T54" fmla="*/ 0 w 1666"/>
                  <a:gd name="T55" fmla="*/ 712 h 863"/>
                  <a:gd name="T56" fmla="*/ 1491 w 1666"/>
                  <a:gd name="T57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666" h="863">
                    <a:moveTo>
                      <a:pt x="1491" y="0"/>
                    </a:moveTo>
                    <a:lnTo>
                      <a:pt x="1519" y="6"/>
                    </a:lnTo>
                    <a:lnTo>
                      <a:pt x="1545" y="18"/>
                    </a:lnTo>
                    <a:lnTo>
                      <a:pt x="1568" y="34"/>
                    </a:lnTo>
                    <a:lnTo>
                      <a:pt x="1588" y="56"/>
                    </a:lnTo>
                    <a:lnTo>
                      <a:pt x="1607" y="83"/>
                    </a:lnTo>
                    <a:lnTo>
                      <a:pt x="1623" y="112"/>
                    </a:lnTo>
                    <a:lnTo>
                      <a:pt x="1636" y="145"/>
                    </a:lnTo>
                    <a:lnTo>
                      <a:pt x="1647" y="182"/>
                    </a:lnTo>
                    <a:lnTo>
                      <a:pt x="1655" y="221"/>
                    </a:lnTo>
                    <a:lnTo>
                      <a:pt x="1660" y="262"/>
                    </a:lnTo>
                    <a:lnTo>
                      <a:pt x="1665" y="305"/>
                    </a:lnTo>
                    <a:lnTo>
                      <a:pt x="1666" y="349"/>
                    </a:lnTo>
                    <a:lnTo>
                      <a:pt x="1665" y="394"/>
                    </a:lnTo>
                    <a:lnTo>
                      <a:pt x="1660" y="440"/>
                    </a:lnTo>
                    <a:lnTo>
                      <a:pt x="1655" y="485"/>
                    </a:lnTo>
                    <a:lnTo>
                      <a:pt x="1647" y="530"/>
                    </a:lnTo>
                    <a:lnTo>
                      <a:pt x="1637" y="574"/>
                    </a:lnTo>
                    <a:lnTo>
                      <a:pt x="1624" y="617"/>
                    </a:lnTo>
                    <a:lnTo>
                      <a:pt x="1609" y="659"/>
                    </a:lnTo>
                    <a:lnTo>
                      <a:pt x="1593" y="698"/>
                    </a:lnTo>
                    <a:lnTo>
                      <a:pt x="1573" y="734"/>
                    </a:lnTo>
                    <a:lnTo>
                      <a:pt x="1552" y="768"/>
                    </a:lnTo>
                    <a:lnTo>
                      <a:pt x="1529" y="798"/>
                    </a:lnTo>
                    <a:lnTo>
                      <a:pt x="1503" y="824"/>
                    </a:lnTo>
                    <a:lnTo>
                      <a:pt x="1475" y="846"/>
                    </a:lnTo>
                    <a:lnTo>
                      <a:pt x="1447" y="863"/>
                    </a:lnTo>
                    <a:lnTo>
                      <a:pt x="0" y="712"/>
                    </a:lnTo>
                    <a:lnTo>
                      <a:pt x="149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16"/>
              <p:cNvSpPr/>
              <p:nvPr/>
            </p:nvSpPr>
            <p:spPr bwMode="auto">
              <a:xfrm>
                <a:off x="4967288" y="2565401"/>
                <a:ext cx="541338" cy="560388"/>
              </a:xfrm>
              <a:custGeom>
                <a:avLst/>
                <a:gdLst>
                  <a:gd name="T0" fmla="*/ 1013 w 1707"/>
                  <a:gd name="T1" fmla="*/ 0 h 1769"/>
                  <a:gd name="T2" fmla="*/ 1053 w 1707"/>
                  <a:gd name="T3" fmla="*/ 5 h 1769"/>
                  <a:gd name="T4" fmla="*/ 1094 w 1707"/>
                  <a:gd name="T5" fmla="*/ 13 h 1769"/>
                  <a:gd name="T6" fmla="*/ 1136 w 1707"/>
                  <a:gd name="T7" fmla="*/ 27 h 1769"/>
                  <a:gd name="T8" fmla="*/ 1178 w 1707"/>
                  <a:gd name="T9" fmla="*/ 43 h 1769"/>
                  <a:gd name="T10" fmla="*/ 1222 w 1707"/>
                  <a:gd name="T11" fmla="*/ 63 h 1769"/>
                  <a:gd name="T12" fmla="*/ 1264 w 1707"/>
                  <a:gd name="T13" fmla="*/ 86 h 1769"/>
                  <a:gd name="T14" fmla="*/ 1307 w 1707"/>
                  <a:gd name="T15" fmla="*/ 112 h 1769"/>
                  <a:gd name="T16" fmla="*/ 1348 w 1707"/>
                  <a:gd name="T17" fmla="*/ 142 h 1769"/>
                  <a:gd name="T18" fmla="*/ 1389 w 1707"/>
                  <a:gd name="T19" fmla="*/ 173 h 1769"/>
                  <a:gd name="T20" fmla="*/ 1429 w 1707"/>
                  <a:gd name="T21" fmla="*/ 207 h 1769"/>
                  <a:gd name="T22" fmla="*/ 1467 w 1707"/>
                  <a:gd name="T23" fmla="*/ 242 h 1769"/>
                  <a:gd name="T24" fmla="*/ 1504 w 1707"/>
                  <a:gd name="T25" fmla="*/ 280 h 1769"/>
                  <a:gd name="T26" fmla="*/ 1538 w 1707"/>
                  <a:gd name="T27" fmla="*/ 317 h 1769"/>
                  <a:gd name="T28" fmla="*/ 1570 w 1707"/>
                  <a:gd name="T29" fmla="*/ 357 h 1769"/>
                  <a:gd name="T30" fmla="*/ 1599 w 1707"/>
                  <a:gd name="T31" fmla="*/ 397 h 1769"/>
                  <a:gd name="T32" fmla="*/ 1626 w 1707"/>
                  <a:gd name="T33" fmla="*/ 438 h 1769"/>
                  <a:gd name="T34" fmla="*/ 1649 w 1707"/>
                  <a:gd name="T35" fmla="*/ 479 h 1769"/>
                  <a:gd name="T36" fmla="*/ 1669 w 1707"/>
                  <a:gd name="T37" fmla="*/ 519 h 1769"/>
                  <a:gd name="T38" fmla="*/ 1684 w 1707"/>
                  <a:gd name="T39" fmla="*/ 560 h 1769"/>
                  <a:gd name="T40" fmla="*/ 1697 w 1707"/>
                  <a:gd name="T41" fmla="*/ 600 h 1769"/>
                  <a:gd name="T42" fmla="*/ 1703 w 1707"/>
                  <a:gd name="T43" fmla="*/ 639 h 1769"/>
                  <a:gd name="T44" fmla="*/ 1707 w 1707"/>
                  <a:gd name="T45" fmla="*/ 677 h 1769"/>
                  <a:gd name="T46" fmla="*/ 1704 w 1707"/>
                  <a:gd name="T47" fmla="*/ 714 h 1769"/>
                  <a:gd name="T48" fmla="*/ 1697 w 1707"/>
                  <a:gd name="T49" fmla="*/ 749 h 1769"/>
                  <a:gd name="T50" fmla="*/ 1683 w 1707"/>
                  <a:gd name="T51" fmla="*/ 782 h 1769"/>
                  <a:gd name="T52" fmla="*/ 0 w 1707"/>
                  <a:gd name="T53" fmla="*/ 1769 h 1769"/>
                  <a:gd name="T54" fmla="*/ 872 w 1707"/>
                  <a:gd name="T55" fmla="*/ 30 h 1769"/>
                  <a:gd name="T56" fmla="*/ 904 w 1707"/>
                  <a:gd name="T57" fmla="*/ 15 h 1769"/>
                  <a:gd name="T58" fmla="*/ 938 w 1707"/>
                  <a:gd name="T59" fmla="*/ 5 h 1769"/>
                  <a:gd name="T60" fmla="*/ 976 w 1707"/>
                  <a:gd name="T61" fmla="*/ 0 h 1769"/>
                  <a:gd name="T62" fmla="*/ 1013 w 1707"/>
                  <a:gd name="T63" fmla="*/ 0 h 1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07" h="1769">
                    <a:moveTo>
                      <a:pt x="1013" y="0"/>
                    </a:moveTo>
                    <a:lnTo>
                      <a:pt x="1053" y="5"/>
                    </a:lnTo>
                    <a:lnTo>
                      <a:pt x="1094" y="13"/>
                    </a:lnTo>
                    <a:lnTo>
                      <a:pt x="1136" y="27"/>
                    </a:lnTo>
                    <a:lnTo>
                      <a:pt x="1178" y="43"/>
                    </a:lnTo>
                    <a:lnTo>
                      <a:pt x="1222" y="63"/>
                    </a:lnTo>
                    <a:lnTo>
                      <a:pt x="1264" y="86"/>
                    </a:lnTo>
                    <a:lnTo>
                      <a:pt x="1307" y="112"/>
                    </a:lnTo>
                    <a:lnTo>
                      <a:pt x="1348" y="142"/>
                    </a:lnTo>
                    <a:lnTo>
                      <a:pt x="1389" y="173"/>
                    </a:lnTo>
                    <a:lnTo>
                      <a:pt x="1429" y="207"/>
                    </a:lnTo>
                    <a:lnTo>
                      <a:pt x="1467" y="242"/>
                    </a:lnTo>
                    <a:lnTo>
                      <a:pt x="1504" y="280"/>
                    </a:lnTo>
                    <a:lnTo>
                      <a:pt x="1538" y="317"/>
                    </a:lnTo>
                    <a:lnTo>
                      <a:pt x="1570" y="357"/>
                    </a:lnTo>
                    <a:lnTo>
                      <a:pt x="1599" y="397"/>
                    </a:lnTo>
                    <a:lnTo>
                      <a:pt x="1626" y="438"/>
                    </a:lnTo>
                    <a:lnTo>
                      <a:pt x="1649" y="479"/>
                    </a:lnTo>
                    <a:lnTo>
                      <a:pt x="1669" y="519"/>
                    </a:lnTo>
                    <a:lnTo>
                      <a:pt x="1684" y="560"/>
                    </a:lnTo>
                    <a:lnTo>
                      <a:pt x="1697" y="600"/>
                    </a:lnTo>
                    <a:lnTo>
                      <a:pt x="1703" y="639"/>
                    </a:lnTo>
                    <a:lnTo>
                      <a:pt x="1707" y="677"/>
                    </a:lnTo>
                    <a:lnTo>
                      <a:pt x="1704" y="714"/>
                    </a:lnTo>
                    <a:lnTo>
                      <a:pt x="1697" y="749"/>
                    </a:lnTo>
                    <a:lnTo>
                      <a:pt x="1683" y="782"/>
                    </a:lnTo>
                    <a:lnTo>
                      <a:pt x="0" y="1769"/>
                    </a:lnTo>
                    <a:lnTo>
                      <a:pt x="872" y="30"/>
                    </a:lnTo>
                    <a:lnTo>
                      <a:pt x="904" y="15"/>
                    </a:lnTo>
                    <a:lnTo>
                      <a:pt x="938" y="5"/>
                    </a:lnTo>
                    <a:lnTo>
                      <a:pt x="976" y="0"/>
                    </a:lnTo>
                    <a:lnTo>
                      <a:pt x="10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17"/>
              <p:cNvSpPr/>
              <p:nvPr/>
            </p:nvSpPr>
            <p:spPr bwMode="auto">
              <a:xfrm>
                <a:off x="4727576" y="2282826"/>
                <a:ext cx="511175" cy="762000"/>
              </a:xfrm>
              <a:custGeom>
                <a:avLst/>
                <a:gdLst>
                  <a:gd name="T0" fmla="*/ 771 w 1608"/>
                  <a:gd name="T1" fmla="*/ 0 h 2398"/>
                  <a:gd name="T2" fmla="*/ 837 w 1608"/>
                  <a:gd name="T3" fmla="*/ 0 h 2398"/>
                  <a:gd name="T4" fmla="*/ 904 w 1608"/>
                  <a:gd name="T5" fmla="*/ 2 h 2398"/>
                  <a:gd name="T6" fmla="*/ 969 w 1608"/>
                  <a:gd name="T7" fmla="*/ 5 h 2398"/>
                  <a:gd name="T8" fmla="*/ 1034 w 1608"/>
                  <a:gd name="T9" fmla="*/ 12 h 2398"/>
                  <a:gd name="T10" fmla="*/ 1097 w 1608"/>
                  <a:gd name="T11" fmla="*/ 20 h 2398"/>
                  <a:gd name="T12" fmla="*/ 1159 w 1608"/>
                  <a:gd name="T13" fmla="*/ 30 h 2398"/>
                  <a:gd name="T14" fmla="*/ 1218 w 1608"/>
                  <a:gd name="T15" fmla="*/ 42 h 2398"/>
                  <a:gd name="T16" fmla="*/ 1276 w 1608"/>
                  <a:gd name="T17" fmla="*/ 58 h 2398"/>
                  <a:gd name="T18" fmla="*/ 1329 w 1608"/>
                  <a:gd name="T19" fmla="*/ 74 h 2398"/>
                  <a:gd name="T20" fmla="*/ 1380 w 1608"/>
                  <a:gd name="T21" fmla="*/ 93 h 2398"/>
                  <a:gd name="T22" fmla="*/ 1427 w 1608"/>
                  <a:gd name="T23" fmla="*/ 114 h 2398"/>
                  <a:gd name="T24" fmla="*/ 1469 w 1608"/>
                  <a:gd name="T25" fmla="*/ 136 h 2398"/>
                  <a:gd name="T26" fmla="*/ 1508 w 1608"/>
                  <a:gd name="T27" fmla="*/ 161 h 2398"/>
                  <a:gd name="T28" fmla="*/ 1541 w 1608"/>
                  <a:gd name="T29" fmla="*/ 188 h 2398"/>
                  <a:gd name="T30" fmla="*/ 1569 w 1608"/>
                  <a:gd name="T31" fmla="*/ 217 h 2398"/>
                  <a:gd name="T32" fmla="*/ 1591 w 1608"/>
                  <a:gd name="T33" fmla="*/ 248 h 2398"/>
                  <a:gd name="T34" fmla="*/ 1608 w 1608"/>
                  <a:gd name="T35" fmla="*/ 281 h 2398"/>
                  <a:gd name="T36" fmla="*/ 806 w 1608"/>
                  <a:gd name="T37" fmla="*/ 2398 h 2398"/>
                  <a:gd name="T38" fmla="*/ 0 w 1608"/>
                  <a:gd name="T39" fmla="*/ 281 h 2398"/>
                  <a:gd name="T40" fmla="*/ 15 w 1608"/>
                  <a:gd name="T41" fmla="*/ 248 h 2398"/>
                  <a:gd name="T42" fmla="*/ 37 w 1608"/>
                  <a:gd name="T43" fmla="*/ 217 h 2398"/>
                  <a:gd name="T44" fmla="*/ 66 w 1608"/>
                  <a:gd name="T45" fmla="*/ 188 h 2398"/>
                  <a:gd name="T46" fmla="*/ 100 w 1608"/>
                  <a:gd name="T47" fmla="*/ 161 h 2398"/>
                  <a:gd name="T48" fmla="*/ 137 w 1608"/>
                  <a:gd name="T49" fmla="*/ 136 h 2398"/>
                  <a:gd name="T50" fmla="*/ 180 w 1608"/>
                  <a:gd name="T51" fmla="*/ 114 h 2398"/>
                  <a:gd name="T52" fmla="*/ 227 w 1608"/>
                  <a:gd name="T53" fmla="*/ 93 h 2398"/>
                  <a:gd name="T54" fmla="*/ 278 w 1608"/>
                  <a:gd name="T55" fmla="*/ 74 h 2398"/>
                  <a:gd name="T56" fmla="*/ 332 w 1608"/>
                  <a:gd name="T57" fmla="*/ 58 h 2398"/>
                  <a:gd name="T58" fmla="*/ 389 w 1608"/>
                  <a:gd name="T59" fmla="*/ 42 h 2398"/>
                  <a:gd name="T60" fmla="*/ 448 w 1608"/>
                  <a:gd name="T61" fmla="*/ 30 h 2398"/>
                  <a:gd name="T62" fmla="*/ 510 w 1608"/>
                  <a:gd name="T63" fmla="*/ 20 h 2398"/>
                  <a:gd name="T64" fmla="*/ 574 w 1608"/>
                  <a:gd name="T65" fmla="*/ 12 h 2398"/>
                  <a:gd name="T66" fmla="*/ 638 w 1608"/>
                  <a:gd name="T67" fmla="*/ 5 h 2398"/>
                  <a:gd name="T68" fmla="*/ 704 w 1608"/>
                  <a:gd name="T69" fmla="*/ 2 h 2398"/>
                  <a:gd name="T70" fmla="*/ 771 w 1608"/>
                  <a:gd name="T71" fmla="*/ 0 h 2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608" h="2398">
                    <a:moveTo>
                      <a:pt x="771" y="0"/>
                    </a:moveTo>
                    <a:lnTo>
                      <a:pt x="837" y="0"/>
                    </a:lnTo>
                    <a:lnTo>
                      <a:pt x="904" y="2"/>
                    </a:lnTo>
                    <a:lnTo>
                      <a:pt x="969" y="5"/>
                    </a:lnTo>
                    <a:lnTo>
                      <a:pt x="1034" y="12"/>
                    </a:lnTo>
                    <a:lnTo>
                      <a:pt x="1097" y="20"/>
                    </a:lnTo>
                    <a:lnTo>
                      <a:pt x="1159" y="30"/>
                    </a:lnTo>
                    <a:lnTo>
                      <a:pt x="1218" y="42"/>
                    </a:lnTo>
                    <a:lnTo>
                      <a:pt x="1276" y="58"/>
                    </a:lnTo>
                    <a:lnTo>
                      <a:pt x="1329" y="74"/>
                    </a:lnTo>
                    <a:lnTo>
                      <a:pt x="1380" y="93"/>
                    </a:lnTo>
                    <a:lnTo>
                      <a:pt x="1427" y="114"/>
                    </a:lnTo>
                    <a:lnTo>
                      <a:pt x="1469" y="136"/>
                    </a:lnTo>
                    <a:lnTo>
                      <a:pt x="1508" y="161"/>
                    </a:lnTo>
                    <a:lnTo>
                      <a:pt x="1541" y="188"/>
                    </a:lnTo>
                    <a:lnTo>
                      <a:pt x="1569" y="217"/>
                    </a:lnTo>
                    <a:lnTo>
                      <a:pt x="1591" y="248"/>
                    </a:lnTo>
                    <a:lnTo>
                      <a:pt x="1608" y="281"/>
                    </a:lnTo>
                    <a:lnTo>
                      <a:pt x="806" y="2398"/>
                    </a:lnTo>
                    <a:lnTo>
                      <a:pt x="0" y="281"/>
                    </a:lnTo>
                    <a:lnTo>
                      <a:pt x="15" y="248"/>
                    </a:lnTo>
                    <a:lnTo>
                      <a:pt x="37" y="217"/>
                    </a:lnTo>
                    <a:lnTo>
                      <a:pt x="66" y="188"/>
                    </a:lnTo>
                    <a:lnTo>
                      <a:pt x="100" y="161"/>
                    </a:lnTo>
                    <a:lnTo>
                      <a:pt x="137" y="136"/>
                    </a:lnTo>
                    <a:lnTo>
                      <a:pt x="180" y="114"/>
                    </a:lnTo>
                    <a:lnTo>
                      <a:pt x="227" y="93"/>
                    </a:lnTo>
                    <a:lnTo>
                      <a:pt x="278" y="74"/>
                    </a:lnTo>
                    <a:lnTo>
                      <a:pt x="332" y="58"/>
                    </a:lnTo>
                    <a:lnTo>
                      <a:pt x="389" y="42"/>
                    </a:lnTo>
                    <a:lnTo>
                      <a:pt x="448" y="30"/>
                    </a:lnTo>
                    <a:lnTo>
                      <a:pt x="510" y="20"/>
                    </a:lnTo>
                    <a:lnTo>
                      <a:pt x="574" y="12"/>
                    </a:lnTo>
                    <a:lnTo>
                      <a:pt x="638" y="5"/>
                    </a:lnTo>
                    <a:lnTo>
                      <a:pt x="704" y="2"/>
                    </a:lnTo>
                    <a:lnTo>
                      <a:pt x="7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 6"/>
            <p:cNvSpPr>
              <a:spLocks noChangeAspect="1" noEditPoints="1"/>
            </p:cNvSpPr>
            <p:nvPr/>
          </p:nvSpPr>
          <p:spPr bwMode="auto">
            <a:xfrm rot="21410344">
              <a:off x="7754006" y="2429643"/>
              <a:ext cx="247625" cy="385588"/>
            </a:xfrm>
            <a:custGeom>
              <a:avLst/>
              <a:gdLst>
                <a:gd name="T0" fmla="*/ 845 w 2099"/>
                <a:gd name="T1" fmla="*/ 263 h 3271"/>
                <a:gd name="T2" fmla="*/ 603 w 2099"/>
                <a:gd name="T3" fmla="*/ 371 h 3271"/>
                <a:gd name="T4" fmla="*/ 410 w 2099"/>
                <a:gd name="T5" fmla="*/ 549 h 3271"/>
                <a:gd name="T6" fmla="*/ 283 w 2099"/>
                <a:gd name="T7" fmla="*/ 779 h 3271"/>
                <a:gd name="T8" fmla="*/ 237 w 2099"/>
                <a:gd name="T9" fmla="*/ 1049 h 3271"/>
                <a:gd name="T10" fmla="*/ 283 w 2099"/>
                <a:gd name="T11" fmla="*/ 1318 h 3271"/>
                <a:gd name="T12" fmla="*/ 410 w 2099"/>
                <a:gd name="T13" fmla="*/ 1549 h 3271"/>
                <a:gd name="T14" fmla="*/ 603 w 2099"/>
                <a:gd name="T15" fmla="*/ 1726 h 3271"/>
                <a:gd name="T16" fmla="*/ 845 w 2099"/>
                <a:gd name="T17" fmla="*/ 1834 h 3271"/>
                <a:gd name="T18" fmla="*/ 1119 w 2099"/>
                <a:gd name="T19" fmla="*/ 1857 h 3271"/>
                <a:gd name="T20" fmla="*/ 1381 w 2099"/>
                <a:gd name="T21" fmla="*/ 1789 h 3271"/>
                <a:gd name="T22" fmla="*/ 1600 w 2099"/>
                <a:gd name="T23" fmla="*/ 1645 h 3271"/>
                <a:gd name="T24" fmla="*/ 1761 w 2099"/>
                <a:gd name="T25" fmla="*/ 1439 h 3271"/>
                <a:gd name="T26" fmla="*/ 1849 w 2099"/>
                <a:gd name="T27" fmla="*/ 1186 h 3271"/>
                <a:gd name="T28" fmla="*/ 1849 w 2099"/>
                <a:gd name="T29" fmla="*/ 910 h 3271"/>
                <a:gd name="T30" fmla="*/ 1761 w 2099"/>
                <a:gd name="T31" fmla="*/ 658 h 3271"/>
                <a:gd name="T32" fmla="*/ 1600 w 2099"/>
                <a:gd name="T33" fmla="*/ 452 h 3271"/>
                <a:gd name="T34" fmla="*/ 1381 w 2099"/>
                <a:gd name="T35" fmla="*/ 308 h 3271"/>
                <a:gd name="T36" fmla="*/ 1119 w 2099"/>
                <a:gd name="T37" fmla="*/ 239 h 3271"/>
                <a:gd name="T38" fmla="*/ 1131 w 2099"/>
                <a:gd name="T39" fmla="*/ 3 h 3271"/>
                <a:gd name="T40" fmla="*/ 1440 w 2099"/>
                <a:gd name="T41" fmla="*/ 74 h 3271"/>
                <a:gd name="T42" fmla="*/ 1706 w 2099"/>
                <a:gd name="T43" fmla="*/ 230 h 3271"/>
                <a:gd name="T44" fmla="*/ 1914 w 2099"/>
                <a:gd name="T45" fmla="*/ 454 h 3271"/>
                <a:gd name="T46" fmla="*/ 2050 w 2099"/>
                <a:gd name="T47" fmla="*/ 732 h 3271"/>
                <a:gd name="T48" fmla="*/ 2099 w 2099"/>
                <a:gd name="T49" fmla="*/ 1049 h 3271"/>
                <a:gd name="T50" fmla="*/ 2070 w 2099"/>
                <a:gd name="T51" fmla="*/ 1249 h 3271"/>
                <a:gd name="T52" fmla="*/ 1992 w 2099"/>
                <a:gd name="T53" fmla="*/ 1501 h 3271"/>
                <a:gd name="T54" fmla="*/ 1877 w 2099"/>
                <a:gd name="T55" fmla="*/ 1784 h 3271"/>
                <a:gd name="T56" fmla="*/ 1737 w 2099"/>
                <a:gd name="T57" fmla="*/ 2084 h 3271"/>
                <a:gd name="T58" fmla="*/ 1585 w 2099"/>
                <a:gd name="T59" fmla="*/ 2386 h 3271"/>
                <a:gd name="T60" fmla="*/ 1431 w 2099"/>
                <a:gd name="T61" fmla="*/ 2671 h 3271"/>
                <a:gd name="T62" fmla="*/ 1288 w 2099"/>
                <a:gd name="T63" fmla="*/ 2923 h 3271"/>
                <a:gd name="T64" fmla="*/ 1170 w 2099"/>
                <a:gd name="T65" fmla="*/ 3129 h 3271"/>
                <a:gd name="T66" fmla="*/ 1093 w 2099"/>
                <a:gd name="T67" fmla="*/ 3253 h 3271"/>
                <a:gd name="T68" fmla="*/ 1034 w 2099"/>
                <a:gd name="T69" fmla="*/ 3269 h 3271"/>
                <a:gd name="T70" fmla="*/ 976 w 2099"/>
                <a:gd name="T71" fmla="*/ 3207 h 3271"/>
                <a:gd name="T72" fmla="*/ 873 w 2099"/>
                <a:gd name="T73" fmla="*/ 3033 h 3271"/>
                <a:gd name="T74" fmla="*/ 741 w 2099"/>
                <a:gd name="T75" fmla="*/ 2802 h 3271"/>
                <a:gd name="T76" fmla="*/ 592 w 2099"/>
                <a:gd name="T77" fmla="*/ 2531 h 3271"/>
                <a:gd name="T78" fmla="*/ 437 w 2099"/>
                <a:gd name="T79" fmla="*/ 2236 h 3271"/>
                <a:gd name="T80" fmla="*/ 289 w 2099"/>
                <a:gd name="T81" fmla="*/ 1934 h 3271"/>
                <a:gd name="T82" fmla="*/ 160 w 2099"/>
                <a:gd name="T83" fmla="*/ 1639 h 3271"/>
                <a:gd name="T84" fmla="*/ 62 w 2099"/>
                <a:gd name="T85" fmla="*/ 1370 h 3271"/>
                <a:gd name="T86" fmla="*/ 8 w 2099"/>
                <a:gd name="T87" fmla="*/ 1142 h 3271"/>
                <a:gd name="T88" fmla="*/ 13 w 2099"/>
                <a:gd name="T89" fmla="*/ 886 h 3271"/>
                <a:gd name="T90" fmla="*/ 107 w 2099"/>
                <a:gd name="T91" fmla="*/ 588 h 3271"/>
                <a:gd name="T92" fmla="*/ 281 w 2099"/>
                <a:gd name="T93" fmla="*/ 334 h 3271"/>
                <a:gd name="T94" fmla="*/ 520 w 2099"/>
                <a:gd name="T95" fmla="*/ 143 h 3271"/>
                <a:gd name="T96" fmla="*/ 809 w 2099"/>
                <a:gd name="T97" fmla="*/ 28 h 3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9" h="3271">
                  <a:moveTo>
                    <a:pt x="1050" y="237"/>
                  </a:moveTo>
                  <a:lnTo>
                    <a:pt x="980" y="239"/>
                  </a:lnTo>
                  <a:lnTo>
                    <a:pt x="911" y="249"/>
                  </a:lnTo>
                  <a:lnTo>
                    <a:pt x="845" y="263"/>
                  </a:lnTo>
                  <a:lnTo>
                    <a:pt x="780" y="282"/>
                  </a:lnTo>
                  <a:lnTo>
                    <a:pt x="719" y="308"/>
                  </a:lnTo>
                  <a:lnTo>
                    <a:pt x="659" y="337"/>
                  </a:lnTo>
                  <a:lnTo>
                    <a:pt x="603" y="371"/>
                  </a:lnTo>
                  <a:lnTo>
                    <a:pt x="550" y="409"/>
                  </a:lnTo>
                  <a:lnTo>
                    <a:pt x="499" y="452"/>
                  </a:lnTo>
                  <a:lnTo>
                    <a:pt x="453" y="498"/>
                  </a:lnTo>
                  <a:lnTo>
                    <a:pt x="410" y="549"/>
                  </a:lnTo>
                  <a:lnTo>
                    <a:pt x="372" y="602"/>
                  </a:lnTo>
                  <a:lnTo>
                    <a:pt x="338" y="658"/>
                  </a:lnTo>
                  <a:lnTo>
                    <a:pt x="309" y="718"/>
                  </a:lnTo>
                  <a:lnTo>
                    <a:pt x="283" y="779"/>
                  </a:lnTo>
                  <a:lnTo>
                    <a:pt x="264" y="844"/>
                  </a:lnTo>
                  <a:lnTo>
                    <a:pt x="249" y="910"/>
                  </a:lnTo>
                  <a:lnTo>
                    <a:pt x="240" y="979"/>
                  </a:lnTo>
                  <a:lnTo>
                    <a:pt x="237" y="1049"/>
                  </a:lnTo>
                  <a:lnTo>
                    <a:pt x="240" y="1118"/>
                  </a:lnTo>
                  <a:lnTo>
                    <a:pt x="249" y="1186"/>
                  </a:lnTo>
                  <a:lnTo>
                    <a:pt x="264" y="1254"/>
                  </a:lnTo>
                  <a:lnTo>
                    <a:pt x="283" y="1318"/>
                  </a:lnTo>
                  <a:lnTo>
                    <a:pt x="309" y="1380"/>
                  </a:lnTo>
                  <a:lnTo>
                    <a:pt x="338" y="1439"/>
                  </a:lnTo>
                  <a:lnTo>
                    <a:pt x="372" y="1495"/>
                  </a:lnTo>
                  <a:lnTo>
                    <a:pt x="410" y="1549"/>
                  </a:lnTo>
                  <a:lnTo>
                    <a:pt x="453" y="1599"/>
                  </a:lnTo>
                  <a:lnTo>
                    <a:pt x="499" y="1645"/>
                  </a:lnTo>
                  <a:lnTo>
                    <a:pt x="550" y="1687"/>
                  </a:lnTo>
                  <a:lnTo>
                    <a:pt x="603" y="1726"/>
                  </a:lnTo>
                  <a:lnTo>
                    <a:pt x="659" y="1760"/>
                  </a:lnTo>
                  <a:lnTo>
                    <a:pt x="719" y="1789"/>
                  </a:lnTo>
                  <a:lnTo>
                    <a:pt x="780" y="1815"/>
                  </a:lnTo>
                  <a:lnTo>
                    <a:pt x="845" y="1834"/>
                  </a:lnTo>
                  <a:lnTo>
                    <a:pt x="911" y="1848"/>
                  </a:lnTo>
                  <a:lnTo>
                    <a:pt x="980" y="1857"/>
                  </a:lnTo>
                  <a:lnTo>
                    <a:pt x="1050" y="1860"/>
                  </a:lnTo>
                  <a:lnTo>
                    <a:pt x="1119" y="1857"/>
                  </a:lnTo>
                  <a:lnTo>
                    <a:pt x="1187" y="1848"/>
                  </a:lnTo>
                  <a:lnTo>
                    <a:pt x="1255" y="1834"/>
                  </a:lnTo>
                  <a:lnTo>
                    <a:pt x="1319" y="1815"/>
                  </a:lnTo>
                  <a:lnTo>
                    <a:pt x="1381" y="1789"/>
                  </a:lnTo>
                  <a:lnTo>
                    <a:pt x="1440" y="1760"/>
                  </a:lnTo>
                  <a:lnTo>
                    <a:pt x="1496" y="1726"/>
                  </a:lnTo>
                  <a:lnTo>
                    <a:pt x="1550" y="1687"/>
                  </a:lnTo>
                  <a:lnTo>
                    <a:pt x="1600" y="1645"/>
                  </a:lnTo>
                  <a:lnTo>
                    <a:pt x="1646" y="1599"/>
                  </a:lnTo>
                  <a:lnTo>
                    <a:pt x="1688" y="1549"/>
                  </a:lnTo>
                  <a:lnTo>
                    <a:pt x="1727" y="1495"/>
                  </a:lnTo>
                  <a:lnTo>
                    <a:pt x="1761" y="1439"/>
                  </a:lnTo>
                  <a:lnTo>
                    <a:pt x="1790" y="1380"/>
                  </a:lnTo>
                  <a:lnTo>
                    <a:pt x="1816" y="1318"/>
                  </a:lnTo>
                  <a:lnTo>
                    <a:pt x="1835" y="1254"/>
                  </a:lnTo>
                  <a:lnTo>
                    <a:pt x="1849" y="1186"/>
                  </a:lnTo>
                  <a:lnTo>
                    <a:pt x="1859" y="1118"/>
                  </a:lnTo>
                  <a:lnTo>
                    <a:pt x="1862" y="1049"/>
                  </a:lnTo>
                  <a:lnTo>
                    <a:pt x="1859" y="979"/>
                  </a:lnTo>
                  <a:lnTo>
                    <a:pt x="1849" y="910"/>
                  </a:lnTo>
                  <a:lnTo>
                    <a:pt x="1835" y="844"/>
                  </a:lnTo>
                  <a:lnTo>
                    <a:pt x="1816" y="779"/>
                  </a:lnTo>
                  <a:lnTo>
                    <a:pt x="1790" y="718"/>
                  </a:lnTo>
                  <a:lnTo>
                    <a:pt x="1761" y="658"/>
                  </a:lnTo>
                  <a:lnTo>
                    <a:pt x="1727" y="602"/>
                  </a:lnTo>
                  <a:lnTo>
                    <a:pt x="1688" y="549"/>
                  </a:lnTo>
                  <a:lnTo>
                    <a:pt x="1646" y="498"/>
                  </a:lnTo>
                  <a:lnTo>
                    <a:pt x="1600" y="452"/>
                  </a:lnTo>
                  <a:lnTo>
                    <a:pt x="1550" y="409"/>
                  </a:lnTo>
                  <a:lnTo>
                    <a:pt x="1496" y="371"/>
                  </a:lnTo>
                  <a:lnTo>
                    <a:pt x="1440" y="337"/>
                  </a:lnTo>
                  <a:lnTo>
                    <a:pt x="1381" y="308"/>
                  </a:lnTo>
                  <a:lnTo>
                    <a:pt x="1319" y="282"/>
                  </a:lnTo>
                  <a:lnTo>
                    <a:pt x="1255" y="263"/>
                  </a:lnTo>
                  <a:lnTo>
                    <a:pt x="1187" y="249"/>
                  </a:lnTo>
                  <a:lnTo>
                    <a:pt x="1119" y="239"/>
                  </a:lnTo>
                  <a:lnTo>
                    <a:pt x="1050" y="237"/>
                  </a:lnTo>
                  <a:close/>
                  <a:moveTo>
                    <a:pt x="1050" y="0"/>
                  </a:moveTo>
                  <a:lnTo>
                    <a:pt x="1050" y="0"/>
                  </a:lnTo>
                  <a:lnTo>
                    <a:pt x="1131" y="3"/>
                  </a:lnTo>
                  <a:lnTo>
                    <a:pt x="1212" y="12"/>
                  </a:lnTo>
                  <a:lnTo>
                    <a:pt x="1290" y="28"/>
                  </a:lnTo>
                  <a:lnTo>
                    <a:pt x="1366" y="48"/>
                  </a:lnTo>
                  <a:lnTo>
                    <a:pt x="1440" y="74"/>
                  </a:lnTo>
                  <a:lnTo>
                    <a:pt x="1511" y="106"/>
                  </a:lnTo>
                  <a:lnTo>
                    <a:pt x="1578" y="143"/>
                  </a:lnTo>
                  <a:lnTo>
                    <a:pt x="1644" y="184"/>
                  </a:lnTo>
                  <a:lnTo>
                    <a:pt x="1706" y="230"/>
                  </a:lnTo>
                  <a:lnTo>
                    <a:pt x="1764" y="280"/>
                  </a:lnTo>
                  <a:lnTo>
                    <a:pt x="1818" y="334"/>
                  </a:lnTo>
                  <a:lnTo>
                    <a:pt x="1868" y="392"/>
                  </a:lnTo>
                  <a:lnTo>
                    <a:pt x="1914" y="454"/>
                  </a:lnTo>
                  <a:lnTo>
                    <a:pt x="1955" y="519"/>
                  </a:lnTo>
                  <a:lnTo>
                    <a:pt x="1992" y="588"/>
                  </a:lnTo>
                  <a:lnTo>
                    <a:pt x="2024" y="658"/>
                  </a:lnTo>
                  <a:lnTo>
                    <a:pt x="2050" y="732"/>
                  </a:lnTo>
                  <a:lnTo>
                    <a:pt x="2070" y="808"/>
                  </a:lnTo>
                  <a:lnTo>
                    <a:pt x="2086" y="886"/>
                  </a:lnTo>
                  <a:lnTo>
                    <a:pt x="2096" y="966"/>
                  </a:lnTo>
                  <a:lnTo>
                    <a:pt x="2099" y="1049"/>
                  </a:lnTo>
                  <a:lnTo>
                    <a:pt x="2097" y="1094"/>
                  </a:lnTo>
                  <a:lnTo>
                    <a:pt x="2091" y="1142"/>
                  </a:lnTo>
                  <a:lnTo>
                    <a:pt x="2083" y="1194"/>
                  </a:lnTo>
                  <a:lnTo>
                    <a:pt x="2070" y="1249"/>
                  </a:lnTo>
                  <a:lnTo>
                    <a:pt x="2055" y="1309"/>
                  </a:lnTo>
                  <a:lnTo>
                    <a:pt x="2037" y="1371"/>
                  </a:lnTo>
                  <a:lnTo>
                    <a:pt x="2015" y="1434"/>
                  </a:lnTo>
                  <a:lnTo>
                    <a:pt x="1992" y="1501"/>
                  </a:lnTo>
                  <a:lnTo>
                    <a:pt x="1966" y="1569"/>
                  </a:lnTo>
                  <a:lnTo>
                    <a:pt x="1939" y="1639"/>
                  </a:lnTo>
                  <a:lnTo>
                    <a:pt x="1908" y="1711"/>
                  </a:lnTo>
                  <a:lnTo>
                    <a:pt x="1877" y="1784"/>
                  </a:lnTo>
                  <a:lnTo>
                    <a:pt x="1844" y="1858"/>
                  </a:lnTo>
                  <a:lnTo>
                    <a:pt x="1810" y="1934"/>
                  </a:lnTo>
                  <a:lnTo>
                    <a:pt x="1774" y="2009"/>
                  </a:lnTo>
                  <a:lnTo>
                    <a:pt x="1737" y="2084"/>
                  </a:lnTo>
                  <a:lnTo>
                    <a:pt x="1700" y="2161"/>
                  </a:lnTo>
                  <a:lnTo>
                    <a:pt x="1662" y="2236"/>
                  </a:lnTo>
                  <a:lnTo>
                    <a:pt x="1623" y="2311"/>
                  </a:lnTo>
                  <a:lnTo>
                    <a:pt x="1585" y="2386"/>
                  </a:lnTo>
                  <a:lnTo>
                    <a:pt x="1546" y="2459"/>
                  </a:lnTo>
                  <a:lnTo>
                    <a:pt x="1507" y="2531"/>
                  </a:lnTo>
                  <a:lnTo>
                    <a:pt x="1468" y="2602"/>
                  </a:lnTo>
                  <a:lnTo>
                    <a:pt x="1431" y="2671"/>
                  </a:lnTo>
                  <a:lnTo>
                    <a:pt x="1394" y="2738"/>
                  </a:lnTo>
                  <a:lnTo>
                    <a:pt x="1357" y="2802"/>
                  </a:lnTo>
                  <a:lnTo>
                    <a:pt x="1323" y="2864"/>
                  </a:lnTo>
                  <a:lnTo>
                    <a:pt x="1288" y="2923"/>
                  </a:lnTo>
                  <a:lnTo>
                    <a:pt x="1257" y="2980"/>
                  </a:lnTo>
                  <a:lnTo>
                    <a:pt x="1225" y="3033"/>
                  </a:lnTo>
                  <a:lnTo>
                    <a:pt x="1197" y="3083"/>
                  </a:lnTo>
                  <a:lnTo>
                    <a:pt x="1170" y="3129"/>
                  </a:lnTo>
                  <a:lnTo>
                    <a:pt x="1145" y="3171"/>
                  </a:lnTo>
                  <a:lnTo>
                    <a:pt x="1122" y="3207"/>
                  </a:lnTo>
                  <a:lnTo>
                    <a:pt x="1103" y="3241"/>
                  </a:lnTo>
                  <a:lnTo>
                    <a:pt x="1093" y="3253"/>
                  </a:lnTo>
                  <a:lnTo>
                    <a:pt x="1079" y="3262"/>
                  </a:lnTo>
                  <a:lnTo>
                    <a:pt x="1065" y="3269"/>
                  </a:lnTo>
                  <a:lnTo>
                    <a:pt x="1050" y="3271"/>
                  </a:lnTo>
                  <a:lnTo>
                    <a:pt x="1034" y="3269"/>
                  </a:lnTo>
                  <a:lnTo>
                    <a:pt x="1018" y="3262"/>
                  </a:lnTo>
                  <a:lnTo>
                    <a:pt x="1006" y="3253"/>
                  </a:lnTo>
                  <a:lnTo>
                    <a:pt x="996" y="3241"/>
                  </a:lnTo>
                  <a:lnTo>
                    <a:pt x="976" y="3207"/>
                  </a:lnTo>
                  <a:lnTo>
                    <a:pt x="954" y="3171"/>
                  </a:lnTo>
                  <a:lnTo>
                    <a:pt x="929" y="3129"/>
                  </a:lnTo>
                  <a:lnTo>
                    <a:pt x="902" y="3083"/>
                  </a:lnTo>
                  <a:lnTo>
                    <a:pt x="873" y="3033"/>
                  </a:lnTo>
                  <a:lnTo>
                    <a:pt x="842" y="2980"/>
                  </a:lnTo>
                  <a:lnTo>
                    <a:pt x="810" y="2923"/>
                  </a:lnTo>
                  <a:lnTo>
                    <a:pt x="776" y="2864"/>
                  </a:lnTo>
                  <a:lnTo>
                    <a:pt x="741" y="2802"/>
                  </a:lnTo>
                  <a:lnTo>
                    <a:pt x="705" y="2738"/>
                  </a:lnTo>
                  <a:lnTo>
                    <a:pt x="668" y="2671"/>
                  </a:lnTo>
                  <a:lnTo>
                    <a:pt x="630" y="2602"/>
                  </a:lnTo>
                  <a:lnTo>
                    <a:pt x="592" y="2531"/>
                  </a:lnTo>
                  <a:lnTo>
                    <a:pt x="553" y="2459"/>
                  </a:lnTo>
                  <a:lnTo>
                    <a:pt x="514" y="2386"/>
                  </a:lnTo>
                  <a:lnTo>
                    <a:pt x="476" y="2311"/>
                  </a:lnTo>
                  <a:lnTo>
                    <a:pt x="437" y="2236"/>
                  </a:lnTo>
                  <a:lnTo>
                    <a:pt x="399" y="2161"/>
                  </a:lnTo>
                  <a:lnTo>
                    <a:pt x="362" y="2084"/>
                  </a:lnTo>
                  <a:lnTo>
                    <a:pt x="325" y="2009"/>
                  </a:lnTo>
                  <a:lnTo>
                    <a:pt x="289" y="1934"/>
                  </a:lnTo>
                  <a:lnTo>
                    <a:pt x="255" y="1858"/>
                  </a:lnTo>
                  <a:lnTo>
                    <a:pt x="222" y="1784"/>
                  </a:lnTo>
                  <a:lnTo>
                    <a:pt x="190" y="1711"/>
                  </a:lnTo>
                  <a:lnTo>
                    <a:pt x="160" y="1639"/>
                  </a:lnTo>
                  <a:lnTo>
                    <a:pt x="132" y="1569"/>
                  </a:lnTo>
                  <a:lnTo>
                    <a:pt x="107" y="1501"/>
                  </a:lnTo>
                  <a:lnTo>
                    <a:pt x="83" y="1434"/>
                  </a:lnTo>
                  <a:lnTo>
                    <a:pt x="62" y="1370"/>
                  </a:lnTo>
                  <a:lnTo>
                    <a:pt x="44" y="1309"/>
                  </a:lnTo>
                  <a:lnTo>
                    <a:pt x="28" y="1249"/>
                  </a:lnTo>
                  <a:lnTo>
                    <a:pt x="16" y="1194"/>
                  </a:lnTo>
                  <a:lnTo>
                    <a:pt x="8" y="1142"/>
                  </a:lnTo>
                  <a:lnTo>
                    <a:pt x="2" y="1094"/>
                  </a:lnTo>
                  <a:lnTo>
                    <a:pt x="0" y="1049"/>
                  </a:lnTo>
                  <a:lnTo>
                    <a:pt x="3" y="966"/>
                  </a:lnTo>
                  <a:lnTo>
                    <a:pt x="13" y="886"/>
                  </a:lnTo>
                  <a:lnTo>
                    <a:pt x="27" y="808"/>
                  </a:lnTo>
                  <a:lnTo>
                    <a:pt x="49" y="732"/>
                  </a:lnTo>
                  <a:lnTo>
                    <a:pt x="75" y="658"/>
                  </a:lnTo>
                  <a:lnTo>
                    <a:pt x="107" y="588"/>
                  </a:lnTo>
                  <a:lnTo>
                    <a:pt x="144" y="519"/>
                  </a:lnTo>
                  <a:lnTo>
                    <a:pt x="185" y="454"/>
                  </a:lnTo>
                  <a:lnTo>
                    <a:pt x="231" y="392"/>
                  </a:lnTo>
                  <a:lnTo>
                    <a:pt x="281" y="334"/>
                  </a:lnTo>
                  <a:lnTo>
                    <a:pt x="335" y="280"/>
                  </a:lnTo>
                  <a:lnTo>
                    <a:pt x="393" y="230"/>
                  </a:lnTo>
                  <a:lnTo>
                    <a:pt x="455" y="184"/>
                  </a:lnTo>
                  <a:lnTo>
                    <a:pt x="520" y="143"/>
                  </a:lnTo>
                  <a:lnTo>
                    <a:pt x="588" y="106"/>
                  </a:lnTo>
                  <a:lnTo>
                    <a:pt x="659" y="74"/>
                  </a:lnTo>
                  <a:lnTo>
                    <a:pt x="733" y="48"/>
                  </a:lnTo>
                  <a:lnTo>
                    <a:pt x="809" y="28"/>
                  </a:lnTo>
                  <a:lnTo>
                    <a:pt x="887" y="12"/>
                  </a:lnTo>
                  <a:lnTo>
                    <a:pt x="967" y="3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A8ACB9"/>
            </a:solidFill>
            <a:ln w="0">
              <a:noFill/>
              <a:prstDash val="solid"/>
              <a:round/>
            </a:ln>
          </p:spPr>
          <p:txBody>
            <a:bodyPr vert="horz" wrap="non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Freeform 676"/>
            <p:cNvSpPr>
              <a:spLocks noChangeAspect="1"/>
            </p:cNvSpPr>
            <p:nvPr/>
          </p:nvSpPr>
          <p:spPr bwMode="auto">
            <a:xfrm>
              <a:off x="9407138" y="3593088"/>
              <a:ext cx="398501" cy="321324"/>
            </a:xfrm>
            <a:custGeom>
              <a:avLst/>
              <a:gdLst>
                <a:gd name="T0" fmla="*/ 64 w 64"/>
                <a:gd name="T1" fmla="*/ 6 h 52"/>
                <a:gd name="T2" fmla="*/ 56 w 64"/>
                <a:gd name="T3" fmla="*/ 8 h 52"/>
                <a:gd name="T4" fmla="*/ 62 w 64"/>
                <a:gd name="T5" fmla="*/ 1 h 52"/>
                <a:gd name="T6" fmla="*/ 54 w 64"/>
                <a:gd name="T7" fmla="*/ 4 h 52"/>
                <a:gd name="T8" fmla="*/ 44 w 64"/>
                <a:gd name="T9" fmla="*/ 0 h 52"/>
                <a:gd name="T10" fmla="*/ 31 w 64"/>
                <a:gd name="T11" fmla="*/ 13 h 52"/>
                <a:gd name="T12" fmla="*/ 32 w 64"/>
                <a:gd name="T13" fmla="*/ 16 h 52"/>
                <a:gd name="T14" fmla="*/ 4 w 64"/>
                <a:gd name="T15" fmla="*/ 2 h 52"/>
                <a:gd name="T16" fmla="*/ 3 w 64"/>
                <a:gd name="T17" fmla="*/ 9 h 52"/>
                <a:gd name="T18" fmla="*/ 9 w 64"/>
                <a:gd name="T19" fmla="*/ 20 h 52"/>
                <a:gd name="T20" fmla="*/ 3 w 64"/>
                <a:gd name="T21" fmla="*/ 18 h 52"/>
                <a:gd name="T22" fmla="*/ 3 w 64"/>
                <a:gd name="T23" fmla="*/ 18 h 52"/>
                <a:gd name="T24" fmla="*/ 13 w 64"/>
                <a:gd name="T25" fmla="*/ 31 h 52"/>
                <a:gd name="T26" fmla="*/ 10 w 64"/>
                <a:gd name="T27" fmla="*/ 32 h 52"/>
                <a:gd name="T28" fmla="*/ 7 w 64"/>
                <a:gd name="T29" fmla="*/ 32 h 52"/>
                <a:gd name="T30" fmla="*/ 19 w 64"/>
                <a:gd name="T31" fmla="*/ 41 h 52"/>
                <a:gd name="T32" fmla="*/ 3 w 64"/>
                <a:gd name="T33" fmla="*/ 46 h 52"/>
                <a:gd name="T34" fmla="*/ 0 w 64"/>
                <a:gd name="T35" fmla="*/ 46 h 52"/>
                <a:gd name="T36" fmla="*/ 20 w 64"/>
                <a:gd name="T37" fmla="*/ 52 h 52"/>
                <a:gd name="T38" fmla="*/ 57 w 64"/>
                <a:gd name="T39" fmla="*/ 15 h 52"/>
                <a:gd name="T40" fmla="*/ 57 w 64"/>
                <a:gd name="T41" fmla="*/ 13 h 52"/>
                <a:gd name="T42" fmla="*/ 64 w 64"/>
                <a:gd name="T43" fmla="*/ 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2">
                  <a:moveTo>
                    <a:pt x="64" y="6"/>
                  </a:moveTo>
                  <a:cubicBezTo>
                    <a:pt x="62" y="7"/>
                    <a:pt x="59" y="8"/>
                    <a:pt x="56" y="8"/>
                  </a:cubicBezTo>
                  <a:cubicBezTo>
                    <a:pt x="59" y="7"/>
                    <a:pt x="61" y="4"/>
                    <a:pt x="62" y="1"/>
                  </a:cubicBezTo>
                  <a:cubicBezTo>
                    <a:pt x="60" y="2"/>
                    <a:pt x="57" y="4"/>
                    <a:pt x="54" y="4"/>
                  </a:cubicBezTo>
                  <a:cubicBezTo>
                    <a:pt x="51" y="2"/>
                    <a:pt x="48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14"/>
                    <a:pt x="31" y="15"/>
                    <a:pt x="32" y="16"/>
                  </a:cubicBezTo>
                  <a:cubicBezTo>
                    <a:pt x="21" y="16"/>
                    <a:pt x="11" y="10"/>
                    <a:pt x="4" y="2"/>
                  </a:cubicBezTo>
                  <a:cubicBezTo>
                    <a:pt x="3" y="4"/>
                    <a:pt x="3" y="7"/>
                    <a:pt x="3" y="9"/>
                  </a:cubicBezTo>
                  <a:cubicBezTo>
                    <a:pt x="3" y="14"/>
                    <a:pt x="5" y="18"/>
                    <a:pt x="9" y="20"/>
                  </a:cubicBezTo>
                  <a:cubicBezTo>
                    <a:pt x="6" y="20"/>
                    <a:pt x="4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25"/>
                    <a:pt x="7" y="30"/>
                    <a:pt x="13" y="31"/>
                  </a:cubicBezTo>
                  <a:cubicBezTo>
                    <a:pt x="12" y="32"/>
                    <a:pt x="11" y="32"/>
                    <a:pt x="10" y="32"/>
                  </a:cubicBezTo>
                  <a:cubicBezTo>
                    <a:pt x="9" y="32"/>
                    <a:pt x="8" y="32"/>
                    <a:pt x="7" y="32"/>
                  </a:cubicBezTo>
                  <a:cubicBezTo>
                    <a:pt x="9" y="37"/>
                    <a:pt x="14" y="41"/>
                    <a:pt x="19" y="41"/>
                  </a:cubicBezTo>
                  <a:cubicBezTo>
                    <a:pt x="15" y="44"/>
                    <a:pt x="9" y="46"/>
                    <a:pt x="3" y="46"/>
                  </a:cubicBezTo>
                  <a:cubicBezTo>
                    <a:pt x="2" y="46"/>
                    <a:pt x="1" y="46"/>
                    <a:pt x="0" y="46"/>
                  </a:cubicBezTo>
                  <a:cubicBezTo>
                    <a:pt x="6" y="50"/>
                    <a:pt x="13" y="52"/>
                    <a:pt x="20" y="52"/>
                  </a:cubicBezTo>
                  <a:cubicBezTo>
                    <a:pt x="44" y="52"/>
                    <a:pt x="57" y="32"/>
                    <a:pt x="57" y="15"/>
                  </a:cubicBezTo>
                  <a:cubicBezTo>
                    <a:pt x="57" y="14"/>
                    <a:pt x="57" y="14"/>
                    <a:pt x="57" y="13"/>
                  </a:cubicBezTo>
                  <a:cubicBezTo>
                    <a:pt x="60" y="11"/>
                    <a:pt x="62" y="9"/>
                    <a:pt x="64" y="6"/>
                  </a:cubicBez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vert="horz" wrap="non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Arc 29"/>
            <p:cNvSpPr>
              <a:spLocks noChangeAspect="1"/>
            </p:cNvSpPr>
            <p:nvPr/>
          </p:nvSpPr>
          <p:spPr>
            <a:xfrm rot="5400000" flipH="1" flipV="1">
              <a:off x="2094923" y="2230762"/>
              <a:ext cx="942873" cy="942874"/>
            </a:xfrm>
            <a:prstGeom prst="arc">
              <a:avLst>
                <a:gd name="adj1" fmla="val 17425672"/>
                <a:gd name="adj2" fmla="val 4389224"/>
              </a:avLst>
            </a:prstGeom>
            <a:noFill/>
            <a:ln w="28575" cap="flat" cmpd="sng" algn="ctr">
              <a:solidFill>
                <a:srgbClr val="A8ACB9"/>
              </a:solidFill>
              <a:prstDash val="sysDot"/>
              <a:miter lim="800000"/>
              <a:headEnd type="oval" w="sm" len="sm"/>
              <a:tailEnd type="arrow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100" b="0" i="0" u="none" strike="noStrike" kern="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Arc 30"/>
            <p:cNvSpPr>
              <a:spLocks noChangeAspect="1"/>
            </p:cNvSpPr>
            <p:nvPr/>
          </p:nvSpPr>
          <p:spPr>
            <a:xfrm rot="16200000" flipH="1">
              <a:off x="7411672" y="3230125"/>
              <a:ext cx="942873" cy="942874"/>
            </a:xfrm>
            <a:prstGeom prst="arc">
              <a:avLst>
                <a:gd name="adj1" fmla="val 17425672"/>
                <a:gd name="adj2" fmla="val 4561692"/>
              </a:avLst>
            </a:prstGeom>
            <a:noFill/>
            <a:ln w="28575" cap="flat" cmpd="sng" algn="ctr">
              <a:solidFill>
                <a:srgbClr val="3D80E6"/>
              </a:solidFill>
              <a:prstDash val="sysDot"/>
              <a:miter lim="800000"/>
              <a:headEnd type="oval" w="sm" len="sm"/>
              <a:tailEnd type="arrow"/>
            </a:ln>
            <a:effectLst/>
          </p:spPr>
          <p:txBody>
            <a:bodyPr wrap="none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100" b="0" i="0" u="none" strike="noStrike" kern="0" cap="none" spc="0" normalizeH="0" baseline="0" noProof="0">
                <a:ln>
                  <a:noFill/>
                </a:ln>
                <a:solidFill>
                  <a:srgbClr val="595F6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376"/>
            <p:cNvSpPr>
              <a:spLocks noChangeAspect="1"/>
            </p:cNvSpPr>
            <p:nvPr/>
          </p:nvSpPr>
          <p:spPr bwMode="auto">
            <a:xfrm>
              <a:off x="5938240" y="3587579"/>
              <a:ext cx="376439" cy="342746"/>
            </a:xfrm>
            <a:custGeom>
              <a:avLst/>
              <a:gdLst>
                <a:gd name="T0" fmla="*/ 47 w 64"/>
                <a:gd name="T1" fmla="*/ 0 h 59"/>
                <a:gd name="T2" fmla="*/ 32 w 64"/>
                <a:gd name="T3" fmla="*/ 11 h 59"/>
                <a:gd name="T4" fmla="*/ 17 w 64"/>
                <a:gd name="T5" fmla="*/ 0 h 59"/>
                <a:gd name="T6" fmla="*/ 0 w 64"/>
                <a:gd name="T7" fmla="*/ 17 h 59"/>
                <a:gd name="T8" fmla="*/ 32 w 64"/>
                <a:gd name="T9" fmla="*/ 59 h 59"/>
                <a:gd name="T10" fmla="*/ 64 w 64"/>
                <a:gd name="T11" fmla="*/ 17 h 59"/>
                <a:gd name="T12" fmla="*/ 47 w 64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59">
                  <a:moveTo>
                    <a:pt x="47" y="0"/>
                  </a:moveTo>
                  <a:cubicBezTo>
                    <a:pt x="40" y="0"/>
                    <a:pt x="35" y="5"/>
                    <a:pt x="32" y="11"/>
                  </a:cubicBezTo>
                  <a:cubicBezTo>
                    <a:pt x="29" y="5"/>
                    <a:pt x="24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36"/>
                    <a:pt x="19" y="41"/>
                    <a:pt x="32" y="59"/>
                  </a:cubicBezTo>
                  <a:cubicBezTo>
                    <a:pt x="44" y="41"/>
                    <a:pt x="64" y="35"/>
                    <a:pt x="64" y="17"/>
                  </a:cubicBezTo>
                  <a:cubicBezTo>
                    <a:pt x="64" y="8"/>
                    <a:pt x="56" y="0"/>
                    <a:pt x="47" y="0"/>
                  </a:cubicBezTo>
                  <a:close/>
                </a:path>
              </a:pathLst>
            </a:custGeom>
            <a:solidFill>
              <a:srgbClr val="EFF0F4"/>
            </a:solidFill>
            <a:ln>
              <a:noFill/>
            </a:ln>
          </p:spPr>
          <p:txBody>
            <a:bodyPr vert="horz" wrap="none" lIns="92172" tIns="46086" rIns="92172" bIns="46086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600" b="0" i="0" u="none" strike="noStrike" kern="0" cap="none" spc="0" normalizeH="0" baseline="0" noProof="0">
                <a:ln>
                  <a:noFill/>
                </a:ln>
                <a:solidFill>
                  <a:srgbClr val="EFF0F4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" name="Group 32"/>
            <p:cNvGrpSpPr>
              <a:grpSpLocks noChangeAspect="1"/>
            </p:cNvGrpSpPr>
            <p:nvPr/>
          </p:nvGrpSpPr>
          <p:grpSpPr>
            <a:xfrm>
              <a:off x="4285361" y="2370478"/>
              <a:ext cx="162025" cy="514119"/>
              <a:chOff x="4178301" y="0"/>
              <a:chExt cx="1797050" cy="5702300"/>
            </a:xfrm>
            <a:solidFill>
              <a:srgbClr val="A8ACB9"/>
            </a:solidFill>
          </p:grpSpPr>
          <p:sp>
            <p:nvSpPr>
              <p:cNvPr id="32" name="Freeform 6"/>
              <p:cNvSpPr/>
              <p:nvPr/>
            </p:nvSpPr>
            <p:spPr bwMode="auto">
              <a:xfrm>
                <a:off x="4449763" y="0"/>
                <a:ext cx="1250950" cy="1157288"/>
              </a:xfrm>
              <a:custGeom>
                <a:avLst/>
                <a:gdLst>
                  <a:gd name="T0" fmla="*/ 179 w 788"/>
                  <a:gd name="T1" fmla="*/ 0 h 729"/>
                  <a:gd name="T2" fmla="*/ 609 w 788"/>
                  <a:gd name="T3" fmla="*/ 0 h 729"/>
                  <a:gd name="T4" fmla="*/ 642 w 788"/>
                  <a:gd name="T5" fmla="*/ 3 h 729"/>
                  <a:gd name="T6" fmla="*/ 673 w 788"/>
                  <a:gd name="T7" fmla="*/ 11 h 729"/>
                  <a:gd name="T8" fmla="*/ 700 w 788"/>
                  <a:gd name="T9" fmla="*/ 23 h 729"/>
                  <a:gd name="T10" fmla="*/ 725 w 788"/>
                  <a:gd name="T11" fmla="*/ 39 h 729"/>
                  <a:gd name="T12" fmla="*/ 747 w 788"/>
                  <a:gd name="T13" fmla="*/ 59 h 729"/>
                  <a:gd name="T14" fmla="*/ 764 w 788"/>
                  <a:gd name="T15" fmla="*/ 82 h 729"/>
                  <a:gd name="T16" fmla="*/ 777 w 788"/>
                  <a:gd name="T17" fmla="*/ 108 h 729"/>
                  <a:gd name="T18" fmla="*/ 786 w 788"/>
                  <a:gd name="T19" fmla="*/ 136 h 729"/>
                  <a:gd name="T20" fmla="*/ 788 w 788"/>
                  <a:gd name="T21" fmla="*/ 166 h 729"/>
                  <a:gd name="T22" fmla="*/ 739 w 788"/>
                  <a:gd name="T23" fmla="*/ 563 h 729"/>
                  <a:gd name="T24" fmla="*/ 733 w 788"/>
                  <a:gd name="T25" fmla="*/ 594 h 729"/>
                  <a:gd name="T26" fmla="*/ 722 w 788"/>
                  <a:gd name="T27" fmla="*/ 623 h 729"/>
                  <a:gd name="T28" fmla="*/ 709 w 788"/>
                  <a:gd name="T29" fmla="*/ 649 h 729"/>
                  <a:gd name="T30" fmla="*/ 691 w 788"/>
                  <a:gd name="T31" fmla="*/ 672 h 729"/>
                  <a:gd name="T32" fmla="*/ 670 w 788"/>
                  <a:gd name="T33" fmla="*/ 691 h 729"/>
                  <a:gd name="T34" fmla="*/ 647 w 788"/>
                  <a:gd name="T35" fmla="*/ 708 h 729"/>
                  <a:gd name="T36" fmla="*/ 620 w 788"/>
                  <a:gd name="T37" fmla="*/ 719 h 729"/>
                  <a:gd name="T38" fmla="*/ 592 w 788"/>
                  <a:gd name="T39" fmla="*/ 726 h 729"/>
                  <a:gd name="T40" fmla="*/ 560 w 788"/>
                  <a:gd name="T41" fmla="*/ 729 h 729"/>
                  <a:gd name="T42" fmla="*/ 544 w 788"/>
                  <a:gd name="T43" fmla="*/ 729 h 729"/>
                  <a:gd name="T44" fmla="*/ 530 w 788"/>
                  <a:gd name="T45" fmla="*/ 726 h 729"/>
                  <a:gd name="T46" fmla="*/ 517 w 788"/>
                  <a:gd name="T47" fmla="*/ 723 h 729"/>
                  <a:gd name="T48" fmla="*/ 503 w 788"/>
                  <a:gd name="T49" fmla="*/ 719 h 729"/>
                  <a:gd name="T50" fmla="*/ 489 w 788"/>
                  <a:gd name="T51" fmla="*/ 715 h 729"/>
                  <a:gd name="T52" fmla="*/ 474 w 788"/>
                  <a:gd name="T53" fmla="*/ 712 h 729"/>
                  <a:gd name="T54" fmla="*/ 454 w 788"/>
                  <a:gd name="T55" fmla="*/ 709 h 729"/>
                  <a:gd name="T56" fmla="*/ 432 w 788"/>
                  <a:gd name="T57" fmla="*/ 707 h 729"/>
                  <a:gd name="T58" fmla="*/ 405 w 788"/>
                  <a:gd name="T59" fmla="*/ 706 h 729"/>
                  <a:gd name="T60" fmla="*/ 377 w 788"/>
                  <a:gd name="T61" fmla="*/ 707 h 729"/>
                  <a:gd name="T62" fmla="*/ 354 w 788"/>
                  <a:gd name="T63" fmla="*/ 709 h 729"/>
                  <a:gd name="T64" fmla="*/ 333 w 788"/>
                  <a:gd name="T65" fmla="*/ 713 h 729"/>
                  <a:gd name="T66" fmla="*/ 315 w 788"/>
                  <a:gd name="T67" fmla="*/ 718 h 729"/>
                  <a:gd name="T68" fmla="*/ 297 w 788"/>
                  <a:gd name="T69" fmla="*/ 722 h 729"/>
                  <a:gd name="T70" fmla="*/ 277 w 788"/>
                  <a:gd name="T71" fmla="*/ 725 h 729"/>
                  <a:gd name="T72" fmla="*/ 256 w 788"/>
                  <a:gd name="T73" fmla="*/ 727 h 729"/>
                  <a:gd name="T74" fmla="*/ 229 w 788"/>
                  <a:gd name="T75" fmla="*/ 729 h 729"/>
                  <a:gd name="T76" fmla="*/ 198 w 788"/>
                  <a:gd name="T77" fmla="*/ 726 h 729"/>
                  <a:gd name="T78" fmla="*/ 168 w 788"/>
                  <a:gd name="T79" fmla="*/ 721 h 729"/>
                  <a:gd name="T80" fmla="*/ 142 w 788"/>
                  <a:gd name="T81" fmla="*/ 710 h 729"/>
                  <a:gd name="T82" fmla="*/ 118 w 788"/>
                  <a:gd name="T83" fmla="*/ 696 h 729"/>
                  <a:gd name="T84" fmla="*/ 97 w 788"/>
                  <a:gd name="T85" fmla="*/ 677 h 729"/>
                  <a:gd name="T86" fmla="*/ 80 w 788"/>
                  <a:gd name="T87" fmla="*/ 654 h 729"/>
                  <a:gd name="T88" fmla="*/ 67 w 788"/>
                  <a:gd name="T89" fmla="*/ 627 h 729"/>
                  <a:gd name="T90" fmla="*/ 56 w 788"/>
                  <a:gd name="T91" fmla="*/ 598 h 729"/>
                  <a:gd name="T92" fmla="*/ 50 w 788"/>
                  <a:gd name="T93" fmla="*/ 563 h 729"/>
                  <a:gd name="T94" fmla="*/ 0 w 788"/>
                  <a:gd name="T95" fmla="*/ 166 h 729"/>
                  <a:gd name="T96" fmla="*/ 4 w 788"/>
                  <a:gd name="T97" fmla="*/ 136 h 729"/>
                  <a:gd name="T98" fmla="*/ 11 w 788"/>
                  <a:gd name="T99" fmla="*/ 108 h 729"/>
                  <a:gd name="T100" fmla="*/ 25 w 788"/>
                  <a:gd name="T101" fmla="*/ 82 h 729"/>
                  <a:gd name="T102" fmla="*/ 43 w 788"/>
                  <a:gd name="T103" fmla="*/ 59 h 729"/>
                  <a:gd name="T104" fmla="*/ 65 w 788"/>
                  <a:gd name="T105" fmla="*/ 39 h 729"/>
                  <a:gd name="T106" fmla="*/ 90 w 788"/>
                  <a:gd name="T107" fmla="*/ 23 h 729"/>
                  <a:gd name="T108" fmla="*/ 117 w 788"/>
                  <a:gd name="T109" fmla="*/ 11 h 729"/>
                  <a:gd name="T110" fmla="*/ 148 w 788"/>
                  <a:gd name="T111" fmla="*/ 3 h 729"/>
                  <a:gd name="T112" fmla="*/ 179 w 788"/>
                  <a:gd name="T113" fmla="*/ 0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88" h="729">
                    <a:moveTo>
                      <a:pt x="179" y="0"/>
                    </a:moveTo>
                    <a:lnTo>
                      <a:pt x="609" y="0"/>
                    </a:lnTo>
                    <a:lnTo>
                      <a:pt x="642" y="3"/>
                    </a:lnTo>
                    <a:lnTo>
                      <a:pt x="673" y="11"/>
                    </a:lnTo>
                    <a:lnTo>
                      <a:pt x="700" y="23"/>
                    </a:lnTo>
                    <a:lnTo>
                      <a:pt x="725" y="39"/>
                    </a:lnTo>
                    <a:lnTo>
                      <a:pt x="747" y="59"/>
                    </a:lnTo>
                    <a:lnTo>
                      <a:pt x="764" y="82"/>
                    </a:lnTo>
                    <a:lnTo>
                      <a:pt x="777" y="108"/>
                    </a:lnTo>
                    <a:lnTo>
                      <a:pt x="786" y="136"/>
                    </a:lnTo>
                    <a:lnTo>
                      <a:pt x="788" y="166"/>
                    </a:lnTo>
                    <a:lnTo>
                      <a:pt x="739" y="563"/>
                    </a:lnTo>
                    <a:lnTo>
                      <a:pt x="733" y="594"/>
                    </a:lnTo>
                    <a:lnTo>
                      <a:pt x="722" y="623"/>
                    </a:lnTo>
                    <a:lnTo>
                      <a:pt x="709" y="649"/>
                    </a:lnTo>
                    <a:lnTo>
                      <a:pt x="691" y="672"/>
                    </a:lnTo>
                    <a:lnTo>
                      <a:pt x="670" y="691"/>
                    </a:lnTo>
                    <a:lnTo>
                      <a:pt x="647" y="708"/>
                    </a:lnTo>
                    <a:lnTo>
                      <a:pt x="620" y="719"/>
                    </a:lnTo>
                    <a:lnTo>
                      <a:pt x="592" y="726"/>
                    </a:lnTo>
                    <a:lnTo>
                      <a:pt x="560" y="729"/>
                    </a:lnTo>
                    <a:lnTo>
                      <a:pt x="544" y="729"/>
                    </a:lnTo>
                    <a:lnTo>
                      <a:pt x="530" y="726"/>
                    </a:lnTo>
                    <a:lnTo>
                      <a:pt x="517" y="723"/>
                    </a:lnTo>
                    <a:lnTo>
                      <a:pt x="503" y="719"/>
                    </a:lnTo>
                    <a:lnTo>
                      <a:pt x="489" y="715"/>
                    </a:lnTo>
                    <a:lnTo>
                      <a:pt x="474" y="712"/>
                    </a:lnTo>
                    <a:lnTo>
                      <a:pt x="454" y="709"/>
                    </a:lnTo>
                    <a:lnTo>
                      <a:pt x="432" y="707"/>
                    </a:lnTo>
                    <a:lnTo>
                      <a:pt x="405" y="706"/>
                    </a:lnTo>
                    <a:lnTo>
                      <a:pt x="377" y="707"/>
                    </a:lnTo>
                    <a:lnTo>
                      <a:pt x="354" y="709"/>
                    </a:lnTo>
                    <a:lnTo>
                      <a:pt x="333" y="713"/>
                    </a:lnTo>
                    <a:lnTo>
                      <a:pt x="315" y="718"/>
                    </a:lnTo>
                    <a:lnTo>
                      <a:pt x="297" y="722"/>
                    </a:lnTo>
                    <a:lnTo>
                      <a:pt x="277" y="725"/>
                    </a:lnTo>
                    <a:lnTo>
                      <a:pt x="256" y="727"/>
                    </a:lnTo>
                    <a:lnTo>
                      <a:pt x="229" y="729"/>
                    </a:lnTo>
                    <a:lnTo>
                      <a:pt x="198" y="726"/>
                    </a:lnTo>
                    <a:lnTo>
                      <a:pt x="168" y="721"/>
                    </a:lnTo>
                    <a:lnTo>
                      <a:pt x="142" y="710"/>
                    </a:lnTo>
                    <a:lnTo>
                      <a:pt x="118" y="696"/>
                    </a:lnTo>
                    <a:lnTo>
                      <a:pt x="97" y="677"/>
                    </a:lnTo>
                    <a:lnTo>
                      <a:pt x="80" y="654"/>
                    </a:lnTo>
                    <a:lnTo>
                      <a:pt x="67" y="627"/>
                    </a:lnTo>
                    <a:lnTo>
                      <a:pt x="56" y="598"/>
                    </a:lnTo>
                    <a:lnTo>
                      <a:pt x="50" y="563"/>
                    </a:lnTo>
                    <a:lnTo>
                      <a:pt x="0" y="166"/>
                    </a:lnTo>
                    <a:lnTo>
                      <a:pt x="4" y="136"/>
                    </a:lnTo>
                    <a:lnTo>
                      <a:pt x="11" y="108"/>
                    </a:lnTo>
                    <a:lnTo>
                      <a:pt x="25" y="82"/>
                    </a:lnTo>
                    <a:lnTo>
                      <a:pt x="43" y="59"/>
                    </a:lnTo>
                    <a:lnTo>
                      <a:pt x="65" y="39"/>
                    </a:lnTo>
                    <a:lnTo>
                      <a:pt x="90" y="23"/>
                    </a:lnTo>
                    <a:lnTo>
                      <a:pt x="117" y="11"/>
                    </a:lnTo>
                    <a:lnTo>
                      <a:pt x="148" y="3"/>
                    </a:lnTo>
                    <a:lnTo>
                      <a:pt x="1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Freeform 7"/>
              <p:cNvSpPr/>
              <p:nvPr/>
            </p:nvSpPr>
            <p:spPr bwMode="auto">
              <a:xfrm>
                <a:off x="4313238" y="2889250"/>
                <a:ext cx="1401763" cy="930275"/>
              </a:xfrm>
              <a:custGeom>
                <a:avLst/>
                <a:gdLst>
                  <a:gd name="T0" fmla="*/ 863 w 883"/>
                  <a:gd name="T1" fmla="*/ 0 h 586"/>
                  <a:gd name="T2" fmla="*/ 883 w 883"/>
                  <a:gd name="T3" fmla="*/ 119 h 586"/>
                  <a:gd name="T4" fmla="*/ 0 w 883"/>
                  <a:gd name="T5" fmla="*/ 586 h 586"/>
                  <a:gd name="T6" fmla="*/ 24 w 883"/>
                  <a:gd name="T7" fmla="*/ 444 h 586"/>
                  <a:gd name="T8" fmla="*/ 863 w 883"/>
                  <a:gd name="T9" fmla="*/ 0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3" h="586">
                    <a:moveTo>
                      <a:pt x="863" y="0"/>
                    </a:moveTo>
                    <a:lnTo>
                      <a:pt x="883" y="119"/>
                    </a:lnTo>
                    <a:lnTo>
                      <a:pt x="0" y="586"/>
                    </a:lnTo>
                    <a:lnTo>
                      <a:pt x="24" y="444"/>
                    </a:lnTo>
                    <a:lnTo>
                      <a:pt x="8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auto">
              <a:xfrm>
                <a:off x="4371976" y="2095500"/>
                <a:ext cx="1296988" cy="1377950"/>
              </a:xfrm>
              <a:custGeom>
                <a:avLst/>
                <a:gdLst>
                  <a:gd name="T0" fmla="*/ 743 w 817"/>
                  <a:gd name="T1" fmla="*/ 0 h 868"/>
                  <a:gd name="T2" fmla="*/ 817 w 817"/>
                  <a:gd name="T3" fmla="*/ 437 h 868"/>
                  <a:gd name="T4" fmla="*/ 0 w 817"/>
                  <a:gd name="T5" fmla="*/ 868 h 868"/>
                  <a:gd name="T6" fmla="*/ 86 w 817"/>
                  <a:gd name="T7" fmla="*/ 346 h 868"/>
                  <a:gd name="T8" fmla="*/ 743 w 817"/>
                  <a:gd name="T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7" h="868">
                    <a:moveTo>
                      <a:pt x="743" y="0"/>
                    </a:moveTo>
                    <a:lnTo>
                      <a:pt x="817" y="437"/>
                    </a:lnTo>
                    <a:lnTo>
                      <a:pt x="0" y="868"/>
                    </a:lnTo>
                    <a:lnTo>
                      <a:pt x="86" y="346"/>
                    </a:lnTo>
                    <a:lnTo>
                      <a:pt x="74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9"/>
              <p:cNvSpPr/>
              <p:nvPr/>
            </p:nvSpPr>
            <p:spPr bwMode="auto">
              <a:xfrm>
                <a:off x="4529138" y="1824038"/>
                <a:ext cx="1006475" cy="700088"/>
              </a:xfrm>
              <a:custGeom>
                <a:avLst/>
                <a:gdLst>
                  <a:gd name="T0" fmla="*/ 616 w 634"/>
                  <a:gd name="T1" fmla="*/ 0 h 441"/>
                  <a:gd name="T2" fmla="*/ 634 w 634"/>
                  <a:gd name="T3" fmla="*/ 106 h 441"/>
                  <a:gd name="T4" fmla="*/ 0 w 634"/>
                  <a:gd name="T5" fmla="*/ 441 h 441"/>
                  <a:gd name="T6" fmla="*/ 21 w 634"/>
                  <a:gd name="T7" fmla="*/ 314 h 441"/>
                  <a:gd name="T8" fmla="*/ 616 w 634"/>
                  <a:gd name="T9" fmla="*/ 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4" h="441">
                    <a:moveTo>
                      <a:pt x="616" y="0"/>
                    </a:moveTo>
                    <a:lnTo>
                      <a:pt x="634" y="106"/>
                    </a:lnTo>
                    <a:lnTo>
                      <a:pt x="0" y="441"/>
                    </a:lnTo>
                    <a:lnTo>
                      <a:pt x="21" y="314"/>
                    </a:lnTo>
                    <a:lnTo>
                      <a:pt x="6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Freeform 10"/>
              <p:cNvSpPr/>
              <p:nvPr/>
            </p:nvSpPr>
            <p:spPr bwMode="auto">
              <a:xfrm>
                <a:off x="4178301" y="3281363"/>
                <a:ext cx="1711325" cy="1641475"/>
              </a:xfrm>
              <a:custGeom>
                <a:avLst/>
                <a:gdLst>
                  <a:gd name="T0" fmla="*/ 990 w 1078"/>
                  <a:gd name="T1" fmla="*/ 0 h 1034"/>
                  <a:gd name="T2" fmla="*/ 1078 w 1078"/>
                  <a:gd name="T3" fmla="*/ 530 h 1034"/>
                  <a:gd name="T4" fmla="*/ 125 w 1078"/>
                  <a:gd name="T5" fmla="*/ 1034 h 1034"/>
                  <a:gd name="T6" fmla="*/ 29 w 1078"/>
                  <a:gd name="T7" fmla="*/ 920 h 1034"/>
                  <a:gd name="T8" fmla="*/ 16 w 1078"/>
                  <a:gd name="T9" fmla="*/ 902 h 1034"/>
                  <a:gd name="T10" fmla="*/ 8 w 1078"/>
                  <a:gd name="T11" fmla="*/ 881 h 1034"/>
                  <a:gd name="T12" fmla="*/ 2 w 1078"/>
                  <a:gd name="T13" fmla="*/ 858 h 1034"/>
                  <a:gd name="T14" fmla="*/ 0 w 1078"/>
                  <a:gd name="T15" fmla="*/ 834 h 1034"/>
                  <a:gd name="T16" fmla="*/ 1 w 1078"/>
                  <a:gd name="T17" fmla="*/ 809 h 1034"/>
                  <a:gd name="T18" fmla="*/ 3 w 1078"/>
                  <a:gd name="T19" fmla="*/ 785 h 1034"/>
                  <a:gd name="T20" fmla="*/ 8 w 1078"/>
                  <a:gd name="T21" fmla="*/ 761 h 1034"/>
                  <a:gd name="T22" fmla="*/ 12 w 1078"/>
                  <a:gd name="T23" fmla="*/ 738 h 1034"/>
                  <a:gd name="T24" fmla="*/ 17 w 1078"/>
                  <a:gd name="T25" fmla="*/ 717 h 1034"/>
                  <a:gd name="T26" fmla="*/ 23 w 1078"/>
                  <a:gd name="T27" fmla="*/ 699 h 1034"/>
                  <a:gd name="T28" fmla="*/ 27 w 1078"/>
                  <a:gd name="T29" fmla="*/ 684 h 1034"/>
                  <a:gd name="T30" fmla="*/ 29 w 1078"/>
                  <a:gd name="T31" fmla="*/ 673 h 1034"/>
                  <a:gd name="T32" fmla="*/ 60 w 1078"/>
                  <a:gd name="T33" fmla="*/ 492 h 1034"/>
                  <a:gd name="T34" fmla="*/ 990 w 1078"/>
                  <a:gd name="T35" fmla="*/ 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8" h="1034">
                    <a:moveTo>
                      <a:pt x="990" y="0"/>
                    </a:moveTo>
                    <a:lnTo>
                      <a:pt x="1078" y="530"/>
                    </a:lnTo>
                    <a:lnTo>
                      <a:pt x="125" y="1034"/>
                    </a:lnTo>
                    <a:lnTo>
                      <a:pt x="29" y="920"/>
                    </a:lnTo>
                    <a:lnTo>
                      <a:pt x="16" y="902"/>
                    </a:lnTo>
                    <a:lnTo>
                      <a:pt x="8" y="881"/>
                    </a:lnTo>
                    <a:lnTo>
                      <a:pt x="2" y="858"/>
                    </a:lnTo>
                    <a:lnTo>
                      <a:pt x="0" y="834"/>
                    </a:lnTo>
                    <a:lnTo>
                      <a:pt x="1" y="809"/>
                    </a:lnTo>
                    <a:lnTo>
                      <a:pt x="3" y="785"/>
                    </a:lnTo>
                    <a:lnTo>
                      <a:pt x="8" y="761"/>
                    </a:lnTo>
                    <a:lnTo>
                      <a:pt x="12" y="738"/>
                    </a:lnTo>
                    <a:lnTo>
                      <a:pt x="17" y="717"/>
                    </a:lnTo>
                    <a:lnTo>
                      <a:pt x="23" y="699"/>
                    </a:lnTo>
                    <a:lnTo>
                      <a:pt x="27" y="684"/>
                    </a:lnTo>
                    <a:lnTo>
                      <a:pt x="29" y="673"/>
                    </a:lnTo>
                    <a:lnTo>
                      <a:pt x="60" y="492"/>
                    </a:lnTo>
                    <a:lnTo>
                      <a:pt x="99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1"/>
              <p:cNvSpPr/>
              <p:nvPr/>
            </p:nvSpPr>
            <p:spPr bwMode="auto">
              <a:xfrm>
                <a:off x="4678363" y="4594225"/>
                <a:ext cx="1296988" cy="1108075"/>
              </a:xfrm>
              <a:custGeom>
                <a:avLst/>
                <a:gdLst>
                  <a:gd name="T0" fmla="*/ 817 w 817"/>
                  <a:gd name="T1" fmla="*/ 0 h 698"/>
                  <a:gd name="T2" fmla="*/ 816 w 817"/>
                  <a:gd name="T3" fmla="*/ 21 h 698"/>
                  <a:gd name="T4" fmla="*/ 813 w 817"/>
                  <a:gd name="T5" fmla="*/ 41 h 698"/>
                  <a:gd name="T6" fmla="*/ 808 w 817"/>
                  <a:gd name="T7" fmla="*/ 59 h 698"/>
                  <a:gd name="T8" fmla="*/ 799 w 817"/>
                  <a:gd name="T9" fmla="*/ 77 h 698"/>
                  <a:gd name="T10" fmla="*/ 787 w 817"/>
                  <a:gd name="T11" fmla="*/ 93 h 698"/>
                  <a:gd name="T12" fmla="*/ 320 w 817"/>
                  <a:gd name="T13" fmla="*/ 647 h 698"/>
                  <a:gd name="T14" fmla="*/ 303 w 817"/>
                  <a:gd name="T15" fmla="*/ 666 h 698"/>
                  <a:gd name="T16" fmla="*/ 287 w 817"/>
                  <a:gd name="T17" fmla="*/ 680 h 698"/>
                  <a:gd name="T18" fmla="*/ 274 w 817"/>
                  <a:gd name="T19" fmla="*/ 691 h 698"/>
                  <a:gd name="T20" fmla="*/ 262 w 817"/>
                  <a:gd name="T21" fmla="*/ 697 h 698"/>
                  <a:gd name="T22" fmla="*/ 251 w 817"/>
                  <a:gd name="T23" fmla="*/ 698 h 698"/>
                  <a:gd name="T24" fmla="*/ 239 w 817"/>
                  <a:gd name="T25" fmla="*/ 697 h 698"/>
                  <a:gd name="T26" fmla="*/ 227 w 817"/>
                  <a:gd name="T27" fmla="*/ 691 h 698"/>
                  <a:gd name="T28" fmla="*/ 214 w 817"/>
                  <a:gd name="T29" fmla="*/ 680 h 698"/>
                  <a:gd name="T30" fmla="*/ 199 w 817"/>
                  <a:gd name="T31" fmla="*/ 666 h 698"/>
                  <a:gd name="T32" fmla="*/ 182 w 817"/>
                  <a:gd name="T33" fmla="*/ 647 h 698"/>
                  <a:gd name="T34" fmla="*/ 0 w 817"/>
                  <a:gd name="T35" fmla="*/ 431 h 698"/>
                  <a:gd name="T36" fmla="*/ 817 w 817"/>
                  <a:gd name="T37" fmla="*/ 0 h 6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17" h="698">
                    <a:moveTo>
                      <a:pt x="817" y="0"/>
                    </a:moveTo>
                    <a:lnTo>
                      <a:pt x="816" y="21"/>
                    </a:lnTo>
                    <a:lnTo>
                      <a:pt x="813" y="41"/>
                    </a:lnTo>
                    <a:lnTo>
                      <a:pt x="808" y="59"/>
                    </a:lnTo>
                    <a:lnTo>
                      <a:pt x="799" y="77"/>
                    </a:lnTo>
                    <a:lnTo>
                      <a:pt x="787" y="93"/>
                    </a:lnTo>
                    <a:lnTo>
                      <a:pt x="320" y="647"/>
                    </a:lnTo>
                    <a:lnTo>
                      <a:pt x="303" y="666"/>
                    </a:lnTo>
                    <a:lnTo>
                      <a:pt x="287" y="680"/>
                    </a:lnTo>
                    <a:lnTo>
                      <a:pt x="274" y="691"/>
                    </a:lnTo>
                    <a:lnTo>
                      <a:pt x="262" y="697"/>
                    </a:lnTo>
                    <a:lnTo>
                      <a:pt x="251" y="698"/>
                    </a:lnTo>
                    <a:lnTo>
                      <a:pt x="239" y="697"/>
                    </a:lnTo>
                    <a:lnTo>
                      <a:pt x="227" y="691"/>
                    </a:lnTo>
                    <a:lnTo>
                      <a:pt x="214" y="680"/>
                    </a:lnTo>
                    <a:lnTo>
                      <a:pt x="199" y="666"/>
                    </a:lnTo>
                    <a:lnTo>
                      <a:pt x="182" y="647"/>
                    </a:lnTo>
                    <a:lnTo>
                      <a:pt x="0" y="431"/>
                    </a:lnTo>
                    <a:lnTo>
                      <a:pt x="8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2"/>
              <p:cNvSpPr/>
              <p:nvPr/>
            </p:nvSpPr>
            <p:spPr bwMode="auto">
              <a:xfrm>
                <a:off x="4603751" y="1225550"/>
                <a:ext cx="868363" cy="854075"/>
              </a:xfrm>
              <a:custGeom>
                <a:avLst/>
                <a:gdLst>
                  <a:gd name="T0" fmla="*/ 280 w 547"/>
                  <a:gd name="T1" fmla="*/ 0 h 538"/>
                  <a:gd name="T2" fmla="*/ 316 w 547"/>
                  <a:gd name="T3" fmla="*/ 0 h 538"/>
                  <a:gd name="T4" fmla="*/ 353 w 547"/>
                  <a:gd name="T5" fmla="*/ 2 h 538"/>
                  <a:gd name="T6" fmla="*/ 388 w 547"/>
                  <a:gd name="T7" fmla="*/ 6 h 538"/>
                  <a:gd name="T8" fmla="*/ 421 w 547"/>
                  <a:gd name="T9" fmla="*/ 11 h 538"/>
                  <a:gd name="T10" fmla="*/ 451 w 547"/>
                  <a:gd name="T11" fmla="*/ 19 h 538"/>
                  <a:gd name="T12" fmla="*/ 477 w 547"/>
                  <a:gd name="T13" fmla="*/ 27 h 538"/>
                  <a:gd name="T14" fmla="*/ 498 w 547"/>
                  <a:gd name="T15" fmla="*/ 38 h 538"/>
                  <a:gd name="T16" fmla="*/ 514 w 547"/>
                  <a:gd name="T17" fmla="*/ 51 h 538"/>
                  <a:gd name="T18" fmla="*/ 547 w 547"/>
                  <a:gd name="T19" fmla="*/ 249 h 538"/>
                  <a:gd name="T20" fmla="*/ 0 w 547"/>
                  <a:gd name="T21" fmla="*/ 538 h 538"/>
                  <a:gd name="T22" fmla="*/ 81 w 547"/>
                  <a:gd name="T23" fmla="*/ 51 h 538"/>
                  <a:gd name="T24" fmla="*/ 98 w 547"/>
                  <a:gd name="T25" fmla="*/ 38 h 538"/>
                  <a:gd name="T26" fmla="*/ 118 w 547"/>
                  <a:gd name="T27" fmla="*/ 27 h 538"/>
                  <a:gd name="T28" fmla="*/ 144 w 547"/>
                  <a:gd name="T29" fmla="*/ 19 h 538"/>
                  <a:gd name="T30" fmla="*/ 175 w 547"/>
                  <a:gd name="T31" fmla="*/ 11 h 538"/>
                  <a:gd name="T32" fmla="*/ 208 w 547"/>
                  <a:gd name="T33" fmla="*/ 6 h 538"/>
                  <a:gd name="T34" fmla="*/ 243 w 547"/>
                  <a:gd name="T35" fmla="*/ 2 h 538"/>
                  <a:gd name="T36" fmla="*/ 280 w 547"/>
                  <a:gd name="T37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7" h="538">
                    <a:moveTo>
                      <a:pt x="280" y="0"/>
                    </a:moveTo>
                    <a:lnTo>
                      <a:pt x="316" y="0"/>
                    </a:lnTo>
                    <a:lnTo>
                      <a:pt x="353" y="2"/>
                    </a:lnTo>
                    <a:lnTo>
                      <a:pt x="388" y="6"/>
                    </a:lnTo>
                    <a:lnTo>
                      <a:pt x="421" y="11"/>
                    </a:lnTo>
                    <a:lnTo>
                      <a:pt x="451" y="19"/>
                    </a:lnTo>
                    <a:lnTo>
                      <a:pt x="477" y="27"/>
                    </a:lnTo>
                    <a:lnTo>
                      <a:pt x="498" y="38"/>
                    </a:lnTo>
                    <a:lnTo>
                      <a:pt x="514" y="51"/>
                    </a:lnTo>
                    <a:lnTo>
                      <a:pt x="547" y="249"/>
                    </a:lnTo>
                    <a:lnTo>
                      <a:pt x="0" y="538"/>
                    </a:lnTo>
                    <a:lnTo>
                      <a:pt x="81" y="51"/>
                    </a:lnTo>
                    <a:lnTo>
                      <a:pt x="98" y="38"/>
                    </a:lnTo>
                    <a:lnTo>
                      <a:pt x="118" y="27"/>
                    </a:lnTo>
                    <a:lnTo>
                      <a:pt x="144" y="19"/>
                    </a:lnTo>
                    <a:lnTo>
                      <a:pt x="175" y="11"/>
                    </a:lnTo>
                    <a:lnTo>
                      <a:pt x="208" y="6"/>
                    </a:lnTo>
                    <a:lnTo>
                      <a:pt x="243" y="2"/>
                    </a:lnTo>
                    <a:lnTo>
                      <a:pt x="28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3"/>
              <p:cNvSpPr/>
              <p:nvPr/>
            </p:nvSpPr>
            <p:spPr bwMode="auto">
              <a:xfrm>
                <a:off x="4505326" y="4325938"/>
                <a:ext cx="1455738" cy="876300"/>
              </a:xfrm>
              <a:custGeom>
                <a:avLst/>
                <a:gdLst>
                  <a:gd name="T0" fmla="*/ 894 w 917"/>
                  <a:gd name="T1" fmla="*/ 0 h 552"/>
                  <a:gd name="T2" fmla="*/ 896 w 917"/>
                  <a:gd name="T3" fmla="*/ 15 h 552"/>
                  <a:gd name="T4" fmla="*/ 900 w 917"/>
                  <a:gd name="T5" fmla="*/ 32 h 552"/>
                  <a:gd name="T6" fmla="*/ 904 w 917"/>
                  <a:gd name="T7" fmla="*/ 53 h 552"/>
                  <a:gd name="T8" fmla="*/ 910 w 917"/>
                  <a:gd name="T9" fmla="*/ 77 h 552"/>
                  <a:gd name="T10" fmla="*/ 917 w 917"/>
                  <a:gd name="T11" fmla="*/ 104 h 552"/>
                  <a:gd name="T12" fmla="*/ 68 w 917"/>
                  <a:gd name="T13" fmla="*/ 552 h 552"/>
                  <a:gd name="T14" fmla="*/ 0 w 917"/>
                  <a:gd name="T15" fmla="*/ 473 h 552"/>
                  <a:gd name="T16" fmla="*/ 894 w 917"/>
                  <a:gd name="T17" fmla="*/ 0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7" h="552">
                    <a:moveTo>
                      <a:pt x="894" y="0"/>
                    </a:moveTo>
                    <a:lnTo>
                      <a:pt x="896" y="15"/>
                    </a:lnTo>
                    <a:lnTo>
                      <a:pt x="900" y="32"/>
                    </a:lnTo>
                    <a:lnTo>
                      <a:pt x="904" y="53"/>
                    </a:lnTo>
                    <a:lnTo>
                      <a:pt x="910" y="77"/>
                    </a:lnTo>
                    <a:lnTo>
                      <a:pt x="917" y="104"/>
                    </a:lnTo>
                    <a:lnTo>
                      <a:pt x="68" y="552"/>
                    </a:lnTo>
                    <a:lnTo>
                      <a:pt x="0" y="473"/>
                    </a:lnTo>
                    <a:lnTo>
                      <a:pt x="89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non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6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1770103" y="4954646"/>
            <a:ext cx="1991510" cy="971276"/>
            <a:chOff x="2820457" y="4454873"/>
            <a:chExt cx="1990485" cy="971276"/>
          </a:xfrm>
        </p:grpSpPr>
        <p:sp>
          <p:nvSpPr>
            <p:cNvPr id="53" name="Rectangle 23"/>
            <p:cNvSpPr/>
            <p:nvPr/>
          </p:nvSpPr>
          <p:spPr>
            <a:xfrm>
              <a:off x="2820457" y="4873064"/>
              <a:ext cx="199048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noProof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866965" y="4454873"/>
              <a:ext cx="189747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92602" y="1208170"/>
            <a:ext cx="1991510" cy="971276"/>
            <a:chOff x="2820457" y="4454873"/>
            <a:chExt cx="1990485" cy="971276"/>
          </a:xfrm>
        </p:grpSpPr>
        <p:sp>
          <p:nvSpPr>
            <p:cNvPr id="56" name="Rectangle 23"/>
            <p:cNvSpPr/>
            <p:nvPr/>
          </p:nvSpPr>
          <p:spPr>
            <a:xfrm>
              <a:off x="2820457" y="4873064"/>
              <a:ext cx="199048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noProof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866965" y="4454873"/>
              <a:ext cx="189747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64352" y="4954646"/>
            <a:ext cx="1991510" cy="971276"/>
            <a:chOff x="2820457" y="4454873"/>
            <a:chExt cx="1990485" cy="971276"/>
          </a:xfrm>
        </p:grpSpPr>
        <p:sp>
          <p:nvSpPr>
            <p:cNvPr id="59" name="Rectangle 23"/>
            <p:cNvSpPr/>
            <p:nvPr/>
          </p:nvSpPr>
          <p:spPr>
            <a:xfrm>
              <a:off x="2820457" y="4873064"/>
              <a:ext cx="199048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noProof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866965" y="4454873"/>
              <a:ext cx="189747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58187" y="1208170"/>
            <a:ext cx="1991510" cy="971276"/>
            <a:chOff x="2820457" y="4454873"/>
            <a:chExt cx="1990485" cy="971276"/>
          </a:xfrm>
        </p:grpSpPr>
        <p:sp>
          <p:nvSpPr>
            <p:cNvPr id="62" name="Rectangle 23"/>
            <p:cNvSpPr/>
            <p:nvPr/>
          </p:nvSpPr>
          <p:spPr>
            <a:xfrm>
              <a:off x="2820457" y="4873064"/>
              <a:ext cx="199048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noProof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866965" y="4454873"/>
              <a:ext cx="189747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758600" y="4954646"/>
            <a:ext cx="1991510" cy="971276"/>
            <a:chOff x="2820457" y="4454873"/>
            <a:chExt cx="1990485" cy="971276"/>
          </a:xfrm>
        </p:grpSpPr>
        <p:sp>
          <p:nvSpPr>
            <p:cNvPr id="65" name="Rectangle 23"/>
            <p:cNvSpPr/>
            <p:nvPr/>
          </p:nvSpPr>
          <p:spPr>
            <a:xfrm>
              <a:off x="2820457" y="4873064"/>
              <a:ext cx="1990485" cy="5530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zh-CN" altLang="en-US" sz="1000" noProof="1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noProof="1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866965" y="4454873"/>
              <a:ext cx="1897471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TITTLE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8158" y="2606305"/>
            <a:ext cx="2776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pc="100" dirty="0">
                <a:solidFill>
                  <a:schemeClr val="accent1">
                    <a:lumMod val="20000"/>
                    <a:lumOff val="80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000" spc="100" dirty="0">
              <a:solidFill>
                <a:schemeClr val="accent1">
                  <a:lumMod val="20000"/>
                  <a:lumOff val="8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文本框 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 rot="2588405">
            <a:off x="3320908" y="4144537"/>
            <a:ext cx="2617014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latin typeface="Arca Majora 2 Heavy" panose="00000A00000000000000" pitchFamily="2" charset="0"/>
              </a:defRPr>
            </a:lvl1pPr>
          </a:lstStyle>
          <a:p>
            <a:r>
              <a:rPr lang="en-US" altLang="zh-CN" sz="2000" i="1" dirty="0"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83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ea"/>
                <a:sym typeface="+mn-lt"/>
              </a:rPr>
              <a:t>Contents</a:t>
            </a:r>
            <a:endParaRPr lang="en-US" altLang="zh-CN" sz="2000" i="1" dirty="0"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+mn-lt"/>
              <a:cs typeface="+mn-ea"/>
              <a:sym typeface="+mn-lt"/>
            </a:endParaRPr>
          </a:p>
        </p:txBody>
      </p:sp>
      <p:sp>
        <p:nvSpPr>
          <p:cNvPr id="8" name="MH_SubTitle_1"/>
          <p:cNvSpPr txBox="1"/>
          <p:nvPr>
            <p:custDataLst>
              <p:tags r:id="rId1"/>
            </p:custDataLst>
          </p:nvPr>
        </p:nvSpPr>
        <p:spPr>
          <a:xfrm>
            <a:off x="7228892" y="2001932"/>
            <a:ext cx="2181164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Tittle text 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9" name="组合 2"/>
          <p:cNvGrpSpPr/>
          <p:nvPr/>
        </p:nvGrpSpPr>
        <p:grpSpPr>
          <a:xfrm>
            <a:off x="6194230" y="1826246"/>
            <a:ext cx="802575" cy="571803"/>
            <a:chOff x="6127160" y="1978756"/>
            <a:chExt cx="1128426" cy="803806"/>
          </a:xfrm>
          <a:effectLst>
            <a:outerShdw blurRad="254000" dist="127000" dir="2700000" algn="tl" rotWithShape="0">
              <a:srgbClr val="2A54CB">
                <a:alpha val="40000"/>
              </a:srgbClr>
            </a:outerShdw>
          </a:effectLst>
        </p:grpSpPr>
        <p:cxnSp>
          <p:nvCxnSpPr>
            <p:cNvPr id="10" name="MH_Other_1"/>
            <p:cNvCxnSpPr/>
            <p:nvPr>
              <p:custDataLst>
                <p:tags r:id="rId2"/>
              </p:custDataLst>
            </p:nvPr>
          </p:nvCxnSpPr>
          <p:spPr>
            <a:xfrm flipH="1">
              <a:off x="6525624" y="2096130"/>
              <a:ext cx="729962" cy="686432"/>
            </a:xfrm>
            <a:prstGeom prst="line">
              <a:avLst/>
            </a:prstGeom>
            <a:ln w="12700">
              <a:solidFill>
                <a:srgbClr val="317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MH_Other_2"/>
            <p:cNvSpPr/>
            <p:nvPr>
              <p:custDataLst>
                <p:tags r:id="rId3"/>
              </p:custDataLst>
            </p:nvPr>
          </p:nvSpPr>
          <p:spPr>
            <a:xfrm>
              <a:off x="6145577" y="2497943"/>
              <a:ext cx="532403" cy="242763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31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92500" lnSpcReduction="10000"/>
            </a:bodyPr>
            <a:lstStyle/>
            <a:p>
              <a:pPr algn="ctr">
                <a:defRPr/>
              </a:pPr>
              <a:endParaRPr lang="zh-CN" altLang="en-US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2" name="MH_Other_3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27160" y="1978756"/>
              <a:ext cx="565888" cy="519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da-DK" altLang="zh-CN" sz="24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MH_SubTitle_2"/>
          <p:cNvSpPr txBox="1"/>
          <p:nvPr>
            <p:custDataLst>
              <p:tags r:id="rId5"/>
            </p:custDataLst>
          </p:nvPr>
        </p:nvSpPr>
        <p:spPr>
          <a:xfrm>
            <a:off x="7228892" y="2745507"/>
            <a:ext cx="2181164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Tittle text 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4" name="组合 6"/>
          <p:cNvGrpSpPr/>
          <p:nvPr/>
        </p:nvGrpSpPr>
        <p:grpSpPr>
          <a:xfrm>
            <a:off x="6194230" y="2570219"/>
            <a:ext cx="802575" cy="571803"/>
            <a:chOff x="6127160" y="3025147"/>
            <a:chExt cx="1128426" cy="803806"/>
          </a:xfrm>
          <a:effectLst>
            <a:outerShdw blurRad="254000" dist="127000" dir="2700000" algn="tl" rotWithShape="0">
              <a:srgbClr val="2A54CB">
                <a:alpha val="40000"/>
              </a:srgbClr>
            </a:outerShdw>
          </a:effectLst>
        </p:grpSpPr>
        <p:cxnSp>
          <p:nvCxnSpPr>
            <p:cNvPr id="15" name="MH_Other_4"/>
            <p:cNvCxnSpPr/>
            <p:nvPr>
              <p:custDataLst>
                <p:tags r:id="rId6"/>
              </p:custDataLst>
            </p:nvPr>
          </p:nvCxnSpPr>
          <p:spPr>
            <a:xfrm flipH="1">
              <a:off x="6525624" y="3142521"/>
              <a:ext cx="729962" cy="686432"/>
            </a:xfrm>
            <a:prstGeom prst="line">
              <a:avLst/>
            </a:prstGeom>
            <a:ln w="12700">
              <a:solidFill>
                <a:srgbClr val="317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MH_Other_5"/>
            <p:cNvSpPr/>
            <p:nvPr>
              <p:custDataLst>
                <p:tags r:id="rId7"/>
              </p:custDataLst>
            </p:nvPr>
          </p:nvSpPr>
          <p:spPr>
            <a:xfrm>
              <a:off x="6145577" y="3544334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31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7" name="MH_Other_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27160" y="3025147"/>
              <a:ext cx="565888" cy="519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8" name="MH_SubTitle_3"/>
          <p:cNvSpPr txBox="1"/>
          <p:nvPr>
            <p:custDataLst>
              <p:tags r:id="rId9"/>
            </p:custDataLst>
          </p:nvPr>
        </p:nvSpPr>
        <p:spPr>
          <a:xfrm>
            <a:off x="7228892" y="3489083"/>
            <a:ext cx="2181164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Tittle text 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19" name="组合 7"/>
          <p:cNvGrpSpPr/>
          <p:nvPr/>
        </p:nvGrpSpPr>
        <p:grpSpPr>
          <a:xfrm>
            <a:off x="6194230" y="3314191"/>
            <a:ext cx="802575" cy="571803"/>
            <a:chOff x="6127160" y="4069863"/>
            <a:chExt cx="1128426" cy="803806"/>
          </a:xfrm>
          <a:effectLst>
            <a:outerShdw blurRad="254000" dist="127000" dir="2700000" algn="tl" rotWithShape="0">
              <a:srgbClr val="2A54CB">
                <a:alpha val="40000"/>
              </a:srgbClr>
            </a:outerShdw>
          </a:effectLst>
        </p:grpSpPr>
        <p:cxnSp>
          <p:nvCxnSpPr>
            <p:cNvPr id="20" name="MH_Other_7"/>
            <p:cNvCxnSpPr/>
            <p:nvPr>
              <p:custDataLst>
                <p:tags r:id="rId10"/>
              </p:custDataLst>
            </p:nvPr>
          </p:nvCxnSpPr>
          <p:spPr>
            <a:xfrm flipH="1">
              <a:off x="6525624" y="4187237"/>
              <a:ext cx="729962" cy="686432"/>
            </a:xfrm>
            <a:prstGeom prst="line">
              <a:avLst/>
            </a:prstGeom>
            <a:ln w="12700">
              <a:solidFill>
                <a:srgbClr val="317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MH_Other_8"/>
            <p:cNvSpPr/>
            <p:nvPr>
              <p:custDataLst>
                <p:tags r:id="rId11"/>
              </p:custDataLst>
            </p:nvPr>
          </p:nvSpPr>
          <p:spPr>
            <a:xfrm>
              <a:off x="6145577" y="458905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31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2" name="MH_Other_9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27160" y="4069863"/>
              <a:ext cx="565888" cy="519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MH_SubTitle_4"/>
          <p:cNvSpPr txBox="1"/>
          <p:nvPr>
            <p:custDataLst>
              <p:tags r:id="rId13"/>
            </p:custDataLst>
          </p:nvPr>
        </p:nvSpPr>
        <p:spPr>
          <a:xfrm>
            <a:off x="7228892" y="4232664"/>
            <a:ext cx="2181164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en-US" altLang="zh-CN" sz="2400" dirty="0">
                <a:cs typeface="+mn-ea"/>
                <a:sym typeface="+mn-lt"/>
              </a:rPr>
              <a:t>Tittle text 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24" name="组合 9"/>
          <p:cNvGrpSpPr/>
          <p:nvPr/>
        </p:nvGrpSpPr>
        <p:grpSpPr>
          <a:xfrm>
            <a:off x="6194230" y="4058173"/>
            <a:ext cx="802575" cy="570612"/>
            <a:chOff x="6127160" y="5116254"/>
            <a:chExt cx="1128426" cy="802130"/>
          </a:xfrm>
          <a:effectLst>
            <a:outerShdw blurRad="254000" dist="127000" dir="2700000" algn="tl" rotWithShape="0">
              <a:srgbClr val="2A54CB">
                <a:alpha val="40000"/>
              </a:srgbClr>
            </a:outerShdw>
          </a:effectLst>
        </p:grpSpPr>
        <p:cxnSp>
          <p:nvCxnSpPr>
            <p:cNvPr id="25" name="MH_Other_10"/>
            <p:cNvCxnSpPr/>
            <p:nvPr>
              <p:custDataLst>
                <p:tags r:id="rId14"/>
              </p:custDataLst>
            </p:nvPr>
          </p:nvCxnSpPr>
          <p:spPr>
            <a:xfrm flipH="1">
              <a:off x="6525624" y="5233626"/>
              <a:ext cx="729962" cy="684758"/>
            </a:xfrm>
            <a:prstGeom prst="line">
              <a:avLst/>
            </a:prstGeom>
            <a:ln w="12700">
              <a:solidFill>
                <a:srgbClr val="317A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MH_Other_11"/>
            <p:cNvSpPr/>
            <p:nvPr>
              <p:custDataLst>
                <p:tags r:id="rId15"/>
              </p:custDataLst>
            </p:nvPr>
          </p:nvSpPr>
          <p:spPr>
            <a:xfrm>
              <a:off x="6145577" y="5635440"/>
              <a:ext cx="532403" cy="241088"/>
            </a:xfrm>
            <a:custGeom>
              <a:avLst/>
              <a:gdLst>
                <a:gd name="connsiteX0" fmla="*/ 0 w 928918"/>
                <a:gd name="connsiteY0" fmla="*/ 0 h 459023"/>
                <a:gd name="connsiteX1" fmla="*/ 928918 w 928918"/>
                <a:gd name="connsiteY1" fmla="*/ 0 h 459023"/>
                <a:gd name="connsiteX2" fmla="*/ 464459 w 928918"/>
                <a:gd name="connsiteY2" fmla="*/ 459023 h 4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8918" h="459023">
                  <a:moveTo>
                    <a:pt x="0" y="0"/>
                  </a:moveTo>
                  <a:lnTo>
                    <a:pt x="928918" y="0"/>
                  </a:lnTo>
                  <a:lnTo>
                    <a:pt x="464459" y="459023"/>
                  </a:lnTo>
                  <a:close/>
                </a:path>
              </a:pathLst>
            </a:custGeom>
            <a:solidFill>
              <a:srgbClr val="317A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75933" anchor="ctr">
              <a:normAutofit fontScale="85000" lnSpcReduction="20000"/>
            </a:bodyPr>
            <a:lstStyle/>
            <a:p>
              <a:pPr algn="ctr">
                <a:defRPr/>
              </a:pPr>
              <a:endParaRPr lang="zh-CN" altLang="en-US" sz="8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1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127160" y="5116254"/>
              <a:ext cx="565888" cy="519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265234" y="486988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“</a:t>
            </a:r>
            <a:endParaRPr lang="zh-CN" altLang="en-US" sz="60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副标题 4"/>
          <p:cNvSpPr txBox="1"/>
          <p:nvPr/>
        </p:nvSpPr>
        <p:spPr>
          <a:xfrm>
            <a:off x="9070041" y="5160735"/>
            <a:ext cx="2844852" cy="55879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Work Summary</a:t>
            </a:r>
            <a:endParaRPr lang="en-US" altLang="zh-CN" sz="2800" b="1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文本占位符 5"/>
          <p:cNvSpPr txBox="1"/>
          <p:nvPr/>
        </p:nvSpPr>
        <p:spPr>
          <a:xfrm>
            <a:off x="9064766" y="5709720"/>
            <a:ext cx="2445575" cy="2962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Speaker name and title</a:t>
            </a:r>
            <a:endParaRPr lang="en-US" altLang="zh-CN" sz="18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占位符 6"/>
          <p:cNvSpPr txBox="1"/>
          <p:nvPr/>
        </p:nvSpPr>
        <p:spPr>
          <a:xfrm>
            <a:off x="9064766" y="6072004"/>
            <a:ext cx="1780557" cy="2962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DATE:2029.12</a:t>
            </a:r>
            <a:endParaRPr lang="en-US" altLang="en-US" sz="18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2" name="直接连接符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880351" y="2029118"/>
            <a:ext cx="176796" cy="0"/>
          </a:xfrm>
          <a:prstGeom prst="line">
            <a:avLst/>
          </a:prstGeom>
          <a:ln w="254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7"/>
          <p:cNvSpPr/>
          <p:nvPr/>
        </p:nvSpPr>
        <p:spPr>
          <a:xfrm>
            <a:off x="10347787" y="1367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-3.33333E-6 L 2.91667E-6 -3.33333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00"/>
                            </p:stCondLst>
                            <p:childTnLst>
                              <p:par>
                                <p:cTn id="3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49"/>
                            </p:stCondLst>
                            <p:childTnLst>
                              <p:par>
                                <p:cTn id="4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399"/>
                            </p:stCondLst>
                            <p:childTnLst>
                              <p:par>
                                <p:cTn id="5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949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449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949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449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8" grpId="0"/>
      <p:bldP spid="23" grpId="0"/>
      <p:bldP spid="28" grpId="0"/>
      <p:bldP spid="29" grpId="0"/>
      <p:bldP spid="30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090" y="424180"/>
            <a:ext cx="3344545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problem analysis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3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226656"/>
            <a:ext cx="9486900" cy="4631343"/>
          </a:xfrm>
          <a:prstGeom prst="rect">
            <a:avLst/>
          </a:prstGeom>
        </p:spPr>
      </p:pic>
      <p:grpSp>
        <p:nvGrpSpPr>
          <p:cNvPr id="54" name="组合 53"/>
          <p:cNvGrpSpPr/>
          <p:nvPr/>
        </p:nvGrpSpPr>
        <p:grpSpPr>
          <a:xfrm>
            <a:off x="798832" y="2877177"/>
            <a:ext cx="1892300" cy="2365936"/>
            <a:chOff x="798832" y="2877177"/>
            <a:chExt cx="1892300" cy="2365936"/>
          </a:xfrm>
        </p:grpSpPr>
        <p:sp>
          <p:nvSpPr>
            <p:cNvPr id="55" name="矩形 54"/>
            <p:cNvSpPr/>
            <p:nvPr/>
          </p:nvSpPr>
          <p:spPr>
            <a:xfrm>
              <a:off x="798832" y="2877177"/>
              <a:ext cx="1892300" cy="2365936"/>
            </a:xfrm>
            <a:prstGeom prst="rect">
              <a:avLst/>
            </a:prstGeom>
            <a:solidFill>
              <a:srgbClr val="F0F6F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798832" y="2877179"/>
              <a:ext cx="1892300" cy="289244"/>
            </a:xfrm>
            <a:prstGeom prst="rect">
              <a:avLst/>
            </a:pr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566928" y="2486093"/>
            <a:ext cx="1892300" cy="2365936"/>
            <a:chOff x="5566928" y="2486093"/>
            <a:chExt cx="1892300" cy="2365936"/>
          </a:xfrm>
        </p:grpSpPr>
        <p:sp>
          <p:nvSpPr>
            <p:cNvPr id="58" name="矩形 57"/>
            <p:cNvSpPr/>
            <p:nvPr/>
          </p:nvSpPr>
          <p:spPr>
            <a:xfrm>
              <a:off x="5566928" y="2486093"/>
              <a:ext cx="1892300" cy="2365936"/>
            </a:xfrm>
            <a:prstGeom prst="rect">
              <a:avLst/>
            </a:prstGeom>
            <a:solidFill>
              <a:srgbClr val="F0F6F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5566928" y="2486095"/>
              <a:ext cx="1892300" cy="289244"/>
            </a:xfrm>
            <a:prstGeom prst="rect">
              <a:avLst/>
            </a:pr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6457458" y="2575097"/>
              <a:ext cx="111240" cy="11124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2428760" y="1524627"/>
            <a:ext cx="1892300" cy="2365936"/>
            <a:chOff x="2428760" y="1524627"/>
            <a:chExt cx="1892300" cy="2365936"/>
          </a:xfrm>
        </p:grpSpPr>
        <p:sp>
          <p:nvSpPr>
            <p:cNvPr id="62" name="矩形 61"/>
            <p:cNvSpPr/>
            <p:nvPr/>
          </p:nvSpPr>
          <p:spPr>
            <a:xfrm>
              <a:off x="2428760" y="1524627"/>
              <a:ext cx="1892300" cy="2365936"/>
            </a:xfrm>
            <a:prstGeom prst="rect">
              <a:avLst/>
            </a:prstGeom>
            <a:solidFill>
              <a:srgbClr val="F0F6F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2428760" y="1524629"/>
              <a:ext cx="1892300" cy="289244"/>
            </a:xfrm>
            <a:prstGeom prst="rect">
              <a:avLst/>
            </a:prstGeom>
            <a:solidFill>
              <a:srgbClr val="047C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3319290" y="1608862"/>
              <a:ext cx="111240" cy="11124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3974586" y="3688622"/>
            <a:ext cx="1892300" cy="2365936"/>
            <a:chOff x="3974586" y="3688622"/>
            <a:chExt cx="1892300" cy="2365936"/>
          </a:xfrm>
        </p:grpSpPr>
        <p:sp>
          <p:nvSpPr>
            <p:cNvPr id="66" name="矩形 65"/>
            <p:cNvSpPr/>
            <p:nvPr/>
          </p:nvSpPr>
          <p:spPr>
            <a:xfrm>
              <a:off x="3974586" y="3688622"/>
              <a:ext cx="1892300" cy="2365936"/>
            </a:xfrm>
            <a:prstGeom prst="rect">
              <a:avLst/>
            </a:prstGeom>
            <a:solidFill>
              <a:srgbClr val="F0F6F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3974586" y="3688624"/>
              <a:ext cx="1892300" cy="289244"/>
            </a:xfrm>
            <a:prstGeom prst="rect">
              <a:avLst/>
            </a:prstGeom>
            <a:solidFill>
              <a:srgbClr val="047CE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0" dist="3937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椭圆 67"/>
            <p:cNvSpPr/>
            <p:nvPr/>
          </p:nvSpPr>
          <p:spPr>
            <a:xfrm>
              <a:off x="4865116" y="3777626"/>
              <a:ext cx="111240" cy="111240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9" name="椭圆 68"/>
          <p:cNvSpPr/>
          <p:nvPr/>
        </p:nvSpPr>
        <p:spPr>
          <a:xfrm>
            <a:off x="1689362" y="2966181"/>
            <a:ext cx="111240" cy="111240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矩形 69" descr="e7d195523061f1c0d3ba7f298e59d031c9c3f97027ed136f882110EF8F17BAD1F2C348D17C7856EF46CB4678CC9E44EE1ABA681E3133328A7B4D22AAF822B2429426B2355AA8CC4431B8568D2CF3B73A608EADBFD87AE0DCC2FCA11A5C39C179377D4A7CAE510C091161E91D046086296F5F60A5F6BF2162DD1650829004471631D6707CC135BF0C"/>
          <p:cNvSpPr/>
          <p:nvPr/>
        </p:nvSpPr>
        <p:spPr>
          <a:xfrm>
            <a:off x="5898571" y="3871223"/>
            <a:ext cx="1229014" cy="41084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317ABB"/>
                </a:solidFill>
                <a:cs typeface="+mn-ea"/>
                <a:sym typeface="+mn-lt"/>
              </a:rPr>
              <a:t>Tittle Text</a:t>
            </a:r>
            <a:endParaRPr lang="zh-CN" altLang="en-US" sz="1600" dirty="0">
              <a:solidFill>
                <a:srgbClr val="317ABB"/>
              </a:solidFill>
              <a:cs typeface="+mn-ea"/>
              <a:sym typeface="+mn-lt"/>
            </a:endParaRPr>
          </a:p>
        </p:txBody>
      </p:sp>
      <p:sp>
        <p:nvSpPr>
          <p:cNvPr id="71" name="矩形 70" descr="e7d195523061f1c0d3ba7f298e59d031c9c3f97027ed136f882110EF8F17BAD1F2C348D17C7856EF46CB4678CC9E44EE1ABA681E3133328A7B4D22AAF822B2429426B2355AA8CC4431B8568D2CF3B73A608EADBFD87AE0DCC2FCA11A5C39C179377D4A7CAE510C091161E91D046086296F5F60A5F6BF2162DD1650829004471631D6707CC135BF0C"/>
          <p:cNvSpPr/>
          <p:nvPr/>
        </p:nvSpPr>
        <p:spPr>
          <a:xfrm>
            <a:off x="2760403" y="2968462"/>
            <a:ext cx="1229014" cy="41084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047CEA"/>
                </a:solidFill>
                <a:cs typeface="+mn-ea"/>
                <a:sym typeface="+mn-lt"/>
              </a:rPr>
              <a:t>Tittle Text</a:t>
            </a:r>
            <a:endParaRPr lang="zh-CN" altLang="en-US" sz="1600" dirty="0">
              <a:solidFill>
                <a:srgbClr val="047CEA"/>
              </a:solidFill>
              <a:cs typeface="+mn-ea"/>
              <a:sym typeface="+mn-lt"/>
            </a:endParaRPr>
          </a:p>
        </p:txBody>
      </p:sp>
      <p:sp>
        <p:nvSpPr>
          <p:cNvPr id="72" name="矩形 71" descr="e7d195523061f1c0d3ba7f298e59d031c9c3f97027ed136f882110EF8F17BAD1F2C348D17C7856EF46CB4678CC9E44EE1ABA681E3133328A7B4D22AAF822B2429426B2355AA8CC4431B8568D2CF3B73A608EADBFD87AE0DCC2FCA11A5C39C179377D4A7CAE510C091161E91D046086296F5F60A5F6BF2162DD1650829004471631D6707CC135BF0C"/>
          <p:cNvSpPr/>
          <p:nvPr/>
        </p:nvSpPr>
        <p:spPr>
          <a:xfrm>
            <a:off x="1130475" y="4397024"/>
            <a:ext cx="1229014" cy="41084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317ABB"/>
                </a:solidFill>
                <a:cs typeface="+mn-ea"/>
                <a:sym typeface="+mn-lt"/>
              </a:rPr>
              <a:t>Tittle Text</a:t>
            </a:r>
            <a:endParaRPr lang="zh-CN" altLang="en-US" sz="1600" dirty="0">
              <a:solidFill>
                <a:srgbClr val="317ABB"/>
              </a:solidFill>
              <a:cs typeface="+mn-ea"/>
              <a:sym typeface="+mn-lt"/>
            </a:endParaRPr>
          </a:p>
        </p:txBody>
      </p:sp>
      <p:sp>
        <p:nvSpPr>
          <p:cNvPr id="73" name="矩形 72" descr="e7d195523061f1c0d3ba7f298e59d031c9c3f97027ed136f882110EF8F17BAD1F2C348D17C7856EF46CB4678CC9E44EE1ABA681E3133328A7B4D22AAF822B2429426B2355AA8CC4431B8568D2CF3B73A608EADBFD87AE0DCC2FCA11A5C39C179377D4A7CAE510C091161E91D046086296F5F60A5F6BF2162DD1650829004471631D6707CC135BF0C"/>
          <p:cNvSpPr/>
          <p:nvPr/>
        </p:nvSpPr>
        <p:spPr>
          <a:xfrm>
            <a:off x="4306229" y="5037924"/>
            <a:ext cx="1229014" cy="41084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047CEA"/>
                </a:solidFill>
                <a:cs typeface="+mn-ea"/>
                <a:sym typeface="+mn-lt"/>
              </a:rPr>
              <a:t>Tittle Text</a:t>
            </a:r>
            <a:endParaRPr lang="zh-CN" altLang="en-US" sz="1600" dirty="0">
              <a:solidFill>
                <a:srgbClr val="047CEA"/>
              </a:solidFill>
              <a:cs typeface="+mn-ea"/>
              <a:sym typeface="+mn-lt"/>
            </a:endParaRPr>
          </a:p>
        </p:txBody>
      </p:sp>
      <p:pic>
        <p:nvPicPr>
          <p:cNvPr id="74" name="图形 73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0674" y="4373275"/>
            <a:ext cx="320124" cy="320124"/>
          </a:xfrm>
          <a:prstGeom prst="rect">
            <a:avLst/>
          </a:prstGeom>
        </p:spPr>
      </p:pic>
      <p:pic>
        <p:nvPicPr>
          <p:cNvPr id="75" name="图形 74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97725" y="3777626"/>
            <a:ext cx="294514" cy="320124"/>
          </a:xfrm>
          <a:prstGeom prst="rect">
            <a:avLst/>
          </a:prstGeom>
        </p:spPr>
      </p:pic>
      <p:pic>
        <p:nvPicPr>
          <p:cNvPr id="76" name="图形 75"/>
          <p:cNvPicPr>
            <a:picLocks noChangeAspect="1"/>
          </p:cNvPicPr>
          <p:nvPr/>
        </p:nvPicPr>
        <p:blipFill>
          <a:blip r:embed="rId7" cstate="screen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4848" y="2286054"/>
            <a:ext cx="320124" cy="320124"/>
          </a:xfrm>
          <a:prstGeom prst="rect">
            <a:avLst/>
          </a:prstGeom>
        </p:spPr>
      </p:pic>
      <p:pic>
        <p:nvPicPr>
          <p:cNvPr id="77" name="图形 76"/>
          <p:cNvPicPr>
            <a:picLocks noChangeAspect="1"/>
          </p:cNvPicPr>
          <p:nvPr/>
        </p:nvPicPr>
        <p:blipFill>
          <a:blip r:embed="rId9" cstate="screen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65821" y="3198508"/>
            <a:ext cx="294514" cy="347868"/>
          </a:xfrm>
          <a:prstGeom prst="rect">
            <a:avLst/>
          </a:prstGeom>
        </p:spPr>
      </p:pic>
      <p:sp>
        <p:nvSpPr>
          <p:cNvPr id="78" name="矩形 77" descr="e7d195523061f1c0d3ba7f298e59d031c9c3f97027ed136f882110EF8F17BAD1F2C348D17C7856EF46CB4678CC9E44EE1ABA681E3133328A7B4D22AAF822B2429426B2355AA8CC44631ADF5DCF3CCC2ECD99439D5AF20593A47FCF6F717F2115563844D55F4F6011EB962F7E0A87700B7FCA1D4C47CAA2DBE688117A6A6AF19B543AE7C04EE78F36"/>
          <p:cNvSpPr/>
          <p:nvPr/>
        </p:nvSpPr>
        <p:spPr>
          <a:xfrm>
            <a:off x="8445987" y="3327337"/>
            <a:ext cx="2997633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79" name="直接连接符 78" descr="e7d195523061f1c0d3ba7f298e59d031c9c3f97027ed136f882110EF8F17BAD1F2C348D17C7856EF46CB4678CC9E44EE1ABA681E3133328A7B4D22AAF822B2429426B2355AA8CC44631ADF5DCF3CCC2ECD99439D5AF20593A47FCF6F717F2115563844D55F4F6011EB962F7E0A87700B7FCA1D4C47CAA2DBE688117A6A6AF19B543AE7C04EE78F36"/>
          <p:cNvCxnSpPr/>
          <p:nvPr/>
        </p:nvCxnSpPr>
        <p:spPr>
          <a:xfrm>
            <a:off x="8541237" y="2916393"/>
            <a:ext cx="200660" cy="0"/>
          </a:xfrm>
          <a:prstGeom prst="line">
            <a:avLst/>
          </a:prstGeom>
          <a:noFill/>
          <a:ln w="25400" cap="flat" cmpd="sng" algn="ctr">
            <a:solidFill>
              <a:srgbClr val="024581"/>
            </a:solidFill>
            <a:prstDash val="solid"/>
            <a:miter lim="800000"/>
          </a:ln>
          <a:effectLst/>
        </p:spPr>
      </p:cxnSp>
      <p:sp>
        <p:nvSpPr>
          <p:cNvPr id="80" name="矩形 79" descr="e7d195523061f1c0d3ba7f298e59d031c9c3f97027ed136f882110EF8F17BAD1F2C348D17C7856EF46CB4678CC9E44EE1ABA681E3133328A7B4D22AAF822B2429426B2355AA8CC4431B8568D2CF3B73AD4C547D4CDEA1609D165215A3CD52DCB23F0C3918FF78AC072214CC8F17660CBA040B5CEDFE54D6D1D099C80488DBF2AAA75BD30891A344B"/>
          <p:cNvSpPr/>
          <p:nvPr/>
        </p:nvSpPr>
        <p:spPr>
          <a:xfrm>
            <a:off x="8445987" y="2329673"/>
            <a:ext cx="1591310" cy="57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317ABB"/>
                </a:solidFill>
                <a:cs typeface="+mn-ea"/>
                <a:sym typeface="+mn-lt"/>
              </a:rPr>
              <a:t>Tittle Text</a:t>
            </a:r>
            <a:endParaRPr lang="zh-CN" altLang="en-US" sz="2400" dirty="0">
              <a:solidFill>
                <a:srgbClr val="317ABB"/>
              </a:solidFill>
              <a:cs typeface="+mn-ea"/>
              <a:sym typeface="+mn-lt"/>
            </a:endParaRPr>
          </a:p>
        </p:txBody>
      </p:sp>
      <p:grpSp>
        <p:nvGrpSpPr>
          <p:cNvPr id="81" name="Group 13" descr="e7d195523061f1c0d3ba7f298e59d031c9c3f97027ed136f882110EF8F17BAD1F2C348D17C7856EF46CB4678CC9E44EE1ABA681E3133328A7B4D22AAF822B2429426B2355AA8CC4431B8568D2CF3B73A144670B1EB42A2AC0434FF7529C97DBAE1AE1071AFFD5A7A9DC982A0A1FED7285A6FC6EA0C24BD877D50CF9B6801797D717CFD576AABADA4"/>
          <p:cNvGrpSpPr>
            <a:grpSpLocks noChangeAspect="1"/>
          </p:cNvGrpSpPr>
          <p:nvPr/>
        </p:nvGrpSpPr>
        <p:grpSpPr bwMode="auto">
          <a:xfrm>
            <a:off x="8541237" y="1654867"/>
            <a:ext cx="510333" cy="571789"/>
            <a:chOff x="1106" y="-899"/>
            <a:chExt cx="5464" cy="6122"/>
          </a:xfrm>
          <a:solidFill>
            <a:srgbClr val="317ABB"/>
          </a:solidFill>
        </p:grpSpPr>
        <p:sp>
          <p:nvSpPr>
            <p:cNvPr id="82" name="Freeform 14"/>
            <p:cNvSpPr>
              <a:spLocks noEditPoints="1"/>
            </p:cNvSpPr>
            <p:nvPr/>
          </p:nvSpPr>
          <p:spPr bwMode="auto">
            <a:xfrm>
              <a:off x="1106" y="1116"/>
              <a:ext cx="5464" cy="4107"/>
            </a:xfrm>
            <a:custGeom>
              <a:avLst/>
              <a:gdLst>
                <a:gd name="T0" fmla="*/ 3082 w 5464"/>
                <a:gd name="T1" fmla="*/ 4107 h 4107"/>
                <a:gd name="T2" fmla="*/ 1996 w 5464"/>
                <a:gd name="T3" fmla="*/ 2634 h 4107"/>
                <a:gd name="T4" fmla="*/ 0 w 5464"/>
                <a:gd name="T5" fmla="*/ 3235 h 4107"/>
                <a:gd name="T6" fmla="*/ 0 w 5464"/>
                <a:gd name="T7" fmla="*/ 1007 h 4107"/>
                <a:gd name="T8" fmla="*/ 1258 w 5464"/>
                <a:gd name="T9" fmla="*/ 154 h 4107"/>
                <a:gd name="T10" fmla="*/ 1473 w 5464"/>
                <a:gd name="T11" fmla="*/ 485 h 4107"/>
                <a:gd name="T12" fmla="*/ 387 w 5464"/>
                <a:gd name="T13" fmla="*/ 1220 h 4107"/>
                <a:gd name="T14" fmla="*/ 387 w 5464"/>
                <a:gd name="T15" fmla="*/ 2712 h 4107"/>
                <a:gd name="T16" fmla="*/ 2131 w 5464"/>
                <a:gd name="T17" fmla="*/ 2190 h 4107"/>
                <a:gd name="T18" fmla="*/ 3198 w 5464"/>
                <a:gd name="T19" fmla="*/ 3604 h 4107"/>
                <a:gd name="T20" fmla="*/ 5076 w 5464"/>
                <a:gd name="T21" fmla="*/ 2518 h 4107"/>
                <a:gd name="T22" fmla="*/ 5076 w 5464"/>
                <a:gd name="T23" fmla="*/ 620 h 4107"/>
                <a:gd name="T24" fmla="*/ 3701 w 5464"/>
                <a:gd name="T25" fmla="*/ 1298 h 4107"/>
                <a:gd name="T26" fmla="*/ 3526 w 5464"/>
                <a:gd name="T27" fmla="*/ 948 h 4107"/>
                <a:gd name="T28" fmla="*/ 5464 w 5464"/>
                <a:gd name="T29" fmla="*/ 0 h 4107"/>
                <a:gd name="T30" fmla="*/ 5464 w 5464"/>
                <a:gd name="T31" fmla="*/ 2750 h 4107"/>
                <a:gd name="T32" fmla="*/ 3082 w 5464"/>
                <a:gd name="T33" fmla="*/ 4107 h 4107"/>
                <a:gd name="T34" fmla="*/ 3082 w 5464"/>
                <a:gd name="T35" fmla="*/ 4107 h 4107"/>
                <a:gd name="T36" fmla="*/ 3082 w 5464"/>
                <a:gd name="T37" fmla="*/ 4107 h 4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464" h="4107">
                  <a:moveTo>
                    <a:pt x="3082" y="4107"/>
                  </a:moveTo>
                  <a:lnTo>
                    <a:pt x="1996" y="2634"/>
                  </a:lnTo>
                  <a:lnTo>
                    <a:pt x="0" y="3235"/>
                  </a:lnTo>
                  <a:lnTo>
                    <a:pt x="0" y="1007"/>
                  </a:lnTo>
                  <a:lnTo>
                    <a:pt x="1258" y="154"/>
                  </a:lnTo>
                  <a:lnTo>
                    <a:pt x="1473" y="485"/>
                  </a:lnTo>
                  <a:lnTo>
                    <a:pt x="387" y="1220"/>
                  </a:lnTo>
                  <a:lnTo>
                    <a:pt x="387" y="2712"/>
                  </a:lnTo>
                  <a:lnTo>
                    <a:pt x="2131" y="2190"/>
                  </a:lnTo>
                  <a:lnTo>
                    <a:pt x="3198" y="3604"/>
                  </a:lnTo>
                  <a:lnTo>
                    <a:pt x="5076" y="2518"/>
                  </a:lnTo>
                  <a:lnTo>
                    <a:pt x="5076" y="620"/>
                  </a:lnTo>
                  <a:lnTo>
                    <a:pt x="3701" y="1298"/>
                  </a:lnTo>
                  <a:lnTo>
                    <a:pt x="3526" y="948"/>
                  </a:lnTo>
                  <a:lnTo>
                    <a:pt x="5464" y="0"/>
                  </a:lnTo>
                  <a:lnTo>
                    <a:pt x="5464" y="2750"/>
                  </a:lnTo>
                  <a:lnTo>
                    <a:pt x="3082" y="4107"/>
                  </a:lnTo>
                  <a:close/>
                  <a:moveTo>
                    <a:pt x="3082" y="4107"/>
                  </a:moveTo>
                  <a:lnTo>
                    <a:pt x="3082" y="4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5981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Freeform 16"/>
            <p:cNvSpPr>
              <a:spLocks noEditPoints="1"/>
            </p:cNvSpPr>
            <p:nvPr/>
          </p:nvSpPr>
          <p:spPr bwMode="auto">
            <a:xfrm>
              <a:off x="2695" y="-899"/>
              <a:ext cx="2519" cy="3138"/>
            </a:xfrm>
            <a:custGeom>
              <a:avLst/>
              <a:gdLst>
                <a:gd name="T0" fmla="*/ 532 w 1065"/>
                <a:gd name="T1" fmla="*/ 1327 h 1327"/>
                <a:gd name="T2" fmla="*/ 491 w 1065"/>
                <a:gd name="T3" fmla="*/ 1303 h 1327"/>
                <a:gd name="T4" fmla="*/ 0 w 1065"/>
                <a:gd name="T5" fmla="*/ 655 h 1327"/>
                <a:gd name="T6" fmla="*/ 532 w 1065"/>
                <a:gd name="T7" fmla="*/ 0 h 1327"/>
                <a:gd name="T8" fmla="*/ 1065 w 1065"/>
                <a:gd name="T9" fmla="*/ 655 h 1327"/>
                <a:gd name="T10" fmla="*/ 573 w 1065"/>
                <a:gd name="T11" fmla="*/ 1303 h 1327"/>
                <a:gd name="T12" fmla="*/ 532 w 1065"/>
                <a:gd name="T13" fmla="*/ 1327 h 1327"/>
                <a:gd name="T14" fmla="*/ 532 w 1065"/>
                <a:gd name="T15" fmla="*/ 164 h 1327"/>
                <a:gd name="T16" fmla="*/ 164 w 1065"/>
                <a:gd name="T17" fmla="*/ 655 h 1327"/>
                <a:gd name="T18" fmla="*/ 532 w 1065"/>
                <a:gd name="T19" fmla="*/ 1139 h 1327"/>
                <a:gd name="T20" fmla="*/ 901 w 1065"/>
                <a:gd name="T21" fmla="*/ 655 h 1327"/>
                <a:gd name="T22" fmla="*/ 532 w 1065"/>
                <a:gd name="T23" fmla="*/ 164 h 1327"/>
                <a:gd name="T24" fmla="*/ 532 w 1065"/>
                <a:gd name="T25" fmla="*/ 164 h 1327"/>
                <a:gd name="T26" fmla="*/ 532 w 1065"/>
                <a:gd name="T27" fmla="*/ 164 h 1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5" h="1327">
                  <a:moveTo>
                    <a:pt x="532" y="1327"/>
                  </a:moveTo>
                  <a:cubicBezTo>
                    <a:pt x="491" y="1303"/>
                    <a:pt x="491" y="1303"/>
                    <a:pt x="491" y="1303"/>
                  </a:cubicBezTo>
                  <a:cubicBezTo>
                    <a:pt x="475" y="1294"/>
                    <a:pt x="0" y="1016"/>
                    <a:pt x="0" y="655"/>
                  </a:cubicBezTo>
                  <a:cubicBezTo>
                    <a:pt x="0" y="295"/>
                    <a:pt x="237" y="0"/>
                    <a:pt x="532" y="0"/>
                  </a:cubicBezTo>
                  <a:cubicBezTo>
                    <a:pt x="827" y="0"/>
                    <a:pt x="1065" y="295"/>
                    <a:pt x="1065" y="655"/>
                  </a:cubicBezTo>
                  <a:cubicBezTo>
                    <a:pt x="1065" y="1016"/>
                    <a:pt x="598" y="1294"/>
                    <a:pt x="573" y="1303"/>
                  </a:cubicBezTo>
                  <a:lnTo>
                    <a:pt x="532" y="1327"/>
                  </a:lnTo>
                  <a:close/>
                  <a:moveTo>
                    <a:pt x="532" y="164"/>
                  </a:moveTo>
                  <a:cubicBezTo>
                    <a:pt x="327" y="164"/>
                    <a:pt x="164" y="385"/>
                    <a:pt x="164" y="655"/>
                  </a:cubicBezTo>
                  <a:cubicBezTo>
                    <a:pt x="164" y="852"/>
                    <a:pt x="401" y="1049"/>
                    <a:pt x="532" y="1139"/>
                  </a:cubicBezTo>
                  <a:cubicBezTo>
                    <a:pt x="663" y="1057"/>
                    <a:pt x="901" y="860"/>
                    <a:pt x="901" y="655"/>
                  </a:cubicBezTo>
                  <a:cubicBezTo>
                    <a:pt x="901" y="385"/>
                    <a:pt x="737" y="164"/>
                    <a:pt x="532" y="164"/>
                  </a:cubicBezTo>
                  <a:close/>
                  <a:moveTo>
                    <a:pt x="532" y="164"/>
                  </a:moveTo>
                  <a:cubicBezTo>
                    <a:pt x="532" y="164"/>
                    <a:pt x="532" y="164"/>
                    <a:pt x="532" y="1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5981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4" name="矩形 83" descr="e7d195523061f1c0d3ba7f298e59d031c9c3f97027ed136f882110EF8F17BAD1F2C348D17C7856EF46CB4678CC9E44EE1ABA681E3133328A7B4D22AAF822B2429426B2355AA8CC44631ADF5DCF3CCC2ECD99439D5AF20593A47FCF6F717F2115563844D55F4F6011EB962F7E0A87700B7FCA1D4C47CAA2DBE688117A6A6AF19B543AE7C04EE78F36"/>
          <p:cNvSpPr/>
          <p:nvPr/>
        </p:nvSpPr>
        <p:spPr>
          <a:xfrm>
            <a:off x="8445987" y="4399206"/>
            <a:ext cx="2997633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5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4 -4.44444E-6 L -4.79167E-6 -4.44444E-6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4 -4.44444E-6 L -2.08333E-7 -4.44444E-6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4 -4.44444E-6 L -2.08333E-7 -4.44444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5" presetClass="path" presetSubtype="0" decel="5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3 -3.33333E-6 L 4.16667E-6 -3.33333E-6 " pathEditMode="relative" rAng="0" ptsTypes="AA">
                                      <p:cBhvr>
                                        <p:cTn id="49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2.22222E-6 L 0.11081 -2.22222E-6 " pathEditMode="relative" rAng="0" ptsTypes="AA">
                                      <p:cBhvr>
                                        <p:cTn id="54" dur="750" spd="-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-2.22222E-6 L -1.875E-6 -2.22222E-6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4.44444E-6 L 5E-6 4.44444E-6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-1.48148E-6 L -3.95833E-6 -1.48148E-6 " pathEditMode="relative" rAng="0" ptsTypes="AA">
                                      <p:cBhvr>
                                        <p:cTn id="6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-4.07407E-6 L 5E-6 -4.07407E-6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3982 L -2.70833E-6 0.14814 " pathEditMode="relative" rAng="0" ptsTypes="AA">
                                      <p:cBhvr>
                                        <p:cTn id="82" dur="75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-0.03982 L -2.70833E-6 4.44444E-6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decel="506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-0.03982 L -2.70833E-6 0.14814 " pathEditMode="relative" rAng="0" ptsTypes="AA">
                                      <p:cBhvr>
                                        <p:cTn id="89" dur="750" spd="-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decel="506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0833E-6 -0.03982 L -2.70833E-6 4.44444E-6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path" presetSubtype="0" decel="506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0833E-6 -0.03982 L -2.70833E-6 0.14814 " pathEditMode="relative" rAng="0" ptsTypes="AA">
                                      <p:cBhvr>
                                        <p:cTn id="96" dur="750" spd="-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42" presetClass="path" presetSubtype="0" decel="506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70833E-6 -0.03982 L -2.70833E-6 4.44444E-6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70833E-6 -0.03982 L -2.70833E-6 0.14814 " pathEditMode="relative" rAng="0" ptsTypes="AA">
                                      <p:cBhvr>
                                        <p:cTn id="103" dur="750" spd="-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42" presetClass="path" presetSubtype="0" decel="506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0833E-6 -0.03982 L -2.70833E-6 4.44444E-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8" grpId="0"/>
      <p:bldP spid="78" grpId="1"/>
      <p:bldP spid="80" grpId="0"/>
      <p:bldP spid="80" grpId="1"/>
      <p:bldP spid="80" grpId="2"/>
      <p:bldP spid="84" grpId="0"/>
      <p:bldP spid="8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 rot="2588405">
            <a:off x="3320908" y="4144537"/>
            <a:ext cx="2617014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latin typeface="Arca Majora 2 Heavy" panose="00000A00000000000000" pitchFamily="2" charset="0"/>
              </a:defRPr>
            </a:lvl1pPr>
          </a:lstStyle>
          <a:p>
            <a:r>
              <a:rPr lang="en-US" altLang="zh-CN" sz="2000" i="1" dirty="0"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83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ea"/>
                <a:sym typeface="+mn-lt"/>
              </a:rPr>
              <a:t>FOUR</a:t>
            </a:r>
            <a:endParaRPr lang="en-US" altLang="zh-CN" sz="2000" i="1" dirty="0"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+mn-lt"/>
              <a:cs typeface="+mn-ea"/>
              <a:sym typeface="+mn-lt"/>
            </a:endParaRPr>
          </a:p>
        </p:txBody>
      </p:sp>
      <p:cxnSp>
        <p:nvCxnSpPr>
          <p:cNvPr id="32" name="直接连接符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668663" y="2384339"/>
            <a:ext cx="176796" cy="0"/>
          </a:xfrm>
          <a:prstGeom prst="line">
            <a:avLst/>
          </a:prstGeom>
          <a:ln w="254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>
            <a:off x="563878" y="2424614"/>
            <a:ext cx="1443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The part four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195961" y="2832918"/>
            <a:ext cx="554184" cy="1105074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272070" y="2921589"/>
            <a:ext cx="401966" cy="92773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1342271" y="2997054"/>
            <a:ext cx="261565" cy="7768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1406973" y="3069398"/>
            <a:ext cx="132160" cy="63211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91908" y="2318993"/>
            <a:ext cx="5998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12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5356484" y="2749880"/>
            <a:ext cx="5244072" cy="11068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6600" b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+mn-ea"/>
                <a:sym typeface="+mn-lt"/>
              </a:rPr>
              <a:t> planning</a:t>
            </a:r>
            <a:endParaRPr lang="zh-CN" altLang="en-US" sz="6600" b="1" dirty="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92123" y="3836753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Rounded Rectangle 7"/>
          <p:cNvSpPr/>
          <p:nvPr/>
        </p:nvSpPr>
        <p:spPr>
          <a:xfrm>
            <a:off x="10347787" y="1367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11111E-6 L 0.11081 -1.11111E-6 " pathEditMode="relative" rAng="0" ptsTypes="AA">
                                      <p:cBhvr additive="base">
                                        <p:cTn id="13" dur="750" spd="-100000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11111E-6 L 1.25E-6 -1.11111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4.81481E-6 L 6.25E-7 4.8148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41" grpId="0"/>
      <p:bldP spid="42" grpId="0"/>
      <p:bldP spid="42" grpId="1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PLANNING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22928" y="4115013"/>
            <a:ext cx="4615210" cy="2196887"/>
          </a:xfrm>
          <a:prstGeom prst="rect">
            <a:avLst/>
          </a:prstGeom>
          <a:solidFill>
            <a:srgbClr val="EF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23391" y="1850299"/>
            <a:ext cx="2015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800">
                <a:latin typeface="+mj-ea"/>
                <a:ea typeface="+mj-ea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COMPANY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23391" y="2432970"/>
            <a:ext cx="2772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INFORMATION</a:t>
            </a:r>
            <a:endParaRPr lang="en-US" altLang="zh-CN" sz="2800" dirty="0">
              <a:cs typeface="+mn-ea"/>
              <a:sym typeface="+mn-lt"/>
            </a:endParaRPr>
          </a:p>
        </p:txBody>
      </p:sp>
      <p:sp>
        <p:nvSpPr>
          <p:cNvPr id="31" name="Rectangle 39"/>
          <p:cNvSpPr/>
          <p:nvPr/>
        </p:nvSpPr>
        <p:spPr>
          <a:xfrm>
            <a:off x="1123391" y="3115301"/>
            <a:ext cx="4824729" cy="738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23391" y="4972968"/>
            <a:ext cx="2038078" cy="676703"/>
            <a:chOff x="1024699" y="4835878"/>
            <a:chExt cx="2512391" cy="834189"/>
          </a:xfrm>
        </p:grpSpPr>
        <p:sp>
          <p:nvSpPr>
            <p:cNvPr id="33" name="Rounded Rectangle 81"/>
            <p:cNvSpPr/>
            <p:nvPr/>
          </p:nvSpPr>
          <p:spPr>
            <a:xfrm>
              <a:off x="1024699" y="4835878"/>
              <a:ext cx="2512391" cy="83418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ctr" rotWithShape="0">
                <a:srgbClr val="222328">
                  <a:alpha val="2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TextBox 82"/>
            <p:cNvSpPr txBox="1"/>
            <p:nvPr/>
          </p:nvSpPr>
          <p:spPr>
            <a:xfrm>
              <a:off x="1774698" y="4986389"/>
              <a:ext cx="1209746" cy="303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A8ACB9"/>
                  </a:solidFill>
                  <a:cs typeface="+mn-ea"/>
                  <a:sym typeface="+mn-lt"/>
                </a:rPr>
                <a:t>THE PART 01</a:t>
              </a:r>
              <a:endParaRPr lang="bg-BG" sz="1000" dirty="0">
                <a:solidFill>
                  <a:srgbClr val="A8ACB9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85"/>
            <p:cNvSpPr txBox="1"/>
            <p:nvPr/>
          </p:nvSpPr>
          <p:spPr>
            <a:xfrm>
              <a:off x="1756262" y="5178597"/>
              <a:ext cx="1488066" cy="378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595F6F"/>
                  </a:solidFill>
                  <a:cs typeface="+mn-ea"/>
                  <a:sym typeface="+mn-lt"/>
                </a:rPr>
                <a:t>TITTLE TEXT</a:t>
              </a:r>
              <a:endParaRPr lang="bg-BG" sz="1400" dirty="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Group 89"/>
            <p:cNvGrpSpPr>
              <a:grpSpLocks noChangeAspect="1"/>
            </p:cNvGrpSpPr>
            <p:nvPr/>
          </p:nvGrpSpPr>
          <p:grpSpPr>
            <a:xfrm>
              <a:off x="1254920" y="5008815"/>
              <a:ext cx="492126" cy="504000"/>
              <a:chOff x="455613" y="4481513"/>
              <a:chExt cx="592138" cy="606425"/>
            </a:xfrm>
            <a:solidFill>
              <a:srgbClr val="595F6F"/>
            </a:solidFill>
          </p:grpSpPr>
          <p:sp>
            <p:nvSpPr>
              <p:cNvPr id="37" name="Freeform 6"/>
              <p:cNvSpPr>
                <a:spLocks noEditPoints="1"/>
              </p:cNvSpPr>
              <p:nvPr/>
            </p:nvSpPr>
            <p:spPr bwMode="auto">
              <a:xfrm>
                <a:off x="700088" y="4976813"/>
                <a:ext cx="82550" cy="80963"/>
              </a:xfrm>
              <a:custGeom>
                <a:avLst/>
                <a:gdLst>
                  <a:gd name="T0" fmla="*/ 205 w 464"/>
                  <a:gd name="T1" fmla="*/ 118 h 458"/>
                  <a:gd name="T2" fmla="*/ 160 w 464"/>
                  <a:gd name="T3" fmla="*/ 140 h 458"/>
                  <a:gd name="T4" fmla="*/ 128 w 464"/>
                  <a:gd name="T5" fmla="*/ 180 h 458"/>
                  <a:gd name="T6" fmla="*/ 116 w 464"/>
                  <a:gd name="T7" fmla="*/ 230 h 458"/>
                  <a:gd name="T8" fmla="*/ 128 w 464"/>
                  <a:gd name="T9" fmla="*/ 280 h 458"/>
                  <a:gd name="T10" fmla="*/ 160 w 464"/>
                  <a:gd name="T11" fmla="*/ 319 h 458"/>
                  <a:gd name="T12" fmla="*/ 205 w 464"/>
                  <a:gd name="T13" fmla="*/ 341 h 458"/>
                  <a:gd name="T14" fmla="*/ 259 w 464"/>
                  <a:gd name="T15" fmla="*/ 341 h 458"/>
                  <a:gd name="T16" fmla="*/ 304 w 464"/>
                  <a:gd name="T17" fmla="*/ 319 h 458"/>
                  <a:gd name="T18" fmla="*/ 336 w 464"/>
                  <a:gd name="T19" fmla="*/ 280 h 458"/>
                  <a:gd name="T20" fmla="*/ 348 w 464"/>
                  <a:gd name="T21" fmla="*/ 230 h 458"/>
                  <a:gd name="T22" fmla="*/ 336 w 464"/>
                  <a:gd name="T23" fmla="*/ 180 h 458"/>
                  <a:gd name="T24" fmla="*/ 304 w 464"/>
                  <a:gd name="T25" fmla="*/ 140 h 458"/>
                  <a:gd name="T26" fmla="*/ 259 w 464"/>
                  <a:gd name="T27" fmla="*/ 118 h 458"/>
                  <a:gd name="T28" fmla="*/ 232 w 464"/>
                  <a:gd name="T29" fmla="*/ 0 h 458"/>
                  <a:gd name="T30" fmla="*/ 305 w 464"/>
                  <a:gd name="T31" fmla="*/ 12 h 458"/>
                  <a:gd name="T32" fmla="*/ 368 w 464"/>
                  <a:gd name="T33" fmla="*/ 45 h 458"/>
                  <a:gd name="T34" fmla="*/ 419 w 464"/>
                  <a:gd name="T35" fmla="*/ 95 h 458"/>
                  <a:gd name="T36" fmla="*/ 452 w 464"/>
                  <a:gd name="T37" fmla="*/ 157 h 458"/>
                  <a:gd name="T38" fmla="*/ 464 w 464"/>
                  <a:gd name="T39" fmla="*/ 230 h 458"/>
                  <a:gd name="T40" fmla="*/ 452 w 464"/>
                  <a:gd name="T41" fmla="*/ 302 h 458"/>
                  <a:gd name="T42" fmla="*/ 419 w 464"/>
                  <a:gd name="T43" fmla="*/ 365 h 458"/>
                  <a:gd name="T44" fmla="*/ 368 w 464"/>
                  <a:gd name="T45" fmla="*/ 415 h 458"/>
                  <a:gd name="T46" fmla="*/ 305 w 464"/>
                  <a:gd name="T47" fmla="*/ 447 h 458"/>
                  <a:gd name="T48" fmla="*/ 232 w 464"/>
                  <a:gd name="T49" fmla="*/ 458 h 458"/>
                  <a:gd name="T50" fmla="*/ 159 w 464"/>
                  <a:gd name="T51" fmla="*/ 447 h 458"/>
                  <a:gd name="T52" fmla="*/ 95 w 464"/>
                  <a:gd name="T53" fmla="*/ 415 h 458"/>
                  <a:gd name="T54" fmla="*/ 45 w 464"/>
                  <a:gd name="T55" fmla="*/ 365 h 458"/>
                  <a:gd name="T56" fmla="*/ 12 w 464"/>
                  <a:gd name="T57" fmla="*/ 302 h 458"/>
                  <a:gd name="T58" fmla="*/ 0 w 464"/>
                  <a:gd name="T59" fmla="*/ 230 h 458"/>
                  <a:gd name="T60" fmla="*/ 12 w 464"/>
                  <a:gd name="T61" fmla="*/ 157 h 458"/>
                  <a:gd name="T62" fmla="*/ 45 w 464"/>
                  <a:gd name="T63" fmla="*/ 95 h 458"/>
                  <a:gd name="T64" fmla="*/ 95 w 464"/>
                  <a:gd name="T65" fmla="*/ 45 h 458"/>
                  <a:gd name="T66" fmla="*/ 159 w 464"/>
                  <a:gd name="T67" fmla="*/ 12 h 458"/>
                  <a:gd name="T68" fmla="*/ 232 w 464"/>
                  <a:gd name="T6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58">
                    <a:moveTo>
                      <a:pt x="232" y="115"/>
                    </a:moveTo>
                    <a:lnTo>
                      <a:pt x="205" y="118"/>
                    </a:lnTo>
                    <a:lnTo>
                      <a:pt x="181" y="127"/>
                    </a:lnTo>
                    <a:lnTo>
                      <a:pt x="160" y="140"/>
                    </a:lnTo>
                    <a:lnTo>
                      <a:pt x="142" y="158"/>
                    </a:lnTo>
                    <a:lnTo>
                      <a:pt x="128" y="180"/>
                    </a:lnTo>
                    <a:lnTo>
                      <a:pt x="119" y="203"/>
                    </a:lnTo>
                    <a:lnTo>
                      <a:pt x="116" y="230"/>
                    </a:lnTo>
                    <a:lnTo>
                      <a:pt x="119" y="255"/>
                    </a:lnTo>
                    <a:lnTo>
                      <a:pt x="128" y="280"/>
                    </a:lnTo>
                    <a:lnTo>
                      <a:pt x="142" y="301"/>
                    </a:lnTo>
                    <a:lnTo>
                      <a:pt x="160" y="319"/>
                    </a:lnTo>
                    <a:lnTo>
                      <a:pt x="181" y="333"/>
                    </a:lnTo>
                    <a:lnTo>
                      <a:pt x="205" y="341"/>
                    </a:lnTo>
                    <a:lnTo>
                      <a:pt x="232" y="345"/>
                    </a:lnTo>
                    <a:lnTo>
                      <a:pt x="259" y="341"/>
                    </a:lnTo>
                    <a:lnTo>
                      <a:pt x="282" y="333"/>
                    </a:lnTo>
                    <a:lnTo>
                      <a:pt x="304" y="319"/>
                    </a:lnTo>
                    <a:lnTo>
                      <a:pt x="322" y="301"/>
                    </a:lnTo>
                    <a:lnTo>
                      <a:pt x="336" y="280"/>
                    </a:lnTo>
                    <a:lnTo>
                      <a:pt x="345" y="255"/>
                    </a:lnTo>
                    <a:lnTo>
                      <a:pt x="348" y="230"/>
                    </a:lnTo>
                    <a:lnTo>
                      <a:pt x="345" y="203"/>
                    </a:lnTo>
                    <a:lnTo>
                      <a:pt x="336" y="180"/>
                    </a:lnTo>
                    <a:lnTo>
                      <a:pt x="322" y="158"/>
                    </a:lnTo>
                    <a:lnTo>
                      <a:pt x="304" y="140"/>
                    </a:lnTo>
                    <a:lnTo>
                      <a:pt x="282" y="127"/>
                    </a:lnTo>
                    <a:lnTo>
                      <a:pt x="259" y="118"/>
                    </a:lnTo>
                    <a:lnTo>
                      <a:pt x="232" y="115"/>
                    </a:lnTo>
                    <a:close/>
                    <a:moveTo>
                      <a:pt x="232" y="0"/>
                    </a:moveTo>
                    <a:lnTo>
                      <a:pt x="270" y="3"/>
                    </a:lnTo>
                    <a:lnTo>
                      <a:pt x="305" y="12"/>
                    </a:lnTo>
                    <a:lnTo>
                      <a:pt x="338" y="26"/>
                    </a:lnTo>
                    <a:lnTo>
                      <a:pt x="368" y="45"/>
                    </a:lnTo>
                    <a:lnTo>
                      <a:pt x="395" y="68"/>
                    </a:lnTo>
                    <a:lnTo>
                      <a:pt x="419" y="95"/>
                    </a:lnTo>
                    <a:lnTo>
                      <a:pt x="437" y="124"/>
                    </a:lnTo>
                    <a:lnTo>
                      <a:pt x="452" y="157"/>
                    </a:lnTo>
                    <a:lnTo>
                      <a:pt x="461" y="193"/>
                    </a:lnTo>
                    <a:lnTo>
                      <a:pt x="464" y="230"/>
                    </a:lnTo>
                    <a:lnTo>
                      <a:pt x="461" y="267"/>
                    </a:lnTo>
                    <a:lnTo>
                      <a:pt x="452" y="302"/>
                    </a:lnTo>
                    <a:lnTo>
                      <a:pt x="437" y="335"/>
                    </a:lnTo>
                    <a:lnTo>
                      <a:pt x="419" y="365"/>
                    </a:lnTo>
                    <a:lnTo>
                      <a:pt x="395" y="391"/>
                    </a:lnTo>
                    <a:lnTo>
                      <a:pt x="368" y="415"/>
                    </a:lnTo>
                    <a:lnTo>
                      <a:pt x="338" y="433"/>
                    </a:lnTo>
                    <a:lnTo>
                      <a:pt x="305" y="447"/>
                    </a:lnTo>
                    <a:lnTo>
                      <a:pt x="270" y="456"/>
                    </a:lnTo>
                    <a:lnTo>
                      <a:pt x="232" y="458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6" y="433"/>
                    </a:lnTo>
                    <a:lnTo>
                      <a:pt x="95" y="415"/>
                    </a:lnTo>
                    <a:lnTo>
                      <a:pt x="69" y="391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2"/>
                    </a:lnTo>
                    <a:lnTo>
                      <a:pt x="3" y="267"/>
                    </a:lnTo>
                    <a:lnTo>
                      <a:pt x="0" y="230"/>
                    </a:lnTo>
                    <a:lnTo>
                      <a:pt x="3" y="193"/>
                    </a:lnTo>
                    <a:lnTo>
                      <a:pt x="12" y="157"/>
                    </a:lnTo>
                    <a:lnTo>
                      <a:pt x="26" y="124"/>
                    </a:lnTo>
                    <a:lnTo>
                      <a:pt x="45" y="95"/>
                    </a:lnTo>
                    <a:lnTo>
                      <a:pt x="69" y="68"/>
                    </a:lnTo>
                    <a:lnTo>
                      <a:pt x="95" y="45"/>
                    </a:lnTo>
                    <a:lnTo>
                      <a:pt x="126" y="26"/>
                    </a:lnTo>
                    <a:lnTo>
                      <a:pt x="159" y="12"/>
                    </a:lnTo>
                    <a:lnTo>
                      <a:pt x="194" y="3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7"/>
              <p:cNvSpPr/>
              <p:nvPr/>
            </p:nvSpPr>
            <p:spPr bwMode="auto">
              <a:xfrm>
                <a:off x="700088" y="4511676"/>
                <a:ext cx="61913" cy="20638"/>
              </a:xfrm>
              <a:custGeom>
                <a:avLst/>
                <a:gdLst>
                  <a:gd name="T0" fmla="*/ 58 w 348"/>
                  <a:gd name="T1" fmla="*/ 0 h 115"/>
                  <a:gd name="T2" fmla="*/ 290 w 348"/>
                  <a:gd name="T3" fmla="*/ 0 h 115"/>
                  <a:gd name="T4" fmla="*/ 308 w 348"/>
                  <a:gd name="T5" fmla="*/ 4 h 115"/>
                  <a:gd name="T6" fmla="*/ 324 w 348"/>
                  <a:gd name="T7" fmla="*/ 11 h 115"/>
                  <a:gd name="T8" fmla="*/ 336 w 348"/>
                  <a:gd name="T9" fmla="*/ 24 h 115"/>
                  <a:gd name="T10" fmla="*/ 345 w 348"/>
                  <a:gd name="T11" fmla="*/ 40 h 115"/>
                  <a:gd name="T12" fmla="*/ 348 w 348"/>
                  <a:gd name="T13" fmla="*/ 58 h 115"/>
                  <a:gd name="T14" fmla="*/ 345 w 348"/>
                  <a:gd name="T15" fmla="*/ 76 h 115"/>
                  <a:gd name="T16" fmla="*/ 336 w 348"/>
                  <a:gd name="T17" fmla="*/ 92 h 115"/>
                  <a:gd name="T18" fmla="*/ 324 w 348"/>
                  <a:gd name="T19" fmla="*/ 103 h 115"/>
                  <a:gd name="T20" fmla="*/ 308 w 348"/>
                  <a:gd name="T21" fmla="*/ 112 h 115"/>
                  <a:gd name="T22" fmla="*/ 290 w 348"/>
                  <a:gd name="T23" fmla="*/ 115 h 115"/>
                  <a:gd name="T24" fmla="*/ 58 w 348"/>
                  <a:gd name="T25" fmla="*/ 115 h 115"/>
                  <a:gd name="T26" fmla="*/ 40 w 348"/>
                  <a:gd name="T27" fmla="*/ 112 h 115"/>
                  <a:gd name="T28" fmla="*/ 23 w 348"/>
                  <a:gd name="T29" fmla="*/ 103 h 115"/>
                  <a:gd name="T30" fmla="*/ 12 w 348"/>
                  <a:gd name="T31" fmla="*/ 92 h 115"/>
                  <a:gd name="T32" fmla="*/ 3 w 348"/>
                  <a:gd name="T33" fmla="*/ 76 h 115"/>
                  <a:gd name="T34" fmla="*/ 0 w 348"/>
                  <a:gd name="T35" fmla="*/ 58 h 115"/>
                  <a:gd name="T36" fmla="*/ 3 w 348"/>
                  <a:gd name="T37" fmla="*/ 40 h 115"/>
                  <a:gd name="T38" fmla="*/ 12 w 348"/>
                  <a:gd name="T39" fmla="*/ 24 h 115"/>
                  <a:gd name="T40" fmla="*/ 23 w 348"/>
                  <a:gd name="T41" fmla="*/ 11 h 115"/>
                  <a:gd name="T42" fmla="*/ 40 w 348"/>
                  <a:gd name="T43" fmla="*/ 4 h 115"/>
                  <a:gd name="T44" fmla="*/ 58 w 34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8" h="115">
                    <a:moveTo>
                      <a:pt x="58" y="0"/>
                    </a:moveTo>
                    <a:lnTo>
                      <a:pt x="290" y="0"/>
                    </a:lnTo>
                    <a:lnTo>
                      <a:pt x="308" y="4"/>
                    </a:lnTo>
                    <a:lnTo>
                      <a:pt x="324" y="11"/>
                    </a:lnTo>
                    <a:lnTo>
                      <a:pt x="336" y="24"/>
                    </a:lnTo>
                    <a:lnTo>
                      <a:pt x="345" y="40"/>
                    </a:lnTo>
                    <a:lnTo>
                      <a:pt x="348" y="58"/>
                    </a:lnTo>
                    <a:lnTo>
                      <a:pt x="345" y="76"/>
                    </a:lnTo>
                    <a:lnTo>
                      <a:pt x="336" y="92"/>
                    </a:lnTo>
                    <a:lnTo>
                      <a:pt x="324" y="103"/>
                    </a:lnTo>
                    <a:lnTo>
                      <a:pt x="308" y="112"/>
                    </a:lnTo>
                    <a:lnTo>
                      <a:pt x="29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auto">
              <a:xfrm>
                <a:off x="771526" y="4511676"/>
                <a:ext cx="31750" cy="20638"/>
              </a:xfrm>
              <a:custGeom>
                <a:avLst/>
                <a:gdLst>
                  <a:gd name="T0" fmla="*/ 58 w 173"/>
                  <a:gd name="T1" fmla="*/ 0 h 115"/>
                  <a:gd name="T2" fmla="*/ 115 w 173"/>
                  <a:gd name="T3" fmla="*/ 0 h 115"/>
                  <a:gd name="T4" fmla="*/ 133 w 173"/>
                  <a:gd name="T5" fmla="*/ 4 h 115"/>
                  <a:gd name="T6" fmla="*/ 149 w 173"/>
                  <a:gd name="T7" fmla="*/ 11 h 115"/>
                  <a:gd name="T8" fmla="*/ 162 w 173"/>
                  <a:gd name="T9" fmla="*/ 24 h 115"/>
                  <a:gd name="T10" fmla="*/ 170 w 173"/>
                  <a:gd name="T11" fmla="*/ 40 h 115"/>
                  <a:gd name="T12" fmla="*/ 173 w 173"/>
                  <a:gd name="T13" fmla="*/ 58 h 115"/>
                  <a:gd name="T14" fmla="*/ 170 w 173"/>
                  <a:gd name="T15" fmla="*/ 76 h 115"/>
                  <a:gd name="T16" fmla="*/ 162 w 173"/>
                  <a:gd name="T17" fmla="*/ 92 h 115"/>
                  <a:gd name="T18" fmla="*/ 149 w 173"/>
                  <a:gd name="T19" fmla="*/ 103 h 115"/>
                  <a:gd name="T20" fmla="*/ 133 w 173"/>
                  <a:gd name="T21" fmla="*/ 112 h 115"/>
                  <a:gd name="T22" fmla="*/ 115 w 173"/>
                  <a:gd name="T23" fmla="*/ 115 h 115"/>
                  <a:gd name="T24" fmla="*/ 58 w 173"/>
                  <a:gd name="T25" fmla="*/ 115 h 115"/>
                  <a:gd name="T26" fmla="*/ 40 w 173"/>
                  <a:gd name="T27" fmla="*/ 112 h 115"/>
                  <a:gd name="T28" fmla="*/ 24 w 173"/>
                  <a:gd name="T29" fmla="*/ 103 h 115"/>
                  <a:gd name="T30" fmla="*/ 11 w 173"/>
                  <a:gd name="T31" fmla="*/ 92 h 115"/>
                  <a:gd name="T32" fmla="*/ 2 w 173"/>
                  <a:gd name="T33" fmla="*/ 76 h 115"/>
                  <a:gd name="T34" fmla="*/ 0 w 173"/>
                  <a:gd name="T35" fmla="*/ 58 h 115"/>
                  <a:gd name="T36" fmla="*/ 2 w 173"/>
                  <a:gd name="T37" fmla="*/ 40 h 115"/>
                  <a:gd name="T38" fmla="*/ 11 w 173"/>
                  <a:gd name="T39" fmla="*/ 24 h 115"/>
                  <a:gd name="T40" fmla="*/ 24 w 173"/>
                  <a:gd name="T41" fmla="*/ 11 h 115"/>
                  <a:gd name="T42" fmla="*/ 40 w 173"/>
                  <a:gd name="T43" fmla="*/ 4 h 115"/>
                  <a:gd name="T44" fmla="*/ 58 w 173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15">
                    <a:moveTo>
                      <a:pt x="58" y="0"/>
                    </a:moveTo>
                    <a:lnTo>
                      <a:pt x="115" y="0"/>
                    </a:lnTo>
                    <a:lnTo>
                      <a:pt x="133" y="4"/>
                    </a:lnTo>
                    <a:lnTo>
                      <a:pt x="149" y="11"/>
                    </a:lnTo>
                    <a:lnTo>
                      <a:pt x="162" y="24"/>
                    </a:lnTo>
                    <a:lnTo>
                      <a:pt x="170" y="40"/>
                    </a:lnTo>
                    <a:lnTo>
                      <a:pt x="173" y="58"/>
                    </a:lnTo>
                    <a:lnTo>
                      <a:pt x="170" y="76"/>
                    </a:lnTo>
                    <a:lnTo>
                      <a:pt x="162" y="92"/>
                    </a:lnTo>
                    <a:lnTo>
                      <a:pt x="149" y="103"/>
                    </a:lnTo>
                    <a:lnTo>
                      <a:pt x="133" y="112"/>
                    </a:lnTo>
                    <a:lnTo>
                      <a:pt x="115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1" y="92"/>
                    </a:lnTo>
                    <a:lnTo>
                      <a:pt x="2" y="76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9"/>
              <p:cNvSpPr/>
              <p:nvPr/>
            </p:nvSpPr>
            <p:spPr bwMode="auto">
              <a:xfrm>
                <a:off x="465138" y="4598988"/>
                <a:ext cx="23813" cy="30163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9 w 131"/>
                  <a:gd name="T7" fmla="*/ 17 h 169"/>
                  <a:gd name="T8" fmla="*/ 108 w 131"/>
                  <a:gd name="T9" fmla="*/ 29 h 169"/>
                  <a:gd name="T10" fmla="*/ 114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4 w 131"/>
                  <a:gd name="T19" fmla="*/ 140 h 169"/>
                  <a:gd name="T20" fmla="*/ 114 w 131"/>
                  <a:gd name="T21" fmla="*/ 152 h 169"/>
                  <a:gd name="T22" fmla="*/ 102 w 131"/>
                  <a:gd name="T23" fmla="*/ 162 h 169"/>
                  <a:gd name="T24" fmla="*/ 88 w 131"/>
                  <a:gd name="T25" fmla="*/ 167 h 169"/>
                  <a:gd name="T26" fmla="*/ 81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3 h 169"/>
                  <a:gd name="T36" fmla="*/ 24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4 h 169"/>
                  <a:gd name="T44" fmla="*/ 4 w 131"/>
                  <a:gd name="T45" fmla="*/ 37 h 169"/>
                  <a:gd name="T46" fmla="*/ 13 w 131"/>
                  <a:gd name="T47" fmla="*/ 22 h 169"/>
                  <a:gd name="T48" fmla="*/ 27 w 131"/>
                  <a:gd name="T49" fmla="*/ 10 h 169"/>
                  <a:gd name="T50" fmla="*/ 43 w 131"/>
                  <a:gd name="T51" fmla="*/ 2 h 169"/>
                  <a:gd name="T52" fmla="*/ 59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14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4" y="140"/>
                    </a:lnTo>
                    <a:lnTo>
                      <a:pt x="114" y="152"/>
                    </a:lnTo>
                    <a:lnTo>
                      <a:pt x="102" y="162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3"/>
                    </a:lnTo>
                    <a:lnTo>
                      <a:pt x="24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3" y="22"/>
                    </a:lnTo>
                    <a:lnTo>
                      <a:pt x="27" y="10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0"/>
              <p:cNvSpPr/>
              <p:nvPr/>
            </p:nvSpPr>
            <p:spPr bwMode="auto">
              <a:xfrm>
                <a:off x="455613" y="4551363"/>
                <a:ext cx="20638" cy="30163"/>
              </a:xfrm>
              <a:custGeom>
                <a:avLst/>
                <a:gdLst>
                  <a:gd name="T0" fmla="*/ 54 w 119"/>
                  <a:gd name="T1" fmla="*/ 0 h 170"/>
                  <a:gd name="T2" fmla="*/ 73 w 119"/>
                  <a:gd name="T3" fmla="*/ 1 h 170"/>
                  <a:gd name="T4" fmla="*/ 90 w 119"/>
                  <a:gd name="T5" fmla="*/ 7 h 170"/>
                  <a:gd name="T6" fmla="*/ 104 w 119"/>
                  <a:gd name="T7" fmla="*/ 18 h 170"/>
                  <a:gd name="T8" fmla="*/ 114 w 119"/>
                  <a:gd name="T9" fmla="*/ 33 h 170"/>
                  <a:gd name="T10" fmla="*/ 119 w 119"/>
                  <a:gd name="T11" fmla="*/ 49 h 170"/>
                  <a:gd name="T12" fmla="*/ 118 w 119"/>
                  <a:gd name="T13" fmla="*/ 68 h 170"/>
                  <a:gd name="T14" fmla="*/ 116 w 119"/>
                  <a:gd name="T15" fmla="*/ 93 h 170"/>
                  <a:gd name="T16" fmla="*/ 116 w 119"/>
                  <a:gd name="T17" fmla="*/ 100 h 170"/>
                  <a:gd name="T18" fmla="*/ 117 w 119"/>
                  <a:gd name="T19" fmla="*/ 107 h 170"/>
                  <a:gd name="T20" fmla="*/ 116 w 119"/>
                  <a:gd name="T21" fmla="*/ 125 h 170"/>
                  <a:gd name="T22" fmla="*/ 108 w 119"/>
                  <a:gd name="T23" fmla="*/ 142 h 170"/>
                  <a:gd name="T24" fmla="*/ 98 w 119"/>
                  <a:gd name="T25" fmla="*/ 155 h 170"/>
                  <a:gd name="T26" fmla="*/ 83 w 119"/>
                  <a:gd name="T27" fmla="*/ 165 h 170"/>
                  <a:gd name="T28" fmla="*/ 64 w 119"/>
                  <a:gd name="T29" fmla="*/ 170 h 170"/>
                  <a:gd name="T30" fmla="*/ 62 w 119"/>
                  <a:gd name="T31" fmla="*/ 170 h 170"/>
                  <a:gd name="T32" fmla="*/ 59 w 119"/>
                  <a:gd name="T33" fmla="*/ 170 h 170"/>
                  <a:gd name="T34" fmla="*/ 42 w 119"/>
                  <a:gd name="T35" fmla="*/ 168 h 170"/>
                  <a:gd name="T36" fmla="*/ 27 w 119"/>
                  <a:gd name="T37" fmla="*/ 160 h 170"/>
                  <a:gd name="T38" fmla="*/ 14 w 119"/>
                  <a:gd name="T39" fmla="*/ 150 h 170"/>
                  <a:gd name="T40" fmla="*/ 5 w 119"/>
                  <a:gd name="T41" fmla="*/ 135 h 170"/>
                  <a:gd name="T42" fmla="*/ 1 w 119"/>
                  <a:gd name="T43" fmla="*/ 118 h 170"/>
                  <a:gd name="T44" fmla="*/ 0 w 119"/>
                  <a:gd name="T45" fmla="*/ 93 h 170"/>
                  <a:gd name="T46" fmla="*/ 1 w 119"/>
                  <a:gd name="T47" fmla="*/ 70 h 170"/>
                  <a:gd name="T48" fmla="*/ 5 w 119"/>
                  <a:gd name="T49" fmla="*/ 45 h 170"/>
                  <a:gd name="T50" fmla="*/ 11 w 119"/>
                  <a:gd name="T51" fmla="*/ 28 h 170"/>
                  <a:gd name="T52" fmla="*/ 22 w 119"/>
                  <a:gd name="T53" fmla="*/ 15 h 170"/>
                  <a:gd name="T54" fmla="*/ 36 w 119"/>
                  <a:gd name="T55" fmla="*/ 5 h 170"/>
                  <a:gd name="T56" fmla="*/ 54 w 119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70">
                    <a:moveTo>
                      <a:pt x="54" y="0"/>
                    </a:moveTo>
                    <a:lnTo>
                      <a:pt x="73" y="1"/>
                    </a:lnTo>
                    <a:lnTo>
                      <a:pt x="90" y="7"/>
                    </a:lnTo>
                    <a:lnTo>
                      <a:pt x="104" y="18"/>
                    </a:lnTo>
                    <a:lnTo>
                      <a:pt x="114" y="33"/>
                    </a:lnTo>
                    <a:lnTo>
                      <a:pt x="119" y="49"/>
                    </a:lnTo>
                    <a:lnTo>
                      <a:pt x="118" y="68"/>
                    </a:lnTo>
                    <a:lnTo>
                      <a:pt x="116" y="93"/>
                    </a:lnTo>
                    <a:lnTo>
                      <a:pt x="116" y="100"/>
                    </a:lnTo>
                    <a:lnTo>
                      <a:pt x="117" y="107"/>
                    </a:lnTo>
                    <a:lnTo>
                      <a:pt x="116" y="125"/>
                    </a:lnTo>
                    <a:lnTo>
                      <a:pt x="108" y="142"/>
                    </a:lnTo>
                    <a:lnTo>
                      <a:pt x="98" y="155"/>
                    </a:lnTo>
                    <a:lnTo>
                      <a:pt x="83" y="165"/>
                    </a:lnTo>
                    <a:lnTo>
                      <a:pt x="64" y="170"/>
                    </a:lnTo>
                    <a:lnTo>
                      <a:pt x="62" y="170"/>
                    </a:lnTo>
                    <a:lnTo>
                      <a:pt x="59" y="170"/>
                    </a:lnTo>
                    <a:lnTo>
                      <a:pt x="42" y="168"/>
                    </a:lnTo>
                    <a:lnTo>
                      <a:pt x="27" y="160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1" y="118"/>
                    </a:lnTo>
                    <a:lnTo>
                      <a:pt x="0" y="93"/>
                    </a:lnTo>
                    <a:lnTo>
                      <a:pt x="1" y="70"/>
                    </a:lnTo>
                    <a:lnTo>
                      <a:pt x="5" y="45"/>
                    </a:lnTo>
                    <a:lnTo>
                      <a:pt x="11" y="28"/>
                    </a:lnTo>
                    <a:lnTo>
                      <a:pt x="22" y="15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1"/>
              <p:cNvSpPr/>
              <p:nvPr/>
            </p:nvSpPr>
            <p:spPr bwMode="auto">
              <a:xfrm>
                <a:off x="492126" y="4694238"/>
                <a:ext cx="22225" cy="30163"/>
              </a:xfrm>
              <a:custGeom>
                <a:avLst/>
                <a:gdLst>
                  <a:gd name="T0" fmla="*/ 61 w 130"/>
                  <a:gd name="T1" fmla="*/ 0 h 169"/>
                  <a:gd name="T2" fmla="*/ 79 w 130"/>
                  <a:gd name="T3" fmla="*/ 5 h 169"/>
                  <a:gd name="T4" fmla="*/ 94 w 130"/>
                  <a:gd name="T5" fmla="*/ 13 h 169"/>
                  <a:gd name="T6" fmla="*/ 107 w 130"/>
                  <a:gd name="T7" fmla="*/ 26 h 169"/>
                  <a:gd name="T8" fmla="*/ 114 w 130"/>
                  <a:gd name="T9" fmla="*/ 43 h 169"/>
                  <a:gd name="T10" fmla="*/ 128 w 130"/>
                  <a:gd name="T11" fmla="*/ 97 h 169"/>
                  <a:gd name="T12" fmla="*/ 130 w 130"/>
                  <a:gd name="T13" fmla="*/ 112 h 169"/>
                  <a:gd name="T14" fmla="*/ 128 w 130"/>
                  <a:gd name="T15" fmla="*/ 127 h 169"/>
                  <a:gd name="T16" fmla="*/ 123 w 130"/>
                  <a:gd name="T17" fmla="*/ 141 h 169"/>
                  <a:gd name="T18" fmla="*/ 114 w 130"/>
                  <a:gd name="T19" fmla="*/ 152 h 169"/>
                  <a:gd name="T20" fmla="*/ 101 w 130"/>
                  <a:gd name="T21" fmla="*/ 162 h 169"/>
                  <a:gd name="T22" fmla="*/ 87 w 130"/>
                  <a:gd name="T23" fmla="*/ 167 h 169"/>
                  <a:gd name="T24" fmla="*/ 80 w 130"/>
                  <a:gd name="T25" fmla="*/ 169 h 169"/>
                  <a:gd name="T26" fmla="*/ 72 w 130"/>
                  <a:gd name="T27" fmla="*/ 169 h 169"/>
                  <a:gd name="T28" fmla="*/ 57 w 130"/>
                  <a:gd name="T29" fmla="*/ 167 h 169"/>
                  <a:gd name="T30" fmla="*/ 43 w 130"/>
                  <a:gd name="T31" fmla="*/ 162 h 169"/>
                  <a:gd name="T32" fmla="*/ 31 w 130"/>
                  <a:gd name="T33" fmla="*/ 152 h 169"/>
                  <a:gd name="T34" fmla="*/ 23 w 130"/>
                  <a:gd name="T35" fmla="*/ 141 h 169"/>
                  <a:gd name="T36" fmla="*/ 16 w 130"/>
                  <a:gd name="T37" fmla="*/ 127 h 169"/>
                  <a:gd name="T38" fmla="*/ 2 w 130"/>
                  <a:gd name="T39" fmla="*/ 73 h 169"/>
                  <a:gd name="T40" fmla="*/ 0 w 130"/>
                  <a:gd name="T41" fmla="*/ 58 h 169"/>
                  <a:gd name="T42" fmla="*/ 2 w 130"/>
                  <a:gd name="T43" fmla="*/ 43 h 169"/>
                  <a:gd name="T44" fmla="*/ 8 w 130"/>
                  <a:gd name="T45" fmla="*/ 29 h 169"/>
                  <a:gd name="T46" fmla="*/ 16 w 130"/>
                  <a:gd name="T47" fmla="*/ 17 h 169"/>
                  <a:gd name="T48" fmla="*/ 28 w 130"/>
                  <a:gd name="T49" fmla="*/ 9 h 169"/>
                  <a:gd name="T50" fmla="*/ 43 w 130"/>
                  <a:gd name="T51" fmla="*/ 2 h 169"/>
                  <a:gd name="T52" fmla="*/ 61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1" y="0"/>
                    </a:moveTo>
                    <a:lnTo>
                      <a:pt x="79" y="5"/>
                    </a:lnTo>
                    <a:lnTo>
                      <a:pt x="94" y="13"/>
                    </a:lnTo>
                    <a:lnTo>
                      <a:pt x="107" y="26"/>
                    </a:lnTo>
                    <a:lnTo>
                      <a:pt x="114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1"/>
                    </a:lnTo>
                    <a:lnTo>
                      <a:pt x="114" y="152"/>
                    </a:lnTo>
                    <a:lnTo>
                      <a:pt x="101" y="162"/>
                    </a:lnTo>
                    <a:lnTo>
                      <a:pt x="87" y="167"/>
                    </a:lnTo>
                    <a:lnTo>
                      <a:pt x="80" y="169"/>
                    </a:lnTo>
                    <a:lnTo>
                      <a:pt x="72" y="169"/>
                    </a:lnTo>
                    <a:lnTo>
                      <a:pt x="57" y="167"/>
                    </a:lnTo>
                    <a:lnTo>
                      <a:pt x="43" y="162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2" y="73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9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2"/>
              <p:cNvSpPr/>
              <p:nvPr/>
            </p:nvSpPr>
            <p:spPr bwMode="auto">
              <a:xfrm>
                <a:off x="542926" y="4886326"/>
                <a:ext cx="23813" cy="28575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8 w 131"/>
                  <a:gd name="T7" fmla="*/ 17 h 169"/>
                  <a:gd name="T8" fmla="*/ 108 w 131"/>
                  <a:gd name="T9" fmla="*/ 29 h 169"/>
                  <a:gd name="T10" fmla="*/ 113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3 w 131"/>
                  <a:gd name="T19" fmla="*/ 141 h 169"/>
                  <a:gd name="T20" fmla="*/ 113 w 131"/>
                  <a:gd name="T21" fmla="*/ 152 h 169"/>
                  <a:gd name="T22" fmla="*/ 102 w 131"/>
                  <a:gd name="T23" fmla="*/ 161 h 169"/>
                  <a:gd name="T24" fmla="*/ 88 w 131"/>
                  <a:gd name="T25" fmla="*/ 167 h 169"/>
                  <a:gd name="T26" fmla="*/ 80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2 h 169"/>
                  <a:gd name="T36" fmla="*/ 23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8 h 169"/>
                  <a:gd name="T44" fmla="*/ 2 w 131"/>
                  <a:gd name="T45" fmla="*/ 43 h 169"/>
                  <a:gd name="T46" fmla="*/ 8 w 131"/>
                  <a:gd name="T47" fmla="*/ 29 h 169"/>
                  <a:gd name="T48" fmla="*/ 17 w 131"/>
                  <a:gd name="T49" fmla="*/ 17 h 169"/>
                  <a:gd name="T50" fmla="*/ 29 w 131"/>
                  <a:gd name="T51" fmla="*/ 9 h 169"/>
                  <a:gd name="T52" fmla="*/ 44 w 131"/>
                  <a:gd name="T53" fmla="*/ 2 h 169"/>
                  <a:gd name="T54" fmla="*/ 59 w 131"/>
                  <a:gd name="T5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8" y="17"/>
                    </a:lnTo>
                    <a:lnTo>
                      <a:pt x="108" y="29"/>
                    </a:lnTo>
                    <a:lnTo>
                      <a:pt x="113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3" y="141"/>
                    </a:lnTo>
                    <a:lnTo>
                      <a:pt x="113" y="152"/>
                    </a:lnTo>
                    <a:lnTo>
                      <a:pt x="102" y="161"/>
                    </a:lnTo>
                    <a:lnTo>
                      <a:pt x="88" y="167"/>
                    </a:lnTo>
                    <a:lnTo>
                      <a:pt x="80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2"/>
                    </a:lnTo>
                    <a:lnTo>
                      <a:pt x="23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9"/>
                    </a:lnTo>
                    <a:lnTo>
                      <a:pt x="44" y="2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13"/>
              <p:cNvSpPr/>
              <p:nvPr/>
            </p:nvSpPr>
            <p:spPr bwMode="auto">
              <a:xfrm>
                <a:off x="477838" y="4646613"/>
                <a:ext cx="23813" cy="30163"/>
              </a:xfrm>
              <a:custGeom>
                <a:avLst/>
                <a:gdLst>
                  <a:gd name="T0" fmla="*/ 61 w 130"/>
                  <a:gd name="T1" fmla="*/ 0 h 168"/>
                  <a:gd name="T2" fmla="*/ 79 w 130"/>
                  <a:gd name="T3" fmla="*/ 3 h 168"/>
                  <a:gd name="T4" fmla="*/ 94 w 130"/>
                  <a:gd name="T5" fmla="*/ 13 h 168"/>
                  <a:gd name="T6" fmla="*/ 105 w 130"/>
                  <a:gd name="T7" fmla="*/ 26 h 168"/>
                  <a:gd name="T8" fmla="*/ 113 w 130"/>
                  <a:gd name="T9" fmla="*/ 43 h 168"/>
                  <a:gd name="T10" fmla="*/ 128 w 130"/>
                  <a:gd name="T11" fmla="*/ 97 h 168"/>
                  <a:gd name="T12" fmla="*/ 130 w 130"/>
                  <a:gd name="T13" fmla="*/ 112 h 168"/>
                  <a:gd name="T14" fmla="*/ 128 w 130"/>
                  <a:gd name="T15" fmla="*/ 127 h 168"/>
                  <a:gd name="T16" fmla="*/ 123 w 130"/>
                  <a:gd name="T17" fmla="*/ 140 h 168"/>
                  <a:gd name="T18" fmla="*/ 113 w 130"/>
                  <a:gd name="T19" fmla="*/ 151 h 168"/>
                  <a:gd name="T20" fmla="*/ 101 w 130"/>
                  <a:gd name="T21" fmla="*/ 161 h 168"/>
                  <a:gd name="T22" fmla="*/ 87 w 130"/>
                  <a:gd name="T23" fmla="*/ 166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7 w 130"/>
                  <a:gd name="T29" fmla="*/ 166 h 168"/>
                  <a:gd name="T30" fmla="*/ 43 w 130"/>
                  <a:gd name="T31" fmla="*/ 161 h 168"/>
                  <a:gd name="T32" fmla="*/ 31 w 130"/>
                  <a:gd name="T33" fmla="*/ 152 h 168"/>
                  <a:gd name="T34" fmla="*/ 23 w 130"/>
                  <a:gd name="T35" fmla="*/ 141 h 168"/>
                  <a:gd name="T36" fmla="*/ 16 w 130"/>
                  <a:gd name="T37" fmla="*/ 127 h 168"/>
                  <a:gd name="T38" fmla="*/ 1 w 130"/>
                  <a:gd name="T39" fmla="*/ 73 h 168"/>
                  <a:gd name="T40" fmla="*/ 0 w 130"/>
                  <a:gd name="T41" fmla="*/ 57 h 168"/>
                  <a:gd name="T42" fmla="*/ 1 w 130"/>
                  <a:gd name="T43" fmla="*/ 42 h 168"/>
                  <a:gd name="T44" fmla="*/ 8 w 130"/>
                  <a:gd name="T45" fmla="*/ 29 h 168"/>
                  <a:gd name="T46" fmla="*/ 16 w 130"/>
                  <a:gd name="T47" fmla="*/ 17 h 168"/>
                  <a:gd name="T48" fmla="*/ 28 w 130"/>
                  <a:gd name="T49" fmla="*/ 8 h 168"/>
                  <a:gd name="T50" fmla="*/ 43 w 130"/>
                  <a:gd name="T51" fmla="*/ 2 h 168"/>
                  <a:gd name="T52" fmla="*/ 61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1" y="0"/>
                    </a:moveTo>
                    <a:lnTo>
                      <a:pt x="79" y="3"/>
                    </a:lnTo>
                    <a:lnTo>
                      <a:pt x="94" y="13"/>
                    </a:lnTo>
                    <a:lnTo>
                      <a:pt x="105" y="26"/>
                    </a:lnTo>
                    <a:lnTo>
                      <a:pt x="113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0"/>
                    </a:lnTo>
                    <a:lnTo>
                      <a:pt x="113" y="151"/>
                    </a:lnTo>
                    <a:lnTo>
                      <a:pt x="101" y="161"/>
                    </a:lnTo>
                    <a:lnTo>
                      <a:pt x="87" y="166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7" y="166"/>
                    </a:lnTo>
                    <a:lnTo>
                      <a:pt x="43" y="161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1" y="42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8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14"/>
              <p:cNvSpPr/>
              <p:nvPr/>
            </p:nvSpPr>
            <p:spPr bwMode="auto">
              <a:xfrm>
                <a:off x="482601" y="4521201"/>
                <a:ext cx="30163" cy="23813"/>
              </a:xfrm>
              <a:custGeom>
                <a:avLst/>
                <a:gdLst>
                  <a:gd name="T0" fmla="*/ 116 w 169"/>
                  <a:gd name="T1" fmla="*/ 0 h 128"/>
                  <a:gd name="T2" fmla="*/ 133 w 169"/>
                  <a:gd name="T3" fmla="*/ 4 h 128"/>
                  <a:gd name="T4" fmla="*/ 148 w 169"/>
                  <a:gd name="T5" fmla="*/ 12 h 128"/>
                  <a:gd name="T6" fmla="*/ 160 w 169"/>
                  <a:gd name="T7" fmla="*/ 25 h 128"/>
                  <a:gd name="T8" fmla="*/ 167 w 169"/>
                  <a:gd name="T9" fmla="*/ 42 h 128"/>
                  <a:gd name="T10" fmla="*/ 169 w 169"/>
                  <a:gd name="T11" fmla="*/ 60 h 128"/>
                  <a:gd name="T12" fmla="*/ 166 w 169"/>
                  <a:gd name="T13" fmla="*/ 78 h 128"/>
                  <a:gd name="T14" fmla="*/ 156 w 169"/>
                  <a:gd name="T15" fmla="*/ 93 h 128"/>
                  <a:gd name="T16" fmla="*/ 144 w 169"/>
                  <a:gd name="T17" fmla="*/ 105 h 128"/>
                  <a:gd name="T18" fmla="*/ 126 w 169"/>
                  <a:gd name="T19" fmla="*/ 112 h 128"/>
                  <a:gd name="T20" fmla="*/ 72 w 169"/>
                  <a:gd name="T21" fmla="*/ 127 h 128"/>
                  <a:gd name="T22" fmla="*/ 64 w 169"/>
                  <a:gd name="T23" fmla="*/ 128 h 128"/>
                  <a:gd name="T24" fmla="*/ 57 w 169"/>
                  <a:gd name="T25" fmla="*/ 128 h 128"/>
                  <a:gd name="T26" fmla="*/ 41 w 169"/>
                  <a:gd name="T27" fmla="*/ 127 h 128"/>
                  <a:gd name="T28" fmla="*/ 29 w 169"/>
                  <a:gd name="T29" fmla="*/ 121 h 128"/>
                  <a:gd name="T30" fmla="*/ 17 w 169"/>
                  <a:gd name="T31" fmla="*/ 112 h 128"/>
                  <a:gd name="T32" fmla="*/ 7 w 169"/>
                  <a:gd name="T33" fmla="*/ 101 h 128"/>
                  <a:gd name="T34" fmla="*/ 1 w 169"/>
                  <a:gd name="T35" fmla="*/ 87 h 128"/>
                  <a:gd name="T36" fmla="*/ 0 w 169"/>
                  <a:gd name="T37" fmla="*/ 71 h 128"/>
                  <a:gd name="T38" fmla="*/ 1 w 169"/>
                  <a:gd name="T39" fmla="*/ 56 h 128"/>
                  <a:gd name="T40" fmla="*/ 7 w 169"/>
                  <a:gd name="T41" fmla="*/ 43 h 128"/>
                  <a:gd name="T42" fmla="*/ 16 w 169"/>
                  <a:gd name="T43" fmla="*/ 32 h 128"/>
                  <a:gd name="T44" fmla="*/ 28 w 169"/>
                  <a:gd name="T45" fmla="*/ 22 h 128"/>
                  <a:gd name="T46" fmla="*/ 41 w 169"/>
                  <a:gd name="T47" fmla="*/ 17 h 128"/>
                  <a:gd name="T48" fmla="*/ 96 w 169"/>
                  <a:gd name="T49" fmla="*/ 2 h 128"/>
                  <a:gd name="T50" fmla="*/ 116 w 16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28">
                    <a:moveTo>
                      <a:pt x="116" y="0"/>
                    </a:moveTo>
                    <a:lnTo>
                      <a:pt x="133" y="4"/>
                    </a:lnTo>
                    <a:lnTo>
                      <a:pt x="148" y="12"/>
                    </a:lnTo>
                    <a:lnTo>
                      <a:pt x="160" y="25"/>
                    </a:lnTo>
                    <a:lnTo>
                      <a:pt x="167" y="42"/>
                    </a:lnTo>
                    <a:lnTo>
                      <a:pt x="169" y="60"/>
                    </a:lnTo>
                    <a:lnTo>
                      <a:pt x="166" y="78"/>
                    </a:lnTo>
                    <a:lnTo>
                      <a:pt x="156" y="93"/>
                    </a:lnTo>
                    <a:lnTo>
                      <a:pt x="144" y="105"/>
                    </a:lnTo>
                    <a:lnTo>
                      <a:pt x="126" y="112"/>
                    </a:lnTo>
                    <a:lnTo>
                      <a:pt x="72" y="127"/>
                    </a:lnTo>
                    <a:lnTo>
                      <a:pt x="64" y="128"/>
                    </a:lnTo>
                    <a:lnTo>
                      <a:pt x="57" y="128"/>
                    </a:lnTo>
                    <a:lnTo>
                      <a:pt x="41" y="127"/>
                    </a:lnTo>
                    <a:lnTo>
                      <a:pt x="29" y="121"/>
                    </a:lnTo>
                    <a:lnTo>
                      <a:pt x="17" y="112"/>
                    </a:lnTo>
                    <a:lnTo>
                      <a:pt x="7" y="101"/>
                    </a:lnTo>
                    <a:lnTo>
                      <a:pt x="1" y="87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15"/>
              <p:cNvSpPr/>
              <p:nvPr/>
            </p:nvSpPr>
            <p:spPr bwMode="auto">
              <a:xfrm>
                <a:off x="530226" y="4508501"/>
                <a:ext cx="30163" cy="23813"/>
              </a:xfrm>
              <a:custGeom>
                <a:avLst/>
                <a:gdLst>
                  <a:gd name="T0" fmla="*/ 116 w 170"/>
                  <a:gd name="T1" fmla="*/ 0 h 129"/>
                  <a:gd name="T2" fmla="*/ 133 w 170"/>
                  <a:gd name="T3" fmla="*/ 3 h 129"/>
                  <a:gd name="T4" fmla="*/ 149 w 170"/>
                  <a:gd name="T5" fmla="*/ 13 h 129"/>
                  <a:gd name="T6" fmla="*/ 161 w 170"/>
                  <a:gd name="T7" fmla="*/ 26 h 129"/>
                  <a:gd name="T8" fmla="*/ 168 w 170"/>
                  <a:gd name="T9" fmla="*/ 43 h 129"/>
                  <a:gd name="T10" fmla="*/ 170 w 170"/>
                  <a:gd name="T11" fmla="*/ 58 h 129"/>
                  <a:gd name="T12" fmla="*/ 168 w 170"/>
                  <a:gd name="T13" fmla="*/ 73 h 129"/>
                  <a:gd name="T14" fmla="*/ 162 w 170"/>
                  <a:gd name="T15" fmla="*/ 86 h 129"/>
                  <a:gd name="T16" fmla="*/ 153 w 170"/>
                  <a:gd name="T17" fmla="*/ 98 h 129"/>
                  <a:gd name="T18" fmla="*/ 141 w 170"/>
                  <a:gd name="T19" fmla="*/ 107 h 129"/>
                  <a:gd name="T20" fmla="*/ 127 w 170"/>
                  <a:gd name="T21" fmla="*/ 113 h 129"/>
                  <a:gd name="T22" fmla="*/ 73 w 170"/>
                  <a:gd name="T23" fmla="*/ 127 h 129"/>
                  <a:gd name="T24" fmla="*/ 65 w 170"/>
                  <a:gd name="T25" fmla="*/ 129 h 129"/>
                  <a:gd name="T26" fmla="*/ 58 w 170"/>
                  <a:gd name="T27" fmla="*/ 129 h 129"/>
                  <a:gd name="T28" fmla="*/ 43 w 170"/>
                  <a:gd name="T29" fmla="*/ 128 h 129"/>
                  <a:gd name="T30" fmla="*/ 29 w 170"/>
                  <a:gd name="T31" fmla="*/ 122 h 129"/>
                  <a:gd name="T32" fmla="*/ 17 w 170"/>
                  <a:gd name="T33" fmla="*/ 113 h 129"/>
                  <a:gd name="T34" fmla="*/ 7 w 170"/>
                  <a:gd name="T35" fmla="*/ 101 h 129"/>
                  <a:gd name="T36" fmla="*/ 2 w 170"/>
                  <a:gd name="T37" fmla="*/ 86 h 129"/>
                  <a:gd name="T38" fmla="*/ 0 w 170"/>
                  <a:gd name="T39" fmla="*/ 68 h 129"/>
                  <a:gd name="T40" fmla="*/ 4 w 170"/>
                  <a:gd name="T41" fmla="*/ 51 h 129"/>
                  <a:gd name="T42" fmla="*/ 12 w 170"/>
                  <a:gd name="T43" fmla="*/ 36 h 129"/>
                  <a:gd name="T44" fmla="*/ 25 w 170"/>
                  <a:gd name="T45" fmla="*/ 24 h 129"/>
                  <a:gd name="T46" fmla="*/ 43 w 170"/>
                  <a:gd name="T47" fmla="*/ 16 h 129"/>
                  <a:gd name="T48" fmla="*/ 97 w 170"/>
                  <a:gd name="T49" fmla="*/ 2 h 129"/>
                  <a:gd name="T50" fmla="*/ 116 w 170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129">
                    <a:moveTo>
                      <a:pt x="116" y="0"/>
                    </a:moveTo>
                    <a:lnTo>
                      <a:pt x="133" y="3"/>
                    </a:lnTo>
                    <a:lnTo>
                      <a:pt x="149" y="13"/>
                    </a:lnTo>
                    <a:lnTo>
                      <a:pt x="161" y="26"/>
                    </a:lnTo>
                    <a:lnTo>
                      <a:pt x="168" y="43"/>
                    </a:lnTo>
                    <a:lnTo>
                      <a:pt x="170" y="58"/>
                    </a:lnTo>
                    <a:lnTo>
                      <a:pt x="168" y="73"/>
                    </a:lnTo>
                    <a:lnTo>
                      <a:pt x="162" y="86"/>
                    </a:lnTo>
                    <a:lnTo>
                      <a:pt x="153" y="98"/>
                    </a:lnTo>
                    <a:lnTo>
                      <a:pt x="141" y="107"/>
                    </a:lnTo>
                    <a:lnTo>
                      <a:pt x="127" y="113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8" y="129"/>
                    </a:lnTo>
                    <a:lnTo>
                      <a:pt x="43" y="128"/>
                    </a:lnTo>
                    <a:lnTo>
                      <a:pt x="29" y="122"/>
                    </a:lnTo>
                    <a:lnTo>
                      <a:pt x="17" y="113"/>
                    </a:lnTo>
                    <a:lnTo>
                      <a:pt x="7" y="101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12" y="36"/>
                    </a:lnTo>
                    <a:lnTo>
                      <a:pt x="25" y="24"/>
                    </a:lnTo>
                    <a:lnTo>
                      <a:pt x="43" y="16"/>
                    </a:lnTo>
                    <a:lnTo>
                      <a:pt x="97" y="2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16"/>
              <p:cNvSpPr/>
              <p:nvPr/>
            </p:nvSpPr>
            <p:spPr bwMode="auto">
              <a:xfrm>
                <a:off x="530226" y="4838701"/>
                <a:ext cx="23813" cy="28575"/>
              </a:xfrm>
              <a:custGeom>
                <a:avLst/>
                <a:gdLst>
                  <a:gd name="T0" fmla="*/ 60 w 132"/>
                  <a:gd name="T1" fmla="*/ 0 h 168"/>
                  <a:gd name="T2" fmla="*/ 74 w 132"/>
                  <a:gd name="T3" fmla="*/ 1 h 168"/>
                  <a:gd name="T4" fmla="*/ 87 w 132"/>
                  <a:gd name="T5" fmla="*/ 7 h 168"/>
                  <a:gd name="T6" fmla="*/ 99 w 132"/>
                  <a:gd name="T7" fmla="*/ 16 h 168"/>
                  <a:gd name="T8" fmla="*/ 109 w 132"/>
                  <a:gd name="T9" fmla="*/ 28 h 168"/>
                  <a:gd name="T10" fmla="*/ 114 w 132"/>
                  <a:gd name="T11" fmla="*/ 41 h 168"/>
                  <a:gd name="T12" fmla="*/ 129 w 132"/>
                  <a:gd name="T13" fmla="*/ 97 h 168"/>
                  <a:gd name="T14" fmla="*/ 132 w 132"/>
                  <a:gd name="T15" fmla="*/ 112 h 168"/>
                  <a:gd name="T16" fmla="*/ 129 w 132"/>
                  <a:gd name="T17" fmla="*/ 127 h 168"/>
                  <a:gd name="T18" fmla="*/ 123 w 132"/>
                  <a:gd name="T19" fmla="*/ 139 h 168"/>
                  <a:gd name="T20" fmla="*/ 114 w 132"/>
                  <a:gd name="T21" fmla="*/ 151 h 168"/>
                  <a:gd name="T22" fmla="*/ 103 w 132"/>
                  <a:gd name="T23" fmla="*/ 161 h 168"/>
                  <a:gd name="T24" fmla="*/ 89 w 132"/>
                  <a:gd name="T25" fmla="*/ 167 h 168"/>
                  <a:gd name="T26" fmla="*/ 81 w 132"/>
                  <a:gd name="T27" fmla="*/ 168 h 168"/>
                  <a:gd name="T28" fmla="*/ 74 w 132"/>
                  <a:gd name="T29" fmla="*/ 168 h 168"/>
                  <a:gd name="T30" fmla="*/ 58 w 132"/>
                  <a:gd name="T31" fmla="*/ 167 h 168"/>
                  <a:gd name="T32" fmla="*/ 44 w 132"/>
                  <a:gd name="T33" fmla="*/ 161 h 168"/>
                  <a:gd name="T34" fmla="*/ 33 w 132"/>
                  <a:gd name="T35" fmla="*/ 152 h 168"/>
                  <a:gd name="T36" fmla="*/ 23 w 132"/>
                  <a:gd name="T37" fmla="*/ 140 h 168"/>
                  <a:gd name="T38" fmla="*/ 18 w 132"/>
                  <a:gd name="T39" fmla="*/ 125 h 168"/>
                  <a:gd name="T40" fmla="*/ 3 w 132"/>
                  <a:gd name="T41" fmla="*/ 71 h 168"/>
                  <a:gd name="T42" fmla="*/ 0 w 132"/>
                  <a:gd name="T43" fmla="*/ 53 h 168"/>
                  <a:gd name="T44" fmla="*/ 5 w 132"/>
                  <a:gd name="T45" fmla="*/ 36 h 168"/>
                  <a:gd name="T46" fmla="*/ 13 w 132"/>
                  <a:gd name="T47" fmla="*/ 21 h 168"/>
                  <a:gd name="T48" fmla="*/ 26 w 132"/>
                  <a:gd name="T49" fmla="*/ 8 h 168"/>
                  <a:gd name="T50" fmla="*/ 43 w 132"/>
                  <a:gd name="T51" fmla="*/ 1 h 168"/>
                  <a:gd name="T52" fmla="*/ 60 w 132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68">
                    <a:moveTo>
                      <a:pt x="60" y="0"/>
                    </a:moveTo>
                    <a:lnTo>
                      <a:pt x="74" y="1"/>
                    </a:lnTo>
                    <a:lnTo>
                      <a:pt x="87" y="7"/>
                    </a:lnTo>
                    <a:lnTo>
                      <a:pt x="99" y="16"/>
                    </a:lnTo>
                    <a:lnTo>
                      <a:pt x="109" y="28"/>
                    </a:lnTo>
                    <a:lnTo>
                      <a:pt x="114" y="41"/>
                    </a:lnTo>
                    <a:lnTo>
                      <a:pt x="129" y="97"/>
                    </a:lnTo>
                    <a:lnTo>
                      <a:pt x="132" y="112"/>
                    </a:lnTo>
                    <a:lnTo>
                      <a:pt x="129" y="127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3" y="161"/>
                    </a:lnTo>
                    <a:lnTo>
                      <a:pt x="89" y="167"/>
                    </a:lnTo>
                    <a:lnTo>
                      <a:pt x="81" y="168"/>
                    </a:lnTo>
                    <a:lnTo>
                      <a:pt x="74" y="168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5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6"/>
                    </a:lnTo>
                    <a:lnTo>
                      <a:pt x="13" y="21"/>
                    </a:lnTo>
                    <a:lnTo>
                      <a:pt x="26" y="8"/>
                    </a:lnTo>
                    <a:lnTo>
                      <a:pt x="43" y="1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7"/>
              <p:cNvSpPr/>
              <p:nvPr/>
            </p:nvSpPr>
            <p:spPr bwMode="auto">
              <a:xfrm>
                <a:off x="504826" y="4743451"/>
                <a:ext cx="22225" cy="28575"/>
              </a:xfrm>
              <a:custGeom>
                <a:avLst/>
                <a:gdLst>
                  <a:gd name="T0" fmla="*/ 62 w 130"/>
                  <a:gd name="T1" fmla="*/ 0 h 168"/>
                  <a:gd name="T2" fmla="*/ 79 w 130"/>
                  <a:gd name="T3" fmla="*/ 3 h 168"/>
                  <a:gd name="T4" fmla="*/ 95 w 130"/>
                  <a:gd name="T5" fmla="*/ 12 h 168"/>
                  <a:gd name="T6" fmla="*/ 107 w 130"/>
                  <a:gd name="T7" fmla="*/ 25 h 168"/>
                  <a:gd name="T8" fmla="*/ 114 w 130"/>
                  <a:gd name="T9" fmla="*/ 42 h 168"/>
                  <a:gd name="T10" fmla="*/ 129 w 130"/>
                  <a:gd name="T11" fmla="*/ 96 h 168"/>
                  <a:gd name="T12" fmla="*/ 130 w 130"/>
                  <a:gd name="T13" fmla="*/ 111 h 168"/>
                  <a:gd name="T14" fmla="*/ 128 w 130"/>
                  <a:gd name="T15" fmla="*/ 126 h 168"/>
                  <a:gd name="T16" fmla="*/ 123 w 130"/>
                  <a:gd name="T17" fmla="*/ 139 h 168"/>
                  <a:gd name="T18" fmla="*/ 114 w 130"/>
                  <a:gd name="T19" fmla="*/ 151 h 168"/>
                  <a:gd name="T20" fmla="*/ 102 w 130"/>
                  <a:gd name="T21" fmla="*/ 160 h 168"/>
                  <a:gd name="T22" fmla="*/ 87 w 130"/>
                  <a:gd name="T23" fmla="*/ 167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8 w 130"/>
                  <a:gd name="T29" fmla="*/ 166 h 168"/>
                  <a:gd name="T30" fmla="*/ 44 w 130"/>
                  <a:gd name="T31" fmla="*/ 160 h 168"/>
                  <a:gd name="T32" fmla="*/ 32 w 130"/>
                  <a:gd name="T33" fmla="*/ 152 h 168"/>
                  <a:gd name="T34" fmla="*/ 23 w 130"/>
                  <a:gd name="T35" fmla="*/ 140 h 168"/>
                  <a:gd name="T36" fmla="*/ 16 w 130"/>
                  <a:gd name="T37" fmla="*/ 125 h 168"/>
                  <a:gd name="T38" fmla="*/ 2 w 130"/>
                  <a:gd name="T39" fmla="*/ 72 h 168"/>
                  <a:gd name="T40" fmla="*/ 0 w 130"/>
                  <a:gd name="T41" fmla="*/ 56 h 168"/>
                  <a:gd name="T42" fmla="*/ 2 w 130"/>
                  <a:gd name="T43" fmla="*/ 41 h 168"/>
                  <a:gd name="T44" fmla="*/ 8 w 130"/>
                  <a:gd name="T45" fmla="*/ 28 h 168"/>
                  <a:gd name="T46" fmla="*/ 17 w 130"/>
                  <a:gd name="T47" fmla="*/ 17 h 168"/>
                  <a:gd name="T48" fmla="*/ 29 w 130"/>
                  <a:gd name="T49" fmla="*/ 7 h 168"/>
                  <a:gd name="T50" fmla="*/ 43 w 130"/>
                  <a:gd name="T51" fmla="*/ 2 h 168"/>
                  <a:gd name="T52" fmla="*/ 62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2" y="0"/>
                    </a:moveTo>
                    <a:lnTo>
                      <a:pt x="79" y="3"/>
                    </a:lnTo>
                    <a:lnTo>
                      <a:pt x="95" y="12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6"/>
                    </a:lnTo>
                    <a:lnTo>
                      <a:pt x="130" y="111"/>
                    </a:lnTo>
                    <a:lnTo>
                      <a:pt x="128" y="126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2" y="160"/>
                    </a:lnTo>
                    <a:lnTo>
                      <a:pt x="87" y="167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8" y="166"/>
                    </a:lnTo>
                    <a:lnTo>
                      <a:pt x="44" y="160"/>
                    </a:lnTo>
                    <a:lnTo>
                      <a:pt x="32" y="152"/>
                    </a:lnTo>
                    <a:lnTo>
                      <a:pt x="23" y="140"/>
                    </a:lnTo>
                    <a:lnTo>
                      <a:pt x="16" y="125"/>
                    </a:lnTo>
                    <a:lnTo>
                      <a:pt x="2" y="72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18"/>
              <p:cNvSpPr/>
              <p:nvPr/>
            </p:nvSpPr>
            <p:spPr bwMode="auto">
              <a:xfrm>
                <a:off x="517526" y="4791076"/>
                <a:ext cx="22225" cy="28575"/>
              </a:xfrm>
              <a:custGeom>
                <a:avLst/>
                <a:gdLst>
                  <a:gd name="T0" fmla="*/ 62 w 131"/>
                  <a:gd name="T1" fmla="*/ 0 h 169"/>
                  <a:gd name="T2" fmla="*/ 80 w 131"/>
                  <a:gd name="T3" fmla="*/ 3 h 169"/>
                  <a:gd name="T4" fmla="*/ 95 w 131"/>
                  <a:gd name="T5" fmla="*/ 13 h 169"/>
                  <a:gd name="T6" fmla="*/ 107 w 131"/>
                  <a:gd name="T7" fmla="*/ 25 h 169"/>
                  <a:gd name="T8" fmla="*/ 114 w 131"/>
                  <a:gd name="T9" fmla="*/ 42 h 169"/>
                  <a:gd name="T10" fmla="*/ 129 w 131"/>
                  <a:gd name="T11" fmla="*/ 97 h 169"/>
                  <a:gd name="T12" fmla="*/ 131 w 131"/>
                  <a:gd name="T13" fmla="*/ 111 h 169"/>
                  <a:gd name="T14" fmla="*/ 129 w 131"/>
                  <a:gd name="T15" fmla="*/ 126 h 169"/>
                  <a:gd name="T16" fmla="*/ 123 w 131"/>
                  <a:gd name="T17" fmla="*/ 140 h 169"/>
                  <a:gd name="T18" fmla="*/ 114 w 131"/>
                  <a:gd name="T19" fmla="*/ 152 h 169"/>
                  <a:gd name="T20" fmla="*/ 102 w 131"/>
                  <a:gd name="T21" fmla="*/ 160 h 169"/>
                  <a:gd name="T22" fmla="*/ 88 w 131"/>
                  <a:gd name="T23" fmla="*/ 167 h 169"/>
                  <a:gd name="T24" fmla="*/ 81 w 131"/>
                  <a:gd name="T25" fmla="*/ 168 h 169"/>
                  <a:gd name="T26" fmla="*/ 73 w 131"/>
                  <a:gd name="T27" fmla="*/ 169 h 169"/>
                  <a:gd name="T28" fmla="*/ 58 w 131"/>
                  <a:gd name="T29" fmla="*/ 167 h 169"/>
                  <a:gd name="T30" fmla="*/ 44 w 131"/>
                  <a:gd name="T31" fmla="*/ 161 h 169"/>
                  <a:gd name="T32" fmla="*/ 33 w 131"/>
                  <a:gd name="T33" fmla="*/ 152 h 169"/>
                  <a:gd name="T34" fmla="*/ 23 w 131"/>
                  <a:gd name="T35" fmla="*/ 140 h 169"/>
                  <a:gd name="T36" fmla="*/ 18 w 131"/>
                  <a:gd name="T37" fmla="*/ 126 h 169"/>
                  <a:gd name="T38" fmla="*/ 2 w 131"/>
                  <a:gd name="T39" fmla="*/ 72 h 169"/>
                  <a:gd name="T40" fmla="*/ 0 w 131"/>
                  <a:gd name="T41" fmla="*/ 57 h 169"/>
                  <a:gd name="T42" fmla="*/ 2 w 131"/>
                  <a:gd name="T43" fmla="*/ 42 h 169"/>
                  <a:gd name="T44" fmla="*/ 8 w 131"/>
                  <a:gd name="T45" fmla="*/ 28 h 169"/>
                  <a:gd name="T46" fmla="*/ 18 w 131"/>
                  <a:gd name="T47" fmla="*/ 17 h 169"/>
                  <a:gd name="T48" fmla="*/ 29 w 131"/>
                  <a:gd name="T49" fmla="*/ 8 h 169"/>
                  <a:gd name="T50" fmla="*/ 43 w 131"/>
                  <a:gd name="T51" fmla="*/ 2 h 169"/>
                  <a:gd name="T52" fmla="*/ 62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62" y="0"/>
                    </a:moveTo>
                    <a:lnTo>
                      <a:pt x="80" y="3"/>
                    </a:lnTo>
                    <a:lnTo>
                      <a:pt x="95" y="13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7"/>
                    </a:lnTo>
                    <a:lnTo>
                      <a:pt x="131" y="111"/>
                    </a:lnTo>
                    <a:lnTo>
                      <a:pt x="129" y="126"/>
                    </a:lnTo>
                    <a:lnTo>
                      <a:pt x="123" y="140"/>
                    </a:lnTo>
                    <a:lnTo>
                      <a:pt x="114" y="152"/>
                    </a:lnTo>
                    <a:lnTo>
                      <a:pt x="102" y="160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8" y="28"/>
                    </a:lnTo>
                    <a:lnTo>
                      <a:pt x="18" y="17"/>
                    </a:lnTo>
                    <a:lnTo>
                      <a:pt x="29" y="8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19"/>
              <p:cNvSpPr/>
              <p:nvPr/>
            </p:nvSpPr>
            <p:spPr bwMode="auto">
              <a:xfrm>
                <a:off x="1001713" y="4646613"/>
                <a:ext cx="23813" cy="30163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2 h 169"/>
                  <a:gd name="T12" fmla="*/ 131 w 131"/>
                  <a:gd name="T13" fmla="*/ 57 h 169"/>
                  <a:gd name="T14" fmla="*/ 129 w 131"/>
                  <a:gd name="T15" fmla="*/ 73 h 169"/>
                  <a:gd name="T16" fmla="*/ 114 w 131"/>
                  <a:gd name="T17" fmla="*/ 127 h 169"/>
                  <a:gd name="T18" fmla="*/ 108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1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7 h 169"/>
                  <a:gd name="T36" fmla="*/ 4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6 w 131"/>
                  <a:gd name="T47" fmla="*/ 13 h 169"/>
                  <a:gd name="T48" fmla="*/ 51 w 131"/>
                  <a:gd name="T49" fmla="*/ 3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1" y="57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8" y="141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6" y="13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0"/>
              <p:cNvSpPr/>
              <p:nvPr/>
            </p:nvSpPr>
            <p:spPr bwMode="auto">
              <a:xfrm>
                <a:off x="1014413" y="4598988"/>
                <a:ext cx="23813" cy="30163"/>
              </a:xfrm>
              <a:custGeom>
                <a:avLst/>
                <a:gdLst>
                  <a:gd name="T0" fmla="*/ 70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7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8 w 131"/>
                  <a:gd name="T19" fmla="*/ 140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9 w 131"/>
                  <a:gd name="T33" fmla="*/ 162 h 169"/>
                  <a:gd name="T34" fmla="*/ 17 w 131"/>
                  <a:gd name="T35" fmla="*/ 152 h 169"/>
                  <a:gd name="T36" fmla="*/ 8 w 131"/>
                  <a:gd name="T37" fmla="*/ 140 h 169"/>
                  <a:gd name="T38" fmla="*/ 2 w 131"/>
                  <a:gd name="T39" fmla="*/ 127 h 169"/>
                  <a:gd name="T40" fmla="*/ 0 w 131"/>
                  <a:gd name="T41" fmla="*/ 112 h 169"/>
                  <a:gd name="T42" fmla="*/ 2 w 131"/>
                  <a:gd name="T43" fmla="*/ 97 h 169"/>
                  <a:gd name="T44" fmla="*/ 17 w 131"/>
                  <a:gd name="T45" fmla="*/ 43 h 169"/>
                  <a:gd name="T46" fmla="*/ 25 w 131"/>
                  <a:gd name="T47" fmla="*/ 27 h 169"/>
                  <a:gd name="T48" fmla="*/ 36 w 131"/>
                  <a:gd name="T49" fmla="*/ 13 h 169"/>
                  <a:gd name="T50" fmla="*/ 51 w 131"/>
                  <a:gd name="T51" fmla="*/ 4 h 169"/>
                  <a:gd name="T52" fmla="*/ 70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70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1" y="57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8" y="140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9" y="162"/>
                    </a:lnTo>
                    <a:lnTo>
                      <a:pt x="17" y="152"/>
                    </a:lnTo>
                    <a:lnTo>
                      <a:pt x="8" y="140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7"/>
                    </a:lnTo>
                    <a:lnTo>
                      <a:pt x="36" y="13"/>
                    </a:lnTo>
                    <a:lnTo>
                      <a:pt x="51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21"/>
              <p:cNvSpPr/>
              <p:nvPr/>
            </p:nvSpPr>
            <p:spPr bwMode="auto">
              <a:xfrm>
                <a:off x="1027113" y="4551363"/>
                <a:ext cx="20638" cy="30163"/>
              </a:xfrm>
              <a:custGeom>
                <a:avLst/>
                <a:gdLst>
                  <a:gd name="T0" fmla="*/ 65 w 119"/>
                  <a:gd name="T1" fmla="*/ 0 h 170"/>
                  <a:gd name="T2" fmla="*/ 82 w 119"/>
                  <a:gd name="T3" fmla="*/ 5 h 170"/>
                  <a:gd name="T4" fmla="*/ 96 w 119"/>
                  <a:gd name="T5" fmla="*/ 15 h 170"/>
                  <a:gd name="T6" fmla="*/ 108 w 119"/>
                  <a:gd name="T7" fmla="*/ 28 h 170"/>
                  <a:gd name="T8" fmla="*/ 114 w 119"/>
                  <a:gd name="T9" fmla="*/ 45 h 170"/>
                  <a:gd name="T10" fmla="*/ 118 w 119"/>
                  <a:gd name="T11" fmla="*/ 70 h 170"/>
                  <a:gd name="T12" fmla="*/ 119 w 119"/>
                  <a:gd name="T13" fmla="*/ 93 h 170"/>
                  <a:gd name="T14" fmla="*/ 118 w 119"/>
                  <a:gd name="T15" fmla="*/ 118 h 170"/>
                  <a:gd name="T16" fmla="*/ 114 w 119"/>
                  <a:gd name="T17" fmla="*/ 135 h 170"/>
                  <a:gd name="T18" fmla="*/ 105 w 119"/>
                  <a:gd name="T19" fmla="*/ 150 h 170"/>
                  <a:gd name="T20" fmla="*/ 92 w 119"/>
                  <a:gd name="T21" fmla="*/ 160 h 170"/>
                  <a:gd name="T22" fmla="*/ 77 w 119"/>
                  <a:gd name="T23" fmla="*/ 168 h 170"/>
                  <a:gd name="T24" fmla="*/ 60 w 119"/>
                  <a:gd name="T25" fmla="*/ 170 h 170"/>
                  <a:gd name="T26" fmla="*/ 57 w 119"/>
                  <a:gd name="T27" fmla="*/ 170 h 170"/>
                  <a:gd name="T28" fmla="*/ 55 w 119"/>
                  <a:gd name="T29" fmla="*/ 170 h 170"/>
                  <a:gd name="T30" fmla="*/ 36 w 119"/>
                  <a:gd name="T31" fmla="*/ 165 h 170"/>
                  <a:gd name="T32" fmla="*/ 21 w 119"/>
                  <a:gd name="T33" fmla="*/ 155 h 170"/>
                  <a:gd name="T34" fmla="*/ 10 w 119"/>
                  <a:gd name="T35" fmla="*/ 142 h 170"/>
                  <a:gd name="T36" fmla="*/ 3 w 119"/>
                  <a:gd name="T37" fmla="*/ 125 h 170"/>
                  <a:gd name="T38" fmla="*/ 2 w 119"/>
                  <a:gd name="T39" fmla="*/ 107 h 170"/>
                  <a:gd name="T40" fmla="*/ 3 w 119"/>
                  <a:gd name="T41" fmla="*/ 101 h 170"/>
                  <a:gd name="T42" fmla="*/ 3 w 119"/>
                  <a:gd name="T43" fmla="*/ 93 h 170"/>
                  <a:gd name="T44" fmla="*/ 2 w 119"/>
                  <a:gd name="T45" fmla="*/ 81 h 170"/>
                  <a:gd name="T46" fmla="*/ 1 w 119"/>
                  <a:gd name="T47" fmla="*/ 68 h 170"/>
                  <a:gd name="T48" fmla="*/ 0 w 119"/>
                  <a:gd name="T49" fmla="*/ 50 h 170"/>
                  <a:gd name="T50" fmla="*/ 5 w 119"/>
                  <a:gd name="T51" fmla="*/ 33 h 170"/>
                  <a:gd name="T52" fmla="*/ 15 w 119"/>
                  <a:gd name="T53" fmla="*/ 18 h 170"/>
                  <a:gd name="T54" fmla="*/ 29 w 119"/>
                  <a:gd name="T55" fmla="*/ 7 h 170"/>
                  <a:gd name="T56" fmla="*/ 47 w 119"/>
                  <a:gd name="T57" fmla="*/ 1 h 170"/>
                  <a:gd name="T58" fmla="*/ 65 w 119"/>
                  <a:gd name="T5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170">
                    <a:moveTo>
                      <a:pt x="65" y="0"/>
                    </a:moveTo>
                    <a:lnTo>
                      <a:pt x="82" y="5"/>
                    </a:lnTo>
                    <a:lnTo>
                      <a:pt x="96" y="15"/>
                    </a:lnTo>
                    <a:lnTo>
                      <a:pt x="108" y="28"/>
                    </a:lnTo>
                    <a:lnTo>
                      <a:pt x="114" y="45"/>
                    </a:lnTo>
                    <a:lnTo>
                      <a:pt x="118" y="70"/>
                    </a:lnTo>
                    <a:lnTo>
                      <a:pt x="119" y="93"/>
                    </a:lnTo>
                    <a:lnTo>
                      <a:pt x="118" y="118"/>
                    </a:lnTo>
                    <a:lnTo>
                      <a:pt x="114" y="135"/>
                    </a:lnTo>
                    <a:lnTo>
                      <a:pt x="105" y="150"/>
                    </a:lnTo>
                    <a:lnTo>
                      <a:pt x="92" y="160"/>
                    </a:lnTo>
                    <a:lnTo>
                      <a:pt x="77" y="168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5" y="170"/>
                    </a:lnTo>
                    <a:lnTo>
                      <a:pt x="36" y="165"/>
                    </a:lnTo>
                    <a:lnTo>
                      <a:pt x="21" y="155"/>
                    </a:lnTo>
                    <a:lnTo>
                      <a:pt x="10" y="142"/>
                    </a:lnTo>
                    <a:lnTo>
                      <a:pt x="3" y="125"/>
                    </a:lnTo>
                    <a:lnTo>
                      <a:pt x="2" y="107"/>
                    </a:lnTo>
                    <a:lnTo>
                      <a:pt x="3" y="101"/>
                    </a:lnTo>
                    <a:lnTo>
                      <a:pt x="3" y="93"/>
                    </a:lnTo>
                    <a:lnTo>
                      <a:pt x="2" y="81"/>
                    </a:lnTo>
                    <a:lnTo>
                      <a:pt x="1" y="68"/>
                    </a:lnTo>
                    <a:lnTo>
                      <a:pt x="0" y="50"/>
                    </a:lnTo>
                    <a:lnTo>
                      <a:pt x="5" y="33"/>
                    </a:lnTo>
                    <a:lnTo>
                      <a:pt x="15" y="18"/>
                    </a:lnTo>
                    <a:lnTo>
                      <a:pt x="29" y="7"/>
                    </a:lnTo>
                    <a:lnTo>
                      <a:pt x="47" y="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22"/>
              <p:cNvSpPr/>
              <p:nvPr/>
            </p:nvSpPr>
            <p:spPr bwMode="auto">
              <a:xfrm>
                <a:off x="942976" y="4508501"/>
                <a:ext cx="30163" cy="23813"/>
              </a:xfrm>
              <a:custGeom>
                <a:avLst/>
                <a:gdLst>
                  <a:gd name="T0" fmla="*/ 55 w 171"/>
                  <a:gd name="T1" fmla="*/ 0 h 129"/>
                  <a:gd name="T2" fmla="*/ 74 w 171"/>
                  <a:gd name="T3" fmla="*/ 2 h 129"/>
                  <a:gd name="T4" fmla="*/ 128 w 171"/>
                  <a:gd name="T5" fmla="*/ 16 h 129"/>
                  <a:gd name="T6" fmla="*/ 146 w 171"/>
                  <a:gd name="T7" fmla="*/ 24 h 129"/>
                  <a:gd name="T8" fmla="*/ 158 w 171"/>
                  <a:gd name="T9" fmla="*/ 36 h 129"/>
                  <a:gd name="T10" fmla="*/ 167 w 171"/>
                  <a:gd name="T11" fmla="*/ 51 h 129"/>
                  <a:gd name="T12" fmla="*/ 171 w 171"/>
                  <a:gd name="T13" fmla="*/ 68 h 129"/>
                  <a:gd name="T14" fmla="*/ 169 w 171"/>
                  <a:gd name="T15" fmla="*/ 86 h 129"/>
                  <a:gd name="T16" fmla="*/ 164 w 171"/>
                  <a:gd name="T17" fmla="*/ 101 h 129"/>
                  <a:gd name="T18" fmla="*/ 154 w 171"/>
                  <a:gd name="T19" fmla="*/ 113 h 129"/>
                  <a:gd name="T20" fmla="*/ 142 w 171"/>
                  <a:gd name="T21" fmla="*/ 122 h 129"/>
                  <a:gd name="T22" fmla="*/ 128 w 171"/>
                  <a:gd name="T23" fmla="*/ 128 h 129"/>
                  <a:gd name="T24" fmla="*/ 113 w 171"/>
                  <a:gd name="T25" fmla="*/ 129 h 129"/>
                  <a:gd name="T26" fmla="*/ 106 w 171"/>
                  <a:gd name="T27" fmla="*/ 129 h 129"/>
                  <a:gd name="T28" fmla="*/ 98 w 171"/>
                  <a:gd name="T29" fmla="*/ 127 h 129"/>
                  <a:gd name="T30" fmla="*/ 43 w 171"/>
                  <a:gd name="T31" fmla="*/ 113 h 129"/>
                  <a:gd name="T32" fmla="*/ 29 w 171"/>
                  <a:gd name="T33" fmla="*/ 107 h 129"/>
                  <a:gd name="T34" fmla="*/ 18 w 171"/>
                  <a:gd name="T35" fmla="*/ 98 h 129"/>
                  <a:gd name="T36" fmla="*/ 9 w 171"/>
                  <a:gd name="T37" fmla="*/ 86 h 129"/>
                  <a:gd name="T38" fmla="*/ 3 w 171"/>
                  <a:gd name="T39" fmla="*/ 73 h 129"/>
                  <a:gd name="T40" fmla="*/ 0 w 171"/>
                  <a:gd name="T41" fmla="*/ 58 h 129"/>
                  <a:gd name="T42" fmla="*/ 3 w 171"/>
                  <a:gd name="T43" fmla="*/ 43 h 129"/>
                  <a:gd name="T44" fmla="*/ 10 w 171"/>
                  <a:gd name="T45" fmla="*/ 26 h 129"/>
                  <a:gd name="T46" fmla="*/ 23 w 171"/>
                  <a:gd name="T47" fmla="*/ 13 h 129"/>
                  <a:gd name="T48" fmla="*/ 38 w 171"/>
                  <a:gd name="T49" fmla="*/ 3 h 129"/>
                  <a:gd name="T50" fmla="*/ 55 w 171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29">
                    <a:moveTo>
                      <a:pt x="55" y="0"/>
                    </a:moveTo>
                    <a:lnTo>
                      <a:pt x="74" y="2"/>
                    </a:lnTo>
                    <a:lnTo>
                      <a:pt x="128" y="16"/>
                    </a:lnTo>
                    <a:lnTo>
                      <a:pt x="146" y="24"/>
                    </a:lnTo>
                    <a:lnTo>
                      <a:pt x="158" y="36"/>
                    </a:lnTo>
                    <a:lnTo>
                      <a:pt x="167" y="51"/>
                    </a:lnTo>
                    <a:lnTo>
                      <a:pt x="171" y="68"/>
                    </a:lnTo>
                    <a:lnTo>
                      <a:pt x="169" y="86"/>
                    </a:lnTo>
                    <a:lnTo>
                      <a:pt x="164" y="101"/>
                    </a:lnTo>
                    <a:lnTo>
                      <a:pt x="154" y="113"/>
                    </a:lnTo>
                    <a:lnTo>
                      <a:pt x="142" y="122"/>
                    </a:lnTo>
                    <a:lnTo>
                      <a:pt x="128" y="128"/>
                    </a:lnTo>
                    <a:lnTo>
                      <a:pt x="113" y="129"/>
                    </a:lnTo>
                    <a:lnTo>
                      <a:pt x="106" y="129"/>
                    </a:lnTo>
                    <a:lnTo>
                      <a:pt x="98" y="127"/>
                    </a:lnTo>
                    <a:lnTo>
                      <a:pt x="43" y="113"/>
                    </a:lnTo>
                    <a:lnTo>
                      <a:pt x="29" y="107"/>
                    </a:lnTo>
                    <a:lnTo>
                      <a:pt x="18" y="98"/>
                    </a:lnTo>
                    <a:lnTo>
                      <a:pt x="9" y="86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43"/>
                    </a:lnTo>
                    <a:lnTo>
                      <a:pt x="10" y="26"/>
                    </a:lnTo>
                    <a:lnTo>
                      <a:pt x="23" y="13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23"/>
              <p:cNvSpPr/>
              <p:nvPr/>
            </p:nvSpPr>
            <p:spPr bwMode="auto">
              <a:xfrm>
                <a:off x="990601" y="4521201"/>
                <a:ext cx="30163" cy="23813"/>
              </a:xfrm>
              <a:custGeom>
                <a:avLst/>
                <a:gdLst>
                  <a:gd name="T0" fmla="*/ 54 w 170"/>
                  <a:gd name="T1" fmla="*/ 0 h 128"/>
                  <a:gd name="T2" fmla="*/ 73 w 170"/>
                  <a:gd name="T3" fmla="*/ 2 h 128"/>
                  <a:gd name="T4" fmla="*/ 127 w 170"/>
                  <a:gd name="T5" fmla="*/ 17 h 128"/>
                  <a:gd name="T6" fmla="*/ 141 w 170"/>
                  <a:gd name="T7" fmla="*/ 22 h 128"/>
                  <a:gd name="T8" fmla="*/ 153 w 170"/>
                  <a:gd name="T9" fmla="*/ 32 h 128"/>
                  <a:gd name="T10" fmla="*/ 162 w 170"/>
                  <a:gd name="T11" fmla="*/ 43 h 128"/>
                  <a:gd name="T12" fmla="*/ 168 w 170"/>
                  <a:gd name="T13" fmla="*/ 56 h 128"/>
                  <a:gd name="T14" fmla="*/ 170 w 170"/>
                  <a:gd name="T15" fmla="*/ 71 h 128"/>
                  <a:gd name="T16" fmla="*/ 168 w 170"/>
                  <a:gd name="T17" fmla="*/ 87 h 128"/>
                  <a:gd name="T18" fmla="*/ 162 w 170"/>
                  <a:gd name="T19" fmla="*/ 101 h 128"/>
                  <a:gd name="T20" fmla="*/ 153 w 170"/>
                  <a:gd name="T21" fmla="*/ 112 h 128"/>
                  <a:gd name="T22" fmla="*/ 141 w 170"/>
                  <a:gd name="T23" fmla="*/ 121 h 128"/>
                  <a:gd name="T24" fmla="*/ 127 w 170"/>
                  <a:gd name="T25" fmla="*/ 127 h 128"/>
                  <a:gd name="T26" fmla="*/ 112 w 170"/>
                  <a:gd name="T27" fmla="*/ 128 h 128"/>
                  <a:gd name="T28" fmla="*/ 105 w 170"/>
                  <a:gd name="T29" fmla="*/ 128 h 128"/>
                  <a:gd name="T30" fmla="*/ 97 w 170"/>
                  <a:gd name="T31" fmla="*/ 127 h 128"/>
                  <a:gd name="T32" fmla="*/ 43 w 170"/>
                  <a:gd name="T33" fmla="*/ 112 h 128"/>
                  <a:gd name="T34" fmla="*/ 29 w 170"/>
                  <a:gd name="T35" fmla="*/ 107 h 128"/>
                  <a:gd name="T36" fmla="*/ 17 w 170"/>
                  <a:gd name="T37" fmla="*/ 97 h 128"/>
                  <a:gd name="T38" fmla="*/ 7 w 170"/>
                  <a:gd name="T39" fmla="*/ 86 h 128"/>
                  <a:gd name="T40" fmla="*/ 2 w 170"/>
                  <a:gd name="T41" fmla="*/ 72 h 128"/>
                  <a:gd name="T42" fmla="*/ 0 w 170"/>
                  <a:gd name="T43" fmla="*/ 57 h 128"/>
                  <a:gd name="T44" fmla="*/ 2 w 170"/>
                  <a:gd name="T45" fmla="*/ 42 h 128"/>
                  <a:gd name="T46" fmla="*/ 9 w 170"/>
                  <a:gd name="T47" fmla="*/ 25 h 128"/>
                  <a:gd name="T48" fmla="*/ 21 w 170"/>
                  <a:gd name="T49" fmla="*/ 12 h 128"/>
                  <a:gd name="T50" fmla="*/ 36 w 170"/>
                  <a:gd name="T51" fmla="*/ 4 h 128"/>
                  <a:gd name="T52" fmla="*/ 54 w 170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128">
                    <a:moveTo>
                      <a:pt x="54" y="0"/>
                    </a:moveTo>
                    <a:lnTo>
                      <a:pt x="73" y="2"/>
                    </a:lnTo>
                    <a:lnTo>
                      <a:pt x="127" y="17"/>
                    </a:lnTo>
                    <a:lnTo>
                      <a:pt x="141" y="22"/>
                    </a:lnTo>
                    <a:lnTo>
                      <a:pt x="153" y="32"/>
                    </a:lnTo>
                    <a:lnTo>
                      <a:pt x="162" y="43"/>
                    </a:lnTo>
                    <a:lnTo>
                      <a:pt x="168" y="56"/>
                    </a:lnTo>
                    <a:lnTo>
                      <a:pt x="170" y="71"/>
                    </a:lnTo>
                    <a:lnTo>
                      <a:pt x="168" y="87"/>
                    </a:lnTo>
                    <a:lnTo>
                      <a:pt x="162" y="101"/>
                    </a:lnTo>
                    <a:lnTo>
                      <a:pt x="153" y="112"/>
                    </a:lnTo>
                    <a:lnTo>
                      <a:pt x="141" y="121"/>
                    </a:lnTo>
                    <a:lnTo>
                      <a:pt x="127" y="127"/>
                    </a:lnTo>
                    <a:lnTo>
                      <a:pt x="112" y="128"/>
                    </a:lnTo>
                    <a:lnTo>
                      <a:pt x="105" y="128"/>
                    </a:lnTo>
                    <a:lnTo>
                      <a:pt x="97" y="127"/>
                    </a:lnTo>
                    <a:lnTo>
                      <a:pt x="43" y="112"/>
                    </a:lnTo>
                    <a:lnTo>
                      <a:pt x="29" y="107"/>
                    </a:lnTo>
                    <a:lnTo>
                      <a:pt x="17" y="97"/>
                    </a:lnTo>
                    <a:lnTo>
                      <a:pt x="7" y="8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9" y="25"/>
                    </a:lnTo>
                    <a:lnTo>
                      <a:pt x="21" y="12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24"/>
              <p:cNvSpPr/>
              <p:nvPr/>
            </p:nvSpPr>
            <p:spPr bwMode="auto">
              <a:xfrm>
                <a:off x="989013" y="4694238"/>
                <a:ext cx="23813" cy="30163"/>
              </a:xfrm>
              <a:custGeom>
                <a:avLst/>
                <a:gdLst>
                  <a:gd name="T0" fmla="*/ 72 w 130"/>
                  <a:gd name="T1" fmla="*/ 0 h 169"/>
                  <a:gd name="T2" fmla="*/ 88 w 130"/>
                  <a:gd name="T3" fmla="*/ 2 h 169"/>
                  <a:gd name="T4" fmla="*/ 102 w 130"/>
                  <a:gd name="T5" fmla="*/ 9 h 169"/>
                  <a:gd name="T6" fmla="*/ 114 w 130"/>
                  <a:gd name="T7" fmla="*/ 17 h 169"/>
                  <a:gd name="T8" fmla="*/ 122 w 130"/>
                  <a:gd name="T9" fmla="*/ 29 h 169"/>
                  <a:gd name="T10" fmla="*/ 129 w 130"/>
                  <a:gd name="T11" fmla="*/ 43 h 169"/>
                  <a:gd name="T12" fmla="*/ 130 w 130"/>
                  <a:gd name="T13" fmla="*/ 58 h 169"/>
                  <a:gd name="T14" fmla="*/ 129 w 130"/>
                  <a:gd name="T15" fmla="*/ 73 h 169"/>
                  <a:gd name="T16" fmla="*/ 114 w 130"/>
                  <a:gd name="T17" fmla="*/ 127 h 169"/>
                  <a:gd name="T18" fmla="*/ 107 w 130"/>
                  <a:gd name="T19" fmla="*/ 141 h 169"/>
                  <a:gd name="T20" fmla="*/ 99 w 130"/>
                  <a:gd name="T21" fmla="*/ 154 h 169"/>
                  <a:gd name="T22" fmla="*/ 87 w 130"/>
                  <a:gd name="T23" fmla="*/ 162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9 h 169"/>
                  <a:gd name="T30" fmla="*/ 43 w 130"/>
                  <a:gd name="T31" fmla="*/ 167 h 169"/>
                  <a:gd name="T32" fmla="*/ 26 w 130"/>
                  <a:gd name="T33" fmla="*/ 160 h 169"/>
                  <a:gd name="T34" fmla="*/ 13 w 130"/>
                  <a:gd name="T35" fmla="*/ 148 h 169"/>
                  <a:gd name="T36" fmla="*/ 4 w 130"/>
                  <a:gd name="T37" fmla="*/ 132 h 169"/>
                  <a:gd name="T38" fmla="*/ 0 w 130"/>
                  <a:gd name="T39" fmla="*/ 115 h 169"/>
                  <a:gd name="T40" fmla="*/ 2 w 130"/>
                  <a:gd name="T41" fmla="*/ 97 h 169"/>
                  <a:gd name="T42" fmla="*/ 16 w 130"/>
                  <a:gd name="T43" fmla="*/ 43 h 169"/>
                  <a:gd name="T44" fmla="*/ 22 w 130"/>
                  <a:gd name="T45" fmla="*/ 29 h 169"/>
                  <a:gd name="T46" fmla="*/ 32 w 130"/>
                  <a:gd name="T47" fmla="*/ 17 h 169"/>
                  <a:gd name="T48" fmla="*/ 44 w 130"/>
                  <a:gd name="T49" fmla="*/ 9 h 169"/>
                  <a:gd name="T50" fmla="*/ 57 w 130"/>
                  <a:gd name="T51" fmla="*/ 2 h 169"/>
                  <a:gd name="T52" fmla="*/ 72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72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0" y="58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7" y="141"/>
                    </a:lnTo>
                    <a:lnTo>
                      <a:pt x="99" y="154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9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6" y="43"/>
                    </a:lnTo>
                    <a:lnTo>
                      <a:pt x="22" y="29"/>
                    </a:lnTo>
                    <a:lnTo>
                      <a:pt x="32" y="17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25"/>
              <p:cNvSpPr>
                <a:spLocks noEditPoints="1"/>
              </p:cNvSpPr>
              <p:nvPr/>
            </p:nvSpPr>
            <p:spPr bwMode="auto">
              <a:xfrm>
                <a:off x="555626" y="4481513"/>
                <a:ext cx="392113" cy="606425"/>
              </a:xfrm>
              <a:custGeom>
                <a:avLst/>
                <a:gdLst>
                  <a:gd name="T0" fmla="*/ 251 w 2218"/>
                  <a:gd name="T1" fmla="*/ 3240 h 3439"/>
                  <a:gd name="T2" fmla="*/ 325 w 2218"/>
                  <a:gd name="T3" fmla="*/ 3313 h 3439"/>
                  <a:gd name="T4" fmla="*/ 1866 w 2218"/>
                  <a:gd name="T5" fmla="*/ 3321 h 3439"/>
                  <a:gd name="T6" fmla="*/ 1954 w 2218"/>
                  <a:gd name="T7" fmla="*/ 3263 h 3439"/>
                  <a:gd name="T8" fmla="*/ 1977 w 2218"/>
                  <a:gd name="T9" fmla="*/ 2751 h 3439"/>
                  <a:gd name="T10" fmla="*/ 1977 w 2218"/>
                  <a:gd name="T11" fmla="*/ 2637 h 3439"/>
                  <a:gd name="T12" fmla="*/ 351 w 2218"/>
                  <a:gd name="T13" fmla="*/ 118 h 3439"/>
                  <a:gd name="T14" fmla="*/ 264 w 2218"/>
                  <a:gd name="T15" fmla="*/ 176 h 3439"/>
                  <a:gd name="T16" fmla="*/ 240 w 2218"/>
                  <a:gd name="T17" fmla="*/ 345 h 3439"/>
                  <a:gd name="T18" fmla="*/ 1967 w 2218"/>
                  <a:gd name="T19" fmla="*/ 199 h 3439"/>
                  <a:gd name="T20" fmla="*/ 1893 w 2218"/>
                  <a:gd name="T21" fmla="*/ 126 h 3439"/>
                  <a:gd name="T22" fmla="*/ 379 w 2218"/>
                  <a:gd name="T23" fmla="*/ 0 h 3439"/>
                  <a:gd name="T24" fmla="*/ 1955 w 2218"/>
                  <a:gd name="T25" fmla="*/ 29 h 3439"/>
                  <a:gd name="T26" fmla="*/ 2065 w 2218"/>
                  <a:gd name="T27" fmla="*/ 137 h 3439"/>
                  <a:gd name="T28" fmla="*/ 2094 w 2218"/>
                  <a:gd name="T29" fmla="*/ 391 h 3439"/>
                  <a:gd name="T30" fmla="*/ 2094 w 2218"/>
                  <a:gd name="T31" fmla="*/ 452 h 3439"/>
                  <a:gd name="T32" fmla="*/ 2094 w 2218"/>
                  <a:gd name="T33" fmla="*/ 675 h 3439"/>
                  <a:gd name="T34" fmla="*/ 2094 w 2218"/>
                  <a:gd name="T35" fmla="*/ 952 h 3439"/>
                  <a:gd name="T36" fmla="*/ 2094 w 2218"/>
                  <a:gd name="T37" fmla="*/ 1013 h 3439"/>
                  <a:gd name="T38" fmla="*/ 2094 w 2218"/>
                  <a:gd name="T39" fmla="*/ 1291 h 3439"/>
                  <a:gd name="T40" fmla="*/ 2094 w 2218"/>
                  <a:gd name="T41" fmla="*/ 1515 h 3439"/>
                  <a:gd name="T42" fmla="*/ 2094 w 2218"/>
                  <a:gd name="T43" fmla="*/ 1574 h 3439"/>
                  <a:gd name="T44" fmla="*/ 2094 w 2218"/>
                  <a:gd name="T45" fmla="*/ 1852 h 3439"/>
                  <a:gd name="T46" fmla="*/ 2094 w 2218"/>
                  <a:gd name="T47" fmla="*/ 2074 h 3439"/>
                  <a:gd name="T48" fmla="*/ 2094 w 2218"/>
                  <a:gd name="T49" fmla="*/ 2135 h 3439"/>
                  <a:gd name="T50" fmla="*/ 2094 w 2218"/>
                  <a:gd name="T51" fmla="*/ 2412 h 3439"/>
                  <a:gd name="T52" fmla="*/ 2094 w 2218"/>
                  <a:gd name="T53" fmla="*/ 2635 h 3439"/>
                  <a:gd name="T54" fmla="*/ 2111 w 2218"/>
                  <a:gd name="T55" fmla="*/ 2591 h 3439"/>
                  <a:gd name="T56" fmla="*/ 2160 w 2218"/>
                  <a:gd name="T57" fmla="*/ 2563 h 3439"/>
                  <a:gd name="T58" fmla="*/ 2211 w 2218"/>
                  <a:gd name="T59" fmla="*/ 2591 h 3439"/>
                  <a:gd name="T60" fmla="*/ 2202 w 2218"/>
                  <a:gd name="T61" fmla="*/ 2689 h 3439"/>
                  <a:gd name="T62" fmla="*/ 2161 w 2218"/>
                  <a:gd name="T63" fmla="*/ 2729 h 3439"/>
                  <a:gd name="T64" fmla="*/ 2102 w 2218"/>
                  <a:gd name="T65" fmla="*/ 2712 h 3439"/>
                  <a:gd name="T66" fmla="*/ 2098 w 2218"/>
                  <a:gd name="T67" fmla="*/ 2835 h 3439"/>
                  <a:gd name="T68" fmla="*/ 2142 w 2218"/>
                  <a:gd name="T69" fmla="*/ 2870 h 3439"/>
                  <a:gd name="T70" fmla="*/ 2124 w 2218"/>
                  <a:gd name="T71" fmla="*/ 2973 h 3439"/>
                  <a:gd name="T72" fmla="*/ 2094 w 2218"/>
                  <a:gd name="T73" fmla="*/ 3186 h 3439"/>
                  <a:gd name="T74" fmla="*/ 2044 w 2218"/>
                  <a:gd name="T75" fmla="*/ 3335 h 3439"/>
                  <a:gd name="T76" fmla="*/ 1918 w 2218"/>
                  <a:gd name="T77" fmla="*/ 3426 h 3439"/>
                  <a:gd name="T78" fmla="*/ 338 w 2218"/>
                  <a:gd name="T79" fmla="*/ 3436 h 3439"/>
                  <a:gd name="T80" fmla="*/ 200 w 2218"/>
                  <a:gd name="T81" fmla="*/ 3364 h 3439"/>
                  <a:gd name="T82" fmla="*/ 128 w 2218"/>
                  <a:gd name="T83" fmla="*/ 3227 h 3439"/>
                  <a:gd name="T84" fmla="*/ 103 w 2218"/>
                  <a:gd name="T85" fmla="*/ 2982 h 3439"/>
                  <a:gd name="T86" fmla="*/ 73 w 2218"/>
                  <a:gd name="T87" fmla="*/ 2890 h 3439"/>
                  <a:gd name="T88" fmla="*/ 102 w 2218"/>
                  <a:gd name="T89" fmla="*/ 2841 h 3439"/>
                  <a:gd name="T90" fmla="*/ 124 w 2218"/>
                  <a:gd name="T91" fmla="*/ 2835 h 3439"/>
                  <a:gd name="T92" fmla="*/ 87 w 2218"/>
                  <a:gd name="T93" fmla="*/ 2729 h 3439"/>
                  <a:gd name="T94" fmla="*/ 23 w 2218"/>
                  <a:gd name="T95" fmla="*/ 2706 h 3439"/>
                  <a:gd name="T96" fmla="*/ 2 w 2218"/>
                  <a:gd name="T97" fmla="*/ 2605 h 3439"/>
                  <a:gd name="T98" fmla="*/ 43 w 2218"/>
                  <a:gd name="T99" fmla="*/ 2564 h 3439"/>
                  <a:gd name="T100" fmla="*/ 106 w 2218"/>
                  <a:gd name="T101" fmla="*/ 2588 h 3439"/>
                  <a:gd name="T102" fmla="*/ 128 w 2218"/>
                  <a:gd name="T103" fmla="*/ 212 h 3439"/>
                  <a:gd name="T104" fmla="*/ 200 w 2218"/>
                  <a:gd name="T105" fmla="*/ 74 h 3439"/>
                  <a:gd name="T106" fmla="*/ 338 w 2218"/>
                  <a:gd name="T107" fmla="*/ 3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8" h="3439">
                    <a:moveTo>
                      <a:pt x="240" y="2751"/>
                    </a:moveTo>
                    <a:lnTo>
                      <a:pt x="240" y="3187"/>
                    </a:lnTo>
                    <a:lnTo>
                      <a:pt x="243" y="3214"/>
                    </a:lnTo>
                    <a:lnTo>
                      <a:pt x="251" y="3240"/>
                    </a:lnTo>
                    <a:lnTo>
                      <a:pt x="264" y="3263"/>
                    </a:lnTo>
                    <a:lnTo>
                      <a:pt x="281" y="3283"/>
                    </a:lnTo>
                    <a:lnTo>
                      <a:pt x="302" y="3300"/>
                    </a:lnTo>
                    <a:lnTo>
                      <a:pt x="325" y="3313"/>
                    </a:lnTo>
                    <a:lnTo>
                      <a:pt x="351" y="3321"/>
                    </a:lnTo>
                    <a:lnTo>
                      <a:pt x="379" y="3324"/>
                    </a:lnTo>
                    <a:lnTo>
                      <a:pt x="1838" y="3324"/>
                    </a:lnTo>
                    <a:lnTo>
                      <a:pt x="1866" y="3321"/>
                    </a:lnTo>
                    <a:lnTo>
                      <a:pt x="1893" y="3313"/>
                    </a:lnTo>
                    <a:lnTo>
                      <a:pt x="1916" y="3300"/>
                    </a:lnTo>
                    <a:lnTo>
                      <a:pt x="1937" y="3283"/>
                    </a:lnTo>
                    <a:lnTo>
                      <a:pt x="1954" y="3263"/>
                    </a:lnTo>
                    <a:lnTo>
                      <a:pt x="1967" y="3240"/>
                    </a:lnTo>
                    <a:lnTo>
                      <a:pt x="1974" y="3214"/>
                    </a:lnTo>
                    <a:lnTo>
                      <a:pt x="1977" y="3187"/>
                    </a:lnTo>
                    <a:lnTo>
                      <a:pt x="1977" y="2751"/>
                    </a:lnTo>
                    <a:lnTo>
                      <a:pt x="240" y="2751"/>
                    </a:lnTo>
                    <a:close/>
                    <a:moveTo>
                      <a:pt x="240" y="458"/>
                    </a:moveTo>
                    <a:lnTo>
                      <a:pt x="240" y="2637"/>
                    </a:lnTo>
                    <a:lnTo>
                      <a:pt x="1977" y="2637"/>
                    </a:lnTo>
                    <a:lnTo>
                      <a:pt x="1977" y="458"/>
                    </a:lnTo>
                    <a:lnTo>
                      <a:pt x="240" y="458"/>
                    </a:lnTo>
                    <a:close/>
                    <a:moveTo>
                      <a:pt x="379" y="115"/>
                    </a:moveTo>
                    <a:lnTo>
                      <a:pt x="351" y="118"/>
                    </a:lnTo>
                    <a:lnTo>
                      <a:pt x="325" y="126"/>
                    </a:lnTo>
                    <a:lnTo>
                      <a:pt x="302" y="138"/>
                    </a:lnTo>
                    <a:lnTo>
                      <a:pt x="281" y="155"/>
                    </a:lnTo>
                    <a:lnTo>
                      <a:pt x="264" y="176"/>
                    </a:lnTo>
                    <a:lnTo>
                      <a:pt x="251" y="199"/>
                    </a:lnTo>
                    <a:lnTo>
                      <a:pt x="243" y="225"/>
                    </a:lnTo>
                    <a:lnTo>
                      <a:pt x="240" y="253"/>
                    </a:lnTo>
                    <a:lnTo>
                      <a:pt x="240" y="345"/>
                    </a:lnTo>
                    <a:lnTo>
                      <a:pt x="1977" y="345"/>
                    </a:lnTo>
                    <a:lnTo>
                      <a:pt x="1977" y="253"/>
                    </a:lnTo>
                    <a:lnTo>
                      <a:pt x="1974" y="225"/>
                    </a:lnTo>
                    <a:lnTo>
                      <a:pt x="1967" y="199"/>
                    </a:lnTo>
                    <a:lnTo>
                      <a:pt x="1954" y="176"/>
                    </a:lnTo>
                    <a:lnTo>
                      <a:pt x="1937" y="155"/>
                    </a:lnTo>
                    <a:lnTo>
                      <a:pt x="1916" y="138"/>
                    </a:lnTo>
                    <a:lnTo>
                      <a:pt x="1893" y="126"/>
                    </a:lnTo>
                    <a:lnTo>
                      <a:pt x="1866" y="118"/>
                    </a:lnTo>
                    <a:lnTo>
                      <a:pt x="1838" y="115"/>
                    </a:lnTo>
                    <a:lnTo>
                      <a:pt x="379" y="115"/>
                    </a:lnTo>
                    <a:close/>
                    <a:moveTo>
                      <a:pt x="379" y="0"/>
                    </a:moveTo>
                    <a:lnTo>
                      <a:pt x="1838" y="0"/>
                    </a:lnTo>
                    <a:lnTo>
                      <a:pt x="1880" y="3"/>
                    </a:lnTo>
                    <a:lnTo>
                      <a:pt x="1918" y="13"/>
                    </a:lnTo>
                    <a:lnTo>
                      <a:pt x="1955" y="29"/>
                    </a:lnTo>
                    <a:lnTo>
                      <a:pt x="1988" y="49"/>
                    </a:lnTo>
                    <a:lnTo>
                      <a:pt x="2018" y="74"/>
                    </a:lnTo>
                    <a:lnTo>
                      <a:pt x="2044" y="104"/>
                    </a:lnTo>
                    <a:lnTo>
                      <a:pt x="2065" y="137"/>
                    </a:lnTo>
                    <a:lnTo>
                      <a:pt x="2081" y="173"/>
                    </a:lnTo>
                    <a:lnTo>
                      <a:pt x="2090" y="212"/>
                    </a:lnTo>
                    <a:lnTo>
                      <a:pt x="2094" y="253"/>
                    </a:lnTo>
                    <a:lnTo>
                      <a:pt x="2094" y="391"/>
                    </a:lnTo>
                    <a:lnTo>
                      <a:pt x="2094" y="394"/>
                    </a:lnTo>
                    <a:lnTo>
                      <a:pt x="2094" y="395"/>
                    </a:lnTo>
                    <a:lnTo>
                      <a:pt x="2094" y="451"/>
                    </a:lnTo>
                    <a:lnTo>
                      <a:pt x="2094" y="452"/>
                    </a:lnTo>
                    <a:lnTo>
                      <a:pt x="2094" y="454"/>
                    </a:lnTo>
                    <a:lnTo>
                      <a:pt x="2094" y="672"/>
                    </a:lnTo>
                    <a:lnTo>
                      <a:pt x="2094" y="673"/>
                    </a:lnTo>
                    <a:lnTo>
                      <a:pt x="2094" y="675"/>
                    </a:lnTo>
                    <a:lnTo>
                      <a:pt x="2094" y="731"/>
                    </a:lnTo>
                    <a:lnTo>
                      <a:pt x="2094" y="733"/>
                    </a:lnTo>
                    <a:lnTo>
                      <a:pt x="2094" y="734"/>
                    </a:lnTo>
                    <a:lnTo>
                      <a:pt x="2094" y="952"/>
                    </a:lnTo>
                    <a:lnTo>
                      <a:pt x="2094" y="954"/>
                    </a:lnTo>
                    <a:lnTo>
                      <a:pt x="2094" y="955"/>
                    </a:lnTo>
                    <a:lnTo>
                      <a:pt x="2094" y="1012"/>
                    </a:lnTo>
                    <a:lnTo>
                      <a:pt x="2094" y="1013"/>
                    </a:lnTo>
                    <a:lnTo>
                      <a:pt x="2094" y="1014"/>
                    </a:lnTo>
                    <a:lnTo>
                      <a:pt x="2094" y="1233"/>
                    </a:lnTo>
                    <a:lnTo>
                      <a:pt x="2094" y="1235"/>
                    </a:lnTo>
                    <a:lnTo>
                      <a:pt x="2094" y="1291"/>
                    </a:lnTo>
                    <a:lnTo>
                      <a:pt x="2094" y="1293"/>
                    </a:lnTo>
                    <a:lnTo>
                      <a:pt x="2094" y="1294"/>
                    </a:lnTo>
                    <a:lnTo>
                      <a:pt x="2094" y="1512"/>
                    </a:lnTo>
                    <a:lnTo>
                      <a:pt x="2094" y="1515"/>
                    </a:lnTo>
                    <a:lnTo>
                      <a:pt x="2094" y="1516"/>
                    </a:lnTo>
                    <a:lnTo>
                      <a:pt x="2094" y="1572"/>
                    </a:lnTo>
                    <a:lnTo>
                      <a:pt x="2094" y="1573"/>
                    </a:lnTo>
                    <a:lnTo>
                      <a:pt x="2094" y="1574"/>
                    </a:lnTo>
                    <a:lnTo>
                      <a:pt x="2094" y="1793"/>
                    </a:lnTo>
                    <a:lnTo>
                      <a:pt x="2094" y="1794"/>
                    </a:lnTo>
                    <a:lnTo>
                      <a:pt x="2094" y="1795"/>
                    </a:lnTo>
                    <a:lnTo>
                      <a:pt x="2094" y="1852"/>
                    </a:lnTo>
                    <a:lnTo>
                      <a:pt x="2094" y="1853"/>
                    </a:lnTo>
                    <a:lnTo>
                      <a:pt x="2094" y="1855"/>
                    </a:lnTo>
                    <a:lnTo>
                      <a:pt x="2094" y="2073"/>
                    </a:lnTo>
                    <a:lnTo>
                      <a:pt x="2094" y="2074"/>
                    </a:lnTo>
                    <a:lnTo>
                      <a:pt x="2094" y="2076"/>
                    </a:lnTo>
                    <a:lnTo>
                      <a:pt x="2094" y="2132"/>
                    </a:lnTo>
                    <a:lnTo>
                      <a:pt x="2094" y="2134"/>
                    </a:lnTo>
                    <a:lnTo>
                      <a:pt x="2094" y="2135"/>
                    </a:lnTo>
                    <a:lnTo>
                      <a:pt x="2094" y="2353"/>
                    </a:lnTo>
                    <a:lnTo>
                      <a:pt x="2094" y="2355"/>
                    </a:lnTo>
                    <a:lnTo>
                      <a:pt x="2094" y="2356"/>
                    </a:lnTo>
                    <a:lnTo>
                      <a:pt x="2094" y="2412"/>
                    </a:lnTo>
                    <a:lnTo>
                      <a:pt x="2094" y="2413"/>
                    </a:lnTo>
                    <a:lnTo>
                      <a:pt x="2094" y="2414"/>
                    </a:lnTo>
                    <a:lnTo>
                      <a:pt x="2094" y="2634"/>
                    </a:lnTo>
                    <a:lnTo>
                      <a:pt x="2094" y="2635"/>
                    </a:lnTo>
                    <a:lnTo>
                      <a:pt x="2094" y="2637"/>
                    </a:lnTo>
                    <a:lnTo>
                      <a:pt x="2094" y="2646"/>
                    </a:lnTo>
                    <a:lnTo>
                      <a:pt x="2105" y="2606"/>
                    </a:lnTo>
                    <a:lnTo>
                      <a:pt x="2111" y="2591"/>
                    </a:lnTo>
                    <a:lnTo>
                      <a:pt x="2120" y="2579"/>
                    </a:lnTo>
                    <a:lnTo>
                      <a:pt x="2132" y="2571"/>
                    </a:lnTo>
                    <a:lnTo>
                      <a:pt x="2145" y="2564"/>
                    </a:lnTo>
                    <a:lnTo>
                      <a:pt x="2160" y="2563"/>
                    </a:lnTo>
                    <a:lnTo>
                      <a:pt x="2176" y="2564"/>
                    </a:lnTo>
                    <a:lnTo>
                      <a:pt x="2190" y="2571"/>
                    </a:lnTo>
                    <a:lnTo>
                      <a:pt x="2202" y="2580"/>
                    </a:lnTo>
                    <a:lnTo>
                      <a:pt x="2211" y="2591"/>
                    </a:lnTo>
                    <a:lnTo>
                      <a:pt x="2217" y="2605"/>
                    </a:lnTo>
                    <a:lnTo>
                      <a:pt x="2218" y="2620"/>
                    </a:lnTo>
                    <a:lnTo>
                      <a:pt x="2216" y="2635"/>
                    </a:lnTo>
                    <a:lnTo>
                      <a:pt x="2202" y="2689"/>
                    </a:lnTo>
                    <a:lnTo>
                      <a:pt x="2196" y="2703"/>
                    </a:lnTo>
                    <a:lnTo>
                      <a:pt x="2187" y="2714"/>
                    </a:lnTo>
                    <a:lnTo>
                      <a:pt x="2175" y="2724"/>
                    </a:lnTo>
                    <a:lnTo>
                      <a:pt x="2161" y="2729"/>
                    </a:lnTo>
                    <a:lnTo>
                      <a:pt x="2146" y="2731"/>
                    </a:lnTo>
                    <a:lnTo>
                      <a:pt x="2131" y="2729"/>
                    </a:lnTo>
                    <a:lnTo>
                      <a:pt x="2115" y="2723"/>
                    </a:lnTo>
                    <a:lnTo>
                      <a:pt x="2102" y="2712"/>
                    </a:lnTo>
                    <a:lnTo>
                      <a:pt x="2094" y="2698"/>
                    </a:lnTo>
                    <a:lnTo>
                      <a:pt x="2094" y="2698"/>
                    </a:lnTo>
                    <a:lnTo>
                      <a:pt x="2094" y="2835"/>
                    </a:lnTo>
                    <a:lnTo>
                      <a:pt x="2098" y="2835"/>
                    </a:lnTo>
                    <a:lnTo>
                      <a:pt x="2102" y="2836"/>
                    </a:lnTo>
                    <a:lnTo>
                      <a:pt x="2119" y="2843"/>
                    </a:lnTo>
                    <a:lnTo>
                      <a:pt x="2132" y="2855"/>
                    </a:lnTo>
                    <a:lnTo>
                      <a:pt x="2142" y="2870"/>
                    </a:lnTo>
                    <a:lnTo>
                      <a:pt x="2145" y="2887"/>
                    </a:lnTo>
                    <a:lnTo>
                      <a:pt x="2143" y="2906"/>
                    </a:lnTo>
                    <a:lnTo>
                      <a:pt x="2129" y="2959"/>
                    </a:lnTo>
                    <a:lnTo>
                      <a:pt x="2124" y="2973"/>
                    </a:lnTo>
                    <a:lnTo>
                      <a:pt x="2115" y="2984"/>
                    </a:lnTo>
                    <a:lnTo>
                      <a:pt x="2105" y="2992"/>
                    </a:lnTo>
                    <a:lnTo>
                      <a:pt x="2094" y="2997"/>
                    </a:lnTo>
                    <a:lnTo>
                      <a:pt x="2094" y="3186"/>
                    </a:lnTo>
                    <a:lnTo>
                      <a:pt x="2090" y="3227"/>
                    </a:lnTo>
                    <a:lnTo>
                      <a:pt x="2081" y="3265"/>
                    </a:lnTo>
                    <a:lnTo>
                      <a:pt x="2065" y="3302"/>
                    </a:lnTo>
                    <a:lnTo>
                      <a:pt x="2044" y="3335"/>
                    </a:lnTo>
                    <a:lnTo>
                      <a:pt x="2018" y="3364"/>
                    </a:lnTo>
                    <a:lnTo>
                      <a:pt x="1988" y="3390"/>
                    </a:lnTo>
                    <a:lnTo>
                      <a:pt x="1955" y="3410"/>
                    </a:lnTo>
                    <a:lnTo>
                      <a:pt x="1918" y="3426"/>
                    </a:lnTo>
                    <a:lnTo>
                      <a:pt x="1880" y="3436"/>
                    </a:lnTo>
                    <a:lnTo>
                      <a:pt x="1838" y="3439"/>
                    </a:lnTo>
                    <a:lnTo>
                      <a:pt x="379" y="3439"/>
                    </a:lnTo>
                    <a:lnTo>
                      <a:pt x="338" y="3436"/>
                    </a:lnTo>
                    <a:lnTo>
                      <a:pt x="299" y="3426"/>
                    </a:lnTo>
                    <a:lnTo>
                      <a:pt x="262" y="3410"/>
                    </a:lnTo>
                    <a:lnTo>
                      <a:pt x="229" y="3390"/>
                    </a:lnTo>
                    <a:lnTo>
                      <a:pt x="200" y="3364"/>
                    </a:lnTo>
                    <a:lnTo>
                      <a:pt x="174" y="3335"/>
                    </a:lnTo>
                    <a:lnTo>
                      <a:pt x="153" y="3302"/>
                    </a:lnTo>
                    <a:lnTo>
                      <a:pt x="137" y="3265"/>
                    </a:lnTo>
                    <a:lnTo>
                      <a:pt x="128" y="3227"/>
                    </a:lnTo>
                    <a:lnTo>
                      <a:pt x="124" y="3186"/>
                    </a:lnTo>
                    <a:lnTo>
                      <a:pt x="124" y="2997"/>
                    </a:lnTo>
                    <a:lnTo>
                      <a:pt x="113" y="2991"/>
                    </a:lnTo>
                    <a:lnTo>
                      <a:pt x="103" y="2982"/>
                    </a:lnTo>
                    <a:lnTo>
                      <a:pt x="94" y="2972"/>
                    </a:lnTo>
                    <a:lnTo>
                      <a:pt x="89" y="2959"/>
                    </a:lnTo>
                    <a:lnTo>
                      <a:pt x="75" y="2906"/>
                    </a:lnTo>
                    <a:lnTo>
                      <a:pt x="73" y="2890"/>
                    </a:lnTo>
                    <a:lnTo>
                      <a:pt x="75" y="2875"/>
                    </a:lnTo>
                    <a:lnTo>
                      <a:pt x="80" y="2862"/>
                    </a:lnTo>
                    <a:lnTo>
                      <a:pt x="90" y="2851"/>
                    </a:lnTo>
                    <a:lnTo>
                      <a:pt x="102" y="2841"/>
                    </a:lnTo>
                    <a:lnTo>
                      <a:pt x="116" y="2836"/>
                    </a:lnTo>
                    <a:lnTo>
                      <a:pt x="119" y="2835"/>
                    </a:lnTo>
                    <a:lnTo>
                      <a:pt x="121" y="2835"/>
                    </a:lnTo>
                    <a:lnTo>
                      <a:pt x="124" y="2835"/>
                    </a:lnTo>
                    <a:lnTo>
                      <a:pt x="124" y="2698"/>
                    </a:lnTo>
                    <a:lnTo>
                      <a:pt x="116" y="2712"/>
                    </a:lnTo>
                    <a:lnTo>
                      <a:pt x="103" y="2723"/>
                    </a:lnTo>
                    <a:lnTo>
                      <a:pt x="87" y="2729"/>
                    </a:lnTo>
                    <a:lnTo>
                      <a:pt x="68" y="2731"/>
                    </a:lnTo>
                    <a:lnTo>
                      <a:pt x="51" y="2727"/>
                    </a:lnTo>
                    <a:lnTo>
                      <a:pt x="35" y="2719"/>
                    </a:lnTo>
                    <a:lnTo>
                      <a:pt x="23" y="2706"/>
                    </a:lnTo>
                    <a:lnTo>
                      <a:pt x="16" y="2689"/>
                    </a:lnTo>
                    <a:lnTo>
                      <a:pt x="2" y="2635"/>
                    </a:lnTo>
                    <a:lnTo>
                      <a:pt x="0" y="2620"/>
                    </a:lnTo>
                    <a:lnTo>
                      <a:pt x="2" y="2605"/>
                    </a:lnTo>
                    <a:lnTo>
                      <a:pt x="7" y="2591"/>
                    </a:lnTo>
                    <a:lnTo>
                      <a:pt x="16" y="2579"/>
                    </a:lnTo>
                    <a:lnTo>
                      <a:pt x="28" y="2571"/>
                    </a:lnTo>
                    <a:lnTo>
                      <a:pt x="43" y="2564"/>
                    </a:lnTo>
                    <a:lnTo>
                      <a:pt x="61" y="2562"/>
                    </a:lnTo>
                    <a:lnTo>
                      <a:pt x="78" y="2567"/>
                    </a:lnTo>
                    <a:lnTo>
                      <a:pt x="93" y="2575"/>
                    </a:lnTo>
                    <a:lnTo>
                      <a:pt x="106" y="2588"/>
                    </a:lnTo>
                    <a:lnTo>
                      <a:pt x="114" y="2605"/>
                    </a:lnTo>
                    <a:lnTo>
                      <a:pt x="124" y="2645"/>
                    </a:lnTo>
                    <a:lnTo>
                      <a:pt x="124" y="253"/>
                    </a:lnTo>
                    <a:lnTo>
                      <a:pt x="128" y="212"/>
                    </a:lnTo>
                    <a:lnTo>
                      <a:pt x="137" y="173"/>
                    </a:lnTo>
                    <a:lnTo>
                      <a:pt x="153" y="137"/>
                    </a:lnTo>
                    <a:lnTo>
                      <a:pt x="174" y="104"/>
                    </a:lnTo>
                    <a:lnTo>
                      <a:pt x="200" y="74"/>
                    </a:lnTo>
                    <a:lnTo>
                      <a:pt x="229" y="49"/>
                    </a:lnTo>
                    <a:lnTo>
                      <a:pt x="262" y="29"/>
                    </a:lnTo>
                    <a:lnTo>
                      <a:pt x="299" y="13"/>
                    </a:lnTo>
                    <a:lnTo>
                      <a:pt x="338" y="3"/>
                    </a:lnTo>
                    <a:lnTo>
                      <a:pt x="3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26"/>
              <p:cNvSpPr/>
              <p:nvPr/>
            </p:nvSpPr>
            <p:spPr bwMode="auto">
              <a:xfrm>
                <a:off x="950913" y="4838701"/>
                <a:ext cx="22225" cy="28575"/>
              </a:xfrm>
              <a:custGeom>
                <a:avLst/>
                <a:gdLst>
                  <a:gd name="T0" fmla="*/ 70 w 132"/>
                  <a:gd name="T1" fmla="*/ 0 h 168"/>
                  <a:gd name="T2" fmla="*/ 89 w 132"/>
                  <a:gd name="T3" fmla="*/ 2 h 168"/>
                  <a:gd name="T4" fmla="*/ 102 w 132"/>
                  <a:gd name="T5" fmla="*/ 7 h 168"/>
                  <a:gd name="T6" fmla="*/ 114 w 132"/>
                  <a:gd name="T7" fmla="*/ 17 h 168"/>
                  <a:gd name="T8" fmla="*/ 124 w 132"/>
                  <a:gd name="T9" fmla="*/ 29 h 168"/>
                  <a:gd name="T10" fmla="*/ 129 w 132"/>
                  <a:gd name="T11" fmla="*/ 41 h 168"/>
                  <a:gd name="T12" fmla="*/ 132 w 132"/>
                  <a:gd name="T13" fmla="*/ 56 h 168"/>
                  <a:gd name="T14" fmla="*/ 129 w 132"/>
                  <a:gd name="T15" fmla="*/ 72 h 168"/>
                  <a:gd name="T16" fmla="*/ 114 w 132"/>
                  <a:gd name="T17" fmla="*/ 125 h 168"/>
                  <a:gd name="T18" fmla="*/ 109 w 132"/>
                  <a:gd name="T19" fmla="*/ 140 h 168"/>
                  <a:gd name="T20" fmla="*/ 99 w 132"/>
                  <a:gd name="T21" fmla="*/ 152 h 168"/>
                  <a:gd name="T22" fmla="*/ 87 w 132"/>
                  <a:gd name="T23" fmla="*/ 161 h 168"/>
                  <a:gd name="T24" fmla="*/ 73 w 132"/>
                  <a:gd name="T25" fmla="*/ 167 h 168"/>
                  <a:gd name="T26" fmla="*/ 58 w 132"/>
                  <a:gd name="T27" fmla="*/ 168 h 168"/>
                  <a:gd name="T28" fmla="*/ 51 w 132"/>
                  <a:gd name="T29" fmla="*/ 168 h 168"/>
                  <a:gd name="T30" fmla="*/ 43 w 132"/>
                  <a:gd name="T31" fmla="*/ 167 h 168"/>
                  <a:gd name="T32" fmla="*/ 27 w 132"/>
                  <a:gd name="T33" fmla="*/ 158 h 168"/>
                  <a:gd name="T34" fmla="*/ 13 w 132"/>
                  <a:gd name="T35" fmla="*/ 147 h 168"/>
                  <a:gd name="T36" fmla="*/ 5 w 132"/>
                  <a:gd name="T37" fmla="*/ 132 h 168"/>
                  <a:gd name="T38" fmla="*/ 0 w 132"/>
                  <a:gd name="T39" fmla="*/ 115 h 168"/>
                  <a:gd name="T40" fmla="*/ 3 w 132"/>
                  <a:gd name="T41" fmla="*/ 97 h 168"/>
                  <a:gd name="T42" fmla="*/ 18 w 132"/>
                  <a:gd name="T43" fmla="*/ 41 h 168"/>
                  <a:gd name="T44" fmla="*/ 25 w 132"/>
                  <a:gd name="T45" fmla="*/ 26 h 168"/>
                  <a:gd name="T46" fmla="*/ 37 w 132"/>
                  <a:gd name="T47" fmla="*/ 13 h 168"/>
                  <a:gd name="T48" fmla="*/ 52 w 132"/>
                  <a:gd name="T49" fmla="*/ 3 h 168"/>
                  <a:gd name="T50" fmla="*/ 70 w 132"/>
                  <a:gd name="T5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68">
                    <a:moveTo>
                      <a:pt x="70" y="0"/>
                    </a:moveTo>
                    <a:lnTo>
                      <a:pt x="89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4" y="29"/>
                    </a:lnTo>
                    <a:lnTo>
                      <a:pt x="129" y="41"/>
                    </a:lnTo>
                    <a:lnTo>
                      <a:pt x="132" y="56"/>
                    </a:lnTo>
                    <a:lnTo>
                      <a:pt x="129" y="72"/>
                    </a:lnTo>
                    <a:lnTo>
                      <a:pt x="114" y="125"/>
                    </a:lnTo>
                    <a:lnTo>
                      <a:pt x="109" y="140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7" y="158"/>
                    </a:lnTo>
                    <a:lnTo>
                      <a:pt x="13" y="147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3" y="97"/>
                    </a:lnTo>
                    <a:lnTo>
                      <a:pt x="18" y="41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27"/>
              <p:cNvSpPr/>
              <p:nvPr/>
            </p:nvSpPr>
            <p:spPr bwMode="auto">
              <a:xfrm>
                <a:off x="936626" y="4886326"/>
                <a:ext cx="23813" cy="28575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9 h 169"/>
                  <a:gd name="T6" fmla="*/ 114 w 131"/>
                  <a:gd name="T7" fmla="*/ 17 h 169"/>
                  <a:gd name="T8" fmla="*/ 123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8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9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1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8 h 169"/>
                  <a:gd name="T36" fmla="*/ 5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7 w 131"/>
                  <a:gd name="T47" fmla="*/ 13 h 169"/>
                  <a:gd name="T48" fmla="*/ 52 w 131"/>
                  <a:gd name="T49" fmla="*/ 4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3" y="29"/>
                    </a:lnTo>
                    <a:lnTo>
                      <a:pt x="129" y="43"/>
                    </a:lnTo>
                    <a:lnTo>
                      <a:pt x="131" y="58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9" y="141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28"/>
              <p:cNvSpPr/>
              <p:nvPr/>
            </p:nvSpPr>
            <p:spPr bwMode="auto">
              <a:xfrm>
                <a:off x="963613" y="4791076"/>
                <a:ext cx="22225" cy="28575"/>
              </a:xfrm>
              <a:custGeom>
                <a:avLst/>
                <a:gdLst>
                  <a:gd name="T0" fmla="*/ 68 w 130"/>
                  <a:gd name="T1" fmla="*/ 0 h 169"/>
                  <a:gd name="T2" fmla="*/ 87 w 130"/>
                  <a:gd name="T3" fmla="*/ 2 h 169"/>
                  <a:gd name="T4" fmla="*/ 101 w 130"/>
                  <a:gd name="T5" fmla="*/ 8 h 169"/>
                  <a:gd name="T6" fmla="*/ 112 w 130"/>
                  <a:gd name="T7" fmla="*/ 17 h 169"/>
                  <a:gd name="T8" fmla="*/ 122 w 130"/>
                  <a:gd name="T9" fmla="*/ 28 h 169"/>
                  <a:gd name="T10" fmla="*/ 127 w 130"/>
                  <a:gd name="T11" fmla="*/ 42 h 169"/>
                  <a:gd name="T12" fmla="*/ 130 w 130"/>
                  <a:gd name="T13" fmla="*/ 57 h 169"/>
                  <a:gd name="T14" fmla="*/ 127 w 130"/>
                  <a:gd name="T15" fmla="*/ 72 h 169"/>
                  <a:gd name="T16" fmla="*/ 112 w 130"/>
                  <a:gd name="T17" fmla="*/ 126 h 169"/>
                  <a:gd name="T18" fmla="*/ 107 w 130"/>
                  <a:gd name="T19" fmla="*/ 140 h 169"/>
                  <a:gd name="T20" fmla="*/ 97 w 130"/>
                  <a:gd name="T21" fmla="*/ 152 h 169"/>
                  <a:gd name="T22" fmla="*/ 86 w 130"/>
                  <a:gd name="T23" fmla="*/ 161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8 h 169"/>
                  <a:gd name="T30" fmla="*/ 43 w 130"/>
                  <a:gd name="T31" fmla="*/ 167 h 169"/>
                  <a:gd name="T32" fmla="*/ 27 w 130"/>
                  <a:gd name="T33" fmla="*/ 160 h 169"/>
                  <a:gd name="T34" fmla="*/ 16 w 130"/>
                  <a:gd name="T35" fmla="*/ 152 h 169"/>
                  <a:gd name="T36" fmla="*/ 7 w 130"/>
                  <a:gd name="T37" fmla="*/ 140 h 169"/>
                  <a:gd name="T38" fmla="*/ 2 w 130"/>
                  <a:gd name="T39" fmla="*/ 126 h 169"/>
                  <a:gd name="T40" fmla="*/ 0 w 130"/>
                  <a:gd name="T41" fmla="*/ 111 h 169"/>
                  <a:gd name="T42" fmla="*/ 2 w 130"/>
                  <a:gd name="T43" fmla="*/ 97 h 169"/>
                  <a:gd name="T44" fmla="*/ 16 w 130"/>
                  <a:gd name="T45" fmla="*/ 42 h 169"/>
                  <a:gd name="T46" fmla="*/ 23 w 130"/>
                  <a:gd name="T47" fmla="*/ 25 h 169"/>
                  <a:gd name="T48" fmla="*/ 35 w 130"/>
                  <a:gd name="T49" fmla="*/ 13 h 169"/>
                  <a:gd name="T50" fmla="*/ 51 w 130"/>
                  <a:gd name="T51" fmla="*/ 3 h 169"/>
                  <a:gd name="T52" fmla="*/ 68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8" y="0"/>
                    </a:moveTo>
                    <a:lnTo>
                      <a:pt x="87" y="2"/>
                    </a:lnTo>
                    <a:lnTo>
                      <a:pt x="101" y="8"/>
                    </a:lnTo>
                    <a:lnTo>
                      <a:pt x="112" y="17"/>
                    </a:lnTo>
                    <a:lnTo>
                      <a:pt x="122" y="28"/>
                    </a:lnTo>
                    <a:lnTo>
                      <a:pt x="127" y="42"/>
                    </a:lnTo>
                    <a:lnTo>
                      <a:pt x="130" y="57"/>
                    </a:lnTo>
                    <a:lnTo>
                      <a:pt x="127" y="72"/>
                    </a:lnTo>
                    <a:lnTo>
                      <a:pt x="112" y="126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7" y="160"/>
                    </a:lnTo>
                    <a:lnTo>
                      <a:pt x="16" y="152"/>
                    </a:lnTo>
                    <a:lnTo>
                      <a:pt x="7" y="140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5" y="13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29"/>
              <p:cNvSpPr/>
              <p:nvPr/>
            </p:nvSpPr>
            <p:spPr bwMode="auto">
              <a:xfrm>
                <a:off x="976313" y="4743451"/>
                <a:ext cx="22225" cy="28575"/>
              </a:xfrm>
              <a:custGeom>
                <a:avLst/>
                <a:gdLst>
                  <a:gd name="T0" fmla="*/ 68 w 130"/>
                  <a:gd name="T1" fmla="*/ 0 h 168"/>
                  <a:gd name="T2" fmla="*/ 87 w 130"/>
                  <a:gd name="T3" fmla="*/ 2 h 168"/>
                  <a:gd name="T4" fmla="*/ 102 w 130"/>
                  <a:gd name="T5" fmla="*/ 7 h 168"/>
                  <a:gd name="T6" fmla="*/ 114 w 130"/>
                  <a:gd name="T7" fmla="*/ 17 h 168"/>
                  <a:gd name="T8" fmla="*/ 122 w 130"/>
                  <a:gd name="T9" fmla="*/ 28 h 168"/>
                  <a:gd name="T10" fmla="*/ 128 w 130"/>
                  <a:gd name="T11" fmla="*/ 41 h 168"/>
                  <a:gd name="T12" fmla="*/ 130 w 130"/>
                  <a:gd name="T13" fmla="*/ 56 h 168"/>
                  <a:gd name="T14" fmla="*/ 128 w 130"/>
                  <a:gd name="T15" fmla="*/ 72 h 168"/>
                  <a:gd name="T16" fmla="*/ 114 w 130"/>
                  <a:gd name="T17" fmla="*/ 125 h 168"/>
                  <a:gd name="T18" fmla="*/ 107 w 130"/>
                  <a:gd name="T19" fmla="*/ 140 h 168"/>
                  <a:gd name="T20" fmla="*/ 97 w 130"/>
                  <a:gd name="T21" fmla="*/ 152 h 168"/>
                  <a:gd name="T22" fmla="*/ 86 w 130"/>
                  <a:gd name="T23" fmla="*/ 160 h 168"/>
                  <a:gd name="T24" fmla="*/ 73 w 130"/>
                  <a:gd name="T25" fmla="*/ 166 h 168"/>
                  <a:gd name="T26" fmla="*/ 58 w 130"/>
                  <a:gd name="T27" fmla="*/ 168 h 168"/>
                  <a:gd name="T28" fmla="*/ 50 w 130"/>
                  <a:gd name="T29" fmla="*/ 168 h 168"/>
                  <a:gd name="T30" fmla="*/ 43 w 130"/>
                  <a:gd name="T31" fmla="*/ 167 h 168"/>
                  <a:gd name="T32" fmla="*/ 28 w 130"/>
                  <a:gd name="T33" fmla="*/ 160 h 168"/>
                  <a:gd name="T34" fmla="*/ 16 w 130"/>
                  <a:gd name="T35" fmla="*/ 151 h 168"/>
                  <a:gd name="T36" fmla="*/ 7 w 130"/>
                  <a:gd name="T37" fmla="*/ 139 h 168"/>
                  <a:gd name="T38" fmla="*/ 2 w 130"/>
                  <a:gd name="T39" fmla="*/ 126 h 168"/>
                  <a:gd name="T40" fmla="*/ 0 w 130"/>
                  <a:gd name="T41" fmla="*/ 111 h 168"/>
                  <a:gd name="T42" fmla="*/ 2 w 130"/>
                  <a:gd name="T43" fmla="*/ 96 h 168"/>
                  <a:gd name="T44" fmla="*/ 16 w 130"/>
                  <a:gd name="T45" fmla="*/ 42 h 168"/>
                  <a:gd name="T46" fmla="*/ 23 w 130"/>
                  <a:gd name="T47" fmla="*/ 25 h 168"/>
                  <a:gd name="T48" fmla="*/ 36 w 130"/>
                  <a:gd name="T49" fmla="*/ 12 h 168"/>
                  <a:gd name="T50" fmla="*/ 51 w 130"/>
                  <a:gd name="T51" fmla="*/ 3 h 168"/>
                  <a:gd name="T52" fmla="*/ 68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8" y="0"/>
                    </a:moveTo>
                    <a:lnTo>
                      <a:pt x="87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2" y="28"/>
                    </a:lnTo>
                    <a:lnTo>
                      <a:pt x="128" y="41"/>
                    </a:lnTo>
                    <a:lnTo>
                      <a:pt x="130" y="56"/>
                    </a:lnTo>
                    <a:lnTo>
                      <a:pt x="128" y="72"/>
                    </a:lnTo>
                    <a:lnTo>
                      <a:pt x="114" y="125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0"/>
                    </a:lnTo>
                    <a:lnTo>
                      <a:pt x="73" y="166"/>
                    </a:lnTo>
                    <a:lnTo>
                      <a:pt x="58" y="168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8" y="160"/>
                    </a:lnTo>
                    <a:lnTo>
                      <a:pt x="16" y="151"/>
                    </a:lnTo>
                    <a:lnTo>
                      <a:pt x="7" y="139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6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3535755" y="4946507"/>
            <a:ext cx="2038078" cy="676703"/>
            <a:chOff x="1024699" y="4835878"/>
            <a:chExt cx="2512391" cy="834189"/>
          </a:xfrm>
        </p:grpSpPr>
        <p:sp>
          <p:nvSpPr>
            <p:cNvPr id="62" name="Rounded Rectangle 81"/>
            <p:cNvSpPr/>
            <p:nvPr/>
          </p:nvSpPr>
          <p:spPr>
            <a:xfrm>
              <a:off x="1024699" y="4835878"/>
              <a:ext cx="2512391" cy="83418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0" dist="190500" dir="5400000" algn="ctr" rotWithShape="0">
                <a:srgbClr val="222328">
                  <a:alpha val="2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TextBox 82"/>
            <p:cNvSpPr txBox="1"/>
            <p:nvPr/>
          </p:nvSpPr>
          <p:spPr>
            <a:xfrm>
              <a:off x="1774698" y="4986389"/>
              <a:ext cx="1209746" cy="3035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A8ACB9"/>
                  </a:solidFill>
                  <a:cs typeface="+mn-ea"/>
                  <a:sym typeface="+mn-lt"/>
                </a:rPr>
                <a:t>THE PART 02</a:t>
              </a:r>
              <a:endParaRPr lang="bg-BG" sz="1000" dirty="0">
                <a:solidFill>
                  <a:srgbClr val="A8ACB9"/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85"/>
            <p:cNvSpPr txBox="1"/>
            <p:nvPr/>
          </p:nvSpPr>
          <p:spPr>
            <a:xfrm>
              <a:off x="1756262" y="5178597"/>
              <a:ext cx="1488066" cy="378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srgbClr val="595F6F"/>
                  </a:solidFill>
                  <a:cs typeface="+mn-ea"/>
                  <a:sym typeface="+mn-lt"/>
                </a:rPr>
                <a:t>TITTLE TEXT</a:t>
              </a:r>
              <a:endParaRPr lang="bg-BG" sz="1400" dirty="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grpSp>
          <p:nvGrpSpPr>
            <p:cNvPr id="65" name="Group 89"/>
            <p:cNvGrpSpPr>
              <a:grpSpLocks noChangeAspect="1"/>
            </p:cNvGrpSpPr>
            <p:nvPr/>
          </p:nvGrpSpPr>
          <p:grpSpPr>
            <a:xfrm>
              <a:off x="1254920" y="5008815"/>
              <a:ext cx="492126" cy="504000"/>
              <a:chOff x="455613" y="4481513"/>
              <a:chExt cx="592138" cy="606425"/>
            </a:xfrm>
            <a:solidFill>
              <a:srgbClr val="595F6F"/>
            </a:solidFill>
          </p:grpSpPr>
          <p:sp>
            <p:nvSpPr>
              <p:cNvPr id="66" name="Freeform 6"/>
              <p:cNvSpPr>
                <a:spLocks noEditPoints="1"/>
              </p:cNvSpPr>
              <p:nvPr/>
            </p:nvSpPr>
            <p:spPr bwMode="auto">
              <a:xfrm>
                <a:off x="700088" y="4976813"/>
                <a:ext cx="82550" cy="80963"/>
              </a:xfrm>
              <a:custGeom>
                <a:avLst/>
                <a:gdLst>
                  <a:gd name="T0" fmla="*/ 205 w 464"/>
                  <a:gd name="T1" fmla="*/ 118 h 458"/>
                  <a:gd name="T2" fmla="*/ 160 w 464"/>
                  <a:gd name="T3" fmla="*/ 140 h 458"/>
                  <a:gd name="T4" fmla="*/ 128 w 464"/>
                  <a:gd name="T5" fmla="*/ 180 h 458"/>
                  <a:gd name="T6" fmla="*/ 116 w 464"/>
                  <a:gd name="T7" fmla="*/ 230 h 458"/>
                  <a:gd name="T8" fmla="*/ 128 w 464"/>
                  <a:gd name="T9" fmla="*/ 280 h 458"/>
                  <a:gd name="T10" fmla="*/ 160 w 464"/>
                  <a:gd name="T11" fmla="*/ 319 h 458"/>
                  <a:gd name="T12" fmla="*/ 205 w 464"/>
                  <a:gd name="T13" fmla="*/ 341 h 458"/>
                  <a:gd name="T14" fmla="*/ 259 w 464"/>
                  <a:gd name="T15" fmla="*/ 341 h 458"/>
                  <a:gd name="T16" fmla="*/ 304 w 464"/>
                  <a:gd name="T17" fmla="*/ 319 h 458"/>
                  <a:gd name="T18" fmla="*/ 336 w 464"/>
                  <a:gd name="T19" fmla="*/ 280 h 458"/>
                  <a:gd name="T20" fmla="*/ 348 w 464"/>
                  <a:gd name="T21" fmla="*/ 230 h 458"/>
                  <a:gd name="T22" fmla="*/ 336 w 464"/>
                  <a:gd name="T23" fmla="*/ 180 h 458"/>
                  <a:gd name="T24" fmla="*/ 304 w 464"/>
                  <a:gd name="T25" fmla="*/ 140 h 458"/>
                  <a:gd name="T26" fmla="*/ 259 w 464"/>
                  <a:gd name="T27" fmla="*/ 118 h 458"/>
                  <a:gd name="T28" fmla="*/ 232 w 464"/>
                  <a:gd name="T29" fmla="*/ 0 h 458"/>
                  <a:gd name="T30" fmla="*/ 305 w 464"/>
                  <a:gd name="T31" fmla="*/ 12 h 458"/>
                  <a:gd name="T32" fmla="*/ 368 w 464"/>
                  <a:gd name="T33" fmla="*/ 45 h 458"/>
                  <a:gd name="T34" fmla="*/ 419 w 464"/>
                  <a:gd name="T35" fmla="*/ 95 h 458"/>
                  <a:gd name="T36" fmla="*/ 452 w 464"/>
                  <a:gd name="T37" fmla="*/ 157 h 458"/>
                  <a:gd name="T38" fmla="*/ 464 w 464"/>
                  <a:gd name="T39" fmla="*/ 230 h 458"/>
                  <a:gd name="T40" fmla="*/ 452 w 464"/>
                  <a:gd name="T41" fmla="*/ 302 h 458"/>
                  <a:gd name="T42" fmla="*/ 419 w 464"/>
                  <a:gd name="T43" fmla="*/ 365 h 458"/>
                  <a:gd name="T44" fmla="*/ 368 w 464"/>
                  <a:gd name="T45" fmla="*/ 415 h 458"/>
                  <a:gd name="T46" fmla="*/ 305 w 464"/>
                  <a:gd name="T47" fmla="*/ 447 h 458"/>
                  <a:gd name="T48" fmla="*/ 232 w 464"/>
                  <a:gd name="T49" fmla="*/ 458 h 458"/>
                  <a:gd name="T50" fmla="*/ 159 w 464"/>
                  <a:gd name="T51" fmla="*/ 447 h 458"/>
                  <a:gd name="T52" fmla="*/ 95 w 464"/>
                  <a:gd name="T53" fmla="*/ 415 h 458"/>
                  <a:gd name="T54" fmla="*/ 45 w 464"/>
                  <a:gd name="T55" fmla="*/ 365 h 458"/>
                  <a:gd name="T56" fmla="*/ 12 w 464"/>
                  <a:gd name="T57" fmla="*/ 302 h 458"/>
                  <a:gd name="T58" fmla="*/ 0 w 464"/>
                  <a:gd name="T59" fmla="*/ 230 h 458"/>
                  <a:gd name="T60" fmla="*/ 12 w 464"/>
                  <a:gd name="T61" fmla="*/ 157 h 458"/>
                  <a:gd name="T62" fmla="*/ 45 w 464"/>
                  <a:gd name="T63" fmla="*/ 95 h 458"/>
                  <a:gd name="T64" fmla="*/ 95 w 464"/>
                  <a:gd name="T65" fmla="*/ 45 h 458"/>
                  <a:gd name="T66" fmla="*/ 159 w 464"/>
                  <a:gd name="T67" fmla="*/ 12 h 458"/>
                  <a:gd name="T68" fmla="*/ 232 w 464"/>
                  <a:gd name="T69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4" h="458">
                    <a:moveTo>
                      <a:pt x="232" y="115"/>
                    </a:moveTo>
                    <a:lnTo>
                      <a:pt x="205" y="118"/>
                    </a:lnTo>
                    <a:lnTo>
                      <a:pt x="181" y="127"/>
                    </a:lnTo>
                    <a:lnTo>
                      <a:pt x="160" y="140"/>
                    </a:lnTo>
                    <a:lnTo>
                      <a:pt x="142" y="158"/>
                    </a:lnTo>
                    <a:lnTo>
                      <a:pt x="128" y="180"/>
                    </a:lnTo>
                    <a:lnTo>
                      <a:pt x="119" y="203"/>
                    </a:lnTo>
                    <a:lnTo>
                      <a:pt x="116" y="230"/>
                    </a:lnTo>
                    <a:lnTo>
                      <a:pt x="119" y="255"/>
                    </a:lnTo>
                    <a:lnTo>
                      <a:pt x="128" y="280"/>
                    </a:lnTo>
                    <a:lnTo>
                      <a:pt x="142" y="301"/>
                    </a:lnTo>
                    <a:lnTo>
                      <a:pt x="160" y="319"/>
                    </a:lnTo>
                    <a:lnTo>
                      <a:pt x="181" y="333"/>
                    </a:lnTo>
                    <a:lnTo>
                      <a:pt x="205" y="341"/>
                    </a:lnTo>
                    <a:lnTo>
                      <a:pt x="232" y="345"/>
                    </a:lnTo>
                    <a:lnTo>
                      <a:pt x="259" y="341"/>
                    </a:lnTo>
                    <a:lnTo>
                      <a:pt x="282" y="333"/>
                    </a:lnTo>
                    <a:lnTo>
                      <a:pt x="304" y="319"/>
                    </a:lnTo>
                    <a:lnTo>
                      <a:pt x="322" y="301"/>
                    </a:lnTo>
                    <a:lnTo>
                      <a:pt x="336" y="280"/>
                    </a:lnTo>
                    <a:lnTo>
                      <a:pt x="345" y="255"/>
                    </a:lnTo>
                    <a:lnTo>
                      <a:pt x="348" y="230"/>
                    </a:lnTo>
                    <a:lnTo>
                      <a:pt x="345" y="203"/>
                    </a:lnTo>
                    <a:lnTo>
                      <a:pt x="336" y="180"/>
                    </a:lnTo>
                    <a:lnTo>
                      <a:pt x="322" y="158"/>
                    </a:lnTo>
                    <a:lnTo>
                      <a:pt x="304" y="140"/>
                    </a:lnTo>
                    <a:lnTo>
                      <a:pt x="282" y="127"/>
                    </a:lnTo>
                    <a:lnTo>
                      <a:pt x="259" y="118"/>
                    </a:lnTo>
                    <a:lnTo>
                      <a:pt x="232" y="115"/>
                    </a:lnTo>
                    <a:close/>
                    <a:moveTo>
                      <a:pt x="232" y="0"/>
                    </a:moveTo>
                    <a:lnTo>
                      <a:pt x="270" y="3"/>
                    </a:lnTo>
                    <a:lnTo>
                      <a:pt x="305" y="12"/>
                    </a:lnTo>
                    <a:lnTo>
                      <a:pt x="338" y="26"/>
                    </a:lnTo>
                    <a:lnTo>
                      <a:pt x="368" y="45"/>
                    </a:lnTo>
                    <a:lnTo>
                      <a:pt x="395" y="68"/>
                    </a:lnTo>
                    <a:lnTo>
                      <a:pt x="419" y="95"/>
                    </a:lnTo>
                    <a:lnTo>
                      <a:pt x="437" y="124"/>
                    </a:lnTo>
                    <a:lnTo>
                      <a:pt x="452" y="157"/>
                    </a:lnTo>
                    <a:lnTo>
                      <a:pt x="461" y="193"/>
                    </a:lnTo>
                    <a:lnTo>
                      <a:pt x="464" y="230"/>
                    </a:lnTo>
                    <a:lnTo>
                      <a:pt x="461" y="267"/>
                    </a:lnTo>
                    <a:lnTo>
                      <a:pt x="452" y="302"/>
                    </a:lnTo>
                    <a:lnTo>
                      <a:pt x="437" y="335"/>
                    </a:lnTo>
                    <a:lnTo>
                      <a:pt x="419" y="365"/>
                    </a:lnTo>
                    <a:lnTo>
                      <a:pt x="395" y="391"/>
                    </a:lnTo>
                    <a:lnTo>
                      <a:pt x="368" y="415"/>
                    </a:lnTo>
                    <a:lnTo>
                      <a:pt x="338" y="433"/>
                    </a:lnTo>
                    <a:lnTo>
                      <a:pt x="305" y="447"/>
                    </a:lnTo>
                    <a:lnTo>
                      <a:pt x="270" y="456"/>
                    </a:lnTo>
                    <a:lnTo>
                      <a:pt x="232" y="458"/>
                    </a:lnTo>
                    <a:lnTo>
                      <a:pt x="194" y="456"/>
                    </a:lnTo>
                    <a:lnTo>
                      <a:pt x="159" y="447"/>
                    </a:lnTo>
                    <a:lnTo>
                      <a:pt x="126" y="433"/>
                    </a:lnTo>
                    <a:lnTo>
                      <a:pt x="95" y="415"/>
                    </a:lnTo>
                    <a:lnTo>
                      <a:pt x="69" y="391"/>
                    </a:lnTo>
                    <a:lnTo>
                      <a:pt x="45" y="365"/>
                    </a:lnTo>
                    <a:lnTo>
                      <a:pt x="26" y="335"/>
                    </a:lnTo>
                    <a:lnTo>
                      <a:pt x="12" y="302"/>
                    </a:lnTo>
                    <a:lnTo>
                      <a:pt x="3" y="267"/>
                    </a:lnTo>
                    <a:lnTo>
                      <a:pt x="0" y="230"/>
                    </a:lnTo>
                    <a:lnTo>
                      <a:pt x="3" y="193"/>
                    </a:lnTo>
                    <a:lnTo>
                      <a:pt x="12" y="157"/>
                    </a:lnTo>
                    <a:lnTo>
                      <a:pt x="26" y="124"/>
                    </a:lnTo>
                    <a:lnTo>
                      <a:pt x="45" y="95"/>
                    </a:lnTo>
                    <a:lnTo>
                      <a:pt x="69" y="68"/>
                    </a:lnTo>
                    <a:lnTo>
                      <a:pt x="95" y="45"/>
                    </a:lnTo>
                    <a:lnTo>
                      <a:pt x="126" y="26"/>
                    </a:lnTo>
                    <a:lnTo>
                      <a:pt x="159" y="12"/>
                    </a:lnTo>
                    <a:lnTo>
                      <a:pt x="194" y="3"/>
                    </a:lnTo>
                    <a:lnTo>
                      <a:pt x="23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700088" y="4511676"/>
                <a:ext cx="61913" cy="20638"/>
              </a:xfrm>
              <a:custGeom>
                <a:avLst/>
                <a:gdLst>
                  <a:gd name="T0" fmla="*/ 58 w 348"/>
                  <a:gd name="T1" fmla="*/ 0 h 115"/>
                  <a:gd name="T2" fmla="*/ 290 w 348"/>
                  <a:gd name="T3" fmla="*/ 0 h 115"/>
                  <a:gd name="T4" fmla="*/ 308 w 348"/>
                  <a:gd name="T5" fmla="*/ 4 h 115"/>
                  <a:gd name="T6" fmla="*/ 324 w 348"/>
                  <a:gd name="T7" fmla="*/ 11 h 115"/>
                  <a:gd name="T8" fmla="*/ 336 w 348"/>
                  <a:gd name="T9" fmla="*/ 24 h 115"/>
                  <a:gd name="T10" fmla="*/ 345 w 348"/>
                  <a:gd name="T11" fmla="*/ 40 h 115"/>
                  <a:gd name="T12" fmla="*/ 348 w 348"/>
                  <a:gd name="T13" fmla="*/ 58 h 115"/>
                  <a:gd name="T14" fmla="*/ 345 w 348"/>
                  <a:gd name="T15" fmla="*/ 76 h 115"/>
                  <a:gd name="T16" fmla="*/ 336 w 348"/>
                  <a:gd name="T17" fmla="*/ 92 h 115"/>
                  <a:gd name="T18" fmla="*/ 324 w 348"/>
                  <a:gd name="T19" fmla="*/ 103 h 115"/>
                  <a:gd name="T20" fmla="*/ 308 w 348"/>
                  <a:gd name="T21" fmla="*/ 112 h 115"/>
                  <a:gd name="T22" fmla="*/ 290 w 348"/>
                  <a:gd name="T23" fmla="*/ 115 h 115"/>
                  <a:gd name="T24" fmla="*/ 58 w 348"/>
                  <a:gd name="T25" fmla="*/ 115 h 115"/>
                  <a:gd name="T26" fmla="*/ 40 w 348"/>
                  <a:gd name="T27" fmla="*/ 112 h 115"/>
                  <a:gd name="T28" fmla="*/ 23 w 348"/>
                  <a:gd name="T29" fmla="*/ 103 h 115"/>
                  <a:gd name="T30" fmla="*/ 12 w 348"/>
                  <a:gd name="T31" fmla="*/ 92 h 115"/>
                  <a:gd name="T32" fmla="*/ 3 w 348"/>
                  <a:gd name="T33" fmla="*/ 76 h 115"/>
                  <a:gd name="T34" fmla="*/ 0 w 348"/>
                  <a:gd name="T35" fmla="*/ 58 h 115"/>
                  <a:gd name="T36" fmla="*/ 3 w 348"/>
                  <a:gd name="T37" fmla="*/ 40 h 115"/>
                  <a:gd name="T38" fmla="*/ 12 w 348"/>
                  <a:gd name="T39" fmla="*/ 24 h 115"/>
                  <a:gd name="T40" fmla="*/ 23 w 348"/>
                  <a:gd name="T41" fmla="*/ 11 h 115"/>
                  <a:gd name="T42" fmla="*/ 40 w 348"/>
                  <a:gd name="T43" fmla="*/ 4 h 115"/>
                  <a:gd name="T44" fmla="*/ 58 w 348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8" h="115">
                    <a:moveTo>
                      <a:pt x="58" y="0"/>
                    </a:moveTo>
                    <a:lnTo>
                      <a:pt x="290" y="0"/>
                    </a:lnTo>
                    <a:lnTo>
                      <a:pt x="308" y="4"/>
                    </a:lnTo>
                    <a:lnTo>
                      <a:pt x="324" y="11"/>
                    </a:lnTo>
                    <a:lnTo>
                      <a:pt x="336" y="24"/>
                    </a:lnTo>
                    <a:lnTo>
                      <a:pt x="345" y="40"/>
                    </a:lnTo>
                    <a:lnTo>
                      <a:pt x="348" y="58"/>
                    </a:lnTo>
                    <a:lnTo>
                      <a:pt x="345" y="76"/>
                    </a:lnTo>
                    <a:lnTo>
                      <a:pt x="336" y="92"/>
                    </a:lnTo>
                    <a:lnTo>
                      <a:pt x="324" y="103"/>
                    </a:lnTo>
                    <a:lnTo>
                      <a:pt x="308" y="112"/>
                    </a:lnTo>
                    <a:lnTo>
                      <a:pt x="290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3" y="103"/>
                    </a:lnTo>
                    <a:lnTo>
                      <a:pt x="12" y="92"/>
                    </a:lnTo>
                    <a:lnTo>
                      <a:pt x="3" y="76"/>
                    </a:lnTo>
                    <a:lnTo>
                      <a:pt x="0" y="58"/>
                    </a:lnTo>
                    <a:lnTo>
                      <a:pt x="3" y="40"/>
                    </a:lnTo>
                    <a:lnTo>
                      <a:pt x="12" y="24"/>
                    </a:lnTo>
                    <a:lnTo>
                      <a:pt x="23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771526" y="4511676"/>
                <a:ext cx="31750" cy="20638"/>
              </a:xfrm>
              <a:custGeom>
                <a:avLst/>
                <a:gdLst>
                  <a:gd name="T0" fmla="*/ 58 w 173"/>
                  <a:gd name="T1" fmla="*/ 0 h 115"/>
                  <a:gd name="T2" fmla="*/ 115 w 173"/>
                  <a:gd name="T3" fmla="*/ 0 h 115"/>
                  <a:gd name="T4" fmla="*/ 133 w 173"/>
                  <a:gd name="T5" fmla="*/ 4 h 115"/>
                  <a:gd name="T6" fmla="*/ 149 w 173"/>
                  <a:gd name="T7" fmla="*/ 11 h 115"/>
                  <a:gd name="T8" fmla="*/ 162 w 173"/>
                  <a:gd name="T9" fmla="*/ 24 h 115"/>
                  <a:gd name="T10" fmla="*/ 170 w 173"/>
                  <a:gd name="T11" fmla="*/ 40 h 115"/>
                  <a:gd name="T12" fmla="*/ 173 w 173"/>
                  <a:gd name="T13" fmla="*/ 58 h 115"/>
                  <a:gd name="T14" fmla="*/ 170 w 173"/>
                  <a:gd name="T15" fmla="*/ 76 h 115"/>
                  <a:gd name="T16" fmla="*/ 162 w 173"/>
                  <a:gd name="T17" fmla="*/ 92 h 115"/>
                  <a:gd name="T18" fmla="*/ 149 w 173"/>
                  <a:gd name="T19" fmla="*/ 103 h 115"/>
                  <a:gd name="T20" fmla="*/ 133 w 173"/>
                  <a:gd name="T21" fmla="*/ 112 h 115"/>
                  <a:gd name="T22" fmla="*/ 115 w 173"/>
                  <a:gd name="T23" fmla="*/ 115 h 115"/>
                  <a:gd name="T24" fmla="*/ 58 w 173"/>
                  <a:gd name="T25" fmla="*/ 115 h 115"/>
                  <a:gd name="T26" fmla="*/ 40 w 173"/>
                  <a:gd name="T27" fmla="*/ 112 h 115"/>
                  <a:gd name="T28" fmla="*/ 24 w 173"/>
                  <a:gd name="T29" fmla="*/ 103 h 115"/>
                  <a:gd name="T30" fmla="*/ 11 w 173"/>
                  <a:gd name="T31" fmla="*/ 92 h 115"/>
                  <a:gd name="T32" fmla="*/ 2 w 173"/>
                  <a:gd name="T33" fmla="*/ 76 h 115"/>
                  <a:gd name="T34" fmla="*/ 0 w 173"/>
                  <a:gd name="T35" fmla="*/ 58 h 115"/>
                  <a:gd name="T36" fmla="*/ 2 w 173"/>
                  <a:gd name="T37" fmla="*/ 40 h 115"/>
                  <a:gd name="T38" fmla="*/ 11 w 173"/>
                  <a:gd name="T39" fmla="*/ 24 h 115"/>
                  <a:gd name="T40" fmla="*/ 24 w 173"/>
                  <a:gd name="T41" fmla="*/ 11 h 115"/>
                  <a:gd name="T42" fmla="*/ 40 w 173"/>
                  <a:gd name="T43" fmla="*/ 4 h 115"/>
                  <a:gd name="T44" fmla="*/ 58 w 173"/>
                  <a:gd name="T4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3" h="115">
                    <a:moveTo>
                      <a:pt x="58" y="0"/>
                    </a:moveTo>
                    <a:lnTo>
                      <a:pt x="115" y="0"/>
                    </a:lnTo>
                    <a:lnTo>
                      <a:pt x="133" y="4"/>
                    </a:lnTo>
                    <a:lnTo>
                      <a:pt x="149" y="11"/>
                    </a:lnTo>
                    <a:lnTo>
                      <a:pt x="162" y="24"/>
                    </a:lnTo>
                    <a:lnTo>
                      <a:pt x="170" y="40"/>
                    </a:lnTo>
                    <a:lnTo>
                      <a:pt x="173" y="58"/>
                    </a:lnTo>
                    <a:lnTo>
                      <a:pt x="170" y="76"/>
                    </a:lnTo>
                    <a:lnTo>
                      <a:pt x="162" y="92"/>
                    </a:lnTo>
                    <a:lnTo>
                      <a:pt x="149" y="103"/>
                    </a:lnTo>
                    <a:lnTo>
                      <a:pt x="133" y="112"/>
                    </a:lnTo>
                    <a:lnTo>
                      <a:pt x="115" y="115"/>
                    </a:lnTo>
                    <a:lnTo>
                      <a:pt x="58" y="115"/>
                    </a:lnTo>
                    <a:lnTo>
                      <a:pt x="40" y="112"/>
                    </a:lnTo>
                    <a:lnTo>
                      <a:pt x="24" y="103"/>
                    </a:lnTo>
                    <a:lnTo>
                      <a:pt x="11" y="92"/>
                    </a:lnTo>
                    <a:lnTo>
                      <a:pt x="2" y="76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1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9"/>
              <p:cNvSpPr/>
              <p:nvPr/>
            </p:nvSpPr>
            <p:spPr bwMode="auto">
              <a:xfrm>
                <a:off x="465138" y="4598988"/>
                <a:ext cx="23813" cy="30163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9 w 131"/>
                  <a:gd name="T7" fmla="*/ 17 h 169"/>
                  <a:gd name="T8" fmla="*/ 108 w 131"/>
                  <a:gd name="T9" fmla="*/ 29 h 169"/>
                  <a:gd name="T10" fmla="*/ 114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4 w 131"/>
                  <a:gd name="T19" fmla="*/ 140 h 169"/>
                  <a:gd name="T20" fmla="*/ 114 w 131"/>
                  <a:gd name="T21" fmla="*/ 152 h 169"/>
                  <a:gd name="T22" fmla="*/ 102 w 131"/>
                  <a:gd name="T23" fmla="*/ 162 h 169"/>
                  <a:gd name="T24" fmla="*/ 88 w 131"/>
                  <a:gd name="T25" fmla="*/ 167 h 169"/>
                  <a:gd name="T26" fmla="*/ 81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3 h 169"/>
                  <a:gd name="T36" fmla="*/ 24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4 h 169"/>
                  <a:gd name="T44" fmla="*/ 4 w 131"/>
                  <a:gd name="T45" fmla="*/ 37 h 169"/>
                  <a:gd name="T46" fmla="*/ 13 w 131"/>
                  <a:gd name="T47" fmla="*/ 22 h 169"/>
                  <a:gd name="T48" fmla="*/ 27 w 131"/>
                  <a:gd name="T49" fmla="*/ 10 h 169"/>
                  <a:gd name="T50" fmla="*/ 43 w 131"/>
                  <a:gd name="T51" fmla="*/ 2 h 169"/>
                  <a:gd name="T52" fmla="*/ 59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9" y="17"/>
                    </a:lnTo>
                    <a:lnTo>
                      <a:pt x="108" y="29"/>
                    </a:lnTo>
                    <a:lnTo>
                      <a:pt x="114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4" y="140"/>
                    </a:lnTo>
                    <a:lnTo>
                      <a:pt x="114" y="152"/>
                    </a:lnTo>
                    <a:lnTo>
                      <a:pt x="102" y="162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3"/>
                    </a:lnTo>
                    <a:lnTo>
                      <a:pt x="24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4"/>
                    </a:lnTo>
                    <a:lnTo>
                      <a:pt x="4" y="37"/>
                    </a:lnTo>
                    <a:lnTo>
                      <a:pt x="13" y="22"/>
                    </a:lnTo>
                    <a:lnTo>
                      <a:pt x="27" y="10"/>
                    </a:lnTo>
                    <a:lnTo>
                      <a:pt x="43" y="2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10"/>
              <p:cNvSpPr/>
              <p:nvPr/>
            </p:nvSpPr>
            <p:spPr bwMode="auto">
              <a:xfrm>
                <a:off x="455613" y="4551363"/>
                <a:ext cx="20638" cy="30163"/>
              </a:xfrm>
              <a:custGeom>
                <a:avLst/>
                <a:gdLst>
                  <a:gd name="T0" fmla="*/ 54 w 119"/>
                  <a:gd name="T1" fmla="*/ 0 h 170"/>
                  <a:gd name="T2" fmla="*/ 73 w 119"/>
                  <a:gd name="T3" fmla="*/ 1 h 170"/>
                  <a:gd name="T4" fmla="*/ 90 w 119"/>
                  <a:gd name="T5" fmla="*/ 7 h 170"/>
                  <a:gd name="T6" fmla="*/ 104 w 119"/>
                  <a:gd name="T7" fmla="*/ 18 h 170"/>
                  <a:gd name="T8" fmla="*/ 114 w 119"/>
                  <a:gd name="T9" fmla="*/ 33 h 170"/>
                  <a:gd name="T10" fmla="*/ 119 w 119"/>
                  <a:gd name="T11" fmla="*/ 49 h 170"/>
                  <a:gd name="T12" fmla="*/ 118 w 119"/>
                  <a:gd name="T13" fmla="*/ 68 h 170"/>
                  <a:gd name="T14" fmla="*/ 116 w 119"/>
                  <a:gd name="T15" fmla="*/ 93 h 170"/>
                  <a:gd name="T16" fmla="*/ 116 w 119"/>
                  <a:gd name="T17" fmla="*/ 100 h 170"/>
                  <a:gd name="T18" fmla="*/ 117 w 119"/>
                  <a:gd name="T19" fmla="*/ 107 h 170"/>
                  <a:gd name="T20" fmla="*/ 116 w 119"/>
                  <a:gd name="T21" fmla="*/ 125 h 170"/>
                  <a:gd name="T22" fmla="*/ 108 w 119"/>
                  <a:gd name="T23" fmla="*/ 142 h 170"/>
                  <a:gd name="T24" fmla="*/ 98 w 119"/>
                  <a:gd name="T25" fmla="*/ 155 h 170"/>
                  <a:gd name="T26" fmla="*/ 83 w 119"/>
                  <a:gd name="T27" fmla="*/ 165 h 170"/>
                  <a:gd name="T28" fmla="*/ 64 w 119"/>
                  <a:gd name="T29" fmla="*/ 170 h 170"/>
                  <a:gd name="T30" fmla="*/ 62 w 119"/>
                  <a:gd name="T31" fmla="*/ 170 h 170"/>
                  <a:gd name="T32" fmla="*/ 59 w 119"/>
                  <a:gd name="T33" fmla="*/ 170 h 170"/>
                  <a:gd name="T34" fmla="*/ 42 w 119"/>
                  <a:gd name="T35" fmla="*/ 168 h 170"/>
                  <a:gd name="T36" fmla="*/ 27 w 119"/>
                  <a:gd name="T37" fmla="*/ 160 h 170"/>
                  <a:gd name="T38" fmla="*/ 14 w 119"/>
                  <a:gd name="T39" fmla="*/ 150 h 170"/>
                  <a:gd name="T40" fmla="*/ 5 w 119"/>
                  <a:gd name="T41" fmla="*/ 135 h 170"/>
                  <a:gd name="T42" fmla="*/ 1 w 119"/>
                  <a:gd name="T43" fmla="*/ 118 h 170"/>
                  <a:gd name="T44" fmla="*/ 0 w 119"/>
                  <a:gd name="T45" fmla="*/ 93 h 170"/>
                  <a:gd name="T46" fmla="*/ 1 w 119"/>
                  <a:gd name="T47" fmla="*/ 70 h 170"/>
                  <a:gd name="T48" fmla="*/ 5 w 119"/>
                  <a:gd name="T49" fmla="*/ 45 h 170"/>
                  <a:gd name="T50" fmla="*/ 11 w 119"/>
                  <a:gd name="T51" fmla="*/ 28 h 170"/>
                  <a:gd name="T52" fmla="*/ 22 w 119"/>
                  <a:gd name="T53" fmla="*/ 15 h 170"/>
                  <a:gd name="T54" fmla="*/ 36 w 119"/>
                  <a:gd name="T55" fmla="*/ 5 h 170"/>
                  <a:gd name="T56" fmla="*/ 54 w 119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9" h="170">
                    <a:moveTo>
                      <a:pt x="54" y="0"/>
                    </a:moveTo>
                    <a:lnTo>
                      <a:pt x="73" y="1"/>
                    </a:lnTo>
                    <a:lnTo>
                      <a:pt x="90" y="7"/>
                    </a:lnTo>
                    <a:lnTo>
                      <a:pt x="104" y="18"/>
                    </a:lnTo>
                    <a:lnTo>
                      <a:pt x="114" y="33"/>
                    </a:lnTo>
                    <a:lnTo>
                      <a:pt x="119" y="49"/>
                    </a:lnTo>
                    <a:lnTo>
                      <a:pt x="118" y="68"/>
                    </a:lnTo>
                    <a:lnTo>
                      <a:pt x="116" y="93"/>
                    </a:lnTo>
                    <a:lnTo>
                      <a:pt x="116" y="100"/>
                    </a:lnTo>
                    <a:lnTo>
                      <a:pt x="117" y="107"/>
                    </a:lnTo>
                    <a:lnTo>
                      <a:pt x="116" y="125"/>
                    </a:lnTo>
                    <a:lnTo>
                      <a:pt x="108" y="142"/>
                    </a:lnTo>
                    <a:lnTo>
                      <a:pt x="98" y="155"/>
                    </a:lnTo>
                    <a:lnTo>
                      <a:pt x="83" y="165"/>
                    </a:lnTo>
                    <a:lnTo>
                      <a:pt x="64" y="170"/>
                    </a:lnTo>
                    <a:lnTo>
                      <a:pt x="62" y="170"/>
                    </a:lnTo>
                    <a:lnTo>
                      <a:pt x="59" y="170"/>
                    </a:lnTo>
                    <a:lnTo>
                      <a:pt x="42" y="168"/>
                    </a:lnTo>
                    <a:lnTo>
                      <a:pt x="27" y="160"/>
                    </a:lnTo>
                    <a:lnTo>
                      <a:pt x="14" y="150"/>
                    </a:lnTo>
                    <a:lnTo>
                      <a:pt x="5" y="135"/>
                    </a:lnTo>
                    <a:lnTo>
                      <a:pt x="1" y="118"/>
                    </a:lnTo>
                    <a:lnTo>
                      <a:pt x="0" y="93"/>
                    </a:lnTo>
                    <a:lnTo>
                      <a:pt x="1" y="70"/>
                    </a:lnTo>
                    <a:lnTo>
                      <a:pt x="5" y="45"/>
                    </a:lnTo>
                    <a:lnTo>
                      <a:pt x="11" y="28"/>
                    </a:lnTo>
                    <a:lnTo>
                      <a:pt x="22" y="15"/>
                    </a:lnTo>
                    <a:lnTo>
                      <a:pt x="36" y="5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11"/>
              <p:cNvSpPr/>
              <p:nvPr/>
            </p:nvSpPr>
            <p:spPr bwMode="auto">
              <a:xfrm>
                <a:off x="492126" y="4694238"/>
                <a:ext cx="22225" cy="30163"/>
              </a:xfrm>
              <a:custGeom>
                <a:avLst/>
                <a:gdLst>
                  <a:gd name="T0" fmla="*/ 61 w 130"/>
                  <a:gd name="T1" fmla="*/ 0 h 169"/>
                  <a:gd name="T2" fmla="*/ 79 w 130"/>
                  <a:gd name="T3" fmla="*/ 5 h 169"/>
                  <a:gd name="T4" fmla="*/ 94 w 130"/>
                  <a:gd name="T5" fmla="*/ 13 h 169"/>
                  <a:gd name="T6" fmla="*/ 107 w 130"/>
                  <a:gd name="T7" fmla="*/ 26 h 169"/>
                  <a:gd name="T8" fmla="*/ 114 w 130"/>
                  <a:gd name="T9" fmla="*/ 43 h 169"/>
                  <a:gd name="T10" fmla="*/ 128 w 130"/>
                  <a:gd name="T11" fmla="*/ 97 h 169"/>
                  <a:gd name="T12" fmla="*/ 130 w 130"/>
                  <a:gd name="T13" fmla="*/ 112 h 169"/>
                  <a:gd name="T14" fmla="*/ 128 w 130"/>
                  <a:gd name="T15" fmla="*/ 127 h 169"/>
                  <a:gd name="T16" fmla="*/ 123 w 130"/>
                  <a:gd name="T17" fmla="*/ 141 h 169"/>
                  <a:gd name="T18" fmla="*/ 114 w 130"/>
                  <a:gd name="T19" fmla="*/ 152 h 169"/>
                  <a:gd name="T20" fmla="*/ 101 w 130"/>
                  <a:gd name="T21" fmla="*/ 162 h 169"/>
                  <a:gd name="T22" fmla="*/ 87 w 130"/>
                  <a:gd name="T23" fmla="*/ 167 h 169"/>
                  <a:gd name="T24" fmla="*/ 80 w 130"/>
                  <a:gd name="T25" fmla="*/ 169 h 169"/>
                  <a:gd name="T26" fmla="*/ 72 w 130"/>
                  <a:gd name="T27" fmla="*/ 169 h 169"/>
                  <a:gd name="T28" fmla="*/ 57 w 130"/>
                  <a:gd name="T29" fmla="*/ 167 h 169"/>
                  <a:gd name="T30" fmla="*/ 43 w 130"/>
                  <a:gd name="T31" fmla="*/ 162 h 169"/>
                  <a:gd name="T32" fmla="*/ 31 w 130"/>
                  <a:gd name="T33" fmla="*/ 152 h 169"/>
                  <a:gd name="T34" fmla="*/ 23 w 130"/>
                  <a:gd name="T35" fmla="*/ 141 h 169"/>
                  <a:gd name="T36" fmla="*/ 16 w 130"/>
                  <a:gd name="T37" fmla="*/ 127 h 169"/>
                  <a:gd name="T38" fmla="*/ 2 w 130"/>
                  <a:gd name="T39" fmla="*/ 73 h 169"/>
                  <a:gd name="T40" fmla="*/ 0 w 130"/>
                  <a:gd name="T41" fmla="*/ 58 h 169"/>
                  <a:gd name="T42" fmla="*/ 2 w 130"/>
                  <a:gd name="T43" fmla="*/ 43 h 169"/>
                  <a:gd name="T44" fmla="*/ 8 w 130"/>
                  <a:gd name="T45" fmla="*/ 29 h 169"/>
                  <a:gd name="T46" fmla="*/ 16 w 130"/>
                  <a:gd name="T47" fmla="*/ 17 h 169"/>
                  <a:gd name="T48" fmla="*/ 28 w 130"/>
                  <a:gd name="T49" fmla="*/ 9 h 169"/>
                  <a:gd name="T50" fmla="*/ 43 w 130"/>
                  <a:gd name="T51" fmla="*/ 2 h 169"/>
                  <a:gd name="T52" fmla="*/ 61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1" y="0"/>
                    </a:moveTo>
                    <a:lnTo>
                      <a:pt x="79" y="5"/>
                    </a:lnTo>
                    <a:lnTo>
                      <a:pt x="94" y="13"/>
                    </a:lnTo>
                    <a:lnTo>
                      <a:pt x="107" y="26"/>
                    </a:lnTo>
                    <a:lnTo>
                      <a:pt x="114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1"/>
                    </a:lnTo>
                    <a:lnTo>
                      <a:pt x="114" y="152"/>
                    </a:lnTo>
                    <a:lnTo>
                      <a:pt x="101" y="162"/>
                    </a:lnTo>
                    <a:lnTo>
                      <a:pt x="87" y="167"/>
                    </a:lnTo>
                    <a:lnTo>
                      <a:pt x="80" y="169"/>
                    </a:lnTo>
                    <a:lnTo>
                      <a:pt x="72" y="169"/>
                    </a:lnTo>
                    <a:lnTo>
                      <a:pt x="57" y="167"/>
                    </a:lnTo>
                    <a:lnTo>
                      <a:pt x="43" y="162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2" y="73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9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12"/>
              <p:cNvSpPr/>
              <p:nvPr/>
            </p:nvSpPr>
            <p:spPr bwMode="auto">
              <a:xfrm>
                <a:off x="542926" y="4886326"/>
                <a:ext cx="23813" cy="28575"/>
              </a:xfrm>
              <a:custGeom>
                <a:avLst/>
                <a:gdLst>
                  <a:gd name="T0" fmla="*/ 59 w 131"/>
                  <a:gd name="T1" fmla="*/ 0 h 169"/>
                  <a:gd name="T2" fmla="*/ 74 w 131"/>
                  <a:gd name="T3" fmla="*/ 2 h 169"/>
                  <a:gd name="T4" fmla="*/ 87 w 131"/>
                  <a:gd name="T5" fmla="*/ 8 h 169"/>
                  <a:gd name="T6" fmla="*/ 98 w 131"/>
                  <a:gd name="T7" fmla="*/ 17 h 169"/>
                  <a:gd name="T8" fmla="*/ 108 w 131"/>
                  <a:gd name="T9" fmla="*/ 29 h 169"/>
                  <a:gd name="T10" fmla="*/ 113 w 131"/>
                  <a:gd name="T11" fmla="*/ 43 h 169"/>
                  <a:gd name="T12" fmla="*/ 129 w 131"/>
                  <a:gd name="T13" fmla="*/ 97 h 169"/>
                  <a:gd name="T14" fmla="*/ 131 w 131"/>
                  <a:gd name="T15" fmla="*/ 112 h 169"/>
                  <a:gd name="T16" fmla="*/ 129 w 131"/>
                  <a:gd name="T17" fmla="*/ 127 h 169"/>
                  <a:gd name="T18" fmla="*/ 123 w 131"/>
                  <a:gd name="T19" fmla="*/ 141 h 169"/>
                  <a:gd name="T20" fmla="*/ 113 w 131"/>
                  <a:gd name="T21" fmla="*/ 152 h 169"/>
                  <a:gd name="T22" fmla="*/ 102 w 131"/>
                  <a:gd name="T23" fmla="*/ 161 h 169"/>
                  <a:gd name="T24" fmla="*/ 88 w 131"/>
                  <a:gd name="T25" fmla="*/ 167 h 169"/>
                  <a:gd name="T26" fmla="*/ 80 w 131"/>
                  <a:gd name="T27" fmla="*/ 168 h 169"/>
                  <a:gd name="T28" fmla="*/ 73 w 131"/>
                  <a:gd name="T29" fmla="*/ 169 h 169"/>
                  <a:gd name="T30" fmla="*/ 58 w 131"/>
                  <a:gd name="T31" fmla="*/ 167 h 169"/>
                  <a:gd name="T32" fmla="*/ 44 w 131"/>
                  <a:gd name="T33" fmla="*/ 162 h 169"/>
                  <a:gd name="T34" fmla="*/ 32 w 131"/>
                  <a:gd name="T35" fmla="*/ 152 h 169"/>
                  <a:gd name="T36" fmla="*/ 23 w 131"/>
                  <a:gd name="T37" fmla="*/ 141 h 169"/>
                  <a:gd name="T38" fmla="*/ 17 w 131"/>
                  <a:gd name="T39" fmla="*/ 127 h 169"/>
                  <a:gd name="T40" fmla="*/ 2 w 131"/>
                  <a:gd name="T41" fmla="*/ 72 h 169"/>
                  <a:gd name="T42" fmla="*/ 0 w 131"/>
                  <a:gd name="T43" fmla="*/ 58 h 169"/>
                  <a:gd name="T44" fmla="*/ 2 w 131"/>
                  <a:gd name="T45" fmla="*/ 43 h 169"/>
                  <a:gd name="T46" fmla="*/ 8 w 131"/>
                  <a:gd name="T47" fmla="*/ 29 h 169"/>
                  <a:gd name="T48" fmla="*/ 17 w 131"/>
                  <a:gd name="T49" fmla="*/ 17 h 169"/>
                  <a:gd name="T50" fmla="*/ 29 w 131"/>
                  <a:gd name="T51" fmla="*/ 9 h 169"/>
                  <a:gd name="T52" fmla="*/ 44 w 131"/>
                  <a:gd name="T53" fmla="*/ 2 h 169"/>
                  <a:gd name="T54" fmla="*/ 59 w 131"/>
                  <a:gd name="T55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69">
                    <a:moveTo>
                      <a:pt x="59" y="0"/>
                    </a:moveTo>
                    <a:lnTo>
                      <a:pt x="74" y="2"/>
                    </a:lnTo>
                    <a:lnTo>
                      <a:pt x="87" y="8"/>
                    </a:lnTo>
                    <a:lnTo>
                      <a:pt x="98" y="17"/>
                    </a:lnTo>
                    <a:lnTo>
                      <a:pt x="108" y="29"/>
                    </a:lnTo>
                    <a:lnTo>
                      <a:pt x="113" y="43"/>
                    </a:lnTo>
                    <a:lnTo>
                      <a:pt x="129" y="97"/>
                    </a:lnTo>
                    <a:lnTo>
                      <a:pt x="131" y="112"/>
                    </a:lnTo>
                    <a:lnTo>
                      <a:pt x="129" y="127"/>
                    </a:lnTo>
                    <a:lnTo>
                      <a:pt x="123" y="141"/>
                    </a:lnTo>
                    <a:lnTo>
                      <a:pt x="113" y="152"/>
                    </a:lnTo>
                    <a:lnTo>
                      <a:pt x="102" y="161"/>
                    </a:lnTo>
                    <a:lnTo>
                      <a:pt x="88" y="167"/>
                    </a:lnTo>
                    <a:lnTo>
                      <a:pt x="80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2"/>
                    </a:lnTo>
                    <a:lnTo>
                      <a:pt x="32" y="152"/>
                    </a:lnTo>
                    <a:lnTo>
                      <a:pt x="23" y="141"/>
                    </a:lnTo>
                    <a:lnTo>
                      <a:pt x="17" y="127"/>
                    </a:lnTo>
                    <a:lnTo>
                      <a:pt x="2" y="72"/>
                    </a:lnTo>
                    <a:lnTo>
                      <a:pt x="0" y="58"/>
                    </a:lnTo>
                    <a:lnTo>
                      <a:pt x="2" y="43"/>
                    </a:lnTo>
                    <a:lnTo>
                      <a:pt x="8" y="29"/>
                    </a:lnTo>
                    <a:lnTo>
                      <a:pt x="17" y="17"/>
                    </a:lnTo>
                    <a:lnTo>
                      <a:pt x="29" y="9"/>
                    </a:lnTo>
                    <a:lnTo>
                      <a:pt x="44" y="2"/>
                    </a:lnTo>
                    <a:lnTo>
                      <a:pt x="5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13"/>
              <p:cNvSpPr/>
              <p:nvPr/>
            </p:nvSpPr>
            <p:spPr bwMode="auto">
              <a:xfrm>
                <a:off x="477838" y="4646613"/>
                <a:ext cx="23813" cy="30163"/>
              </a:xfrm>
              <a:custGeom>
                <a:avLst/>
                <a:gdLst>
                  <a:gd name="T0" fmla="*/ 61 w 130"/>
                  <a:gd name="T1" fmla="*/ 0 h 168"/>
                  <a:gd name="T2" fmla="*/ 79 w 130"/>
                  <a:gd name="T3" fmla="*/ 3 h 168"/>
                  <a:gd name="T4" fmla="*/ 94 w 130"/>
                  <a:gd name="T5" fmla="*/ 13 h 168"/>
                  <a:gd name="T6" fmla="*/ 105 w 130"/>
                  <a:gd name="T7" fmla="*/ 26 h 168"/>
                  <a:gd name="T8" fmla="*/ 113 w 130"/>
                  <a:gd name="T9" fmla="*/ 43 h 168"/>
                  <a:gd name="T10" fmla="*/ 128 w 130"/>
                  <a:gd name="T11" fmla="*/ 97 h 168"/>
                  <a:gd name="T12" fmla="*/ 130 w 130"/>
                  <a:gd name="T13" fmla="*/ 112 h 168"/>
                  <a:gd name="T14" fmla="*/ 128 w 130"/>
                  <a:gd name="T15" fmla="*/ 127 h 168"/>
                  <a:gd name="T16" fmla="*/ 123 w 130"/>
                  <a:gd name="T17" fmla="*/ 140 h 168"/>
                  <a:gd name="T18" fmla="*/ 113 w 130"/>
                  <a:gd name="T19" fmla="*/ 151 h 168"/>
                  <a:gd name="T20" fmla="*/ 101 w 130"/>
                  <a:gd name="T21" fmla="*/ 161 h 168"/>
                  <a:gd name="T22" fmla="*/ 87 w 130"/>
                  <a:gd name="T23" fmla="*/ 166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7 w 130"/>
                  <a:gd name="T29" fmla="*/ 166 h 168"/>
                  <a:gd name="T30" fmla="*/ 43 w 130"/>
                  <a:gd name="T31" fmla="*/ 161 h 168"/>
                  <a:gd name="T32" fmla="*/ 31 w 130"/>
                  <a:gd name="T33" fmla="*/ 152 h 168"/>
                  <a:gd name="T34" fmla="*/ 23 w 130"/>
                  <a:gd name="T35" fmla="*/ 141 h 168"/>
                  <a:gd name="T36" fmla="*/ 16 w 130"/>
                  <a:gd name="T37" fmla="*/ 127 h 168"/>
                  <a:gd name="T38" fmla="*/ 1 w 130"/>
                  <a:gd name="T39" fmla="*/ 73 h 168"/>
                  <a:gd name="T40" fmla="*/ 0 w 130"/>
                  <a:gd name="T41" fmla="*/ 57 h 168"/>
                  <a:gd name="T42" fmla="*/ 1 w 130"/>
                  <a:gd name="T43" fmla="*/ 42 h 168"/>
                  <a:gd name="T44" fmla="*/ 8 w 130"/>
                  <a:gd name="T45" fmla="*/ 29 h 168"/>
                  <a:gd name="T46" fmla="*/ 16 w 130"/>
                  <a:gd name="T47" fmla="*/ 17 h 168"/>
                  <a:gd name="T48" fmla="*/ 28 w 130"/>
                  <a:gd name="T49" fmla="*/ 8 h 168"/>
                  <a:gd name="T50" fmla="*/ 43 w 130"/>
                  <a:gd name="T51" fmla="*/ 2 h 168"/>
                  <a:gd name="T52" fmla="*/ 61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1" y="0"/>
                    </a:moveTo>
                    <a:lnTo>
                      <a:pt x="79" y="3"/>
                    </a:lnTo>
                    <a:lnTo>
                      <a:pt x="94" y="13"/>
                    </a:lnTo>
                    <a:lnTo>
                      <a:pt x="105" y="26"/>
                    </a:lnTo>
                    <a:lnTo>
                      <a:pt x="113" y="43"/>
                    </a:lnTo>
                    <a:lnTo>
                      <a:pt x="128" y="97"/>
                    </a:lnTo>
                    <a:lnTo>
                      <a:pt x="130" y="112"/>
                    </a:lnTo>
                    <a:lnTo>
                      <a:pt x="128" y="127"/>
                    </a:lnTo>
                    <a:lnTo>
                      <a:pt x="123" y="140"/>
                    </a:lnTo>
                    <a:lnTo>
                      <a:pt x="113" y="151"/>
                    </a:lnTo>
                    <a:lnTo>
                      <a:pt x="101" y="161"/>
                    </a:lnTo>
                    <a:lnTo>
                      <a:pt x="87" y="166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7" y="166"/>
                    </a:lnTo>
                    <a:lnTo>
                      <a:pt x="43" y="161"/>
                    </a:lnTo>
                    <a:lnTo>
                      <a:pt x="31" y="152"/>
                    </a:lnTo>
                    <a:lnTo>
                      <a:pt x="23" y="141"/>
                    </a:lnTo>
                    <a:lnTo>
                      <a:pt x="16" y="127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1" y="42"/>
                    </a:lnTo>
                    <a:lnTo>
                      <a:pt x="8" y="29"/>
                    </a:lnTo>
                    <a:lnTo>
                      <a:pt x="16" y="17"/>
                    </a:lnTo>
                    <a:lnTo>
                      <a:pt x="28" y="8"/>
                    </a:lnTo>
                    <a:lnTo>
                      <a:pt x="43" y="2"/>
                    </a:lnTo>
                    <a:lnTo>
                      <a:pt x="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14"/>
              <p:cNvSpPr/>
              <p:nvPr/>
            </p:nvSpPr>
            <p:spPr bwMode="auto">
              <a:xfrm>
                <a:off x="482601" y="4521201"/>
                <a:ext cx="30163" cy="23813"/>
              </a:xfrm>
              <a:custGeom>
                <a:avLst/>
                <a:gdLst>
                  <a:gd name="T0" fmla="*/ 116 w 169"/>
                  <a:gd name="T1" fmla="*/ 0 h 128"/>
                  <a:gd name="T2" fmla="*/ 133 w 169"/>
                  <a:gd name="T3" fmla="*/ 4 h 128"/>
                  <a:gd name="T4" fmla="*/ 148 w 169"/>
                  <a:gd name="T5" fmla="*/ 12 h 128"/>
                  <a:gd name="T6" fmla="*/ 160 w 169"/>
                  <a:gd name="T7" fmla="*/ 25 h 128"/>
                  <a:gd name="T8" fmla="*/ 167 w 169"/>
                  <a:gd name="T9" fmla="*/ 42 h 128"/>
                  <a:gd name="T10" fmla="*/ 169 w 169"/>
                  <a:gd name="T11" fmla="*/ 60 h 128"/>
                  <a:gd name="T12" fmla="*/ 166 w 169"/>
                  <a:gd name="T13" fmla="*/ 78 h 128"/>
                  <a:gd name="T14" fmla="*/ 156 w 169"/>
                  <a:gd name="T15" fmla="*/ 93 h 128"/>
                  <a:gd name="T16" fmla="*/ 144 w 169"/>
                  <a:gd name="T17" fmla="*/ 105 h 128"/>
                  <a:gd name="T18" fmla="*/ 126 w 169"/>
                  <a:gd name="T19" fmla="*/ 112 h 128"/>
                  <a:gd name="T20" fmla="*/ 72 w 169"/>
                  <a:gd name="T21" fmla="*/ 127 h 128"/>
                  <a:gd name="T22" fmla="*/ 64 w 169"/>
                  <a:gd name="T23" fmla="*/ 128 h 128"/>
                  <a:gd name="T24" fmla="*/ 57 w 169"/>
                  <a:gd name="T25" fmla="*/ 128 h 128"/>
                  <a:gd name="T26" fmla="*/ 41 w 169"/>
                  <a:gd name="T27" fmla="*/ 127 h 128"/>
                  <a:gd name="T28" fmla="*/ 29 w 169"/>
                  <a:gd name="T29" fmla="*/ 121 h 128"/>
                  <a:gd name="T30" fmla="*/ 17 w 169"/>
                  <a:gd name="T31" fmla="*/ 112 h 128"/>
                  <a:gd name="T32" fmla="*/ 7 w 169"/>
                  <a:gd name="T33" fmla="*/ 101 h 128"/>
                  <a:gd name="T34" fmla="*/ 1 w 169"/>
                  <a:gd name="T35" fmla="*/ 87 h 128"/>
                  <a:gd name="T36" fmla="*/ 0 w 169"/>
                  <a:gd name="T37" fmla="*/ 71 h 128"/>
                  <a:gd name="T38" fmla="*/ 1 w 169"/>
                  <a:gd name="T39" fmla="*/ 56 h 128"/>
                  <a:gd name="T40" fmla="*/ 7 w 169"/>
                  <a:gd name="T41" fmla="*/ 43 h 128"/>
                  <a:gd name="T42" fmla="*/ 16 w 169"/>
                  <a:gd name="T43" fmla="*/ 32 h 128"/>
                  <a:gd name="T44" fmla="*/ 28 w 169"/>
                  <a:gd name="T45" fmla="*/ 22 h 128"/>
                  <a:gd name="T46" fmla="*/ 41 w 169"/>
                  <a:gd name="T47" fmla="*/ 17 h 128"/>
                  <a:gd name="T48" fmla="*/ 96 w 169"/>
                  <a:gd name="T49" fmla="*/ 2 h 128"/>
                  <a:gd name="T50" fmla="*/ 116 w 169"/>
                  <a:gd name="T51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9" h="128">
                    <a:moveTo>
                      <a:pt x="116" y="0"/>
                    </a:moveTo>
                    <a:lnTo>
                      <a:pt x="133" y="4"/>
                    </a:lnTo>
                    <a:lnTo>
                      <a:pt x="148" y="12"/>
                    </a:lnTo>
                    <a:lnTo>
                      <a:pt x="160" y="25"/>
                    </a:lnTo>
                    <a:lnTo>
                      <a:pt x="167" y="42"/>
                    </a:lnTo>
                    <a:lnTo>
                      <a:pt x="169" y="60"/>
                    </a:lnTo>
                    <a:lnTo>
                      <a:pt x="166" y="78"/>
                    </a:lnTo>
                    <a:lnTo>
                      <a:pt x="156" y="93"/>
                    </a:lnTo>
                    <a:lnTo>
                      <a:pt x="144" y="105"/>
                    </a:lnTo>
                    <a:lnTo>
                      <a:pt x="126" y="112"/>
                    </a:lnTo>
                    <a:lnTo>
                      <a:pt x="72" y="127"/>
                    </a:lnTo>
                    <a:lnTo>
                      <a:pt x="64" y="128"/>
                    </a:lnTo>
                    <a:lnTo>
                      <a:pt x="57" y="128"/>
                    </a:lnTo>
                    <a:lnTo>
                      <a:pt x="41" y="127"/>
                    </a:lnTo>
                    <a:lnTo>
                      <a:pt x="29" y="121"/>
                    </a:lnTo>
                    <a:lnTo>
                      <a:pt x="17" y="112"/>
                    </a:lnTo>
                    <a:lnTo>
                      <a:pt x="7" y="101"/>
                    </a:lnTo>
                    <a:lnTo>
                      <a:pt x="1" y="87"/>
                    </a:lnTo>
                    <a:lnTo>
                      <a:pt x="0" y="71"/>
                    </a:lnTo>
                    <a:lnTo>
                      <a:pt x="1" y="56"/>
                    </a:lnTo>
                    <a:lnTo>
                      <a:pt x="7" y="43"/>
                    </a:lnTo>
                    <a:lnTo>
                      <a:pt x="16" y="32"/>
                    </a:lnTo>
                    <a:lnTo>
                      <a:pt x="28" y="22"/>
                    </a:lnTo>
                    <a:lnTo>
                      <a:pt x="41" y="17"/>
                    </a:lnTo>
                    <a:lnTo>
                      <a:pt x="96" y="2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15"/>
              <p:cNvSpPr/>
              <p:nvPr/>
            </p:nvSpPr>
            <p:spPr bwMode="auto">
              <a:xfrm>
                <a:off x="530226" y="4508501"/>
                <a:ext cx="30163" cy="23813"/>
              </a:xfrm>
              <a:custGeom>
                <a:avLst/>
                <a:gdLst>
                  <a:gd name="T0" fmla="*/ 116 w 170"/>
                  <a:gd name="T1" fmla="*/ 0 h 129"/>
                  <a:gd name="T2" fmla="*/ 133 w 170"/>
                  <a:gd name="T3" fmla="*/ 3 h 129"/>
                  <a:gd name="T4" fmla="*/ 149 w 170"/>
                  <a:gd name="T5" fmla="*/ 13 h 129"/>
                  <a:gd name="T6" fmla="*/ 161 w 170"/>
                  <a:gd name="T7" fmla="*/ 26 h 129"/>
                  <a:gd name="T8" fmla="*/ 168 w 170"/>
                  <a:gd name="T9" fmla="*/ 43 h 129"/>
                  <a:gd name="T10" fmla="*/ 170 w 170"/>
                  <a:gd name="T11" fmla="*/ 58 h 129"/>
                  <a:gd name="T12" fmla="*/ 168 w 170"/>
                  <a:gd name="T13" fmla="*/ 73 h 129"/>
                  <a:gd name="T14" fmla="*/ 162 w 170"/>
                  <a:gd name="T15" fmla="*/ 86 h 129"/>
                  <a:gd name="T16" fmla="*/ 153 w 170"/>
                  <a:gd name="T17" fmla="*/ 98 h 129"/>
                  <a:gd name="T18" fmla="*/ 141 w 170"/>
                  <a:gd name="T19" fmla="*/ 107 h 129"/>
                  <a:gd name="T20" fmla="*/ 127 w 170"/>
                  <a:gd name="T21" fmla="*/ 113 h 129"/>
                  <a:gd name="T22" fmla="*/ 73 w 170"/>
                  <a:gd name="T23" fmla="*/ 127 h 129"/>
                  <a:gd name="T24" fmla="*/ 65 w 170"/>
                  <a:gd name="T25" fmla="*/ 129 h 129"/>
                  <a:gd name="T26" fmla="*/ 58 w 170"/>
                  <a:gd name="T27" fmla="*/ 129 h 129"/>
                  <a:gd name="T28" fmla="*/ 43 w 170"/>
                  <a:gd name="T29" fmla="*/ 128 h 129"/>
                  <a:gd name="T30" fmla="*/ 29 w 170"/>
                  <a:gd name="T31" fmla="*/ 122 h 129"/>
                  <a:gd name="T32" fmla="*/ 17 w 170"/>
                  <a:gd name="T33" fmla="*/ 113 h 129"/>
                  <a:gd name="T34" fmla="*/ 7 w 170"/>
                  <a:gd name="T35" fmla="*/ 101 h 129"/>
                  <a:gd name="T36" fmla="*/ 2 w 170"/>
                  <a:gd name="T37" fmla="*/ 86 h 129"/>
                  <a:gd name="T38" fmla="*/ 0 w 170"/>
                  <a:gd name="T39" fmla="*/ 68 h 129"/>
                  <a:gd name="T40" fmla="*/ 4 w 170"/>
                  <a:gd name="T41" fmla="*/ 51 h 129"/>
                  <a:gd name="T42" fmla="*/ 12 w 170"/>
                  <a:gd name="T43" fmla="*/ 36 h 129"/>
                  <a:gd name="T44" fmla="*/ 25 w 170"/>
                  <a:gd name="T45" fmla="*/ 24 h 129"/>
                  <a:gd name="T46" fmla="*/ 43 w 170"/>
                  <a:gd name="T47" fmla="*/ 16 h 129"/>
                  <a:gd name="T48" fmla="*/ 97 w 170"/>
                  <a:gd name="T49" fmla="*/ 2 h 129"/>
                  <a:gd name="T50" fmla="*/ 116 w 170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129">
                    <a:moveTo>
                      <a:pt x="116" y="0"/>
                    </a:moveTo>
                    <a:lnTo>
                      <a:pt x="133" y="3"/>
                    </a:lnTo>
                    <a:lnTo>
                      <a:pt x="149" y="13"/>
                    </a:lnTo>
                    <a:lnTo>
                      <a:pt x="161" y="26"/>
                    </a:lnTo>
                    <a:lnTo>
                      <a:pt x="168" y="43"/>
                    </a:lnTo>
                    <a:lnTo>
                      <a:pt x="170" y="58"/>
                    </a:lnTo>
                    <a:lnTo>
                      <a:pt x="168" y="73"/>
                    </a:lnTo>
                    <a:lnTo>
                      <a:pt x="162" y="86"/>
                    </a:lnTo>
                    <a:lnTo>
                      <a:pt x="153" y="98"/>
                    </a:lnTo>
                    <a:lnTo>
                      <a:pt x="141" y="107"/>
                    </a:lnTo>
                    <a:lnTo>
                      <a:pt x="127" y="113"/>
                    </a:lnTo>
                    <a:lnTo>
                      <a:pt x="73" y="127"/>
                    </a:lnTo>
                    <a:lnTo>
                      <a:pt x="65" y="129"/>
                    </a:lnTo>
                    <a:lnTo>
                      <a:pt x="58" y="129"/>
                    </a:lnTo>
                    <a:lnTo>
                      <a:pt x="43" y="128"/>
                    </a:lnTo>
                    <a:lnTo>
                      <a:pt x="29" y="122"/>
                    </a:lnTo>
                    <a:lnTo>
                      <a:pt x="17" y="113"/>
                    </a:lnTo>
                    <a:lnTo>
                      <a:pt x="7" y="101"/>
                    </a:lnTo>
                    <a:lnTo>
                      <a:pt x="2" y="86"/>
                    </a:lnTo>
                    <a:lnTo>
                      <a:pt x="0" y="68"/>
                    </a:lnTo>
                    <a:lnTo>
                      <a:pt x="4" y="51"/>
                    </a:lnTo>
                    <a:lnTo>
                      <a:pt x="12" y="36"/>
                    </a:lnTo>
                    <a:lnTo>
                      <a:pt x="25" y="24"/>
                    </a:lnTo>
                    <a:lnTo>
                      <a:pt x="43" y="16"/>
                    </a:lnTo>
                    <a:lnTo>
                      <a:pt x="97" y="2"/>
                    </a:lnTo>
                    <a:lnTo>
                      <a:pt x="1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16"/>
              <p:cNvSpPr/>
              <p:nvPr/>
            </p:nvSpPr>
            <p:spPr bwMode="auto">
              <a:xfrm>
                <a:off x="530226" y="4838701"/>
                <a:ext cx="23813" cy="28575"/>
              </a:xfrm>
              <a:custGeom>
                <a:avLst/>
                <a:gdLst>
                  <a:gd name="T0" fmla="*/ 60 w 132"/>
                  <a:gd name="T1" fmla="*/ 0 h 168"/>
                  <a:gd name="T2" fmla="*/ 74 w 132"/>
                  <a:gd name="T3" fmla="*/ 1 h 168"/>
                  <a:gd name="T4" fmla="*/ 87 w 132"/>
                  <a:gd name="T5" fmla="*/ 7 h 168"/>
                  <a:gd name="T6" fmla="*/ 99 w 132"/>
                  <a:gd name="T7" fmla="*/ 16 h 168"/>
                  <a:gd name="T8" fmla="*/ 109 w 132"/>
                  <a:gd name="T9" fmla="*/ 28 h 168"/>
                  <a:gd name="T10" fmla="*/ 114 w 132"/>
                  <a:gd name="T11" fmla="*/ 41 h 168"/>
                  <a:gd name="T12" fmla="*/ 129 w 132"/>
                  <a:gd name="T13" fmla="*/ 97 h 168"/>
                  <a:gd name="T14" fmla="*/ 132 w 132"/>
                  <a:gd name="T15" fmla="*/ 112 h 168"/>
                  <a:gd name="T16" fmla="*/ 129 w 132"/>
                  <a:gd name="T17" fmla="*/ 127 h 168"/>
                  <a:gd name="T18" fmla="*/ 123 w 132"/>
                  <a:gd name="T19" fmla="*/ 139 h 168"/>
                  <a:gd name="T20" fmla="*/ 114 w 132"/>
                  <a:gd name="T21" fmla="*/ 151 h 168"/>
                  <a:gd name="T22" fmla="*/ 103 w 132"/>
                  <a:gd name="T23" fmla="*/ 161 h 168"/>
                  <a:gd name="T24" fmla="*/ 89 w 132"/>
                  <a:gd name="T25" fmla="*/ 167 h 168"/>
                  <a:gd name="T26" fmla="*/ 81 w 132"/>
                  <a:gd name="T27" fmla="*/ 168 h 168"/>
                  <a:gd name="T28" fmla="*/ 74 w 132"/>
                  <a:gd name="T29" fmla="*/ 168 h 168"/>
                  <a:gd name="T30" fmla="*/ 58 w 132"/>
                  <a:gd name="T31" fmla="*/ 167 h 168"/>
                  <a:gd name="T32" fmla="*/ 44 w 132"/>
                  <a:gd name="T33" fmla="*/ 161 h 168"/>
                  <a:gd name="T34" fmla="*/ 33 w 132"/>
                  <a:gd name="T35" fmla="*/ 152 h 168"/>
                  <a:gd name="T36" fmla="*/ 23 w 132"/>
                  <a:gd name="T37" fmla="*/ 140 h 168"/>
                  <a:gd name="T38" fmla="*/ 18 w 132"/>
                  <a:gd name="T39" fmla="*/ 125 h 168"/>
                  <a:gd name="T40" fmla="*/ 3 w 132"/>
                  <a:gd name="T41" fmla="*/ 71 h 168"/>
                  <a:gd name="T42" fmla="*/ 0 w 132"/>
                  <a:gd name="T43" fmla="*/ 53 h 168"/>
                  <a:gd name="T44" fmla="*/ 5 w 132"/>
                  <a:gd name="T45" fmla="*/ 36 h 168"/>
                  <a:gd name="T46" fmla="*/ 13 w 132"/>
                  <a:gd name="T47" fmla="*/ 21 h 168"/>
                  <a:gd name="T48" fmla="*/ 26 w 132"/>
                  <a:gd name="T49" fmla="*/ 8 h 168"/>
                  <a:gd name="T50" fmla="*/ 43 w 132"/>
                  <a:gd name="T51" fmla="*/ 1 h 168"/>
                  <a:gd name="T52" fmla="*/ 60 w 132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2" h="168">
                    <a:moveTo>
                      <a:pt x="60" y="0"/>
                    </a:moveTo>
                    <a:lnTo>
                      <a:pt x="74" y="1"/>
                    </a:lnTo>
                    <a:lnTo>
                      <a:pt x="87" y="7"/>
                    </a:lnTo>
                    <a:lnTo>
                      <a:pt x="99" y="16"/>
                    </a:lnTo>
                    <a:lnTo>
                      <a:pt x="109" y="28"/>
                    </a:lnTo>
                    <a:lnTo>
                      <a:pt x="114" y="41"/>
                    </a:lnTo>
                    <a:lnTo>
                      <a:pt x="129" y="97"/>
                    </a:lnTo>
                    <a:lnTo>
                      <a:pt x="132" y="112"/>
                    </a:lnTo>
                    <a:lnTo>
                      <a:pt x="129" y="127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3" y="161"/>
                    </a:lnTo>
                    <a:lnTo>
                      <a:pt x="89" y="167"/>
                    </a:lnTo>
                    <a:lnTo>
                      <a:pt x="81" y="168"/>
                    </a:lnTo>
                    <a:lnTo>
                      <a:pt x="74" y="168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5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5" y="36"/>
                    </a:lnTo>
                    <a:lnTo>
                      <a:pt x="13" y="21"/>
                    </a:lnTo>
                    <a:lnTo>
                      <a:pt x="26" y="8"/>
                    </a:lnTo>
                    <a:lnTo>
                      <a:pt x="43" y="1"/>
                    </a:lnTo>
                    <a:lnTo>
                      <a:pt x="6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17"/>
              <p:cNvSpPr/>
              <p:nvPr/>
            </p:nvSpPr>
            <p:spPr bwMode="auto">
              <a:xfrm>
                <a:off x="504826" y="4743451"/>
                <a:ext cx="22225" cy="28575"/>
              </a:xfrm>
              <a:custGeom>
                <a:avLst/>
                <a:gdLst>
                  <a:gd name="T0" fmla="*/ 62 w 130"/>
                  <a:gd name="T1" fmla="*/ 0 h 168"/>
                  <a:gd name="T2" fmla="*/ 79 w 130"/>
                  <a:gd name="T3" fmla="*/ 3 h 168"/>
                  <a:gd name="T4" fmla="*/ 95 w 130"/>
                  <a:gd name="T5" fmla="*/ 12 h 168"/>
                  <a:gd name="T6" fmla="*/ 107 w 130"/>
                  <a:gd name="T7" fmla="*/ 25 h 168"/>
                  <a:gd name="T8" fmla="*/ 114 w 130"/>
                  <a:gd name="T9" fmla="*/ 42 h 168"/>
                  <a:gd name="T10" fmla="*/ 129 w 130"/>
                  <a:gd name="T11" fmla="*/ 96 h 168"/>
                  <a:gd name="T12" fmla="*/ 130 w 130"/>
                  <a:gd name="T13" fmla="*/ 111 h 168"/>
                  <a:gd name="T14" fmla="*/ 128 w 130"/>
                  <a:gd name="T15" fmla="*/ 126 h 168"/>
                  <a:gd name="T16" fmla="*/ 123 w 130"/>
                  <a:gd name="T17" fmla="*/ 139 h 168"/>
                  <a:gd name="T18" fmla="*/ 114 w 130"/>
                  <a:gd name="T19" fmla="*/ 151 h 168"/>
                  <a:gd name="T20" fmla="*/ 102 w 130"/>
                  <a:gd name="T21" fmla="*/ 160 h 168"/>
                  <a:gd name="T22" fmla="*/ 87 w 130"/>
                  <a:gd name="T23" fmla="*/ 167 h 168"/>
                  <a:gd name="T24" fmla="*/ 80 w 130"/>
                  <a:gd name="T25" fmla="*/ 168 h 168"/>
                  <a:gd name="T26" fmla="*/ 72 w 130"/>
                  <a:gd name="T27" fmla="*/ 168 h 168"/>
                  <a:gd name="T28" fmla="*/ 58 w 130"/>
                  <a:gd name="T29" fmla="*/ 166 h 168"/>
                  <a:gd name="T30" fmla="*/ 44 w 130"/>
                  <a:gd name="T31" fmla="*/ 160 h 168"/>
                  <a:gd name="T32" fmla="*/ 32 w 130"/>
                  <a:gd name="T33" fmla="*/ 152 h 168"/>
                  <a:gd name="T34" fmla="*/ 23 w 130"/>
                  <a:gd name="T35" fmla="*/ 140 h 168"/>
                  <a:gd name="T36" fmla="*/ 16 w 130"/>
                  <a:gd name="T37" fmla="*/ 125 h 168"/>
                  <a:gd name="T38" fmla="*/ 2 w 130"/>
                  <a:gd name="T39" fmla="*/ 72 h 168"/>
                  <a:gd name="T40" fmla="*/ 0 w 130"/>
                  <a:gd name="T41" fmla="*/ 56 h 168"/>
                  <a:gd name="T42" fmla="*/ 2 w 130"/>
                  <a:gd name="T43" fmla="*/ 41 h 168"/>
                  <a:gd name="T44" fmla="*/ 8 w 130"/>
                  <a:gd name="T45" fmla="*/ 28 h 168"/>
                  <a:gd name="T46" fmla="*/ 17 w 130"/>
                  <a:gd name="T47" fmla="*/ 17 h 168"/>
                  <a:gd name="T48" fmla="*/ 29 w 130"/>
                  <a:gd name="T49" fmla="*/ 7 h 168"/>
                  <a:gd name="T50" fmla="*/ 43 w 130"/>
                  <a:gd name="T51" fmla="*/ 2 h 168"/>
                  <a:gd name="T52" fmla="*/ 62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2" y="0"/>
                    </a:moveTo>
                    <a:lnTo>
                      <a:pt x="79" y="3"/>
                    </a:lnTo>
                    <a:lnTo>
                      <a:pt x="95" y="12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6"/>
                    </a:lnTo>
                    <a:lnTo>
                      <a:pt x="130" y="111"/>
                    </a:lnTo>
                    <a:lnTo>
                      <a:pt x="128" y="126"/>
                    </a:lnTo>
                    <a:lnTo>
                      <a:pt x="123" y="139"/>
                    </a:lnTo>
                    <a:lnTo>
                      <a:pt x="114" y="151"/>
                    </a:lnTo>
                    <a:lnTo>
                      <a:pt x="102" y="160"/>
                    </a:lnTo>
                    <a:lnTo>
                      <a:pt x="87" y="167"/>
                    </a:lnTo>
                    <a:lnTo>
                      <a:pt x="80" y="168"/>
                    </a:lnTo>
                    <a:lnTo>
                      <a:pt x="72" y="168"/>
                    </a:lnTo>
                    <a:lnTo>
                      <a:pt x="58" y="166"/>
                    </a:lnTo>
                    <a:lnTo>
                      <a:pt x="44" y="160"/>
                    </a:lnTo>
                    <a:lnTo>
                      <a:pt x="32" y="152"/>
                    </a:lnTo>
                    <a:lnTo>
                      <a:pt x="23" y="140"/>
                    </a:lnTo>
                    <a:lnTo>
                      <a:pt x="16" y="125"/>
                    </a:lnTo>
                    <a:lnTo>
                      <a:pt x="2" y="72"/>
                    </a:lnTo>
                    <a:lnTo>
                      <a:pt x="0" y="56"/>
                    </a:lnTo>
                    <a:lnTo>
                      <a:pt x="2" y="41"/>
                    </a:lnTo>
                    <a:lnTo>
                      <a:pt x="8" y="28"/>
                    </a:lnTo>
                    <a:lnTo>
                      <a:pt x="17" y="17"/>
                    </a:lnTo>
                    <a:lnTo>
                      <a:pt x="29" y="7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18"/>
              <p:cNvSpPr/>
              <p:nvPr/>
            </p:nvSpPr>
            <p:spPr bwMode="auto">
              <a:xfrm>
                <a:off x="517526" y="4791076"/>
                <a:ext cx="22225" cy="28575"/>
              </a:xfrm>
              <a:custGeom>
                <a:avLst/>
                <a:gdLst>
                  <a:gd name="T0" fmla="*/ 62 w 131"/>
                  <a:gd name="T1" fmla="*/ 0 h 169"/>
                  <a:gd name="T2" fmla="*/ 80 w 131"/>
                  <a:gd name="T3" fmla="*/ 3 h 169"/>
                  <a:gd name="T4" fmla="*/ 95 w 131"/>
                  <a:gd name="T5" fmla="*/ 13 h 169"/>
                  <a:gd name="T6" fmla="*/ 107 w 131"/>
                  <a:gd name="T7" fmla="*/ 25 h 169"/>
                  <a:gd name="T8" fmla="*/ 114 w 131"/>
                  <a:gd name="T9" fmla="*/ 42 h 169"/>
                  <a:gd name="T10" fmla="*/ 129 w 131"/>
                  <a:gd name="T11" fmla="*/ 97 h 169"/>
                  <a:gd name="T12" fmla="*/ 131 w 131"/>
                  <a:gd name="T13" fmla="*/ 111 h 169"/>
                  <a:gd name="T14" fmla="*/ 129 w 131"/>
                  <a:gd name="T15" fmla="*/ 126 h 169"/>
                  <a:gd name="T16" fmla="*/ 123 w 131"/>
                  <a:gd name="T17" fmla="*/ 140 h 169"/>
                  <a:gd name="T18" fmla="*/ 114 w 131"/>
                  <a:gd name="T19" fmla="*/ 152 h 169"/>
                  <a:gd name="T20" fmla="*/ 102 w 131"/>
                  <a:gd name="T21" fmla="*/ 160 h 169"/>
                  <a:gd name="T22" fmla="*/ 88 w 131"/>
                  <a:gd name="T23" fmla="*/ 167 h 169"/>
                  <a:gd name="T24" fmla="*/ 81 w 131"/>
                  <a:gd name="T25" fmla="*/ 168 h 169"/>
                  <a:gd name="T26" fmla="*/ 73 w 131"/>
                  <a:gd name="T27" fmla="*/ 169 h 169"/>
                  <a:gd name="T28" fmla="*/ 58 w 131"/>
                  <a:gd name="T29" fmla="*/ 167 h 169"/>
                  <a:gd name="T30" fmla="*/ 44 w 131"/>
                  <a:gd name="T31" fmla="*/ 161 h 169"/>
                  <a:gd name="T32" fmla="*/ 33 w 131"/>
                  <a:gd name="T33" fmla="*/ 152 h 169"/>
                  <a:gd name="T34" fmla="*/ 23 w 131"/>
                  <a:gd name="T35" fmla="*/ 140 h 169"/>
                  <a:gd name="T36" fmla="*/ 18 w 131"/>
                  <a:gd name="T37" fmla="*/ 126 h 169"/>
                  <a:gd name="T38" fmla="*/ 2 w 131"/>
                  <a:gd name="T39" fmla="*/ 72 h 169"/>
                  <a:gd name="T40" fmla="*/ 0 w 131"/>
                  <a:gd name="T41" fmla="*/ 57 h 169"/>
                  <a:gd name="T42" fmla="*/ 2 w 131"/>
                  <a:gd name="T43" fmla="*/ 42 h 169"/>
                  <a:gd name="T44" fmla="*/ 8 w 131"/>
                  <a:gd name="T45" fmla="*/ 28 h 169"/>
                  <a:gd name="T46" fmla="*/ 18 w 131"/>
                  <a:gd name="T47" fmla="*/ 17 h 169"/>
                  <a:gd name="T48" fmla="*/ 29 w 131"/>
                  <a:gd name="T49" fmla="*/ 8 h 169"/>
                  <a:gd name="T50" fmla="*/ 43 w 131"/>
                  <a:gd name="T51" fmla="*/ 2 h 169"/>
                  <a:gd name="T52" fmla="*/ 62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62" y="0"/>
                    </a:moveTo>
                    <a:lnTo>
                      <a:pt x="80" y="3"/>
                    </a:lnTo>
                    <a:lnTo>
                      <a:pt x="95" y="13"/>
                    </a:lnTo>
                    <a:lnTo>
                      <a:pt x="107" y="25"/>
                    </a:lnTo>
                    <a:lnTo>
                      <a:pt x="114" y="42"/>
                    </a:lnTo>
                    <a:lnTo>
                      <a:pt x="129" y="97"/>
                    </a:lnTo>
                    <a:lnTo>
                      <a:pt x="131" y="111"/>
                    </a:lnTo>
                    <a:lnTo>
                      <a:pt x="129" y="126"/>
                    </a:lnTo>
                    <a:lnTo>
                      <a:pt x="123" y="140"/>
                    </a:lnTo>
                    <a:lnTo>
                      <a:pt x="114" y="152"/>
                    </a:lnTo>
                    <a:lnTo>
                      <a:pt x="102" y="160"/>
                    </a:lnTo>
                    <a:lnTo>
                      <a:pt x="88" y="167"/>
                    </a:lnTo>
                    <a:lnTo>
                      <a:pt x="81" y="168"/>
                    </a:lnTo>
                    <a:lnTo>
                      <a:pt x="73" y="169"/>
                    </a:lnTo>
                    <a:lnTo>
                      <a:pt x="58" y="167"/>
                    </a:lnTo>
                    <a:lnTo>
                      <a:pt x="44" y="161"/>
                    </a:lnTo>
                    <a:lnTo>
                      <a:pt x="33" y="152"/>
                    </a:lnTo>
                    <a:lnTo>
                      <a:pt x="23" y="140"/>
                    </a:lnTo>
                    <a:lnTo>
                      <a:pt x="18" y="12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8" y="28"/>
                    </a:lnTo>
                    <a:lnTo>
                      <a:pt x="18" y="17"/>
                    </a:lnTo>
                    <a:lnTo>
                      <a:pt x="29" y="8"/>
                    </a:lnTo>
                    <a:lnTo>
                      <a:pt x="43" y="2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19"/>
              <p:cNvSpPr/>
              <p:nvPr/>
            </p:nvSpPr>
            <p:spPr bwMode="auto">
              <a:xfrm>
                <a:off x="1001713" y="4646613"/>
                <a:ext cx="23813" cy="30163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2 h 169"/>
                  <a:gd name="T12" fmla="*/ 131 w 131"/>
                  <a:gd name="T13" fmla="*/ 57 h 169"/>
                  <a:gd name="T14" fmla="*/ 129 w 131"/>
                  <a:gd name="T15" fmla="*/ 73 h 169"/>
                  <a:gd name="T16" fmla="*/ 114 w 131"/>
                  <a:gd name="T17" fmla="*/ 127 h 169"/>
                  <a:gd name="T18" fmla="*/ 108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1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7 h 169"/>
                  <a:gd name="T36" fmla="*/ 4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6 w 131"/>
                  <a:gd name="T47" fmla="*/ 13 h 169"/>
                  <a:gd name="T48" fmla="*/ 51 w 131"/>
                  <a:gd name="T49" fmla="*/ 3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2"/>
                    </a:lnTo>
                    <a:lnTo>
                      <a:pt x="131" y="57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8" y="141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7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6" y="13"/>
                    </a:lnTo>
                    <a:lnTo>
                      <a:pt x="51" y="3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0"/>
              <p:cNvSpPr/>
              <p:nvPr/>
            </p:nvSpPr>
            <p:spPr bwMode="auto">
              <a:xfrm>
                <a:off x="1014413" y="4598988"/>
                <a:ext cx="23813" cy="30163"/>
              </a:xfrm>
              <a:custGeom>
                <a:avLst/>
                <a:gdLst>
                  <a:gd name="T0" fmla="*/ 70 w 131"/>
                  <a:gd name="T1" fmla="*/ 0 h 169"/>
                  <a:gd name="T2" fmla="*/ 88 w 131"/>
                  <a:gd name="T3" fmla="*/ 2 h 169"/>
                  <a:gd name="T4" fmla="*/ 102 w 131"/>
                  <a:gd name="T5" fmla="*/ 8 h 169"/>
                  <a:gd name="T6" fmla="*/ 114 w 131"/>
                  <a:gd name="T7" fmla="*/ 17 h 169"/>
                  <a:gd name="T8" fmla="*/ 122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7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8 w 131"/>
                  <a:gd name="T19" fmla="*/ 140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0 w 131"/>
                  <a:gd name="T29" fmla="*/ 168 h 169"/>
                  <a:gd name="T30" fmla="*/ 43 w 131"/>
                  <a:gd name="T31" fmla="*/ 167 h 169"/>
                  <a:gd name="T32" fmla="*/ 29 w 131"/>
                  <a:gd name="T33" fmla="*/ 162 h 169"/>
                  <a:gd name="T34" fmla="*/ 17 w 131"/>
                  <a:gd name="T35" fmla="*/ 152 h 169"/>
                  <a:gd name="T36" fmla="*/ 8 w 131"/>
                  <a:gd name="T37" fmla="*/ 140 h 169"/>
                  <a:gd name="T38" fmla="*/ 2 w 131"/>
                  <a:gd name="T39" fmla="*/ 127 h 169"/>
                  <a:gd name="T40" fmla="*/ 0 w 131"/>
                  <a:gd name="T41" fmla="*/ 112 h 169"/>
                  <a:gd name="T42" fmla="*/ 2 w 131"/>
                  <a:gd name="T43" fmla="*/ 97 h 169"/>
                  <a:gd name="T44" fmla="*/ 17 w 131"/>
                  <a:gd name="T45" fmla="*/ 43 h 169"/>
                  <a:gd name="T46" fmla="*/ 25 w 131"/>
                  <a:gd name="T47" fmla="*/ 27 h 169"/>
                  <a:gd name="T48" fmla="*/ 36 w 131"/>
                  <a:gd name="T49" fmla="*/ 13 h 169"/>
                  <a:gd name="T50" fmla="*/ 51 w 131"/>
                  <a:gd name="T51" fmla="*/ 4 h 169"/>
                  <a:gd name="T52" fmla="*/ 70 w 131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1" h="169">
                    <a:moveTo>
                      <a:pt x="70" y="0"/>
                    </a:moveTo>
                    <a:lnTo>
                      <a:pt x="88" y="2"/>
                    </a:lnTo>
                    <a:lnTo>
                      <a:pt x="102" y="8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1" y="57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8" y="140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9" y="162"/>
                    </a:lnTo>
                    <a:lnTo>
                      <a:pt x="17" y="152"/>
                    </a:lnTo>
                    <a:lnTo>
                      <a:pt x="8" y="140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7"/>
                    </a:lnTo>
                    <a:lnTo>
                      <a:pt x="36" y="13"/>
                    </a:lnTo>
                    <a:lnTo>
                      <a:pt x="51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21"/>
              <p:cNvSpPr/>
              <p:nvPr/>
            </p:nvSpPr>
            <p:spPr bwMode="auto">
              <a:xfrm>
                <a:off x="1027113" y="4551363"/>
                <a:ext cx="20638" cy="30163"/>
              </a:xfrm>
              <a:custGeom>
                <a:avLst/>
                <a:gdLst>
                  <a:gd name="T0" fmla="*/ 65 w 119"/>
                  <a:gd name="T1" fmla="*/ 0 h 170"/>
                  <a:gd name="T2" fmla="*/ 82 w 119"/>
                  <a:gd name="T3" fmla="*/ 5 h 170"/>
                  <a:gd name="T4" fmla="*/ 96 w 119"/>
                  <a:gd name="T5" fmla="*/ 15 h 170"/>
                  <a:gd name="T6" fmla="*/ 108 w 119"/>
                  <a:gd name="T7" fmla="*/ 28 h 170"/>
                  <a:gd name="T8" fmla="*/ 114 w 119"/>
                  <a:gd name="T9" fmla="*/ 45 h 170"/>
                  <a:gd name="T10" fmla="*/ 118 w 119"/>
                  <a:gd name="T11" fmla="*/ 70 h 170"/>
                  <a:gd name="T12" fmla="*/ 119 w 119"/>
                  <a:gd name="T13" fmla="*/ 93 h 170"/>
                  <a:gd name="T14" fmla="*/ 118 w 119"/>
                  <a:gd name="T15" fmla="*/ 118 h 170"/>
                  <a:gd name="T16" fmla="*/ 114 w 119"/>
                  <a:gd name="T17" fmla="*/ 135 h 170"/>
                  <a:gd name="T18" fmla="*/ 105 w 119"/>
                  <a:gd name="T19" fmla="*/ 150 h 170"/>
                  <a:gd name="T20" fmla="*/ 92 w 119"/>
                  <a:gd name="T21" fmla="*/ 160 h 170"/>
                  <a:gd name="T22" fmla="*/ 77 w 119"/>
                  <a:gd name="T23" fmla="*/ 168 h 170"/>
                  <a:gd name="T24" fmla="*/ 60 w 119"/>
                  <a:gd name="T25" fmla="*/ 170 h 170"/>
                  <a:gd name="T26" fmla="*/ 57 w 119"/>
                  <a:gd name="T27" fmla="*/ 170 h 170"/>
                  <a:gd name="T28" fmla="*/ 55 w 119"/>
                  <a:gd name="T29" fmla="*/ 170 h 170"/>
                  <a:gd name="T30" fmla="*/ 36 w 119"/>
                  <a:gd name="T31" fmla="*/ 165 h 170"/>
                  <a:gd name="T32" fmla="*/ 21 w 119"/>
                  <a:gd name="T33" fmla="*/ 155 h 170"/>
                  <a:gd name="T34" fmla="*/ 10 w 119"/>
                  <a:gd name="T35" fmla="*/ 142 h 170"/>
                  <a:gd name="T36" fmla="*/ 3 w 119"/>
                  <a:gd name="T37" fmla="*/ 125 h 170"/>
                  <a:gd name="T38" fmla="*/ 2 w 119"/>
                  <a:gd name="T39" fmla="*/ 107 h 170"/>
                  <a:gd name="T40" fmla="*/ 3 w 119"/>
                  <a:gd name="T41" fmla="*/ 101 h 170"/>
                  <a:gd name="T42" fmla="*/ 3 w 119"/>
                  <a:gd name="T43" fmla="*/ 93 h 170"/>
                  <a:gd name="T44" fmla="*/ 2 w 119"/>
                  <a:gd name="T45" fmla="*/ 81 h 170"/>
                  <a:gd name="T46" fmla="*/ 1 w 119"/>
                  <a:gd name="T47" fmla="*/ 68 h 170"/>
                  <a:gd name="T48" fmla="*/ 0 w 119"/>
                  <a:gd name="T49" fmla="*/ 50 h 170"/>
                  <a:gd name="T50" fmla="*/ 5 w 119"/>
                  <a:gd name="T51" fmla="*/ 33 h 170"/>
                  <a:gd name="T52" fmla="*/ 15 w 119"/>
                  <a:gd name="T53" fmla="*/ 18 h 170"/>
                  <a:gd name="T54" fmla="*/ 29 w 119"/>
                  <a:gd name="T55" fmla="*/ 7 h 170"/>
                  <a:gd name="T56" fmla="*/ 47 w 119"/>
                  <a:gd name="T57" fmla="*/ 1 h 170"/>
                  <a:gd name="T58" fmla="*/ 65 w 119"/>
                  <a:gd name="T5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9" h="170">
                    <a:moveTo>
                      <a:pt x="65" y="0"/>
                    </a:moveTo>
                    <a:lnTo>
                      <a:pt x="82" y="5"/>
                    </a:lnTo>
                    <a:lnTo>
                      <a:pt x="96" y="15"/>
                    </a:lnTo>
                    <a:lnTo>
                      <a:pt x="108" y="28"/>
                    </a:lnTo>
                    <a:lnTo>
                      <a:pt x="114" y="45"/>
                    </a:lnTo>
                    <a:lnTo>
                      <a:pt x="118" y="70"/>
                    </a:lnTo>
                    <a:lnTo>
                      <a:pt x="119" y="93"/>
                    </a:lnTo>
                    <a:lnTo>
                      <a:pt x="118" y="118"/>
                    </a:lnTo>
                    <a:lnTo>
                      <a:pt x="114" y="135"/>
                    </a:lnTo>
                    <a:lnTo>
                      <a:pt x="105" y="150"/>
                    </a:lnTo>
                    <a:lnTo>
                      <a:pt x="92" y="160"/>
                    </a:lnTo>
                    <a:lnTo>
                      <a:pt x="77" y="168"/>
                    </a:lnTo>
                    <a:lnTo>
                      <a:pt x="60" y="170"/>
                    </a:lnTo>
                    <a:lnTo>
                      <a:pt x="57" y="170"/>
                    </a:lnTo>
                    <a:lnTo>
                      <a:pt x="55" y="170"/>
                    </a:lnTo>
                    <a:lnTo>
                      <a:pt x="36" y="165"/>
                    </a:lnTo>
                    <a:lnTo>
                      <a:pt x="21" y="155"/>
                    </a:lnTo>
                    <a:lnTo>
                      <a:pt x="10" y="142"/>
                    </a:lnTo>
                    <a:lnTo>
                      <a:pt x="3" y="125"/>
                    </a:lnTo>
                    <a:lnTo>
                      <a:pt x="2" y="107"/>
                    </a:lnTo>
                    <a:lnTo>
                      <a:pt x="3" y="101"/>
                    </a:lnTo>
                    <a:lnTo>
                      <a:pt x="3" y="93"/>
                    </a:lnTo>
                    <a:lnTo>
                      <a:pt x="2" y="81"/>
                    </a:lnTo>
                    <a:lnTo>
                      <a:pt x="1" y="68"/>
                    </a:lnTo>
                    <a:lnTo>
                      <a:pt x="0" y="50"/>
                    </a:lnTo>
                    <a:lnTo>
                      <a:pt x="5" y="33"/>
                    </a:lnTo>
                    <a:lnTo>
                      <a:pt x="15" y="18"/>
                    </a:lnTo>
                    <a:lnTo>
                      <a:pt x="29" y="7"/>
                    </a:lnTo>
                    <a:lnTo>
                      <a:pt x="47" y="1"/>
                    </a:lnTo>
                    <a:lnTo>
                      <a:pt x="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22"/>
              <p:cNvSpPr/>
              <p:nvPr/>
            </p:nvSpPr>
            <p:spPr bwMode="auto">
              <a:xfrm>
                <a:off x="942976" y="4508501"/>
                <a:ext cx="30163" cy="23813"/>
              </a:xfrm>
              <a:custGeom>
                <a:avLst/>
                <a:gdLst>
                  <a:gd name="T0" fmla="*/ 55 w 171"/>
                  <a:gd name="T1" fmla="*/ 0 h 129"/>
                  <a:gd name="T2" fmla="*/ 74 w 171"/>
                  <a:gd name="T3" fmla="*/ 2 h 129"/>
                  <a:gd name="T4" fmla="*/ 128 w 171"/>
                  <a:gd name="T5" fmla="*/ 16 h 129"/>
                  <a:gd name="T6" fmla="*/ 146 w 171"/>
                  <a:gd name="T7" fmla="*/ 24 h 129"/>
                  <a:gd name="T8" fmla="*/ 158 w 171"/>
                  <a:gd name="T9" fmla="*/ 36 h 129"/>
                  <a:gd name="T10" fmla="*/ 167 w 171"/>
                  <a:gd name="T11" fmla="*/ 51 h 129"/>
                  <a:gd name="T12" fmla="*/ 171 w 171"/>
                  <a:gd name="T13" fmla="*/ 68 h 129"/>
                  <a:gd name="T14" fmla="*/ 169 w 171"/>
                  <a:gd name="T15" fmla="*/ 86 h 129"/>
                  <a:gd name="T16" fmla="*/ 164 w 171"/>
                  <a:gd name="T17" fmla="*/ 101 h 129"/>
                  <a:gd name="T18" fmla="*/ 154 w 171"/>
                  <a:gd name="T19" fmla="*/ 113 h 129"/>
                  <a:gd name="T20" fmla="*/ 142 w 171"/>
                  <a:gd name="T21" fmla="*/ 122 h 129"/>
                  <a:gd name="T22" fmla="*/ 128 w 171"/>
                  <a:gd name="T23" fmla="*/ 128 h 129"/>
                  <a:gd name="T24" fmla="*/ 113 w 171"/>
                  <a:gd name="T25" fmla="*/ 129 h 129"/>
                  <a:gd name="T26" fmla="*/ 106 w 171"/>
                  <a:gd name="T27" fmla="*/ 129 h 129"/>
                  <a:gd name="T28" fmla="*/ 98 w 171"/>
                  <a:gd name="T29" fmla="*/ 127 h 129"/>
                  <a:gd name="T30" fmla="*/ 43 w 171"/>
                  <a:gd name="T31" fmla="*/ 113 h 129"/>
                  <a:gd name="T32" fmla="*/ 29 w 171"/>
                  <a:gd name="T33" fmla="*/ 107 h 129"/>
                  <a:gd name="T34" fmla="*/ 18 w 171"/>
                  <a:gd name="T35" fmla="*/ 98 h 129"/>
                  <a:gd name="T36" fmla="*/ 9 w 171"/>
                  <a:gd name="T37" fmla="*/ 86 h 129"/>
                  <a:gd name="T38" fmla="*/ 3 w 171"/>
                  <a:gd name="T39" fmla="*/ 73 h 129"/>
                  <a:gd name="T40" fmla="*/ 0 w 171"/>
                  <a:gd name="T41" fmla="*/ 58 h 129"/>
                  <a:gd name="T42" fmla="*/ 3 w 171"/>
                  <a:gd name="T43" fmla="*/ 43 h 129"/>
                  <a:gd name="T44" fmla="*/ 10 w 171"/>
                  <a:gd name="T45" fmla="*/ 26 h 129"/>
                  <a:gd name="T46" fmla="*/ 23 w 171"/>
                  <a:gd name="T47" fmla="*/ 13 h 129"/>
                  <a:gd name="T48" fmla="*/ 38 w 171"/>
                  <a:gd name="T49" fmla="*/ 3 h 129"/>
                  <a:gd name="T50" fmla="*/ 55 w 171"/>
                  <a:gd name="T5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1" h="129">
                    <a:moveTo>
                      <a:pt x="55" y="0"/>
                    </a:moveTo>
                    <a:lnTo>
                      <a:pt x="74" y="2"/>
                    </a:lnTo>
                    <a:lnTo>
                      <a:pt x="128" y="16"/>
                    </a:lnTo>
                    <a:lnTo>
                      <a:pt x="146" y="24"/>
                    </a:lnTo>
                    <a:lnTo>
                      <a:pt x="158" y="36"/>
                    </a:lnTo>
                    <a:lnTo>
                      <a:pt x="167" y="51"/>
                    </a:lnTo>
                    <a:lnTo>
                      <a:pt x="171" y="68"/>
                    </a:lnTo>
                    <a:lnTo>
                      <a:pt x="169" y="86"/>
                    </a:lnTo>
                    <a:lnTo>
                      <a:pt x="164" y="101"/>
                    </a:lnTo>
                    <a:lnTo>
                      <a:pt x="154" y="113"/>
                    </a:lnTo>
                    <a:lnTo>
                      <a:pt x="142" y="122"/>
                    </a:lnTo>
                    <a:lnTo>
                      <a:pt x="128" y="128"/>
                    </a:lnTo>
                    <a:lnTo>
                      <a:pt x="113" y="129"/>
                    </a:lnTo>
                    <a:lnTo>
                      <a:pt x="106" y="129"/>
                    </a:lnTo>
                    <a:lnTo>
                      <a:pt x="98" y="127"/>
                    </a:lnTo>
                    <a:lnTo>
                      <a:pt x="43" y="113"/>
                    </a:lnTo>
                    <a:lnTo>
                      <a:pt x="29" y="107"/>
                    </a:lnTo>
                    <a:lnTo>
                      <a:pt x="18" y="98"/>
                    </a:lnTo>
                    <a:lnTo>
                      <a:pt x="9" y="86"/>
                    </a:lnTo>
                    <a:lnTo>
                      <a:pt x="3" y="73"/>
                    </a:lnTo>
                    <a:lnTo>
                      <a:pt x="0" y="58"/>
                    </a:lnTo>
                    <a:lnTo>
                      <a:pt x="3" y="43"/>
                    </a:lnTo>
                    <a:lnTo>
                      <a:pt x="10" y="26"/>
                    </a:lnTo>
                    <a:lnTo>
                      <a:pt x="23" y="13"/>
                    </a:lnTo>
                    <a:lnTo>
                      <a:pt x="38" y="3"/>
                    </a:lnTo>
                    <a:lnTo>
                      <a:pt x="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23"/>
              <p:cNvSpPr/>
              <p:nvPr/>
            </p:nvSpPr>
            <p:spPr bwMode="auto">
              <a:xfrm>
                <a:off x="990601" y="4521201"/>
                <a:ext cx="30163" cy="23813"/>
              </a:xfrm>
              <a:custGeom>
                <a:avLst/>
                <a:gdLst>
                  <a:gd name="T0" fmla="*/ 54 w 170"/>
                  <a:gd name="T1" fmla="*/ 0 h 128"/>
                  <a:gd name="T2" fmla="*/ 73 w 170"/>
                  <a:gd name="T3" fmla="*/ 2 h 128"/>
                  <a:gd name="T4" fmla="*/ 127 w 170"/>
                  <a:gd name="T5" fmla="*/ 17 h 128"/>
                  <a:gd name="T6" fmla="*/ 141 w 170"/>
                  <a:gd name="T7" fmla="*/ 22 h 128"/>
                  <a:gd name="T8" fmla="*/ 153 w 170"/>
                  <a:gd name="T9" fmla="*/ 32 h 128"/>
                  <a:gd name="T10" fmla="*/ 162 w 170"/>
                  <a:gd name="T11" fmla="*/ 43 h 128"/>
                  <a:gd name="T12" fmla="*/ 168 w 170"/>
                  <a:gd name="T13" fmla="*/ 56 h 128"/>
                  <a:gd name="T14" fmla="*/ 170 w 170"/>
                  <a:gd name="T15" fmla="*/ 71 h 128"/>
                  <a:gd name="T16" fmla="*/ 168 w 170"/>
                  <a:gd name="T17" fmla="*/ 87 h 128"/>
                  <a:gd name="T18" fmla="*/ 162 w 170"/>
                  <a:gd name="T19" fmla="*/ 101 h 128"/>
                  <a:gd name="T20" fmla="*/ 153 w 170"/>
                  <a:gd name="T21" fmla="*/ 112 h 128"/>
                  <a:gd name="T22" fmla="*/ 141 w 170"/>
                  <a:gd name="T23" fmla="*/ 121 h 128"/>
                  <a:gd name="T24" fmla="*/ 127 w 170"/>
                  <a:gd name="T25" fmla="*/ 127 h 128"/>
                  <a:gd name="T26" fmla="*/ 112 w 170"/>
                  <a:gd name="T27" fmla="*/ 128 h 128"/>
                  <a:gd name="T28" fmla="*/ 105 w 170"/>
                  <a:gd name="T29" fmla="*/ 128 h 128"/>
                  <a:gd name="T30" fmla="*/ 97 w 170"/>
                  <a:gd name="T31" fmla="*/ 127 h 128"/>
                  <a:gd name="T32" fmla="*/ 43 w 170"/>
                  <a:gd name="T33" fmla="*/ 112 h 128"/>
                  <a:gd name="T34" fmla="*/ 29 w 170"/>
                  <a:gd name="T35" fmla="*/ 107 h 128"/>
                  <a:gd name="T36" fmla="*/ 17 w 170"/>
                  <a:gd name="T37" fmla="*/ 97 h 128"/>
                  <a:gd name="T38" fmla="*/ 7 w 170"/>
                  <a:gd name="T39" fmla="*/ 86 h 128"/>
                  <a:gd name="T40" fmla="*/ 2 w 170"/>
                  <a:gd name="T41" fmla="*/ 72 h 128"/>
                  <a:gd name="T42" fmla="*/ 0 w 170"/>
                  <a:gd name="T43" fmla="*/ 57 h 128"/>
                  <a:gd name="T44" fmla="*/ 2 w 170"/>
                  <a:gd name="T45" fmla="*/ 42 h 128"/>
                  <a:gd name="T46" fmla="*/ 9 w 170"/>
                  <a:gd name="T47" fmla="*/ 25 h 128"/>
                  <a:gd name="T48" fmla="*/ 21 w 170"/>
                  <a:gd name="T49" fmla="*/ 12 h 128"/>
                  <a:gd name="T50" fmla="*/ 36 w 170"/>
                  <a:gd name="T51" fmla="*/ 4 h 128"/>
                  <a:gd name="T52" fmla="*/ 54 w 170"/>
                  <a:gd name="T5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0" h="128">
                    <a:moveTo>
                      <a:pt x="54" y="0"/>
                    </a:moveTo>
                    <a:lnTo>
                      <a:pt x="73" y="2"/>
                    </a:lnTo>
                    <a:lnTo>
                      <a:pt x="127" y="17"/>
                    </a:lnTo>
                    <a:lnTo>
                      <a:pt x="141" y="22"/>
                    </a:lnTo>
                    <a:lnTo>
                      <a:pt x="153" y="32"/>
                    </a:lnTo>
                    <a:lnTo>
                      <a:pt x="162" y="43"/>
                    </a:lnTo>
                    <a:lnTo>
                      <a:pt x="168" y="56"/>
                    </a:lnTo>
                    <a:lnTo>
                      <a:pt x="170" y="71"/>
                    </a:lnTo>
                    <a:lnTo>
                      <a:pt x="168" y="87"/>
                    </a:lnTo>
                    <a:lnTo>
                      <a:pt x="162" y="101"/>
                    </a:lnTo>
                    <a:lnTo>
                      <a:pt x="153" y="112"/>
                    </a:lnTo>
                    <a:lnTo>
                      <a:pt x="141" y="121"/>
                    </a:lnTo>
                    <a:lnTo>
                      <a:pt x="127" y="127"/>
                    </a:lnTo>
                    <a:lnTo>
                      <a:pt x="112" y="128"/>
                    </a:lnTo>
                    <a:lnTo>
                      <a:pt x="105" y="128"/>
                    </a:lnTo>
                    <a:lnTo>
                      <a:pt x="97" y="127"/>
                    </a:lnTo>
                    <a:lnTo>
                      <a:pt x="43" y="112"/>
                    </a:lnTo>
                    <a:lnTo>
                      <a:pt x="29" y="107"/>
                    </a:lnTo>
                    <a:lnTo>
                      <a:pt x="17" y="97"/>
                    </a:lnTo>
                    <a:lnTo>
                      <a:pt x="7" y="86"/>
                    </a:lnTo>
                    <a:lnTo>
                      <a:pt x="2" y="72"/>
                    </a:lnTo>
                    <a:lnTo>
                      <a:pt x="0" y="57"/>
                    </a:lnTo>
                    <a:lnTo>
                      <a:pt x="2" y="42"/>
                    </a:lnTo>
                    <a:lnTo>
                      <a:pt x="9" y="25"/>
                    </a:lnTo>
                    <a:lnTo>
                      <a:pt x="21" y="12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24"/>
              <p:cNvSpPr/>
              <p:nvPr/>
            </p:nvSpPr>
            <p:spPr bwMode="auto">
              <a:xfrm>
                <a:off x="989013" y="4694238"/>
                <a:ext cx="23813" cy="30163"/>
              </a:xfrm>
              <a:custGeom>
                <a:avLst/>
                <a:gdLst>
                  <a:gd name="T0" fmla="*/ 72 w 130"/>
                  <a:gd name="T1" fmla="*/ 0 h 169"/>
                  <a:gd name="T2" fmla="*/ 88 w 130"/>
                  <a:gd name="T3" fmla="*/ 2 h 169"/>
                  <a:gd name="T4" fmla="*/ 102 w 130"/>
                  <a:gd name="T5" fmla="*/ 9 h 169"/>
                  <a:gd name="T6" fmla="*/ 114 w 130"/>
                  <a:gd name="T7" fmla="*/ 17 h 169"/>
                  <a:gd name="T8" fmla="*/ 122 w 130"/>
                  <a:gd name="T9" fmla="*/ 29 h 169"/>
                  <a:gd name="T10" fmla="*/ 129 w 130"/>
                  <a:gd name="T11" fmla="*/ 43 h 169"/>
                  <a:gd name="T12" fmla="*/ 130 w 130"/>
                  <a:gd name="T13" fmla="*/ 58 h 169"/>
                  <a:gd name="T14" fmla="*/ 129 w 130"/>
                  <a:gd name="T15" fmla="*/ 73 h 169"/>
                  <a:gd name="T16" fmla="*/ 114 w 130"/>
                  <a:gd name="T17" fmla="*/ 127 h 169"/>
                  <a:gd name="T18" fmla="*/ 107 w 130"/>
                  <a:gd name="T19" fmla="*/ 141 h 169"/>
                  <a:gd name="T20" fmla="*/ 99 w 130"/>
                  <a:gd name="T21" fmla="*/ 154 h 169"/>
                  <a:gd name="T22" fmla="*/ 87 w 130"/>
                  <a:gd name="T23" fmla="*/ 162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9 h 169"/>
                  <a:gd name="T30" fmla="*/ 43 w 130"/>
                  <a:gd name="T31" fmla="*/ 167 h 169"/>
                  <a:gd name="T32" fmla="*/ 26 w 130"/>
                  <a:gd name="T33" fmla="*/ 160 h 169"/>
                  <a:gd name="T34" fmla="*/ 13 w 130"/>
                  <a:gd name="T35" fmla="*/ 148 h 169"/>
                  <a:gd name="T36" fmla="*/ 4 w 130"/>
                  <a:gd name="T37" fmla="*/ 132 h 169"/>
                  <a:gd name="T38" fmla="*/ 0 w 130"/>
                  <a:gd name="T39" fmla="*/ 115 h 169"/>
                  <a:gd name="T40" fmla="*/ 2 w 130"/>
                  <a:gd name="T41" fmla="*/ 97 h 169"/>
                  <a:gd name="T42" fmla="*/ 16 w 130"/>
                  <a:gd name="T43" fmla="*/ 43 h 169"/>
                  <a:gd name="T44" fmla="*/ 22 w 130"/>
                  <a:gd name="T45" fmla="*/ 29 h 169"/>
                  <a:gd name="T46" fmla="*/ 32 w 130"/>
                  <a:gd name="T47" fmla="*/ 17 h 169"/>
                  <a:gd name="T48" fmla="*/ 44 w 130"/>
                  <a:gd name="T49" fmla="*/ 9 h 169"/>
                  <a:gd name="T50" fmla="*/ 57 w 130"/>
                  <a:gd name="T51" fmla="*/ 2 h 169"/>
                  <a:gd name="T52" fmla="*/ 72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72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2" y="29"/>
                    </a:lnTo>
                    <a:lnTo>
                      <a:pt x="129" y="43"/>
                    </a:lnTo>
                    <a:lnTo>
                      <a:pt x="130" y="58"/>
                    </a:lnTo>
                    <a:lnTo>
                      <a:pt x="129" y="73"/>
                    </a:lnTo>
                    <a:lnTo>
                      <a:pt x="114" y="127"/>
                    </a:lnTo>
                    <a:lnTo>
                      <a:pt x="107" y="141"/>
                    </a:lnTo>
                    <a:lnTo>
                      <a:pt x="99" y="154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9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4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6" y="43"/>
                    </a:lnTo>
                    <a:lnTo>
                      <a:pt x="22" y="29"/>
                    </a:lnTo>
                    <a:lnTo>
                      <a:pt x="32" y="17"/>
                    </a:lnTo>
                    <a:lnTo>
                      <a:pt x="44" y="9"/>
                    </a:lnTo>
                    <a:lnTo>
                      <a:pt x="57" y="2"/>
                    </a:lnTo>
                    <a:lnTo>
                      <a:pt x="7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25"/>
              <p:cNvSpPr>
                <a:spLocks noEditPoints="1"/>
              </p:cNvSpPr>
              <p:nvPr/>
            </p:nvSpPr>
            <p:spPr bwMode="auto">
              <a:xfrm>
                <a:off x="555626" y="4481513"/>
                <a:ext cx="392113" cy="606425"/>
              </a:xfrm>
              <a:custGeom>
                <a:avLst/>
                <a:gdLst>
                  <a:gd name="T0" fmla="*/ 251 w 2218"/>
                  <a:gd name="T1" fmla="*/ 3240 h 3439"/>
                  <a:gd name="T2" fmla="*/ 325 w 2218"/>
                  <a:gd name="T3" fmla="*/ 3313 h 3439"/>
                  <a:gd name="T4" fmla="*/ 1866 w 2218"/>
                  <a:gd name="T5" fmla="*/ 3321 h 3439"/>
                  <a:gd name="T6" fmla="*/ 1954 w 2218"/>
                  <a:gd name="T7" fmla="*/ 3263 h 3439"/>
                  <a:gd name="T8" fmla="*/ 1977 w 2218"/>
                  <a:gd name="T9" fmla="*/ 2751 h 3439"/>
                  <a:gd name="T10" fmla="*/ 1977 w 2218"/>
                  <a:gd name="T11" fmla="*/ 2637 h 3439"/>
                  <a:gd name="T12" fmla="*/ 351 w 2218"/>
                  <a:gd name="T13" fmla="*/ 118 h 3439"/>
                  <a:gd name="T14" fmla="*/ 264 w 2218"/>
                  <a:gd name="T15" fmla="*/ 176 h 3439"/>
                  <a:gd name="T16" fmla="*/ 240 w 2218"/>
                  <a:gd name="T17" fmla="*/ 345 h 3439"/>
                  <a:gd name="T18" fmla="*/ 1967 w 2218"/>
                  <a:gd name="T19" fmla="*/ 199 h 3439"/>
                  <a:gd name="T20" fmla="*/ 1893 w 2218"/>
                  <a:gd name="T21" fmla="*/ 126 h 3439"/>
                  <a:gd name="T22" fmla="*/ 379 w 2218"/>
                  <a:gd name="T23" fmla="*/ 0 h 3439"/>
                  <a:gd name="T24" fmla="*/ 1955 w 2218"/>
                  <a:gd name="T25" fmla="*/ 29 h 3439"/>
                  <a:gd name="T26" fmla="*/ 2065 w 2218"/>
                  <a:gd name="T27" fmla="*/ 137 h 3439"/>
                  <a:gd name="T28" fmla="*/ 2094 w 2218"/>
                  <a:gd name="T29" fmla="*/ 391 h 3439"/>
                  <a:gd name="T30" fmla="*/ 2094 w 2218"/>
                  <a:gd name="T31" fmla="*/ 452 h 3439"/>
                  <a:gd name="T32" fmla="*/ 2094 w 2218"/>
                  <a:gd name="T33" fmla="*/ 675 h 3439"/>
                  <a:gd name="T34" fmla="*/ 2094 w 2218"/>
                  <a:gd name="T35" fmla="*/ 952 h 3439"/>
                  <a:gd name="T36" fmla="*/ 2094 w 2218"/>
                  <a:gd name="T37" fmla="*/ 1013 h 3439"/>
                  <a:gd name="T38" fmla="*/ 2094 w 2218"/>
                  <a:gd name="T39" fmla="*/ 1291 h 3439"/>
                  <a:gd name="T40" fmla="*/ 2094 w 2218"/>
                  <a:gd name="T41" fmla="*/ 1515 h 3439"/>
                  <a:gd name="T42" fmla="*/ 2094 w 2218"/>
                  <a:gd name="T43" fmla="*/ 1574 h 3439"/>
                  <a:gd name="T44" fmla="*/ 2094 w 2218"/>
                  <a:gd name="T45" fmla="*/ 1852 h 3439"/>
                  <a:gd name="T46" fmla="*/ 2094 w 2218"/>
                  <a:gd name="T47" fmla="*/ 2074 h 3439"/>
                  <a:gd name="T48" fmla="*/ 2094 w 2218"/>
                  <a:gd name="T49" fmla="*/ 2135 h 3439"/>
                  <a:gd name="T50" fmla="*/ 2094 w 2218"/>
                  <a:gd name="T51" fmla="*/ 2412 h 3439"/>
                  <a:gd name="T52" fmla="*/ 2094 w 2218"/>
                  <a:gd name="T53" fmla="*/ 2635 h 3439"/>
                  <a:gd name="T54" fmla="*/ 2111 w 2218"/>
                  <a:gd name="T55" fmla="*/ 2591 h 3439"/>
                  <a:gd name="T56" fmla="*/ 2160 w 2218"/>
                  <a:gd name="T57" fmla="*/ 2563 h 3439"/>
                  <a:gd name="T58" fmla="*/ 2211 w 2218"/>
                  <a:gd name="T59" fmla="*/ 2591 h 3439"/>
                  <a:gd name="T60" fmla="*/ 2202 w 2218"/>
                  <a:gd name="T61" fmla="*/ 2689 h 3439"/>
                  <a:gd name="T62" fmla="*/ 2161 w 2218"/>
                  <a:gd name="T63" fmla="*/ 2729 h 3439"/>
                  <a:gd name="T64" fmla="*/ 2102 w 2218"/>
                  <a:gd name="T65" fmla="*/ 2712 h 3439"/>
                  <a:gd name="T66" fmla="*/ 2098 w 2218"/>
                  <a:gd name="T67" fmla="*/ 2835 h 3439"/>
                  <a:gd name="T68" fmla="*/ 2142 w 2218"/>
                  <a:gd name="T69" fmla="*/ 2870 h 3439"/>
                  <a:gd name="T70" fmla="*/ 2124 w 2218"/>
                  <a:gd name="T71" fmla="*/ 2973 h 3439"/>
                  <a:gd name="T72" fmla="*/ 2094 w 2218"/>
                  <a:gd name="T73" fmla="*/ 3186 h 3439"/>
                  <a:gd name="T74" fmla="*/ 2044 w 2218"/>
                  <a:gd name="T75" fmla="*/ 3335 h 3439"/>
                  <a:gd name="T76" fmla="*/ 1918 w 2218"/>
                  <a:gd name="T77" fmla="*/ 3426 h 3439"/>
                  <a:gd name="T78" fmla="*/ 338 w 2218"/>
                  <a:gd name="T79" fmla="*/ 3436 h 3439"/>
                  <a:gd name="T80" fmla="*/ 200 w 2218"/>
                  <a:gd name="T81" fmla="*/ 3364 h 3439"/>
                  <a:gd name="T82" fmla="*/ 128 w 2218"/>
                  <a:gd name="T83" fmla="*/ 3227 h 3439"/>
                  <a:gd name="T84" fmla="*/ 103 w 2218"/>
                  <a:gd name="T85" fmla="*/ 2982 h 3439"/>
                  <a:gd name="T86" fmla="*/ 73 w 2218"/>
                  <a:gd name="T87" fmla="*/ 2890 h 3439"/>
                  <a:gd name="T88" fmla="*/ 102 w 2218"/>
                  <a:gd name="T89" fmla="*/ 2841 h 3439"/>
                  <a:gd name="T90" fmla="*/ 124 w 2218"/>
                  <a:gd name="T91" fmla="*/ 2835 h 3439"/>
                  <a:gd name="T92" fmla="*/ 87 w 2218"/>
                  <a:gd name="T93" fmla="*/ 2729 h 3439"/>
                  <a:gd name="T94" fmla="*/ 23 w 2218"/>
                  <a:gd name="T95" fmla="*/ 2706 h 3439"/>
                  <a:gd name="T96" fmla="*/ 2 w 2218"/>
                  <a:gd name="T97" fmla="*/ 2605 h 3439"/>
                  <a:gd name="T98" fmla="*/ 43 w 2218"/>
                  <a:gd name="T99" fmla="*/ 2564 h 3439"/>
                  <a:gd name="T100" fmla="*/ 106 w 2218"/>
                  <a:gd name="T101" fmla="*/ 2588 h 3439"/>
                  <a:gd name="T102" fmla="*/ 128 w 2218"/>
                  <a:gd name="T103" fmla="*/ 212 h 3439"/>
                  <a:gd name="T104" fmla="*/ 200 w 2218"/>
                  <a:gd name="T105" fmla="*/ 74 h 3439"/>
                  <a:gd name="T106" fmla="*/ 338 w 2218"/>
                  <a:gd name="T107" fmla="*/ 3 h 3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18" h="3439">
                    <a:moveTo>
                      <a:pt x="240" y="2751"/>
                    </a:moveTo>
                    <a:lnTo>
                      <a:pt x="240" y="3187"/>
                    </a:lnTo>
                    <a:lnTo>
                      <a:pt x="243" y="3214"/>
                    </a:lnTo>
                    <a:lnTo>
                      <a:pt x="251" y="3240"/>
                    </a:lnTo>
                    <a:lnTo>
                      <a:pt x="264" y="3263"/>
                    </a:lnTo>
                    <a:lnTo>
                      <a:pt x="281" y="3283"/>
                    </a:lnTo>
                    <a:lnTo>
                      <a:pt x="302" y="3300"/>
                    </a:lnTo>
                    <a:lnTo>
                      <a:pt x="325" y="3313"/>
                    </a:lnTo>
                    <a:lnTo>
                      <a:pt x="351" y="3321"/>
                    </a:lnTo>
                    <a:lnTo>
                      <a:pt x="379" y="3324"/>
                    </a:lnTo>
                    <a:lnTo>
                      <a:pt x="1838" y="3324"/>
                    </a:lnTo>
                    <a:lnTo>
                      <a:pt x="1866" y="3321"/>
                    </a:lnTo>
                    <a:lnTo>
                      <a:pt x="1893" y="3313"/>
                    </a:lnTo>
                    <a:lnTo>
                      <a:pt x="1916" y="3300"/>
                    </a:lnTo>
                    <a:lnTo>
                      <a:pt x="1937" y="3283"/>
                    </a:lnTo>
                    <a:lnTo>
                      <a:pt x="1954" y="3263"/>
                    </a:lnTo>
                    <a:lnTo>
                      <a:pt x="1967" y="3240"/>
                    </a:lnTo>
                    <a:lnTo>
                      <a:pt x="1974" y="3214"/>
                    </a:lnTo>
                    <a:lnTo>
                      <a:pt x="1977" y="3187"/>
                    </a:lnTo>
                    <a:lnTo>
                      <a:pt x="1977" y="2751"/>
                    </a:lnTo>
                    <a:lnTo>
                      <a:pt x="240" y="2751"/>
                    </a:lnTo>
                    <a:close/>
                    <a:moveTo>
                      <a:pt x="240" y="458"/>
                    </a:moveTo>
                    <a:lnTo>
                      <a:pt x="240" y="2637"/>
                    </a:lnTo>
                    <a:lnTo>
                      <a:pt x="1977" y="2637"/>
                    </a:lnTo>
                    <a:lnTo>
                      <a:pt x="1977" y="458"/>
                    </a:lnTo>
                    <a:lnTo>
                      <a:pt x="240" y="458"/>
                    </a:lnTo>
                    <a:close/>
                    <a:moveTo>
                      <a:pt x="379" y="115"/>
                    </a:moveTo>
                    <a:lnTo>
                      <a:pt x="351" y="118"/>
                    </a:lnTo>
                    <a:lnTo>
                      <a:pt x="325" y="126"/>
                    </a:lnTo>
                    <a:lnTo>
                      <a:pt x="302" y="138"/>
                    </a:lnTo>
                    <a:lnTo>
                      <a:pt x="281" y="155"/>
                    </a:lnTo>
                    <a:lnTo>
                      <a:pt x="264" y="176"/>
                    </a:lnTo>
                    <a:lnTo>
                      <a:pt x="251" y="199"/>
                    </a:lnTo>
                    <a:lnTo>
                      <a:pt x="243" y="225"/>
                    </a:lnTo>
                    <a:lnTo>
                      <a:pt x="240" y="253"/>
                    </a:lnTo>
                    <a:lnTo>
                      <a:pt x="240" y="345"/>
                    </a:lnTo>
                    <a:lnTo>
                      <a:pt x="1977" y="345"/>
                    </a:lnTo>
                    <a:lnTo>
                      <a:pt x="1977" y="253"/>
                    </a:lnTo>
                    <a:lnTo>
                      <a:pt x="1974" y="225"/>
                    </a:lnTo>
                    <a:lnTo>
                      <a:pt x="1967" y="199"/>
                    </a:lnTo>
                    <a:lnTo>
                      <a:pt x="1954" y="176"/>
                    </a:lnTo>
                    <a:lnTo>
                      <a:pt x="1937" y="155"/>
                    </a:lnTo>
                    <a:lnTo>
                      <a:pt x="1916" y="138"/>
                    </a:lnTo>
                    <a:lnTo>
                      <a:pt x="1893" y="126"/>
                    </a:lnTo>
                    <a:lnTo>
                      <a:pt x="1866" y="118"/>
                    </a:lnTo>
                    <a:lnTo>
                      <a:pt x="1838" y="115"/>
                    </a:lnTo>
                    <a:lnTo>
                      <a:pt x="379" y="115"/>
                    </a:lnTo>
                    <a:close/>
                    <a:moveTo>
                      <a:pt x="379" y="0"/>
                    </a:moveTo>
                    <a:lnTo>
                      <a:pt x="1838" y="0"/>
                    </a:lnTo>
                    <a:lnTo>
                      <a:pt x="1880" y="3"/>
                    </a:lnTo>
                    <a:lnTo>
                      <a:pt x="1918" y="13"/>
                    </a:lnTo>
                    <a:lnTo>
                      <a:pt x="1955" y="29"/>
                    </a:lnTo>
                    <a:lnTo>
                      <a:pt x="1988" y="49"/>
                    </a:lnTo>
                    <a:lnTo>
                      <a:pt x="2018" y="74"/>
                    </a:lnTo>
                    <a:lnTo>
                      <a:pt x="2044" y="104"/>
                    </a:lnTo>
                    <a:lnTo>
                      <a:pt x="2065" y="137"/>
                    </a:lnTo>
                    <a:lnTo>
                      <a:pt x="2081" y="173"/>
                    </a:lnTo>
                    <a:lnTo>
                      <a:pt x="2090" y="212"/>
                    </a:lnTo>
                    <a:lnTo>
                      <a:pt x="2094" y="253"/>
                    </a:lnTo>
                    <a:lnTo>
                      <a:pt x="2094" y="391"/>
                    </a:lnTo>
                    <a:lnTo>
                      <a:pt x="2094" y="394"/>
                    </a:lnTo>
                    <a:lnTo>
                      <a:pt x="2094" y="395"/>
                    </a:lnTo>
                    <a:lnTo>
                      <a:pt x="2094" y="451"/>
                    </a:lnTo>
                    <a:lnTo>
                      <a:pt x="2094" y="452"/>
                    </a:lnTo>
                    <a:lnTo>
                      <a:pt x="2094" y="454"/>
                    </a:lnTo>
                    <a:lnTo>
                      <a:pt x="2094" y="672"/>
                    </a:lnTo>
                    <a:lnTo>
                      <a:pt x="2094" y="673"/>
                    </a:lnTo>
                    <a:lnTo>
                      <a:pt x="2094" y="675"/>
                    </a:lnTo>
                    <a:lnTo>
                      <a:pt x="2094" y="731"/>
                    </a:lnTo>
                    <a:lnTo>
                      <a:pt x="2094" y="733"/>
                    </a:lnTo>
                    <a:lnTo>
                      <a:pt x="2094" y="734"/>
                    </a:lnTo>
                    <a:lnTo>
                      <a:pt x="2094" y="952"/>
                    </a:lnTo>
                    <a:lnTo>
                      <a:pt x="2094" y="954"/>
                    </a:lnTo>
                    <a:lnTo>
                      <a:pt x="2094" y="955"/>
                    </a:lnTo>
                    <a:lnTo>
                      <a:pt x="2094" y="1012"/>
                    </a:lnTo>
                    <a:lnTo>
                      <a:pt x="2094" y="1013"/>
                    </a:lnTo>
                    <a:lnTo>
                      <a:pt x="2094" y="1014"/>
                    </a:lnTo>
                    <a:lnTo>
                      <a:pt x="2094" y="1233"/>
                    </a:lnTo>
                    <a:lnTo>
                      <a:pt x="2094" y="1235"/>
                    </a:lnTo>
                    <a:lnTo>
                      <a:pt x="2094" y="1291"/>
                    </a:lnTo>
                    <a:lnTo>
                      <a:pt x="2094" y="1293"/>
                    </a:lnTo>
                    <a:lnTo>
                      <a:pt x="2094" y="1294"/>
                    </a:lnTo>
                    <a:lnTo>
                      <a:pt x="2094" y="1512"/>
                    </a:lnTo>
                    <a:lnTo>
                      <a:pt x="2094" y="1515"/>
                    </a:lnTo>
                    <a:lnTo>
                      <a:pt x="2094" y="1516"/>
                    </a:lnTo>
                    <a:lnTo>
                      <a:pt x="2094" y="1572"/>
                    </a:lnTo>
                    <a:lnTo>
                      <a:pt x="2094" y="1573"/>
                    </a:lnTo>
                    <a:lnTo>
                      <a:pt x="2094" y="1574"/>
                    </a:lnTo>
                    <a:lnTo>
                      <a:pt x="2094" y="1793"/>
                    </a:lnTo>
                    <a:lnTo>
                      <a:pt x="2094" y="1794"/>
                    </a:lnTo>
                    <a:lnTo>
                      <a:pt x="2094" y="1795"/>
                    </a:lnTo>
                    <a:lnTo>
                      <a:pt x="2094" y="1852"/>
                    </a:lnTo>
                    <a:lnTo>
                      <a:pt x="2094" y="1853"/>
                    </a:lnTo>
                    <a:lnTo>
                      <a:pt x="2094" y="1855"/>
                    </a:lnTo>
                    <a:lnTo>
                      <a:pt x="2094" y="2073"/>
                    </a:lnTo>
                    <a:lnTo>
                      <a:pt x="2094" y="2074"/>
                    </a:lnTo>
                    <a:lnTo>
                      <a:pt x="2094" y="2076"/>
                    </a:lnTo>
                    <a:lnTo>
                      <a:pt x="2094" y="2132"/>
                    </a:lnTo>
                    <a:lnTo>
                      <a:pt x="2094" y="2134"/>
                    </a:lnTo>
                    <a:lnTo>
                      <a:pt x="2094" y="2135"/>
                    </a:lnTo>
                    <a:lnTo>
                      <a:pt x="2094" y="2353"/>
                    </a:lnTo>
                    <a:lnTo>
                      <a:pt x="2094" y="2355"/>
                    </a:lnTo>
                    <a:lnTo>
                      <a:pt x="2094" y="2356"/>
                    </a:lnTo>
                    <a:lnTo>
                      <a:pt x="2094" y="2412"/>
                    </a:lnTo>
                    <a:lnTo>
                      <a:pt x="2094" y="2413"/>
                    </a:lnTo>
                    <a:lnTo>
                      <a:pt x="2094" y="2414"/>
                    </a:lnTo>
                    <a:lnTo>
                      <a:pt x="2094" y="2634"/>
                    </a:lnTo>
                    <a:lnTo>
                      <a:pt x="2094" y="2635"/>
                    </a:lnTo>
                    <a:lnTo>
                      <a:pt x="2094" y="2637"/>
                    </a:lnTo>
                    <a:lnTo>
                      <a:pt x="2094" y="2646"/>
                    </a:lnTo>
                    <a:lnTo>
                      <a:pt x="2105" y="2606"/>
                    </a:lnTo>
                    <a:lnTo>
                      <a:pt x="2111" y="2591"/>
                    </a:lnTo>
                    <a:lnTo>
                      <a:pt x="2120" y="2579"/>
                    </a:lnTo>
                    <a:lnTo>
                      <a:pt x="2132" y="2571"/>
                    </a:lnTo>
                    <a:lnTo>
                      <a:pt x="2145" y="2564"/>
                    </a:lnTo>
                    <a:lnTo>
                      <a:pt x="2160" y="2563"/>
                    </a:lnTo>
                    <a:lnTo>
                      <a:pt x="2176" y="2564"/>
                    </a:lnTo>
                    <a:lnTo>
                      <a:pt x="2190" y="2571"/>
                    </a:lnTo>
                    <a:lnTo>
                      <a:pt x="2202" y="2580"/>
                    </a:lnTo>
                    <a:lnTo>
                      <a:pt x="2211" y="2591"/>
                    </a:lnTo>
                    <a:lnTo>
                      <a:pt x="2217" y="2605"/>
                    </a:lnTo>
                    <a:lnTo>
                      <a:pt x="2218" y="2620"/>
                    </a:lnTo>
                    <a:lnTo>
                      <a:pt x="2216" y="2635"/>
                    </a:lnTo>
                    <a:lnTo>
                      <a:pt x="2202" y="2689"/>
                    </a:lnTo>
                    <a:lnTo>
                      <a:pt x="2196" y="2703"/>
                    </a:lnTo>
                    <a:lnTo>
                      <a:pt x="2187" y="2714"/>
                    </a:lnTo>
                    <a:lnTo>
                      <a:pt x="2175" y="2724"/>
                    </a:lnTo>
                    <a:lnTo>
                      <a:pt x="2161" y="2729"/>
                    </a:lnTo>
                    <a:lnTo>
                      <a:pt x="2146" y="2731"/>
                    </a:lnTo>
                    <a:lnTo>
                      <a:pt x="2131" y="2729"/>
                    </a:lnTo>
                    <a:lnTo>
                      <a:pt x="2115" y="2723"/>
                    </a:lnTo>
                    <a:lnTo>
                      <a:pt x="2102" y="2712"/>
                    </a:lnTo>
                    <a:lnTo>
                      <a:pt x="2094" y="2698"/>
                    </a:lnTo>
                    <a:lnTo>
                      <a:pt x="2094" y="2698"/>
                    </a:lnTo>
                    <a:lnTo>
                      <a:pt x="2094" y="2835"/>
                    </a:lnTo>
                    <a:lnTo>
                      <a:pt x="2098" y="2835"/>
                    </a:lnTo>
                    <a:lnTo>
                      <a:pt x="2102" y="2836"/>
                    </a:lnTo>
                    <a:lnTo>
                      <a:pt x="2119" y="2843"/>
                    </a:lnTo>
                    <a:lnTo>
                      <a:pt x="2132" y="2855"/>
                    </a:lnTo>
                    <a:lnTo>
                      <a:pt x="2142" y="2870"/>
                    </a:lnTo>
                    <a:lnTo>
                      <a:pt x="2145" y="2887"/>
                    </a:lnTo>
                    <a:lnTo>
                      <a:pt x="2143" y="2906"/>
                    </a:lnTo>
                    <a:lnTo>
                      <a:pt x="2129" y="2959"/>
                    </a:lnTo>
                    <a:lnTo>
                      <a:pt x="2124" y="2973"/>
                    </a:lnTo>
                    <a:lnTo>
                      <a:pt x="2115" y="2984"/>
                    </a:lnTo>
                    <a:lnTo>
                      <a:pt x="2105" y="2992"/>
                    </a:lnTo>
                    <a:lnTo>
                      <a:pt x="2094" y="2997"/>
                    </a:lnTo>
                    <a:lnTo>
                      <a:pt x="2094" y="3186"/>
                    </a:lnTo>
                    <a:lnTo>
                      <a:pt x="2090" y="3227"/>
                    </a:lnTo>
                    <a:lnTo>
                      <a:pt x="2081" y="3265"/>
                    </a:lnTo>
                    <a:lnTo>
                      <a:pt x="2065" y="3302"/>
                    </a:lnTo>
                    <a:lnTo>
                      <a:pt x="2044" y="3335"/>
                    </a:lnTo>
                    <a:lnTo>
                      <a:pt x="2018" y="3364"/>
                    </a:lnTo>
                    <a:lnTo>
                      <a:pt x="1988" y="3390"/>
                    </a:lnTo>
                    <a:lnTo>
                      <a:pt x="1955" y="3410"/>
                    </a:lnTo>
                    <a:lnTo>
                      <a:pt x="1918" y="3426"/>
                    </a:lnTo>
                    <a:lnTo>
                      <a:pt x="1880" y="3436"/>
                    </a:lnTo>
                    <a:lnTo>
                      <a:pt x="1838" y="3439"/>
                    </a:lnTo>
                    <a:lnTo>
                      <a:pt x="379" y="3439"/>
                    </a:lnTo>
                    <a:lnTo>
                      <a:pt x="338" y="3436"/>
                    </a:lnTo>
                    <a:lnTo>
                      <a:pt x="299" y="3426"/>
                    </a:lnTo>
                    <a:lnTo>
                      <a:pt x="262" y="3410"/>
                    </a:lnTo>
                    <a:lnTo>
                      <a:pt x="229" y="3390"/>
                    </a:lnTo>
                    <a:lnTo>
                      <a:pt x="200" y="3364"/>
                    </a:lnTo>
                    <a:lnTo>
                      <a:pt x="174" y="3335"/>
                    </a:lnTo>
                    <a:lnTo>
                      <a:pt x="153" y="3302"/>
                    </a:lnTo>
                    <a:lnTo>
                      <a:pt x="137" y="3265"/>
                    </a:lnTo>
                    <a:lnTo>
                      <a:pt x="128" y="3227"/>
                    </a:lnTo>
                    <a:lnTo>
                      <a:pt x="124" y="3186"/>
                    </a:lnTo>
                    <a:lnTo>
                      <a:pt x="124" y="2997"/>
                    </a:lnTo>
                    <a:lnTo>
                      <a:pt x="113" y="2991"/>
                    </a:lnTo>
                    <a:lnTo>
                      <a:pt x="103" y="2982"/>
                    </a:lnTo>
                    <a:lnTo>
                      <a:pt x="94" y="2972"/>
                    </a:lnTo>
                    <a:lnTo>
                      <a:pt x="89" y="2959"/>
                    </a:lnTo>
                    <a:lnTo>
                      <a:pt x="75" y="2906"/>
                    </a:lnTo>
                    <a:lnTo>
                      <a:pt x="73" y="2890"/>
                    </a:lnTo>
                    <a:lnTo>
                      <a:pt x="75" y="2875"/>
                    </a:lnTo>
                    <a:lnTo>
                      <a:pt x="80" y="2862"/>
                    </a:lnTo>
                    <a:lnTo>
                      <a:pt x="90" y="2851"/>
                    </a:lnTo>
                    <a:lnTo>
                      <a:pt x="102" y="2841"/>
                    </a:lnTo>
                    <a:lnTo>
                      <a:pt x="116" y="2836"/>
                    </a:lnTo>
                    <a:lnTo>
                      <a:pt x="119" y="2835"/>
                    </a:lnTo>
                    <a:lnTo>
                      <a:pt x="121" y="2835"/>
                    </a:lnTo>
                    <a:lnTo>
                      <a:pt x="124" y="2835"/>
                    </a:lnTo>
                    <a:lnTo>
                      <a:pt x="124" y="2698"/>
                    </a:lnTo>
                    <a:lnTo>
                      <a:pt x="116" y="2712"/>
                    </a:lnTo>
                    <a:lnTo>
                      <a:pt x="103" y="2723"/>
                    </a:lnTo>
                    <a:lnTo>
                      <a:pt x="87" y="2729"/>
                    </a:lnTo>
                    <a:lnTo>
                      <a:pt x="68" y="2731"/>
                    </a:lnTo>
                    <a:lnTo>
                      <a:pt x="51" y="2727"/>
                    </a:lnTo>
                    <a:lnTo>
                      <a:pt x="35" y="2719"/>
                    </a:lnTo>
                    <a:lnTo>
                      <a:pt x="23" y="2706"/>
                    </a:lnTo>
                    <a:lnTo>
                      <a:pt x="16" y="2689"/>
                    </a:lnTo>
                    <a:lnTo>
                      <a:pt x="2" y="2635"/>
                    </a:lnTo>
                    <a:lnTo>
                      <a:pt x="0" y="2620"/>
                    </a:lnTo>
                    <a:lnTo>
                      <a:pt x="2" y="2605"/>
                    </a:lnTo>
                    <a:lnTo>
                      <a:pt x="7" y="2591"/>
                    </a:lnTo>
                    <a:lnTo>
                      <a:pt x="16" y="2579"/>
                    </a:lnTo>
                    <a:lnTo>
                      <a:pt x="28" y="2571"/>
                    </a:lnTo>
                    <a:lnTo>
                      <a:pt x="43" y="2564"/>
                    </a:lnTo>
                    <a:lnTo>
                      <a:pt x="61" y="2562"/>
                    </a:lnTo>
                    <a:lnTo>
                      <a:pt x="78" y="2567"/>
                    </a:lnTo>
                    <a:lnTo>
                      <a:pt x="93" y="2575"/>
                    </a:lnTo>
                    <a:lnTo>
                      <a:pt x="106" y="2588"/>
                    </a:lnTo>
                    <a:lnTo>
                      <a:pt x="114" y="2605"/>
                    </a:lnTo>
                    <a:lnTo>
                      <a:pt x="124" y="2645"/>
                    </a:lnTo>
                    <a:lnTo>
                      <a:pt x="124" y="253"/>
                    </a:lnTo>
                    <a:lnTo>
                      <a:pt x="128" y="212"/>
                    </a:lnTo>
                    <a:lnTo>
                      <a:pt x="137" y="173"/>
                    </a:lnTo>
                    <a:lnTo>
                      <a:pt x="153" y="137"/>
                    </a:lnTo>
                    <a:lnTo>
                      <a:pt x="174" y="104"/>
                    </a:lnTo>
                    <a:lnTo>
                      <a:pt x="200" y="74"/>
                    </a:lnTo>
                    <a:lnTo>
                      <a:pt x="229" y="49"/>
                    </a:lnTo>
                    <a:lnTo>
                      <a:pt x="262" y="29"/>
                    </a:lnTo>
                    <a:lnTo>
                      <a:pt x="299" y="13"/>
                    </a:lnTo>
                    <a:lnTo>
                      <a:pt x="338" y="3"/>
                    </a:lnTo>
                    <a:lnTo>
                      <a:pt x="37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6"/>
              <p:cNvSpPr/>
              <p:nvPr/>
            </p:nvSpPr>
            <p:spPr bwMode="auto">
              <a:xfrm>
                <a:off x="950913" y="4838701"/>
                <a:ext cx="22225" cy="28575"/>
              </a:xfrm>
              <a:custGeom>
                <a:avLst/>
                <a:gdLst>
                  <a:gd name="T0" fmla="*/ 70 w 132"/>
                  <a:gd name="T1" fmla="*/ 0 h 168"/>
                  <a:gd name="T2" fmla="*/ 89 w 132"/>
                  <a:gd name="T3" fmla="*/ 2 h 168"/>
                  <a:gd name="T4" fmla="*/ 102 w 132"/>
                  <a:gd name="T5" fmla="*/ 7 h 168"/>
                  <a:gd name="T6" fmla="*/ 114 w 132"/>
                  <a:gd name="T7" fmla="*/ 17 h 168"/>
                  <a:gd name="T8" fmla="*/ 124 w 132"/>
                  <a:gd name="T9" fmla="*/ 29 h 168"/>
                  <a:gd name="T10" fmla="*/ 129 w 132"/>
                  <a:gd name="T11" fmla="*/ 41 h 168"/>
                  <a:gd name="T12" fmla="*/ 132 w 132"/>
                  <a:gd name="T13" fmla="*/ 56 h 168"/>
                  <a:gd name="T14" fmla="*/ 129 w 132"/>
                  <a:gd name="T15" fmla="*/ 72 h 168"/>
                  <a:gd name="T16" fmla="*/ 114 w 132"/>
                  <a:gd name="T17" fmla="*/ 125 h 168"/>
                  <a:gd name="T18" fmla="*/ 109 w 132"/>
                  <a:gd name="T19" fmla="*/ 140 h 168"/>
                  <a:gd name="T20" fmla="*/ 99 w 132"/>
                  <a:gd name="T21" fmla="*/ 152 h 168"/>
                  <a:gd name="T22" fmla="*/ 87 w 132"/>
                  <a:gd name="T23" fmla="*/ 161 h 168"/>
                  <a:gd name="T24" fmla="*/ 73 w 132"/>
                  <a:gd name="T25" fmla="*/ 167 h 168"/>
                  <a:gd name="T26" fmla="*/ 58 w 132"/>
                  <a:gd name="T27" fmla="*/ 168 h 168"/>
                  <a:gd name="T28" fmla="*/ 51 w 132"/>
                  <a:gd name="T29" fmla="*/ 168 h 168"/>
                  <a:gd name="T30" fmla="*/ 43 w 132"/>
                  <a:gd name="T31" fmla="*/ 167 h 168"/>
                  <a:gd name="T32" fmla="*/ 27 w 132"/>
                  <a:gd name="T33" fmla="*/ 158 h 168"/>
                  <a:gd name="T34" fmla="*/ 13 w 132"/>
                  <a:gd name="T35" fmla="*/ 147 h 168"/>
                  <a:gd name="T36" fmla="*/ 5 w 132"/>
                  <a:gd name="T37" fmla="*/ 132 h 168"/>
                  <a:gd name="T38" fmla="*/ 0 w 132"/>
                  <a:gd name="T39" fmla="*/ 115 h 168"/>
                  <a:gd name="T40" fmla="*/ 3 w 132"/>
                  <a:gd name="T41" fmla="*/ 97 h 168"/>
                  <a:gd name="T42" fmla="*/ 18 w 132"/>
                  <a:gd name="T43" fmla="*/ 41 h 168"/>
                  <a:gd name="T44" fmla="*/ 25 w 132"/>
                  <a:gd name="T45" fmla="*/ 26 h 168"/>
                  <a:gd name="T46" fmla="*/ 37 w 132"/>
                  <a:gd name="T47" fmla="*/ 13 h 168"/>
                  <a:gd name="T48" fmla="*/ 52 w 132"/>
                  <a:gd name="T49" fmla="*/ 3 h 168"/>
                  <a:gd name="T50" fmla="*/ 70 w 132"/>
                  <a:gd name="T51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2" h="168">
                    <a:moveTo>
                      <a:pt x="70" y="0"/>
                    </a:moveTo>
                    <a:lnTo>
                      <a:pt x="89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4" y="29"/>
                    </a:lnTo>
                    <a:lnTo>
                      <a:pt x="129" y="41"/>
                    </a:lnTo>
                    <a:lnTo>
                      <a:pt x="132" y="56"/>
                    </a:lnTo>
                    <a:lnTo>
                      <a:pt x="129" y="72"/>
                    </a:lnTo>
                    <a:lnTo>
                      <a:pt x="114" y="125"/>
                    </a:lnTo>
                    <a:lnTo>
                      <a:pt x="109" y="140"/>
                    </a:lnTo>
                    <a:lnTo>
                      <a:pt x="99" y="152"/>
                    </a:lnTo>
                    <a:lnTo>
                      <a:pt x="87" y="161"/>
                    </a:lnTo>
                    <a:lnTo>
                      <a:pt x="73" y="167"/>
                    </a:lnTo>
                    <a:lnTo>
                      <a:pt x="58" y="168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7" y="158"/>
                    </a:lnTo>
                    <a:lnTo>
                      <a:pt x="13" y="147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3" y="97"/>
                    </a:lnTo>
                    <a:lnTo>
                      <a:pt x="18" y="41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3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27"/>
              <p:cNvSpPr/>
              <p:nvPr/>
            </p:nvSpPr>
            <p:spPr bwMode="auto">
              <a:xfrm>
                <a:off x="936626" y="4886326"/>
                <a:ext cx="23813" cy="28575"/>
              </a:xfrm>
              <a:custGeom>
                <a:avLst/>
                <a:gdLst>
                  <a:gd name="T0" fmla="*/ 69 w 131"/>
                  <a:gd name="T1" fmla="*/ 0 h 169"/>
                  <a:gd name="T2" fmla="*/ 88 w 131"/>
                  <a:gd name="T3" fmla="*/ 2 h 169"/>
                  <a:gd name="T4" fmla="*/ 102 w 131"/>
                  <a:gd name="T5" fmla="*/ 9 h 169"/>
                  <a:gd name="T6" fmla="*/ 114 w 131"/>
                  <a:gd name="T7" fmla="*/ 17 h 169"/>
                  <a:gd name="T8" fmla="*/ 123 w 131"/>
                  <a:gd name="T9" fmla="*/ 29 h 169"/>
                  <a:gd name="T10" fmla="*/ 129 w 131"/>
                  <a:gd name="T11" fmla="*/ 43 h 169"/>
                  <a:gd name="T12" fmla="*/ 131 w 131"/>
                  <a:gd name="T13" fmla="*/ 58 h 169"/>
                  <a:gd name="T14" fmla="*/ 129 w 131"/>
                  <a:gd name="T15" fmla="*/ 72 h 169"/>
                  <a:gd name="T16" fmla="*/ 114 w 131"/>
                  <a:gd name="T17" fmla="*/ 127 h 169"/>
                  <a:gd name="T18" fmla="*/ 109 w 131"/>
                  <a:gd name="T19" fmla="*/ 141 h 169"/>
                  <a:gd name="T20" fmla="*/ 99 w 131"/>
                  <a:gd name="T21" fmla="*/ 152 h 169"/>
                  <a:gd name="T22" fmla="*/ 87 w 131"/>
                  <a:gd name="T23" fmla="*/ 162 h 169"/>
                  <a:gd name="T24" fmla="*/ 73 w 131"/>
                  <a:gd name="T25" fmla="*/ 167 h 169"/>
                  <a:gd name="T26" fmla="*/ 58 w 131"/>
                  <a:gd name="T27" fmla="*/ 169 h 169"/>
                  <a:gd name="T28" fmla="*/ 51 w 131"/>
                  <a:gd name="T29" fmla="*/ 168 h 169"/>
                  <a:gd name="T30" fmla="*/ 43 w 131"/>
                  <a:gd name="T31" fmla="*/ 167 h 169"/>
                  <a:gd name="T32" fmla="*/ 26 w 131"/>
                  <a:gd name="T33" fmla="*/ 160 h 169"/>
                  <a:gd name="T34" fmla="*/ 13 w 131"/>
                  <a:gd name="T35" fmla="*/ 148 h 169"/>
                  <a:gd name="T36" fmla="*/ 5 w 131"/>
                  <a:gd name="T37" fmla="*/ 132 h 169"/>
                  <a:gd name="T38" fmla="*/ 0 w 131"/>
                  <a:gd name="T39" fmla="*/ 115 h 169"/>
                  <a:gd name="T40" fmla="*/ 2 w 131"/>
                  <a:gd name="T41" fmla="*/ 97 h 169"/>
                  <a:gd name="T42" fmla="*/ 17 w 131"/>
                  <a:gd name="T43" fmla="*/ 43 h 169"/>
                  <a:gd name="T44" fmla="*/ 25 w 131"/>
                  <a:gd name="T45" fmla="*/ 26 h 169"/>
                  <a:gd name="T46" fmla="*/ 37 w 131"/>
                  <a:gd name="T47" fmla="*/ 13 h 169"/>
                  <a:gd name="T48" fmla="*/ 52 w 131"/>
                  <a:gd name="T49" fmla="*/ 4 h 169"/>
                  <a:gd name="T50" fmla="*/ 69 w 131"/>
                  <a:gd name="T5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1" h="169">
                    <a:moveTo>
                      <a:pt x="69" y="0"/>
                    </a:moveTo>
                    <a:lnTo>
                      <a:pt x="88" y="2"/>
                    </a:lnTo>
                    <a:lnTo>
                      <a:pt x="102" y="9"/>
                    </a:lnTo>
                    <a:lnTo>
                      <a:pt x="114" y="17"/>
                    </a:lnTo>
                    <a:lnTo>
                      <a:pt x="123" y="29"/>
                    </a:lnTo>
                    <a:lnTo>
                      <a:pt x="129" y="43"/>
                    </a:lnTo>
                    <a:lnTo>
                      <a:pt x="131" y="58"/>
                    </a:lnTo>
                    <a:lnTo>
                      <a:pt x="129" y="72"/>
                    </a:lnTo>
                    <a:lnTo>
                      <a:pt x="114" y="127"/>
                    </a:lnTo>
                    <a:lnTo>
                      <a:pt x="109" y="141"/>
                    </a:lnTo>
                    <a:lnTo>
                      <a:pt x="99" y="152"/>
                    </a:lnTo>
                    <a:lnTo>
                      <a:pt x="87" y="162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1" y="168"/>
                    </a:lnTo>
                    <a:lnTo>
                      <a:pt x="43" y="167"/>
                    </a:lnTo>
                    <a:lnTo>
                      <a:pt x="26" y="160"/>
                    </a:lnTo>
                    <a:lnTo>
                      <a:pt x="13" y="148"/>
                    </a:lnTo>
                    <a:lnTo>
                      <a:pt x="5" y="132"/>
                    </a:lnTo>
                    <a:lnTo>
                      <a:pt x="0" y="115"/>
                    </a:lnTo>
                    <a:lnTo>
                      <a:pt x="2" y="97"/>
                    </a:lnTo>
                    <a:lnTo>
                      <a:pt x="17" y="43"/>
                    </a:lnTo>
                    <a:lnTo>
                      <a:pt x="25" y="26"/>
                    </a:lnTo>
                    <a:lnTo>
                      <a:pt x="37" y="13"/>
                    </a:lnTo>
                    <a:lnTo>
                      <a:pt x="52" y="4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28"/>
              <p:cNvSpPr/>
              <p:nvPr/>
            </p:nvSpPr>
            <p:spPr bwMode="auto">
              <a:xfrm>
                <a:off x="963613" y="4791076"/>
                <a:ext cx="22225" cy="28575"/>
              </a:xfrm>
              <a:custGeom>
                <a:avLst/>
                <a:gdLst>
                  <a:gd name="T0" fmla="*/ 68 w 130"/>
                  <a:gd name="T1" fmla="*/ 0 h 169"/>
                  <a:gd name="T2" fmla="*/ 87 w 130"/>
                  <a:gd name="T3" fmla="*/ 2 h 169"/>
                  <a:gd name="T4" fmla="*/ 101 w 130"/>
                  <a:gd name="T5" fmla="*/ 8 h 169"/>
                  <a:gd name="T6" fmla="*/ 112 w 130"/>
                  <a:gd name="T7" fmla="*/ 17 h 169"/>
                  <a:gd name="T8" fmla="*/ 122 w 130"/>
                  <a:gd name="T9" fmla="*/ 28 h 169"/>
                  <a:gd name="T10" fmla="*/ 127 w 130"/>
                  <a:gd name="T11" fmla="*/ 42 h 169"/>
                  <a:gd name="T12" fmla="*/ 130 w 130"/>
                  <a:gd name="T13" fmla="*/ 57 h 169"/>
                  <a:gd name="T14" fmla="*/ 127 w 130"/>
                  <a:gd name="T15" fmla="*/ 72 h 169"/>
                  <a:gd name="T16" fmla="*/ 112 w 130"/>
                  <a:gd name="T17" fmla="*/ 126 h 169"/>
                  <a:gd name="T18" fmla="*/ 107 w 130"/>
                  <a:gd name="T19" fmla="*/ 140 h 169"/>
                  <a:gd name="T20" fmla="*/ 97 w 130"/>
                  <a:gd name="T21" fmla="*/ 152 h 169"/>
                  <a:gd name="T22" fmla="*/ 86 w 130"/>
                  <a:gd name="T23" fmla="*/ 161 h 169"/>
                  <a:gd name="T24" fmla="*/ 73 w 130"/>
                  <a:gd name="T25" fmla="*/ 167 h 169"/>
                  <a:gd name="T26" fmla="*/ 58 w 130"/>
                  <a:gd name="T27" fmla="*/ 169 h 169"/>
                  <a:gd name="T28" fmla="*/ 50 w 130"/>
                  <a:gd name="T29" fmla="*/ 168 h 169"/>
                  <a:gd name="T30" fmla="*/ 43 w 130"/>
                  <a:gd name="T31" fmla="*/ 167 h 169"/>
                  <a:gd name="T32" fmla="*/ 27 w 130"/>
                  <a:gd name="T33" fmla="*/ 160 h 169"/>
                  <a:gd name="T34" fmla="*/ 16 w 130"/>
                  <a:gd name="T35" fmla="*/ 152 h 169"/>
                  <a:gd name="T36" fmla="*/ 7 w 130"/>
                  <a:gd name="T37" fmla="*/ 140 h 169"/>
                  <a:gd name="T38" fmla="*/ 2 w 130"/>
                  <a:gd name="T39" fmla="*/ 126 h 169"/>
                  <a:gd name="T40" fmla="*/ 0 w 130"/>
                  <a:gd name="T41" fmla="*/ 111 h 169"/>
                  <a:gd name="T42" fmla="*/ 2 w 130"/>
                  <a:gd name="T43" fmla="*/ 97 h 169"/>
                  <a:gd name="T44" fmla="*/ 16 w 130"/>
                  <a:gd name="T45" fmla="*/ 42 h 169"/>
                  <a:gd name="T46" fmla="*/ 23 w 130"/>
                  <a:gd name="T47" fmla="*/ 25 h 169"/>
                  <a:gd name="T48" fmla="*/ 35 w 130"/>
                  <a:gd name="T49" fmla="*/ 13 h 169"/>
                  <a:gd name="T50" fmla="*/ 51 w 130"/>
                  <a:gd name="T51" fmla="*/ 3 h 169"/>
                  <a:gd name="T52" fmla="*/ 68 w 130"/>
                  <a:gd name="T53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9">
                    <a:moveTo>
                      <a:pt x="68" y="0"/>
                    </a:moveTo>
                    <a:lnTo>
                      <a:pt x="87" y="2"/>
                    </a:lnTo>
                    <a:lnTo>
                      <a:pt x="101" y="8"/>
                    </a:lnTo>
                    <a:lnTo>
                      <a:pt x="112" y="17"/>
                    </a:lnTo>
                    <a:lnTo>
                      <a:pt x="122" y="28"/>
                    </a:lnTo>
                    <a:lnTo>
                      <a:pt x="127" y="42"/>
                    </a:lnTo>
                    <a:lnTo>
                      <a:pt x="130" y="57"/>
                    </a:lnTo>
                    <a:lnTo>
                      <a:pt x="127" y="72"/>
                    </a:lnTo>
                    <a:lnTo>
                      <a:pt x="112" y="126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1"/>
                    </a:lnTo>
                    <a:lnTo>
                      <a:pt x="73" y="167"/>
                    </a:lnTo>
                    <a:lnTo>
                      <a:pt x="58" y="169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7" y="160"/>
                    </a:lnTo>
                    <a:lnTo>
                      <a:pt x="16" y="152"/>
                    </a:lnTo>
                    <a:lnTo>
                      <a:pt x="7" y="140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7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5" y="13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29"/>
              <p:cNvSpPr/>
              <p:nvPr/>
            </p:nvSpPr>
            <p:spPr bwMode="auto">
              <a:xfrm>
                <a:off x="976313" y="4743451"/>
                <a:ext cx="22225" cy="28575"/>
              </a:xfrm>
              <a:custGeom>
                <a:avLst/>
                <a:gdLst>
                  <a:gd name="T0" fmla="*/ 68 w 130"/>
                  <a:gd name="T1" fmla="*/ 0 h 168"/>
                  <a:gd name="T2" fmla="*/ 87 w 130"/>
                  <a:gd name="T3" fmla="*/ 2 h 168"/>
                  <a:gd name="T4" fmla="*/ 102 w 130"/>
                  <a:gd name="T5" fmla="*/ 7 h 168"/>
                  <a:gd name="T6" fmla="*/ 114 w 130"/>
                  <a:gd name="T7" fmla="*/ 17 h 168"/>
                  <a:gd name="T8" fmla="*/ 122 w 130"/>
                  <a:gd name="T9" fmla="*/ 28 h 168"/>
                  <a:gd name="T10" fmla="*/ 128 w 130"/>
                  <a:gd name="T11" fmla="*/ 41 h 168"/>
                  <a:gd name="T12" fmla="*/ 130 w 130"/>
                  <a:gd name="T13" fmla="*/ 56 h 168"/>
                  <a:gd name="T14" fmla="*/ 128 w 130"/>
                  <a:gd name="T15" fmla="*/ 72 h 168"/>
                  <a:gd name="T16" fmla="*/ 114 w 130"/>
                  <a:gd name="T17" fmla="*/ 125 h 168"/>
                  <a:gd name="T18" fmla="*/ 107 w 130"/>
                  <a:gd name="T19" fmla="*/ 140 h 168"/>
                  <a:gd name="T20" fmla="*/ 97 w 130"/>
                  <a:gd name="T21" fmla="*/ 152 h 168"/>
                  <a:gd name="T22" fmla="*/ 86 w 130"/>
                  <a:gd name="T23" fmla="*/ 160 h 168"/>
                  <a:gd name="T24" fmla="*/ 73 w 130"/>
                  <a:gd name="T25" fmla="*/ 166 h 168"/>
                  <a:gd name="T26" fmla="*/ 58 w 130"/>
                  <a:gd name="T27" fmla="*/ 168 h 168"/>
                  <a:gd name="T28" fmla="*/ 50 w 130"/>
                  <a:gd name="T29" fmla="*/ 168 h 168"/>
                  <a:gd name="T30" fmla="*/ 43 w 130"/>
                  <a:gd name="T31" fmla="*/ 167 h 168"/>
                  <a:gd name="T32" fmla="*/ 28 w 130"/>
                  <a:gd name="T33" fmla="*/ 160 h 168"/>
                  <a:gd name="T34" fmla="*/ 16 w 130"/>
                  <a:gd name="T35" fmla="*/ 151 h 168"/>
                  <a:gd name="T36" fmla="*/ 7 w 130"/>
                  <a:gd name="T37" fmla="*/ 139 h 168"/>
                  <a:gd name="T38" fmla="*/ 2 w 130"/>
                  <a:gd name="T39" fmla="*/ 126 h 168"/>
                  <a:gd name="T40" fmla="*/ 0 w 130"/>
                  <a:gd name="T41" fmla="*/ 111 h 168"/>
                  <a:gd name="T42" fmla="*/ 2 w 130"/>
                  <a:gd name="T43" fmla="*/ 96 h 168"/>
                  <a:gd name="T44" fmla="*/ 16 w 130"/>
                  <a:gd name="T45" fmla="*/ 42 h 168"/>
                  <a:gd name="T46" fmla="*/ 23 w 130"/>
                  <a:gd name="T47" fmla="*/ 25 h 168"/>
                  <a:gd name="T48" fmla="*/ 36 w 130"/>
                  <a:gd name="T49" fmla="*/ 12 h 168"/>
                  <a:gd name="T50" fmla="*/ 51 w 130"/>
                  <a:gd name="T51" fmla="*/ 3 h 168"/>
                  <a:gd name="T52" fmla="*/ 68 w 130"/>
                  <a:gd name="T5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0" h="168">
                    <a:moveTo>
                      <a:pt x="68" y="0"/>
                    </a:moveTo>
                    <a:lnTo>
                      <a:pt x="87" y="2"/>
                    </a:lnTo>
                    <a:lnTo>
                      <a:pt x="102" y="7"/>
                    </a:lnTo>
                    <a:lnTo>
                      <a:pt x="114" y="17"/>
                    </a:lnTo>
                    <a:lnTo>
                      <a:pt x="122" y="28"/>
                    </a:lnTo>
                    <a:lnTo>
                      <a:pt x="128" y="41"/>
                    </a:lnTo>
                    <a:lnTo>
                      <a:pt x="130" y="56"/>
                    </a:lnTo>
                    <a:lnTo>
                      <a:pt x="128" y="72"/>
                    </a:lnTo>
                    <a:lnTo>
                      <a:pt x="114" y="125"/>
                    </a:lnTo>
                    <a:lnTo>
                      <a:pt x="107" y="140"/>
                    </a:lnTo>
                    <a:lnTo>
                      <a:pt x="97" y="152"/>
                    </a:lnTo>
                    <a:lnTo>
                      <a:pt x="86" y="160"/>
                    </a:lnTo>
                    <a:lnTo>
                      <a:pt x="73" y="166"/>
                    </a:lnTo>
                    <a:lnTo>
                      <a:pt x="58" y="168"/>
                    </a:lnTo>
                    <a:lnTo>
                      <a:pt x="50" y="168"/>
                    </a:lnTo>
                    <a:lnTo>
                      <a:pt x="43" y="167"/>
                    </a:lnTo>
                    <a:lnTo>
                      <a:pt x="28" y="160"/>
                    </a:lnTo>
                    <a:lnTo>
                      <a:pt x="16" y="151"/>
                    </a:lnTo>
                    <a:lnTo>
                      <a:pt x="7" y="139"/>
                    </a:lnTo>
                    <a:lnTo>
                      <a:pt x="2" y="126"/>
                    </a:lnTo>
                    <a:lnTo>
                      <a:pt x="0" y="111"/>
                    </a:lnTo>
                    <a:lnTo>
                      <a:pt x="2" y="96"/>
                    </a:lnTo>
                    <a:lnTo>
                      <a:pt x="16" y="42"/>
                    </a:lnTo>
                    <a:lnTo>
                      <a:pt x="23" y="25"/>
                    </a:lnTo>
                    <a:lnTo>
                      <a:pt x="36" y="12"/>
                    </a:lnTo>
                    <a:lnTo>
                      <a:pt x="51" y="3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bg-BG" sz="1400" b="0" i="0" u="none" strike="noStrike" kern="0" cap="none" spc="0" normalizeH="0" baseline="0" noProof="0">
                  <a:ln>
                    <a:noFill/>
                  </a:ln>
                  <a:solidFill>
                    <a:srgbClr val="EFF0F4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0" name="图片 8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722928" y="1019782"/>
            <a:ext cx="4615209" cy="3076806"/>
          </a:xfrm>
          <a:prstGeom prst="rect">
            <a:avLst/>
          </a:prstGeom>
          <a:effectLst>
            <a:outerShdw blurRad="635000" dist="381000" dir="8100000" algn="tr" rotWithShape="0">
              <a:schemeClr val="bg1">
                <a:lumMod val="50000"/>
                <a:alpha val="40000"/>
              </a:schemeClr>
            </a:outerShdw>
          </a:effectLst>
        </p:spPr>
      </p:pic>
      <p:grpSp>
        <p:nvGrpSpPr>
          <p:cNvPr id="91" name="Group 23"/>
          <p:cNvGrpSpPr/>
          <p:nvPr/>
        </p:nvGrpSpPr>
        <p:grpSpPr>
          <a:xfrm>
            <a:off x="7113388" y="4319936"/>
            <a:ext cx="4041140" cy="664539"/>
            <a:chOff x="7218034" y="4931557"/>
            <a:chExt cx="4041140" cy="664539"/>
          </a:xfrm>
        </p:grpSpPr>
        <p:sp>
          <p:nvSpPr>
            <p:cNvPr id="92" name="TextBox 8"/>
            <p:cNvSpPr txBox="1"/>
            <p:nvPr/>
          </p:nvSpPr>
          <p:spPr>
            <a:xfrm>
              <a:off x="7218034" y="5108272"/>
              <a:ext cx="243579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此处TITTLE TEXT</a:t>
              </a:r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93" name="TextBox 9"/>
            <p:cNvSpPr txBox="1"/>
            <p:nvPr/>
          </p:nvSpPr>
          <p:spPr>
            <a:xfrm>
              <a:off x="9925685" y="4931557"/>
              <a:ext cx="1333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317ABB"/>
                  </a:solidFill>
                  <a:cs typeface="+mn-ea"/>
                  <a:sym typeface="+mn-lt"/>
                </a:rPr>
                <a:t>75%</a:t>
              </a:r>
              <a:endParaRPr lang="en-US" sz="3200" dirty="0">
                <a:solidFill>
                  <a:srgbClr val="317ABB"/>
                </a:solidFill>
                <a:cs typeface="+mn-ea"/>
                <a:sym typeface="+mn-lt"/>
              </a:endParaRPr>
            </a:p>
          </p:txBody>
        </p:sp>
        <p:grpSp>
          <p:nvGrpSpPr>
            <p:cNvPr id="94" name="Group 10"/>
            <p:cNvGrpSpPr/>
            <p:nvPr/>
          </p:nvGrpSpPr>
          <p:grpSpPr>
            <a:xfrm>
              <a:off x="7275512" y="5516333"/>
              <a:ext cx="3744133" cy="79763"/>
              <a:chOff x="7604905" y="5466842"/>
              <a:chExt cx="4035442" cy="85969"/>
            </a:xfrm>
          </p:grpSpPr>
          <p:sp>
            <p:nvSpPr>
              <p:cNvPr id="95" name="Freeform 11"/>
              <p:cNvSpPr/>
              <p:nvPr/>
            </p:nvSpPr>
            <p:spPr>
              <a:xfrm>
                <a:off x="7604905" y="5466843"/>
                <a:ext cx="4035442" cy="85968"/>
              </a:xfrm>
              <a:custGeom>
                <a:avLst/>
                <a:gdLst>
                  <a:gd name="connsiteX0" fmla="*/ 46897 w 4402807"/>
                  <a:gd name="connsiteY0" fmla="*/ 0 h 93794"/>
                  <a:gd name="connsiteX1" fmla="*/ 4352197 w 4402807"/>
                  <a:gd name="connsiteY1" fmla="*/ 0 h 93794"/>
                  <a:gd name="connsiteX2" fmla="*/ 4352197 w 4402807"/>
                  <a:gd name="connsiteY2" fmla="*/ 750 h 93794"/>
                  <a:gd name="connsiteX3" fmla="*/ 4355910 w 4402807"/>
                  <a:gd name="connsiteY3" fmla="*/ 0 h 93794"/>
                  <a:gd name="connsiteX4" fmla="*/ 4402807 w 4402807"/>
                  <a:gd name="connsiteY4" fmla="*/ 46897 h 93794"/>
                  <a:gd name="connsiteX5" fmla="*/ 4355910 w 4402807"/>
                  <a:gd name="connsiteY5" fmla="*/ 93794 h 93794"/>
                  <a:gd name="connsiteX6" fmla="*/ 4352197 w 4402807"/>
                  <a:gd name="connsiteY6" fmla="*/ 93045 h 93794"/>
                  <a:gd name="connsiteX7" fmla="*/ 4352197 w 4402807"/>
                  <a:gd name="connsiteY7" fmla="*/ 93793 h 93794"/>
                  <a:gd name="connsiteX8" fmla="*/ 46902 w 4402807"/>
                  <a:gd name="connsiteY8" fmla="*/ 93793 h 93794"/>
                  <a:gd name="connsiteX9" fmla="*/ 46897 w 4402807"/>
                  <a:gd name="connsiteY9" fmla="*/ 93794 h 93794"/>
                  <a:gd name="connsiteX10" fmla="*/ 0 w 4402807"/>
                  <a:gd name="connsiteY10" fmla="*/ 46897 h 93794"/>
                  <a:gd name="connsiteX11" fmla="*/ 46897 w 4402807"/>
                  <a:gd name="connsiteY11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2807" h="93794">
                    <a:moveTo>
                      <a:pt x="46897" y="0"/>
                    </a:moveTo>
                    <a:lnTo>
                      <a:pt x="4352197" y="0"/>
                    </a:lnTo>
                    <a:lnTo>
                      <a:pt x="4352197" y="750"/>
                    </a:lnTo>
                    <a:lnTo>
                      <a:pt x="4355910" y="0"/>
                    </a:lnTo>
                    <a:cubicBezTo>
                      <a:pt x="4381810" y="0"/>
                      <a:pt x="4402807" y="20997"/>
                      <a:pt x="4402807" y="46897"/>
                    </a:cubicBezTo>
                    <a:cubicBezTo>
                      <a:pt x="4402807" y="72797"/>
                      <a:pt x="4381810" y="93794"/>
                      <a:pt x="4355910" y="93794"/>
                    </a:cubicBezTo>
                    <a:lnTo>
                      <a:pt x="4352197" y="93045"/>
                    </a:lnTo>
                    <a:lnTo>
                      <a:pt x="4352197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Freeform 12"/>
              <p:cNvSpPr/>
              <p:nvPr/>
            </p:nvSpPr>
            <p:spPr>
              <a:xfrm>
                <a:off x="7604905" y="5466842"/>
                <a:ext cx="2856367" cy="85968"/>
              </a:xfrm>
              <a:custGeom>
                <a:avLst/>
                <a:gdLst>
                  <a:gd name="connsiteX0" fmla="*/ 46897 w 3116395"/>
                  <a:gd name="connsiteY0" fmla="*/ 0 h 93794"/>
                  <a:gd name="connsiteX1" fmla="*/ 3069497 w 3116395"/>
                  <a:gd name="connsiteY1" fmla="*/ 0 h 93794"/>
                  <a:gd name="connsiteX2" fmla="*/ 3069498 w 3116395"/>
                  <a:gd name="connsiteY2" fmla="*/ 0 h 93794"/>
                  <a:gd name="connsiteX3" fmla="*/ 3116395 w 3116395"/>
                  <a:gd name="connsiteY3" fmla="*/ 46897 h 93794"/>
                  <a:gd name="connsiteX4" fmla="*/ 3069498 w 3116395"/>
                  <a:gd name="connsiteY4" fmla="*/ 93794 h 93794"/>
                  <a:gd name="connsiteX5" fmla="*/ 3069493 w 3116395"/>
                  <a:gd name="connsiteY5" fmla="*/ 93793 h 93794"/>
                  <a:gd name="connsiteX6" fmla="*/ 46902 w 3116395"/>
                  <a:gd name="connsiteY6" fmla="*/ 93793 h 93794"/>
                  <a:gd name="connsiteX7" fmla="*/ 46897 w 3116395"/>
                  <a:gd name="connsiteY7" fmla="*/ 93794 h 93794"/>
                  <a:gd name="connsiteX8" fmla="*/ 0 w 3116395"/>
                  <a:gd name="connsiteY8" fmla="*/ 46897 h 93794"/>
                  <a:gd name="connsiteX9" fmla="*/ 46897 w 3116395"/>
                  <a:gd name="connsiteY9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395" h="93794">
                    <a:moveTo>
                      <a:pt x="46897" y="0"/>
                    </a:moveTo>
                    <a:lnTo>
                      <a:pt x="3069497" y="0"/>
                    </a:lnTo>
                    <a:lnTo>
                      <a:pt x="3069498" y="0"/>
                    </a:lnTo>
                    <a:cubicBezTo>
                      <a:pt x="3095398" y="0"/>
                      <a:pt x="3116395" y="20997"/>
                      <a:pt x="3116395" y="46897"/>
                    </a:cubicBezTo>
                    <a:cubicBezTo>
                      <a:pt x="3116395" y="72797"/>
                      <a:pt x="3095398" y="93794"/>
                      <a:pt x="3069498" y="93794"/>
                    </a:cubicBezTo>
                    <a:lnTo>
                      <a:pt x="3069493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rgbClr val="317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Group 23"/>
          <p:cNvGrpSpPr/>
          <p:nvPr/>
        </p:nvGrpSpPr>
        <p:grpSpPr>
          <a:xfrm>
            <a:off x="7113388" y="5154224"/>
            <a:ext cx="4041140" cy="688701"/>
            <a:chOff x="7218034" y="4907395"/>
            <a:chExt cx="4041140" cy="688701"/>
          </a:xfrm>
        </p:grpSpPr>
        <p:sp>
          <p:nvSpPr>
            <p:cNvPr id="98" name="TextBox 8"/>
            <p:cNvSpPr txBox="1"/>
            <p:nvPr/>
          </p:nvSpPr>
          <p:spPr>
            <a:xfrm>
              <a:off x="7218034" y="5108272"/>
              <a:ext cx="2435793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cs typeface="+mn-ea"/>
                  <a:sym typeface="+mn-lt"/>
                </a:rPr>
                <a:t>此处TITTLE TEXT</a:t>
              </a:r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99" name="TextBox 9"/>
            <p:cNvSpPr txBox="1"/>
            <p:nvPr/>
          </p:nvSpPr>
          <p:spPr>
            <a:xfrm>
              <a:off x="9925685" y="4907395"/>
              <a:ext cx="1333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317ABB"/>
                  </a:solidFill>
                  <a:cs typeface="+mn-ea"/>
                  <a:sym typeface="+mn-lt"/>
                </a:rPr>
                <a:t>62%</a:t>
              </a:r>
              <a:endParaRPr lang="en-US" sz="3200" dirty="0">
                <a:solidFill>
                  <a:srgbClr val="317ABB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Group 10"/>
            <p:cNvGrpSpPr/>
            <p:nvPr/>
          </p:nvGrpSpPr>
          <p:grpSpPr>
            <a:xfrm>
              <a:off x="7275512" y="5516333"/>
              <a:ext cx="3744133" cy="79763"/>
              <a:chOff x="7604905" y="5466842"/>
              <a:chExt cx="4035442" cy="85969"/>
            </a:xfrm>
          </p:grpSpPr>
          <p:sp>
            <p:nvSpPr>
              <p:cNvPr id="101" name="Freeform 11"/>
              <p:cNvSpPr/>
              <p:nvPr/>
            </p:nvSpPr>
            <p:spPr>
              <a:xfrm>
                <a:off x="7604905" y="5466843"/>
                <a:ext cx="4035442" cy="85968"/>
              </a:xfrm>
              <a:custGeom>
                <a:avLst/>
                <a:gdLst>
                  <a:gd name="connsiteX0" fmla="*/ 46897 w 4402807"/>
                  <a:gd name="connsiteY0" fmla="*/ 0 h 93794"/>
                  <a:gd name="connsiteX1" fmla="*/ 4352197 w 4402807"/>
                  <a:gd name="connsiteY1" fmla="*/ 0 h 93794"/>
                  <a:gd name="connsiteX2" fmla="*/ 4352197 w 4402807"/>
                  <a:gd name="connsiteY2" fmla="*/ 750 h 93794"/>
                  <a:gd name="connsiteX3" fmla="*/ 4355910 w 4402807"/>
                  <a:gd name="connsiteY3" fmla="*/ 0 h 93794"/>
                  <a:gd name="connsiteX4" fmla="*/ 4402807 w 4402807"/>
                  <a:gd name="connsiteY4" fmla="*/ 46897 h 93794"/>
                  <a:gd name="connsiteX5" fmla="*/ 4355910 w 4402807"/>
                  <a:gd name="connsiteY5" fmla="*/ 93794 h 93794"/>
                  <a:gd name="connsiteX6" fmla="*/ 4352197 w 4402807"/>
                  <a:gd name="connsiteY6" fmla="*/ 93045 h 93794"/>
                  <a:gd name="connsiteX7" fmla="*/ 4352197 w 4402807"/>
                  <a:gd name="connsiteY7" fmla="*/ 93793 h 93794"/>
                  <a:gd name="connsiteX8" fmla="*/ 46902 w 4402807"/>
                  <a:gd name="connsiteY8" fmla="*/ 93793 h 93794"/>
                  <a:gd name="connsiteX9" fmla="*/ 46897 w 4402807"/>
                  <a:gd name="connsiteY9" fmla="*/ 93794 h 93794"/>
                  <a:gd name="connsiteX10" fmla="*/ 0 w 4402807"/>
                  <a:gd name="connsiteY10" fmla="*/ 46897 h 93794"/>
                  <a:gd name="connsiteX11" fmla="*/ 46897 w 4402807"/>
                  <a:gd name="connsiteY11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402807" h="93794">
                    <a:moveTo>
                      <a:pt x="46897" y="0"/>
                    </a:moveTo>
                    <a:lnTo>
                      <a:pt x="4352197" y="0"/>
                    </a:lnTo>
                    <a:lnTo>
                      <a:pt x="4352197" y="750"/>
                    </a:lnTo>
                    <a:lnTo>
                      <a:pt x="4355910" y="0"/>
                    </a:lnTo>
                    <a:cubicBezTo>
                      <a:pt x="4381810" y="0"/>
                      <a:pt x="4402807" y="20997"/>
                      <a:pt x="4402807" y="46897"/>
                    </a:cubicBezTo>
                    <a:cubicBezTo>
                      <a:pt x="4402807" y="72797"/>
                      <a:pt x="4381810" y="93794"/>
                      <a:pt x="4355910" y="93794"/>
                    </a:cubicBezTo>
                    <a:lnTo>
                      <a:pt x="4352197" y="93045"/>
                    </a:lnTo>
                    <a:lnTo>
                      <a:pt x="4352197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12"/>
              <p:cNvSpPr/>
              <p:nvPr/>
            </p:nvSpPr>
            <p:spPr>
              <a:xfrm>
                <a:off x="7604906" y="5466842"/>
                <a:ext cx="2312580" cy="85968"/>
              </a:xfrm>
              <a:custGeom>
                <a:avLst/>
                <a:gdLst>
                  <a:gd name="connsiteX0" fmla="*/ 46897 w 3116395"/>
                  <a:gd name="connsiteY0" fmla="*/ 0 h 93794"/>
                  <a:gd name="connsiteX1" fmla="*/ 3069497 w 3116395"/>
                  <a:gd name="connsiteY1" fmla="*/ 0 h 93794"/>
                  <a:gd name="connsiteX2" fmla="*/ 3069498 w 3116395"/>
                  <a:gd name="connsiteY2" fmla="*/ 0 h 93794"/>
                  <a:gd name="connsiteX3" fmla="*/ 3116395 w 3116395"/>
                  <a:gd name="connsiteY3" fmla="*/ 46897 h 93794"/>
                  <a:gd name="connsiteX4" fmla="*/ 3069498 w 3116395"/>
                  <a:gd name="connsiteY4" fmla="*/ 93794 h 93794"/>
                  <a:gd name="connsiteX5" fmla="*/ 3069493 w 3116395"/>
                  <a:gd name="connsiteY5" fmla="*/ 93793 h 93794"/>
                  <a:gd name="connsiteX6" fmla="*/ 46902 w 3116395"/>
                  <a:gd name="connsiteY6" fmla="*/ 93793 h 93794"/>
                  <a:gd name="connsiteX7" fmla="*/ 46897 w 3116395"/>
                  <a:gd name="connsiteY7" fmla="*/ 93794 h 93794"/>
                  <a:gd name="connsiteX8" fmla="*/ 0 w 3116395"/>
                  <a:gd name="connsiteY8" fmla="*/ 46897 h 93794"/>
                  <a:gd name="connsiteX9" fmla="*/ 46897 w 3116395"/>
                  <a:gd name="connsiteY9" fmla="*/ 0 h 93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16395" h="93794">
                    <a:moveTo>
                      <a:pt x="46897" y="0"/>
                    </a:moveTo>
                    <a:lnTo>
                      <a:pt x="3069497" y="0"/>
                    </a:lnTo>
                    <a:lnTo>
                      <a:pt x="3069498" y="0"/>
                    </a:lnTo>
                    <a:cubicBezTo>
                      <a:pt x="3095398" y="0"/>
                      <a:pt x="3116395" y="20997"/>
                      <a:pt x="3116395" y="46897"/>
                    </a:cubicBezTo>
                    <a:cubicBezTo>
                      <a:pt x="3116395" y="72797"/>
                      <a:pt x="3095398" y="93794"/>
                      <a:pt x="3069498" y="93794"/>
                    </a:cubicBezTo>
                    <a:lnTo>
                      <a:pt x="3069493" y="93793"/>
                    </a:lnTo>
                    <a:lnTo>
                      <a:pt x="46902" y="93793"/>
                    </a:lnTo>
                    <a:lnTo>
                      <a:pt x="46897" y="93794"/>
                    </a:lnTo>
                    <a:cubicBezTo>
                      <a:pt x="20997" y="93794"/>
                      <a:pt x="0" y="72797"/>
                      <a:pt x="0" y="46897"/>
                    </a:cubicBezTo>
                    <a:cubicBezTo>
                      <a:pt x="0" y="20997"/>
                      <a:pt x="20997" y="0"/>
                      <a:pt x="46897" y="0"/>
                    </a:cubicBezTo>
                    <a:close/>
                  </a:path>
                </a:pathLst>
              </a:custGeom>
              <a:solidFill>
                <a:srgbClr val="317A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5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7 L -0.04557 -3.7037E-7 " pathEditMode="relative" rAng="0" ptsTypes="AA">
                                      <p:cBhvr>
                                        <p:cTn id="35" dur="15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556E-17 -4.07407E-6 L -0.04557 -4.07407E-6 " pathEditMode="relative" rAng="0" ptsTypes="AA">
                                      <p:cBhvr>
                                        <p:cTn id="40" dur="150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28" grpId="0" animBg="1"/>
      <p:bldP spid="29" grpId="0"/>
      <p:bldP spid="29" grpId="1"/>
      <p:bldP spid="30" grpId="0"/>
      <p:bldP spid="30" grpId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PLANNING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46" name="Straight Connector 16"/>
          <p:cNvCxnSpPr/>
          <p:nvPr/>
        </p:nvCxnSpPr>
        <p:spPr>
          <a:xfrm>
            <a:off x="6377760" y="3876077"/>
            <a:ext cx="0" cy="1511688"/>
          </a:xfrm>
          <a:prstGeom prst="straightConnector1">
            <a:avLst/>
          </a:prstGeom>
          <a:noFill/>
          <a:ln w="28575" cap="rnd" cmpd="sng" algn="ctr">
            <a:solidFill>
              <a:srgbClr val="A8ACB9"/>
            </a:solidFill>
            <a:prstDash val="sysDot"/>
            <a:round/>
            <a:headEnd type="oval"/>
            <a:tailEnd type="oval" w="med" len="med"/>
          </a:ln>
          <a:effectLst/>
        </p:spPr>
      </p:cxnSp>
      <p:sp>
        <p:nvSpPr>
          <p:cNvPr id="47" name="Oval 38"/>
          <p:cNvSpPr>
            <a:spLocks noChangeAspect="1"/>
          </p:cNvSpPr>
          <p:nvPr/>
        </p:nvSpPr>
        <p:spPr>
          <a:xfrm>
            <a:off x="6002929" y="4245016"/>
            <a:ext cx="754586" cy="753312"/>
          </a:xfrm>
          <a:prstGeom prst="ellipse">
            <a:avLst/>
          </a:prstGeom>
          <a:solidFill>
            <a:srgbClr val="317ABB"/>
          </a:solidFill>
          <a:ln w="12700" cap="flat" cmpd="sng" algn="ctr">
            <a:noFill/>
            <a:prstDash val="solid"/>
            <a:miter lim="800000"/>
          </a:ln>
          <a:effectLst>
            <a:outerShdw blurRad="508000" dist="190500" dir="5400000" algn="tl" rotWithShape="0">
              <a:srgbClr val="595F6F">
                <a:alpha val="5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vs</a:t>
            </a: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5"/>
          <p:cNvSpPr txBox="1"/>
          <p:nvPr/>
        </p:nvSpPr>
        <p:spPr>
          <a:xfrm>
            <a:off x="729429" y="2295814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cs typeface="+mn-ea"/>
                <a:sym typeface="+mn-lt"/>
              </a:rPr>
              <a:t>68</a:t>
            </a:r>
            <a:r>
              <a:rPr lang="en-US" sz="3200" dirty="0">
                <a:cs typeface="+mn-ea"/>
                <a:sym typeface="+mn-lt"/>
              </a:rPr>
              <a:t>%</a:t>
            </a:r>
            <a:endParaRPr lang="bg-BG" sz="3200" dirty="0"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2045815" y="3929068"/>
            <a:ext cx="3279476" cy="1630760"/>
            <a:chOff x="2241876" y="3516318"/>
            <a:chExt cx="3279476" cy="1630760"/>
          </a:xfrm>
        </p:grpSpPr>
        <p:sp>
          <p:nvSpPr>
            <p:cNvPr id="50" name="Rectangle 7"/>
            <p:cNvSpPr/>
            <p:nvPr/>
          </p:nvSpPr>
          <p:spPr>
            <a:xfrm>
              <a:off x="2546614" y="3990888"/>
              <a:ext cx="370264" cy="898087"/>
            </a:xfrm>
            <a:prstGeom prst="rect">
              <a:avLst/>
            </a:prstGeom>
            <a:solidFill>
              <a:srgbClr val="A8A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TextBox 8"/>
            <p:cNvSpPr txBox="1"/>
            <p:nvPr/>
          </p:nvSpPr>
          <p:spPr>
            <a:xfrm>
              <a:off x="2427817" y="370593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46%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9"/>
            <p:cNvSpPr txBox="1"/>
            <p:nvPr/>
          </p:nvSpPr>
          <p:spPr>
            <a:xfrm>
              <a:off x="2241876" y="4887942"/>
              <a:ext cx="95748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2020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3" name="Rectangle 10"/>
            <p:cNvSpPr/>
            <p:nvPr/>
          </p:nvSpPr>
          <p:spPr>
            <a:xfrm>
              <a:off x="3313679" y="3799692"/>
              <a:ext cx="370264" cy="1089284"/>
            </a:xfrm>
            <a:prstGeom prst="rect">
              <a:avLst/>
            </a:prstGeom>
            <a:solidFill>
              <a:srgbClr val="4F536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TextBox 11"/>
            <p:cNvSpPr txBox="1"/>
            <p:nvPr/>
          </p:nvSpPr>
          <p:spPr>
            <a:xfrm>
              <a:off x="3194882" y="351631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53%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12"/>
            <p:cNvSpPr txBox="1"/>
            <p:nvPr/>
          </p:nvSpPr>
          <p:spPr>
            <a:xfrm>
              <a:off x="3146162" y="4892218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2021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6" name="Rectangle 13"/>
            <p:cNvSpPr/>
            <p:nvPr/>
          </p:nvSpPr>
          <p:spPr>
            <a:xfrm>
              <a:off x="4061314" y="4213198"/>
              <a:ext cx="370264" cy="674744"/>
            </a:xfrm>
            <a:prstGeom prst="rect">
              <a:avLst/>
            </a:prstGeom>
            <a:solidFill>
              <a:srgbClr val="DC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TextBox 14"/>
            <p:cNvSpPr txBox="1"/>
            <p:nvPr/>
          </p:nvSpPr>
          <p:spPr>
            <a:xfrm>
              <a:off x="3942517" y="3929824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38%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58" name="TextBox 15"/>
            <p:cNvSpPr txBox="1"/>
            <p:nvPr/>
          </p:nvSpPr>
          <p:spPr>
            <a:xfrm>
              <a:off x="3825182" y="4893162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2022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9" name="Rectangle 16"/>
            <p:cNvSpPr/>
            <p:nvPr/>
          </p:nvSpPr>
          <p:spPr>
            <a:xfrm>
              <a:off x="4868162" y="3909532"/>
              <a:ext cx="370264" cy="983629"/>
            </a:xfrm>
            <a:prstGeom prst="rect">
              <a:avLst/>
            </a:prstGeom>
            <a:solidFill>
              <a:srgbClr val="A8A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17"/>
            <p:cNvSpPr txBox="1"/>
            <p:nvPr/>
          </p:nvSpPr>
          <p:spPr>
            <a:xfrm>
              <a:off x="4749365" y="3626158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49%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18"/>
            <p:cNvSpPr txBox="1"/>
            <p:nvPr/>
          </p:nvSpPr>
          <p:spPr>
            <a:xfrm>
              <a:off x="4670258" y="4890557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2023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TextBox 20"/>
          <p:cNvSpPr txBox="1"/>
          <p:nvPr/>
        </p:nvSpPr>
        <p:spPr>
          <a:xfrm>
            <a:off x="6096513" y="2291538"/>
            <a:ext cx="1210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cs typeface="+mn-ea"/>
                <a:sym typeface="+mn-lt"/>
              </a:rPr>
              <a:t>72</a:t>
            </a:r>
            <a:r>
              <a:rPr lang="en-US" sz="3200">
                <a:cs typeface="+mn-ea"/>
                <a:sym typeface="+mn-lt"/>
              </a:rPr>
              <a:t>%</a:t>
            </a:r>
            <a:endParaRPr lang="bg-BG" sz="3200">
              <a:cs typeface="+mn-ea"/>
              <a:sym typeface="+mn-lt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412898" y="3924791"/>
            <a:ext cx="3279477" cy="1630760"/>
            <a:chOff x="7608959" y="3512041"/>
            <a:chExt cx="3279477" cy="1630760"/>
          </a:xfrm>
        </p:grpSpPr>
        <p:sp>
          <p:nvSpPr>
            <p:cNvPr id="64" name="Rectangle 22"/>
            <p:cNvSpPr/>
            <p:nvPr/>
          </p:nvSpPr>
          <p:spPr>
            <a:xfrm>
              <a:off x="7913698" y="3986612"/>
              <a:ext cx="370264" cy="898087"/>
            </a:xfrm>
            <a:prstGeom prst="rect">
              <a:avLst/>
            </a:prstGeom>
            <a:solidFill>
              <a:srgbClr val="A8A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TextBox 23"/>
            <p:cNvSpPr txBox="1"/>
            <p:nvPr/>
          </p:nvSpPr>
          <p:spPr>
            <a:xfrm>
              <a:off x="7794901" y="3701655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46%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66" name="TextBox 24"/>
            <p:cNvSpPr txBox="1"/>
            <p:nvPr/>
          </p:nvSpPr>
          <p:spPr>
            <a:xfrm>
              <a:off x="7608959" y="4883666"/>
              <a:ext cx="90428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2020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7" name="Rectangle 25"/>
            <p:cNvSpPr/>
            <p:nvPr/>
          </p:nvSpPr>
          <p:spPr>
            <a:xfrm>
              <a:off x="8680763" y="3795415"/>
              <a:ext cx="370264" cy="1089284"/>
            </a:xfrm>
            <a:prstGeom prst="rect">
              <a:avLst/>
            </a:prstGeom>
            <a:solidFill>
              <a:srgbClr val="4F5362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TextBox 26"/>
            <p:cNvSpPr txBox="1"/>
            <p:nvPr/>
          </p:nvSpPr>
          <p:spPr>
            <a:xfrm>
              <a:off x="8561966" y="3512041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53%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27"/>
            <p:cNvSpPr txBox="1"/>
            <p:nvPr/>
          </p:nvSpPr>
          <p:spPr>
            <a:xfrm>
              <a:off x="8513246" y="4887942"/>
              <a:ext cx="72906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2021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0" name="Rectangle 28"/>
            <p:cNvSpPr/>
            <p:nvPr/>
          </p:nvSpPr>
          <p:spPr>
            <a:xfrm>
              <a:off x="9428398" y="4208922"/>
              <a:ext cx="370264" cy="674744"/>
            </a:xfrm>
            <a:prstGeom prst="rect">
              <a:avLst/>
            </a:prstGeom>
            <a:solidFill>
              <a:srgbClr val="DCDEE3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TextBox 29"/>
            <p:cNvSpPr txBox="1"/>
            <p:nvPr/>
          </p:nvSpPr>
          <p:spPr>
            <a:xfrm>
              <a:off x="9309601" y="3925547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38%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72" name="TextBox 30"/>
            <p:cNvSpPr txBox="1"/>
            <p:nvPr/>
          </p:nvSpPr>
          <p:spPr>
            <a:xfrm>
              <a:off x="9192267" y="4888885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2022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3" name="Rectangle 31"/>
            <p:cNvSpPr/>
            <p:nvPr/>
          </p:nvSpPr>
          <p:spPr>
            <a:xfrm>
              <a:off x="10235246" y="3905256"/>
              <a:ext cx="370264" cy="983629"/>
            </a:xfrm>
            <a:prstGeom prst="rect">
              <a:avLst/>
            </a:prstGeom>
            <a:solidFill>
              <a:srgbClr val="A8ACB9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bg-BG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TextBox 32"/>
            <p:cNvSpPr txBox="1"/>
            <p:nvPr/>
          </p:nvSpPr>
          <p:spPr>
            <a:xfrm>
              <a:off x="10116449" y="3621882"/>
              <a:ext cx="6078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595F6F"/>
                  </a:solidFill>
                  <a:cs typeface="+mn-ea"/>
                  <a:sym typeface="+mn-lt"/>
                </a:rPr>
                <a:t>49%</a:t>
              </a:r>
              <a:endParaRPr lang="bg-BG" sz="1600">
                <a:solidFill>
                  <a:srgbClr val="595F6F"/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33"/>
            <p:cNvSpPr txBox="1"/>
            <p:nvPr/>
          </p:nvSpPr>
          <p:spPr>
            <a:xfrm>
              <a:off x="10037342" y="4886281"/>
              <a:ext cx="85109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solidFill>
                    <a:srgbClr val="222328">
                      <a:lumMod val="60000"/>
                      <a:lumOff val="40000"/>
                    </a:srgbClr>
                  </a:solidFill>
                  <a:cs typeface="+mn-ea"/>
                  <a:sym typeface="+mn-lt"/>
                </a:rPr>
                <a:t>2023</a:t>
              </a:r>
              <a:endParaRPr lang="bg-BG" sz="1050" dirty="0">
                <a:solidFill>
                  <a:srgbClr val="222328">
                    <a:lumMod val="60000"/>
                    <a:lumOff val="40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文本框 94"/>
          <p:cNvSpPr txBox="1"/>
          <p:nvPr/>
        </p:nvSpPr>
        <p:spPr>
          <a:xfrm>
            <a:off x="2110586" y="2139740"/>
            <a:ext cx="180208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Tittle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77" name="文本框 113"/>
          <p:cNvSpPr txBox="1"/>
          <p:nvPr/>
        </p:nvSpPr>
        <p:spPr>
          <a:xfrm>
            <a:off x="2110585" y="2499004"/>
            <a:ext cx="2830504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8" name="文本框 94"/>
          <p:cNvSpPr txBox="1"/>
          <p:nvPr/>
        </p:nvSpPr>
        <p:spPr>
          <a:xfrm>
            <a:off x="7630994" y="2135464"/>
            <a:ext cx="1802083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cs typeface="+mn-ea"/>
                <a:sym typeface="+mn-lt"/>
              </a:rPr>
              <a:t>Tittle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79" name="文本框 113"/>
          <p:cNvSpPr txBox="1"/>
          <p:nvPr/>
        </p:nvSpPr>
        <p:spPr>
          <a:xfrm>
            <a:off x="7630993" y="2494728"/>
            <a:ext cx="2830504" cy="818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7" grpId="0" animBg="1"/>
      <p:bldP spid="48" grpId="0"/>
      <p:bldP spid="62" grpId="0"/>
      <p:bldP spid="76" grpId="0"/>
      <p:bldP spid="77" grpId="0"/>
      <p:bldP spid="78" grpId="0"/>
      <p:bldP spid="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PLANNING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66750" y="3728313"/>
            <a:ext cx="10858500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í$lïḍè"/>
          <p:cNvSpPr/>
          <p:nvPr/>
        </p:nvSpPr>
        <p:spPr>
          <a:xfrm>
            <a:off x="5181600" y="1780611"/>
            <a:ext cx="1828800" cy="1828800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isľîďè"/>
          <p:cNvSpPr/>
          <p:nvPr/>
        </p:nvSpPr>
        <p:spPr>
          <a:xfrm>
            <a:off x="5181600" y="3847215"/>
            <a:ext cx="1828800" cy="1828800"/>
          </a:xfrm>
          <a:prstGeom prst="ellipse">
            <a:avLst/>
          </a:prstGeom>
          <a:blipFill>
            <a:blip r:embed="rId3" cstate="screen"/>
            <a:stretch>
              <a:fillRect/>
            </a:stretch>
          </a:blip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4400"/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íŝļiḍe"/>
          <p:cNvSpPr/>
          <p:nvPr/>
        </p:nvSpPr>
        <p:spPr>
          <a:xfrm>
            <a:off x="5706244" y="3338557"/>
            <a:ext cx="779512" cy="77951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bg1"/>
            </a:solidFill>
            <a:miter lim="400000"/>
          </a:ln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square" lIns="91440" tIns="45720" rIns="91440" bIns="45720" anchor="ctr">
            <a:norm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000" i="1" dirty="0">
                <a:solidFill>
                  <a:schemeClr val="bg1"/>
                </a:solidFill>
                <a:cs typeface="+mn-ea"/>
                <a:sym typeface="+mn-lt"/>
              </a:rPr>
              <a:t>VS</a:t>
            </a:r>
            <a:endParaRPr lang="en-US" sz="2000" i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išḷîde"/>
          <p:cNvGrpSpPr/>
          <p:nvPr/>
        </p:nvGrpSpPr>
        <p:grpSpPr>
          <a:xfrm>
            <a:off x="3871600" y="2415366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18" name="ïs1ïďè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>
              <a:gsLst>
                <a:gs pos="0">
                  <a:srgbClr val="1EA3FF"/>
                </a:gs>
                <a:gs pos="100000">
                  <a:srgbClr val="1510C4"/>
                </a:gs>
              </a:gsLst>
              <a:lin ang="10800000" scaled="1"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iṣḻiḍê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îŝḻiḑè"/>
          <p:cNvGrpSpPr/>
          <p:nvPr/>
        </p:nvGrpSpPr>
        <p:grpSpPr>
          <a:xfrm>
            <a:off x="7761107" y="2415366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1" name="iṡľídè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işḻíďê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îSlïḍê"/>
          <p:cNvGrpSpPr/>
          <p:nvPr/>
        </p:nvGrpSpPr>
        <p:grpSpPr>
          <a:xfrm>
            <a:off x="3871600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4" name="iṥľîdé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îs1îḓé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ïşlíḑe"/>
          <p:cNvGrpSpPr/>
          <p:nvPr/>
        </p:nvGrpSpPr>
        <p:grpSpPr>
          <a:xfrm>
            <a:off x="7761107" y="4481969"/>
            <a:ext cx="559293" cy="559293"/>
            <a:chOff x="3488924" y="1970843"/>
            <a:chExt cx="559293" cy="559293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7" name="îsḻîḋè"/>
            <p:cNvSpPr/>
            <p:nvPr/>
          </p:nvSpPr>
          <p:spPr>
            <a:xfrm>
              <a:off x="3488924" y="1970843"/>
              <a:ext cx="559293" cy="559293"/>
            </a:xfrm>
            <a:prstGeom prst="ellipse">
              <a:avLst/>
            </a:prstGeom>
            <a:gradFill>
              <a:gsLst>
                <a:gs pos="0">
                  <a:srgbClr val="1EA3FF"/>
                </a:gs>
                <a:gs pos="100000">
                  <a:srgbClr val="1510C4"/>
                </a:gs>
              </a:gsLst>
              <a:lin ang="10800000" scaled="1"/>
            </a:gra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ïṥḻídè"/>
            <p:cNvSpPr/>
            <p:nvPr/>
          </p:nvSpPr>
          <p:spPr>
            <a:xfrm>
              <a:off x="3631238" y="2105668"/>
              <a:ext cx="274656" cy="289638"/>
            </a:xfrm>
            <a:custGeom>
              <a:avLst/>
              <a:gdLst>
                <a:gd name="connsiteX0" fmla="*/ 329990 w 574402"/>
                <a:gd name="connsiteY0" fmla="*/ 329823 h 605734"/>
                <a:gd name="connsiteX1" fmla="*/ 574402 w 574402"/>
                <a:gd name="connsiteY1" fmla="*/ 573910 h 605734"/>
                <a:gd name="connsiteX2" fmla="*/ 542536 w 574402"/>
                <a:gd name="connsiteY2" fmla="*/ 605734 h 605734"/>
                <a:gd name="connsiteX3" fmla="*/ 117603 w 574402"/>
                <a:gd name="connsiteY3" fmla="*/ 605734 h 605734"/>
                <a:gd name="connsiteX4" fmla="*/ 85737 w 574402"/>
                <a:gd name="connsiteY4" fmla="*/ 573910 h 605734"/>
                <a:gd name="connsiteX5" fmla="*/ 101192 w 574402"/>
                <a:gd name="connsiteY5" fmla="*/ 488782 h 605734"/>
                <a:gd name="connsiteX6" fmla="*/ 276614 w 574402"/>
                <a:gd name="connsiteY6" fmla="*/ 335710 h 605734"/>
                <a:gd name="connsiteX7" fmla="*/ 329990 w 574402"/>
                <a:gd name="connsiteY7" fmla="*/ 329823 h 605734"/>
                <a:gd name="connsiteX8" fmla="*/ 164945 w 574402"/>
                <a:gd name="connsiteY8" fmla="*/ 292282 h 605734"/>
                <a:gd name="connsiteX9" fmla="*/ 198571 w 574402"/>
                <a:gd name="connsiteY9" fmla="*/ 295781 h 605734"/>
                <a:gd name="connsiteX10" fmla="*/ 34104 w 574402"/>
                <a:gd name="connsiteY10" fmla="*/ 488736 h 605734"/>
                <a:gd name="connsiteX11" fmla="*/ 31873 w 574402"/>
                <a:gd name="connsiteY11" fmla="*/ 488736 h 605734"/>
                <a:gd name="connsiteX12" fmla="*/ 0 w 574402"/>
                <a:gd name="connsiteY12" fmla="*/ 456922 h 605734"/>
                <a:gd name="connsiteX13" fmla="*/ 164945 w 574402"/>
                <a:gd name="connsiteY13" fmla="*/ 292282 h 605734"/>
                <a:gd name="connsiteX14" fmla="*/ 157572 w 574402"/>
                <a:gd name="connsiteY14" fmla="*/ 38035 h 605734"/>
                <a:gd name="connsiteX15" fmla="*/ 133033 w 574402"/>
                <a:gd name="connsiteY15" fmla="*/ 133157 h 605734"/>
                <a:gd name="connsiteX16" fmla="*/ 157572 w 574402"/>
                <a:gd name="connsiteY16" fmla="*/ 228280 h 605734"/>
                <a:gd name="connsiteX17" fmla="*/ 69295 w 574402"/>
                <a:gd name="connsiteY17" fmla="*/ 133157 h 605734"/>
                <a:gd name="connsiteX18" fmla="*/ 157572 w 574402"/>
                <a:gd name="connsiteY18" fmla="*/ 38035 h 605734"/>
                <a:gd name="connsiteX19" fmla="*/ 329990 w 574402"/>
                <a:gd name="connsiteY19" fmla="*/ 0 h 605734"/>
                <a:gd name="connsiteX20" fmla="*/ 463332 w 574402"/>
                <a:gd name="connsiteY20" fmla="*/ 133166 h 605734"/>
                <a:gd name="connsiteX21" fmla="*/ 329990 w 574402"/>
                <a:gd name="connsiteY21" fmla="*/ 266173 h 605734"/>
                <a:gd name="connsiteX22" fmla="*/ 221341 w 574402"/>
                <a:gd name="connsiteY22" fmla="*/ 210011 h 605734"/>
                <a:gd name="connsiteX23" fmla="*/ 196807 w 574402"/>
                <a:gd name="connsiteY23" fmla="*/ 133166 h 605734"/>
                <a:gd name="connsiteX24" fmla="*/ 221341 w 574402"/>
                <a:gd name="connsiteY24" fmla="*/ 56162 h 605734"/>
                <a:gd name="connsiteX25" fmla="*/ 329990 w 574402"/>
                <a:gd name="connsiteY25" fmla="*/ 0 h 60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4402" h="605734">
                  <a:moveTo>
                    <a:pt x="329990" y="329823"/>
                  </a:moveTo>
                  <a:cubicBezTo>
                    <a:pt x="464783" y="329823"/>
                    <a:pt x="574402" y="439296"/>
                    <a:pt x="574402" y="573910"/>
                  </a:cubicBezTo>
                  <a:cubicBezTo>
                    <a:pt x="574402" y="591413"/>
                    <a:pt x="560062" y="605734"/>
                    <a:pt x="542536" y="605734"/>
                  </a:cubicBezTo>
                  <a:lnTo>
                    <a:pt x="117603" y="605734"/>
                  </a:lnTo>
                  <a:cubicBezTo>
                    <a:pt x="100077" y="605734"/>
                    <a:pt x="85737" y="591413"/>
                    <a:pt x="85737" y="573910"/>
                  </a:cubicBezTo>
                  <a:cubicBezTo>
                    <a:pt x="85737" y="543996"/>
                    <a:pt x="91154" y="515196"/>
                    <a:pt x="101192" y="488782"/>
                  </a:cubicBezTo>
                  <a:cubicBezTo>
                    <a:pt x="129712" y="412246"/>
                    <a:pt x="195675" y="353850"/>
                    <a:pt x="276614" y="335710"/>
                  </a:cubicBezTo>
                  <a:cubicBezTo>
                    <a:pt x="293822" y="331892"/>
                    <a:pt x="311667" y="329823"/>
                    <a:pt x="329990" y="329823"/>
                  </a:cubicBezTo>
                  <a:close/>
                  <a:moveTo>
                    <a:pt x="164945" y="292282"/>
                  </a:moveTo>
                  <a:cubicBezTo>
                    <a:pt x="176419" y="292282"/>
                    <a:pt x="187575" y="293395"/>
                    <a:pt x="198571" y="295781"/>
                  </a:cubicBezTo>
                  <a:cubicBezTo>
                    <a:pt x="119366" y="333164"/>
                    <a:pt x="58647" y="403314"/>
                    <a:pt x="34104" y="488736"/>
                  </a:cubicBezTo>
                  <a:lnTo>
                    <a:pt x="31873" y="488736"/>
                  </a:lnTo>
                  <a:cubicBezTo>
                    <a:pt x="14184" y="488736"/>
                    <a:pt x="0" y="474420"/>
                    <a:pt x="0" y="456922"/>
                  </a:cubicBezTo>
                  <a:cubicBezTo>
                    <a:pt x="0" y="366092"/>
                    <a:pt x="73946" y="292282"/>
                    <a:pt x="164945" y="292282"/>
                  </a:cubicBezTo>
                  <a:close/>
                  <a:moveTo>
                    <a:pt x="157572" y="38035"/>
                  </a:moveTo>
                  <a:cubicBezTo>
                    <a:pt x="141956" y="66190"/>
                    <a:pt x="133033" y="98640"/>
                    <a:pt x="133033" y="133157"/>
                  </a:cubicBezTo>
                  <a:cubicBezTo>
                    <a:pt x="133033" y="167516"/>
                    <a:pt x="141956" y="199966"/>
                    <a:pt x="157572" y="228280"/>
                  </a:cubicBezTo>
                  <a:cubicBezTo>
                    <a:pt x="108335" y="224462"/>
                    <a:pt x="69295" y="183264"/>
                    <a:pt x="69295" y="133157"/>
                  </a:cubicBezTo>
                  <a:cubicBezTo>
                    <a:pt x="69295" y="82892"/>
                    <a:pt x="108335" y="41693"/>
                    <a:pt x="157572" y="38035"/>
                  </a:cubicBezTo>
                  <a:close/>
                  <a:moveTo>
                    <a:pt x="329990" y="0"/>
                  </a:moveTo>
                  <a:cubicBezTo>
                    <a:pt x="403591" y="0"/>
                    <a:pt x="463332" y="59662"/>
                    <a:pt x="463332" y="133166"/>
                  </a:cubicBezTo>
                  <a:cubicBezTo>
                    <a:pt x="463332" y="206511"/>
                    <a:pt x="403591" y="266173"/>
                    <a:pt x="329990" y="266173"/>
                  </a:cubicBezTo>
                  <a:cubicBezTo>
                    <a:pt x="285224" y="266173"/>
                    <a:pt x="245556" y="244058"/>
                    <a:pt x="221341" y="210011"/>
                  </a:cubicBezTo>
                  <a:cubicBezTo>
                    <a:pt x="205888" y="188373"/>
                    <a:pt x="196807" y="161804"/>
                    <a:pt x="196807" y="133166"/>
                  </a:cubicBezTo>
                  <a:cubicBezTo>
                    <a:pt x="196807" y="104528"/>
                    <a:pt x="205888" y="77958"/>
                    <a:pt x="221341" y="56162"/>
                  </a:cubicBezTo>
                  <a:cubicBezTo>
                    <a:pt x="245556" y="22274"/>
                    <a:pt x="285224" y="0"/>
                    <a:pt x="329990" y="0"/>
                  </a:cubicBezTo>
                  <a:close/>
                </a:path>
              </a:pathLst>
            </a:custGeom>
            <a:solidFill>
              <a:schemeClr val="bg1"/>
            </a:solidFill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400"/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549496" y="2014232"/>
            <a:ext cx="2856141" cy="1186379"/>
            <a:chOff x="874712" y="3344238"/>
            <a:chExt cx="2856141" cy="1186379"/>
          </a:xfrm>
        </p:grpSpPr>
        <p:sp>
          <p:nvSpPr>
            <p:cNvPr id="30" name="矩形 29"/>
            <p:cNvSpPr/>
            <p:nvPr/>
          </p:nvSpPr>
          <p:spPr>
            <a:xfrm>
              <a:off x="874712" y="3677812"/>
              <a:ext cx="2856141" cy="852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74712" y="3344238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Add Title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49496" y="4435972"/>
            <a:ext cx="2856141" cy="1186379"/>
            <a:chOff x="874712" y="3344238"/>
            <a:chExt cx="2856141" cy="1186379"/>
          </a:xfrm>
        </p:grpSpPr>
        <p:sp>
          <p:nvSpPr>
            <p:cNvPr id="33" name="矩形 32"/>
            <p:cNvSpPr/>
            <p:nvPr/>
          </p:nvSpPr>
          <p:spPr>
            <a:xfrm>
              <a:off x="874712" y="3677812"/>
              <a:ext cx="2856141" cy="852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74712" y="3344238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Add Title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66425" y="2014232"/>
            <a:ext cx="2856141" cy="1186379"/>
            <a:chOff x="874712" y="3344238"/>
            <a:chExt cx="2856141" cy="1186379"/>
          </a:xfrm>
        </p:grpSpPr>
        <p:sp>
          <p:nvSpPr>
            <p:cNvPr id="36" name="矩形 35"/>
            <p:cNvSpPr/>
            <p:nvPr/>
          </p:nvSpPr>
          <p:spPr>
            <a:xfrm>
              <a:off x="874712" y="3677812"/>
              <a:ext cx="2856141" cy="852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488879" y="3344238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Add Title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66425" y="4435972"/>
            <a:ext cx="2856141" cy="1186379"/>
            <a:chOff x="874712" y="3344238"/>
            <a:chExt cx="2856141" cy="1186379"/>
          </a:xfrm>
        </p:grpSpPr>
        <p:sp>
          <p:nvSpPr>
            <p:cNvPr id="39" name="矩形 38"/>
            <p:cNvSpPr/>
            <p:nvPr/>
          </p:nvSpPr>
          <p:spPr>
            <a:xfrm>
              <a:off x="874712" y="3677812"/>
              <a:ext cx="2856141" cy="852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488879" y="3344238"/>
              <a:ext cx="2241974" cy="3860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600" b="1" dirty="0">
                  <a:cs typeface="+mn-ea"/>
                  <a:sym typeface="+mn-lt"/>
                </a:rPr>
                <a:t>Add Title</a:t>
              </a:r>
              <a:endParaRPr lang="zh-CN" altLang="en-US" sz="1600" b="1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9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PLANNING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965786" y="5266912"/>
            <a:ext cx="6457158" cy="804770"/>
          </a:xfrm>
          <a:prstGeom prst="ellipse">
            <a:avLst/>
          </a:prstGeom>
          <a:gradFill>
            <a:gsLst>
              <a:gs pos="25000">
                <a:srgbClr val="047CEA">
                  <a:alpha val="0"/>
                </a:srgbClr>
              </a:gs>
              <a:gs pos="100000">
                <a:srgbClr val="047CEA">
                  <a:alpha val="13000"/>
                </a:srgbClr>
              </a:gs>
            </a:gsLst>
            <a:lin ang="5400000" scaled="1"/>
          </a:gradFill>
          <a:ln w="25400" cap="flat" cmpd="sng" algn="ctr">
            <a:gradFill>
              <a:gsLst>
                <a:gs pos="25000">
                  <a:srgbClr val="035CAC">
                    <a:alpha val="0"/>
                  </a:srgbClr>
                </a:gs>
                <a:gs pos="100000">
                  <a:srgbClr val="035CAC">
                    <a:alpha val="44000"/>
                  </a:srgbClr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435687" y="2013185"/>
            <a:ext cx="2540000" cy="3841474"/>
            <a:chOff x="1675296" y="1941443"/>
            <a:chExt cx="2540000" cy="3841474"/>
          </a:xfrm>
        </p:grpSpPr>
        <p:sp>
          <p:nvSpPr>
            <p:cNvPr id="10" name="矩形: 剪去单角 9"/>
            <p:cNvSpPr/>
            <p:nvPr/>
          </p:nvSpPr>
          <p:spPr>
            <a:xfrm>
              <a:off x="1675296" y="1941443"/>
              <a:ext cx="2540000" cy="3841474"/>
            </a:xfrm>
            <a:prstGeom prst="snip1Rect">
              <a:avLst/>
            </a:prstGeom>
            <a:gradFill>
              <a:gsLst>
                <a:gs pos="0">
                  <a:srgbClr val="035CAC">
                    <a:alpha val="19000"/>
                  </a:srgbClr>
                </a:gs>
                <a:gs pos="100000">
                  <a:srgbClr val="035CAC">
                    <a:alpha val="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/>
          </p:nvSpPr>
          <p:spPr>
            <a:xfrm>
              <a:off x="3789052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rgbClr val="035CAC">
                    <a:alpha val="31000"/>
                  </a:srgbClr>
                </a:gs>
                <a:gs pos="57000">
                  <a:srgbClr val="035CAC">
                    <a:alpha val="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330615" y="1792965"/>
            <a:ext cx="2540000" cy="3841474"/>
            <a:chOff x="4826001" y="1941443"/>
            <a:chExt cx="2540000" cy="3841474"/>
          </a:xfrm>
        </p:grpSpPr>
        <p:grpSp>
          <p:nvGrpSpPr>
            <p:cNvPr id="18" name="组合 17"/>
            <p:cNvGrpSpPr/>
            <p:nvPr/>
          </p:nvGrpSpPr>
          <p:grpSpPr>
            <a:xfrm>
              <a:off x="4826001" y="1941443"/>
              <a:ext cx="2540000" cy="3841474"/>
              <a:chOff x="2565400" y="1714500"/>
              <a:chExt cx="2540000" cy="3841474"/>
            </a:xfrm>
          </p:grpSpPr>
          <p:sp>
            <p:nvSpPr>
              <p:cNvPr id="33" name="矩形: 剪去单角 32"/>
              <p:cNvSpPr/>
              <p:nvPr/>
            </p:nvSpPr>
            <p:spPr>
              <a:xfrm>
                <a:off x="2565400" y="1714500"/>
                <a:ext cx="2540000" cy="3841474"/>
              </a:xfrm>
              <a:prstGeom prst="snip1Rect">
                <a:avLst/>
              </a:prstGeom>
              <a:solidFill>
                <a:srgbClr val="035CAC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419100" dist="190500" dir="2700000" algn="tl" rotWithShape="0">
                  <a:prstClr val="black">
                    <a:alpha val="23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直角三角形 33"/>
              <p:cNvSpPr/>
              <p:nvPr/>
            </p:nvSpPr>
            <p:spPr>
              <a:xfrm>
                <a:off x="4679156" y="1714500"/>
                <a:ext cx="426243" cy="426243"/>
              </a:xfrm>
              <a:prstGeom prst="rtTriangle">
                <a:avLst/>
              </a:prstGeom>
              <a:gradFill flip="none" rotWithShape="1">
                <a:gsLst>
                  <a:gs pos="17000">
                    <a:srgbClr val="035CAC">
                      <a:lumMod val="75000"/>
                    </a:srgbClr>
                  </a:gs>
                  <a:gs pos="100000">
                    <a:srgbClr val="047CEA"/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279400" dist="101600" dir="81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5153026" y="2662030"/>
              <a:ext cx="1885950" cy="2918460"/>
              <a:chOff x="5153026" y="2686050"/>
              <a:chExt cx="1885950" cy="2918460"/>
            </a:xfrm>
          </p:grpSpPr>
          <p:cxnSp>
            <p:nvCxnSpPr>
              <p:cNvPr id="20" name="直接连接符 19"/>
              <p:cNvCxnSpPr/>
              <p:nvPr/>
            </p:nvCxnSpPr>
            <p:spPr>
              <a:xfrm>
                <a:off x="5581650" y="2686050"/>
                <a:ext cx="145732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>
              <a:xfrm>
                <a:off x="5153026" y="2904259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2" name="直接连接符 21"/>
              <p:cNvCxnSpPr/>
              <p:nvPr/>
            </p:nvCxnSpPr>
            <p:spPr>
              <a:xfrm>
                <a:off x="5153026" y="3122468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3" name="直接连接符 22"/>
              <p:cNvCxnSpPr/>
              <p:nvPr/>
            </p:nvCxnSpPr>
            <p:spPr>
              <a:xfrm>
                <a:off x="5153026" y="3340677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/>
              <p:cNvCxnSpPr/>
              <p:nvPr/>
            </p:nvCxnSpPr>
            <p:spPr>
              <a:xfrm>
                <a:off x="5153026" y="3558886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5" name="直接连接符 24"/>
              <p:cNvCxnSpPr/>
              <p:nvPr/>
            </p:nvCxnSpPr>
            <p:spPr>
              <a:xfrm>
                <a:off x="5153026" y="3777095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6" name="直接连接符 25"/>
              <p:cNvCxnSpPr/>
              <p:nvPr/>
            </p:nvCxnSpPr>
            <p:spPr>
              <a:xfrm>
                <a:off x="5153026" y="3995304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153026" y="4213513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8" name="直接连接符 27"/>
              <p:cNvCxnSpPr/>
              <p:nvPr/>
            </p:nvCxnSpPr>
            <p:spPr>
              <a:xfrm>
                <a:off x="5153026" y="4431722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9" name="直接连接符 28"/>
              <p:cNvCxnSpPr/>
              <p:nvPr/>
            </p:nvCxnSpPr>
            <p:spPr>
              <a:xfrm>
                <a:off x="5153026" y="4649931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0" name="直接连接符 29"/>
              <p:cNvCxnSpPr/>
              <p:nvPr/>
            </p:nvCxnSpPr>
            <p:spPr>
              <a:xfrm>
                <a:off x="5153026" y="4868140"/>
                <a:ext cx="1885950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1" name="直接连接符 30"/>
              <p:cNvCxnSpPr/>
              <p:nvPr/>
            </p:nvCxnSpPr>
            <p:spPr>
              <a:xfrm>
                <a:off x="5153026" y="5086350"/>
                <a:ext cx="1285874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2" name="直接连接符 31"/>
              <p:cNvCxnSpPr/>
              <p:nvPr/>
            </p:nvCxnSpPr>
            <p:spPr>
              <a:xfrm>
                <a:off x="6789420" y="5604510"/>
                <a:ext cx="249556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35CAC">
                    <a:lumMod val="50000"/>
                    <a:alpha val="25000"/>
                  </a:srgbClr>
                </a:solidFill>
                <a:prstDash val="solid"/>
                <a:miter lim="800000"/>
              </a:ln>
              <a:effectLst/>
            </p:spPr>
          </p:cxnSp>
        </p:grpSp>
      </p:grpSp>
      <p:grpSp>
        <p:nvGrpSpPr>
          <p:cNvPr id="35" name="组合 34"/>
          <p:cNvGrpSpPr/>
          <p:nvPr/>
        </p:nvGrpSpPr>
        <p:grpSpPr>
          <a:xfrm>
            <a:off x="4413042" y="2013185"/>
            <a:ext cx="2540000" cy="3841474"/>
            <a:chOff x="1675296" y="1941443"/>
            <a:chExt cx="2540000" cy="3841474"/>
          </a:xfrm>
        </p:grpSpPr>
        <p:sp>
          <p:nvSpPr>
            <p:cNvPr id="36" name="矩形: 剪去单角 35"/>
            <p:cNvSpPr/>
            <p:nvPr/>
          </p:nvSpPr>
          <p:spPr>
            <a:xfrm>
              <a:off x="1675296" y="1941443"/>
              <a:ext cx="2540000" cy="3841474"/>
            </a:xfrm>
            <a:prstGeom prst="snip1Rect">
              <a:avLst/>
            </a:prstGeom>
            <a:gradFill>
              <a:gsLst>
                <a:gs pos="0">
                  <a:srgbClr val="035CAC">
                    <a:alpha val="19000"/>
                  </a:srgbClr>
                </a:gs>
                <a:gs pos="100000">
                  <a:srgbClr val="035CAC">
                    <a:alpha val="0"/>
                  </a:srgbClr>
                </a:gs>
              </a:gsLst>
              <a:lin ang="5400000" scaled="1"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直角三角形 36"/>
            <p:cNvSpPr/>
            <p:nvPr/>
          </p:nvSpPr>
          <p:spPr>
            <a:xfrm>
              <a:off x="3789052" y="1941443"/>
              <a:ext cx="426243" cy="426243"/>
            </a:xfrm>
            <a:prstGeom prst="rtTriangle">
              <a:avLst/>
            </a:prstGeom>
            <a:gradFill flip="none" rotWithShape="1">
              <a:gsLst>
                <a:gs pos="0">
                  <a:srgbClr val="035CAC">
                    <a:alpha val="31000"/>
                  </a:srgbClr>
                </a:gs>
                <a:gs pos="57000">
                  <a:srgbClr val="035CAC">
                    <a:alpha val="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422945" y="3529599"/>
            <a:ext cx="495708" cy="575022"/>
            <a:chOff x="8364516" y="2116713"/>
            <a:chExt cx="951239" cy="1103440"/>
          </a:xfrm>
          <a:gradFill>
            <a:gsLst>
              <a:gs pos="100000">
                <a:sysClr val="windowText" lastClr="000000">
                  <a:lumMod val="75000"/>
                  <a:lumOff val="25000"/>
                  <a:alpha val="70000"/>
                </a:sysClr>
              </a:gs>
              <a:gs pos="0">
                <a:sysClr val="windowText" lastClr="000000">
                  <a:lumMod val="50000"/>
                  <a:lumOff val="50000"/>
                  <a:alpha val="30000"/>
                </a:sysClr>
              </a:gs>
            </a:gsLst>
            <a:lin ang="0" scaled="1"/>
          </a:gradFill>
        </p:grpSpPr>
        <p:sp>
          <p:nvSpPr>
            <p:cNvPr id="39" name="任意多边形: 形状 38"/>
            <p:cNvSpPr/>
            <p:nvPr/>
          </p:nvSpPr>
          <p:spPr>
            <a:xfrm rot="5400000">
              <a:off x="8382766" y="2669409"/>
              <a:ext cx="532494" cy="568993"/>
            </a:xfrm>
            <a:custGeom>
              <a:avLst/>
              <a:gdLst>
                <a:gd name="connsiteX0" fmla="*/ 0 w 532494"/>
                <a:gd name="connsiteY0" fmla="*/ 349099 h 568993"/>
                <a:gd name="connsiteX1" fmla="*/ 202478 w 532494"/>
                <a:gd name="connsiteY1" fmla="*/ 0 h 568993"/>
                <a:gd name="connsiteX2" fmla="*/ 532494 w 532494"/>
                <a:gd name="connsiteY2" fmla="*/ 568993 h 568993"/>
                <a:gd name="connsiteX3" fmla="*/ 155128 w 532494"/>
                <a:gd name="connsiteY3" fmla="*/ 568993 h 568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2494" h="568993">
                  <a:moveTo>
                    <a:pt x="0" y="349099"/>
                  </a:moveTo>
                  <a:lnTo>
                    <a:pt x="202478" y="0"/>
                  </a:lnTo>
                  <a:lnTo>
                    <a:pt x="532494" y="568993"/>
                  </a:lnTo>
                  <a:lnTo>
                    <a:pt x="155128" y="568993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/>
            <p:nvPr/>
          </p:nvSpPr>
          <p:spPr>
            <a:xfrm rot="5400000">
              <a:off x="8462258" y="2018972"/>
              <a:ext cx="755756" cy="951238"/>
            </a:xfrm>
            <a:custGeom>
              <a:avLst/>
              <a:gdLst>
                <a:gd name="connsiteX0" fmla="*/ 0 w 755756"/>
                <a:gd name="connsiteY0" fmla="*/ 951238 h 951238"/>
                <a:gd name="connsiteX1" fmla="*/ 551719 w 755756"/>
                <a:gd name="connsiteY1" fmla="*/ 0 h 951238"/>
                <a:gd name="connsiteX2" fmla="*/ 755756 w 755756"/>
                <a:gd name="connsiteY2" fmla="*/ 351786 h 951238"/>
                <a:gd name="connsiteX3" fmla="*/ 550029 w 755756"/>
                <a:gd name="connsiteY3" fmla="*/ 706487 h 951238"/>
                <a:gd name="connsiteX4" fmla="*/ 377366 w 755756"/>
                <a:gd name="connsiteY4" fmla="*/ 951238 h 951238"/>
                <a:gd name="connsiteX5" fmla="*/ 0 w 755756"/>
                <a:gd name="connsiteY5" fmla="*/ 951238 h 951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5756" h="951238">
                  <a:moveTo>
                    <a:pt x="0" y="951238"/>
                  </a:moveTo>
                  <a:lnTo>
                    <a:pt x="551719" y="0"/>
                  </a:lnTo>
                  <a:lnTo>
                    <a:pt x="755756" y="351786"/>
                  </a:lnTo>
                  <a:lnTo>
                    <a:pt x="550029" y="706487"/>
                  </a:lnTo>
                  <a:lnTo>
                    <a:pt x="377366" y="951238"/>
                  </a:lnTo>
                  <a:lnTo>
                    <a:pt x="0" y="951238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>
            <a:spLocks noEditPoints="1"/>
          </p:cNvSpPr>
          <p:nvPr/>
        </p:nvSpPr>
        <p:spPr bwMode="auto">
          <a:xfrm>
            <a:off x="2429213" y="2566754"/>
            <a:ext cx="552948" cy="539714"/>
          </a:xfrm>
          <a:custGeom>
            <a:avLst/>
            <a:gdLst>
              <a:gd name="T0" fmla="*/ 167 w 804"/>
              <a:gd name="T1" fmla="*/ 100 h 784"/>
              <a:gd name="T2" fmla="*/ 215 w 804"/>
              <a:gd name="T3" fmla="*/ 148 h 784"/>
              <a:gd name="T4" fmla="*/ 190 w 804"/>
              <a:gd name="T5" fmla="*/ 170 h 784"/>
              <a:gd name="T6" fmla="*/ 190 w 804"/>
              <a:gd name="T7" fmla="*/ 594 h 784"/>
              <a:gd name="T8" fmla="*/ 614 w 804"/>
              <a:gd name="T9" fmla="*/ 594 h 784"/>
              <a:gd name="T10" fmla="*/ 614 w 804"/>
              <a:gd name="T11" fmla="*/ 170 h 784"/>
              <a:gd name="T12" fmla="*/ 353 w 804"/>
              <a:gd name="T13" fmla="*/ 86 h 784"/>
              <a:gd name="T14" fmla="*/ 335 w 804"/>
              <a:gd name="T15" fmla="*/ 21 h 784"/>
              <a:gd name="T16" fmla="*/ 661 w 804"/>
              <a:gd name="T17" fmla="*/ 123 h 784"/>
              <a:gd name="T18" fmla="*/ 661 w 804"/>
              <a:gd name="T19" fmla="*/ 641 h 784"/>
              <a:gd name="T20" fmla="*/ 143 w 804"/>
              <a:gd name="T21" fmla="*/ 641 h 784"/>
              <a:gd name="T22" fmla="*/ 143 w 804"/>
              <a:gd name="T23" fmla="*/ 123 h 784"/>
              <a:gd name="T24" fmla="*/ 167 w 804"/>
              <a:gd name="T25" fmla="*/ 100 h 784"/>
              <a:gd name="T26" fmla="*/ 437 w 804"/>
              <a:gd name="T27" fmla="*/ 370 h 784"/>
              <a:gd name="T28" fmla="*/ 390 w 804"/>
              <a:gd name="T29" fmla="*/ 417 h 784"/>
              <a:gd name="T30" fmla="*/ 131 w 804"/>
              <a:gd name="T31" fmla="*/ 158 h 784"/>
              <a:gd name="T32" fmla="*/ 178 w 804"/>
              <a:gd name="T33" fmla="*/ 111 h 784"/>
              <a:gd name="T34" fmla="*/ 437 w 804"/>
              <a:gd name="T35" fmla="*/ 370 h 784"/>
              <a:gd name="T36" fmla="*/ 241 w 804"/>
              <a:gd name="T37" fmla="*/ 268 h 784"/>
              <a:gd name="T38" fmla="*/ 287 w 804"/>
              <a:gd name="T39" fmla="*/ 220 h 784"/>
              <a:gd name="T40" fmla="*/ 335 w 804"/>
              <a:gd name="T41" fmla="*/ 268 h 784"/>
              <a:gd name="T42" fmla="*/ 310 w 804"/>
              <a:gd name="T43" fmla="*/ 288 h 784"/>
              <a:gd name="T44" fmla="*/ 289 w 804"/>
              <a:gd name="T45" fmla="*/ 316 h 784"/>
              <a:gd name="T46" fmla="*/ 241 w 804"/>
              <a:gd name="T47" fmla="*/ 268 h 784"/>
              <a:gd name="T48" fmla="*/ 206 w 804"/>
              <a:gd name="T49" fmla="*/ 359 h 784"/>
              <a:gd name="T50" fmla="*/ 271 w 804"/>
              <a:gd name="T51" fmla="*/ 377 h 784"/>
              <a:gd name="T52" fmla="*/ 400 w 804"/>
              <a:gd name="T53" fmla="*/ 515 h 784"/>
              <a:gd name="T54" fmla="*/ 538 w 804"/>
              <a:gd name="T55" fmla="*/ 387 h 784"/>
              <a:gd name="T56" fmla="*/ 410 w 804"/>
              <a:gd name="T57" fmla="*/ 249 h 784"/>
              <a:gd name="T58" fmla="*/ 396 w 804"/>
              <a:gd name="T59" fmla="*/ 249 h 784"/>
              <a:gd name="T60" fmla="*/ 379 w 804"/>
              <a:gd name="T61" fmla="*/ 184 h 784"/>
              <a:gd name="T62" fmla="*/ 546 w 804"/>
              <a:gd name="T63" fmla="*/ 241 h 784"/>
              <a:gd name="T64" fmla="*/ 546 w 804"/>
              <a:gd name="T65" fmla="*/ 523 h 784"/>
              <a:gd name="T66" fmla="*/ 263 w 804"/>
              <a:gd name="T67" fmla="*/ 523 h 784"/>
              <a:gd name="T68" fmla="*/ 206 w 804"/>
              <a:gd name="T69" fmla="*/ 359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04" h="784">
                <a:moveTo>
                  <a:pt x="167" y="100"/>
                </a:moveTo>
                <a:cubicBezTo>
                  <a:pt x="215" y="148"/>
                  <a:pt x="215" y="148"/>
                  <a:pt x="215" y="148"/>
                </a:cubicBezTo>
                <a:cubicBezTo>
                  <a:pt x="206" y="154"/>
                  <a:pt x="198" y="162"/>
                  <a:pt x="190" y="170"/>
                </a:cubicBezTo>
                <a:cubicBezTo>
                  <a:pt x="73" y="287"/>
                  <a:pt x="73" y="477"/>
                  <a:pt x="190" y="594"/>
                </a:cubicBezTo>
                <a:cubicBezTo>
                  <a:pt x="307" y="711"/>
                  <a:pt x="497" y="711"/>
                  <a:pt x="614" y="594"/>
                </a:cubicBezTo>
                <a:cubicBezTo>
                  <a:pt x="731" y="477"/>
                  <a:pt x="731" y="287"/>
                  <a:pt x="614" y="170"/>
                </a:cubicBezTo>
                <a:cubicBezTo>
                  <a:pt x="543" y="99"/>
                  <a:pt x="445" y="71"/>
                  <a:pt x="353" y="86"/>
                </a:cubicBezTo>
                <a:cubicBezTo>
                  <a:pt x="335" y="21"/>
                  <a:pt x="335" y="21"/>
                  <a:pt x="335" y="21"/>
                </a:cubicBezTo>
                <a:cubicBezTo>
                  <a:pt x="450" y="0"/>
                  <a:pt x="573" y="34"/>
                  <a:pt x="661" y="123"/>
                </a:cubicBezTo>
                <a:cubicBezTo>
                  <a:pt x="804" y="266"/>
                  <a:pt x="804" y="498"/>
                  <a:pt x="661" y="641"/>
                </a:cubicBezTo>
                <a:cubicBezTo>
                  <a:pt x="518" y="784"/>
                  <a:pt x="286" y="784"/>
                  <a:pt x="143" y="641"/>
                </a:cubicBezTo>
                <a:cubicBezTo>
                  <a:pt x="0" y="498"/>
                  <a:pt x="0" y="266"/>
                  <a:pt x="143" y="123"/>
                </a:cubicBezTo>
                <a:cubicBezTo>
                  <a:pt x="151" y="115"/>
                  <a:pt x="159" y="107"/>
                  <a:pt x="167" y="100"/>
                </a:cubicBezTo>
                <a:close/>
                <a:moveTo>
                  <a:pt x="437" y="370"/>
                </a:moveTo>
                <a:cubicBezTo>
                  <a:pt x="390" y="417"/>
                  <a:pt x="390" y="417"/>
                  <a:pt x="390" y="417"/>
                </a:cubicBezTo>
                <a:cubicBezTo>
                  <a:pt x="131" y="158"/>
                  <a:pt x="131" y="158"/>
                  <a:pt x="131" y="158"/>
                </a:cubicBezTo>
                <a:cubicBezTo>
                  <a:pt x="178" y="111"/>
                  <a:pt x="178" y="111"/>
                  <a:pt x="178" y="111"/>
                </a:cubicBezTo>
                <a:lnTo>
                  <a:pt x="437" y="370"/>
                </a:lnTo>
                <a:close/>
                <a:moveTo>
                  <a:pt x="241" y="268"/>
                </a:moveTo>
                <a:cubicBezTo>
                  <a:pt x="253" y="249"/>
                  <a:pt x="269" y="233"/>
                  <a:pt x="287" y="220"/>
                </a:cubicBezTo>
                <a:cubicBezTo>
                  <a:pt x="335" y="268"/>
                  <a:pt x="335" y="268"/>
                  <a:pt x="335" y="268"/>
                </a:cubicBezTo>
                <a:cubicBezTo>
                  <a:pt x="326" y="274"/>
                  <a:pt x="318" y="280"/>
                  <a:pt x="310" y="288"/>
                </a:cubicBezTo>
                <a:cubicBezTo>
                  <a:pt x="302" y="296"/>
                  <a:pt x="295" y="306"/>
                  <a:pt x="289" y="316"/>
                </a:cubicBezTo>
                <a:lnTo>
                  <a:pt x="241" y="268"/>
                </a:lnTo>
                <a:close/>
                <a:moveTo>
                  <a:pt x="206" y="359"/>
                </a:moveTo>
                <a:cubicBezTo>
                  <a:pt x="271" y="377"/>
                  <a:pt x="271" y="377"/>
                  <a:pt x="271" y="377"/>
                </a:cubicBezTo>
                <a:cubicBezTo>
                  <a:pt x="269" y="450"/>
                  <a:pt x="326" y="512"/>
                  <a:pt x="400" y="515"/>
                </a:cubicBezTo>
                <a:cubicBezTo>
                  <a:pt x="473" y="518"/>
                  <a:pt x="535" y="461"/>
                  <a:pt x="538" y="387"/>
                </a:cubicBezTo>
                <a:cubicBezTo>
                  <a:pt x="541" y="314"/>
                  <a:pt x="483" y="252"/>
                  <a:pt x="410" y="249"/>
                </a:cubicBezTo>
                <a:cubicBezTo>
                  <a:pt x="405" y="249"/>
                  <a:pt x="401" y="249"/>
                  <a:pt x="396" y="249"/>
                </a:cubicBezTo>
                <a:cubicBezTo>
                  <a:pt x="379" y="184"/>
                  <a:pt x="379" y="184"/>
                  <a:pt x="379" y="184"/>
                </a:cubicBezTo>
                <a:cubicBezTo>
                  <a:pt x="440" y="176"/>
                  <a:pt x="502" y="197"/>
                  <a:pt x="546" y="241"/>
                </a:cubicBezTo>
                <a:cubicBezTo>
                  <a:pt x="624" y="319"/>
                  <a:pt x="624" y="445"/>
                  <a:pt x="546" y="523"/>
                </a:cubicBezTo>
                <a:cubicBezTo>
                  <a:pt x="468" y="602"/>
                  <a:pt x="341" y="602"/>
                  <a:pt x="263" y="523"/>
                </a:cubicBezTo>
                <a:cubicBezTo>
                  <a:pt x="220" y="480"/>
                  <a:pt x="199" y="420"/>
                  <a:pt x="206" y="359"/>
                </a:cubicBezTo>
                <a:close/>
              </a:path>
            </a:pathLst>
          </a:custGeom>
          <a:solidFill>
            <a:srgbClr val="035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Freeform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>
            <a:spLocks noEditPoints="1"/>
          </p:cNvSpPr>
          <p:nvPr/>
        </p:nvSpPr>
        <p:spPr bwMode="auto">
          <a:xfrm>
            <a:off x="9364022" y="2649462"/>
            <a:ext cx="473187" cy="474564"/>
          </a:xfrm>
          <a:custGeom>
            <a:avLst/>
            <a:gdLst>
              <a:gd name="T0" fmla="*/ 561 w 733"/>
              <a:gd name="T1" fmla="*/ 56 h 734"/>
              <a:gd name="T2" fmla="*/ 512 w 733"/>
              <a:gd name="T3" fmla="*/ 105 h 734"/>
              <a:gd name="T4" fmla="*/ 367 w 733"/>
              <a:gd name="T5" fmla="*/ 67 h 734"/>
              <a:gd name="T6" fmla="*/ 67 w 733"/>
              <a:gd name="T7" fmla="*/ 367 h 734"/>
              <a:gd name="T8" fmla="*/ 367 w 733"/>
              <a:gd name="T9" fmla="*/ 667 h 734"/>
              <a:gd name="T10" fmla="*/ 667 w 733"/>
              <a:gd name="T11" fmla="*/ 367 h 734"/>
              <a:gd name="T12" fmla="*/ 600 w 733"/>
              <a:gd name="T13" fmla="*/ 178 h 734"/>
              <a:gd name="T14" fmla="*/ 647 w 733"/>
              <a:gd name="T15" fmla="*/ 131 h 734"/>
              <a:gd name="T16" fmla="*/ 733 w 733"/>
              <a:gd name="T17" fmla="*/ 367 h 734"/>
              <a:gd name="T18" fmla="*/ 367 w 733"/>
              <a:gd name="T19" fmla="*/ 734 h 734"/>
              <a:gd name="T20" fmla="*/ 0 w 733"/>
              <a:gd name="T21" fmla="*/ 367 h 734"/>
              <a:gd name="T22" fmla="*/ 367 w 733"/>
              <a:gd name="T23" fmla="*/ 0 h 734"/>
              <a:gd name="T24" fmla="*/ 561 w 733"/>
              <a:gd name="T25" fmla="*/ 56 h 734"/>
              <a:gd name="T26" fmla="*/ 343 w 733"/>
              <a:gd name="T27" fmla="*/ 439 h 734"/>
              <a:gd name="T28" fmla="*/ 234 w 733"/>
              <a:gd name="T29" fmla="*/ 330 h 734"/>
              <a:gd name="T30" fmla="*/ 281 w 733"/>
              <a:gd name="T31" fmla="*/ 283 h 734"/>
              <a:gd name="T32" fmla="*/ 390 w 733"/>
              <a:gd name="T33" fmla="*/ 392 h 734"/>
              <a:gd name="T34" fmla="*/ 619 w 733"/>
              <a:gd name="T35" fmla="*/ 163 h 734"/>
              <a:gd name="T36" fmla="*/ 666 w 733"/>
              <a:gd name="T37" fmla="*/ 210 h 734"/>
              <a:gd name="T38" fmla="*/ 389 w 733"/>
              <a:gd name="T39" fmla="*/ 487 h 734"/>
              <a:gd name="T40" fmla="*/ 342 w 733"/>
              <a:gd name="T41" fmla="*/ 440 h 734"/>
              <a:gd name="T42" fmla="*/ 343 w 733"/>
              <a:gd name="T43" fmla="*/ 439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3" h="734">
                <a:moveTo>
                  <a:pt x="561" y="56"/>
                </a:moveTo>
                <a:cubicBezTo>
                  <a:pt x="512" y="105"/>
                  <a:pt x="512" y="105"/>
                  <a:pt x="512" y="105"/>
                </a:cubicBezTo>
                <a:cubicBezTo>
                  <a:pt x="468" y="80"/>
                  <a:pt x="418" y="67"/>
                  <a:pt x="367" y="67"/>
                </a:cubicBezTo>
                <a:cubicBezTo>
                  <a:pt x="201" y="67"/>
                  <a:pt x="67" y="201"/>
                  <a:pt x="67" y="367"/>
                </a:cubicBezTo>
                <a:cubicBezTo>
                  <a:pt x="67" y="533"/>
                  <a:pt x="201" y="667"/>
                  <a:pt x="367" y="667"/>
                </a:cubicBezTo>
                <a:cubicBezTo>
                  <a:pt x="532" y="667"/>
                  <a:pt x="667" y="533"/>
                  <a:pt x="667" y="367"/>
                </a:cubicBezTo>
                <a:cubicBezTo>
                  <a:pt x="667" y="295"/>
                  <a:pt x="642" y="229"/>
                  <a:pt x="600" y="178"/>
                </a:cubicBezTo>
                <a:cubicBezTo>
                  <a:pt x="647" y="131"/>
                  <a:pt x="647" y="131"/>
                  <a:pt x="647" y="131"/>
                </a:cubicBezTo>
                <a:cubicBezTo>
                  <a:pt x="703" y="197"/>
                  <a:pt x="733" y="280"/>
                  <a:pt x="733" y="367"/>
                </a:cubicBezTo>
                <a:cubicBezTo>
                  <a:pt x="733" y="569"/>
                  <a:pt x="569" y="734"/>
                  <a:pt x="367" y="734"/>
                </a:cubicBezTo>
                <a:cubicBezTo>
                  <a:pt x="164" y="734"/>
                  <a:pt x="0" y="569"/>
                  <a:pt x="0" y="367"/>
                </a:cubicBezTo>
                <a:cubicBezTo>
                  <a:pt x="0" y="164"/>
                  <a:pt x="164" y="0"/>
                  <a:pt x="367" y="0"/>
                </a:cubicBezTo>
                <a:cubicBezTo>
                  <a:pt x="438" y="0"/>
                  <a:pt x="505" y="21"/>
                  <a:pt x="561" y="56"/>
                </a:cubicBezTo>
                <a:close/>
                <a:moveTo>
                  <a:pt x="343" y="439"/>
                </a:moveTo>
                <a:cubicBezTo>
                  <a:pt x="234" y="330"/>
                  <a:pt x="234" y="330"/>
                  <a:pt x="234" y="330"/>
                </a:cubicBezTo>
                <a:cubicBezTo>
                  <a:pt x="281" y="283"/>
                  <a:pt x="281" y="283"/>
                  <a:pt x="281" y="283"/>
                </a:cubicBezTo>
                <a:cubicBezTo>
                  <a:pt x="390" y="392"/>
                  <a:pt x="390" y="392"/>
                  <a:pt x="390" y="392"/>
                </a:cubicBezTo>
                <a:cubicBezTo>
                  <a:pt x="619" y="163"/>
                  <a:pt x="619" y="163"/>
                  <a:pt x="619" y="163"/>
                </a:cubicBezTo>
                <a:cubicBezTo>
                  <a:pt x="666" y="210"/>
                  <a:pt x="666" y="210"/>
                  <a:pt x="666" y="210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42" y="440"/>
                  <a:pt x="342" y="440"/>
                  <a:pt x="342" y="440"/>
                </a:cubicBezTo>
                <a:cubicBezTo>
                  <a:pt x="343" y="439"/>
                  <a:pt x="343" y="439"/>
                  <a:pt x="343" y="43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720454" y="3471796"/>
            <a:ext cx="1970467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4" name="矩形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599336" y="4008594"/>
            <a:ext cx="2212702" cy="11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45" name="直接连接符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2606099" y="395870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46" name="矩形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8615382" y="3493487"/>
            <a:ext cx="1970467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white"/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8494264" y="4030285"/>
            <a:ext cx="2212702" cy="11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prstClr val="white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8" name="直接连接符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9501027" y="3980392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49" name="矩形 4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4697809" y="3471796"/>
            <a:ext cx="1970467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4576691" y="4008594"/>
            <a:ext cx="2212702" cy="1190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5583454" y="3958701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52" name="Freeform 1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 bwMode="auto">
          <a:xfrm>
            <a:off x="5453630" y="2612348"/>
            <a:ext cx="458824" cy="448525"/>
          </a:xfrm>
          <a:custGeom>
            <a:avLst/>
            <a:gdLst>
              <a:gd name="T0" fmla="*/ 281 w 312"/>
              <a:gd name="T1" fmla="*/ 174 h 305"/>
              <a:gd name="T2" fmla="*/ 312 w 312"/>
              <a:gd name="T3" fmla="*/ 174 h 305"/>
              <a:gd name="T4" fmla="*/ 312 w 312"/>
              <a:gd name="T5" fmla="*/ 305 h 305"/>
              <a:gd name="T6" fmla="*/ 230 w 312"/>
              <a:gd name="T7" fmla="*/ 271 h 305"/>
              <a:gd name="T8" fmla="*/ 0 w 312"/>
              <a:gd name="T9" fmla="*/ 271 h 305"/>
              <a:gd name="T10" fmla="*/ 0 w 312"/>
              <a:gd name="T11" fmla="*/ 0 h 305"/>
              <a:gd name="T12" fmla="*/ 312 w 312"/>
              <a:gd name="T13" fmla="*/ 0 h 305"/>
              <a:gd name="T14" fmla="*/ 312 w 312"/>
              <a:gd name="T15" fmla="*/ 137 h 305"/>
              <a:gd name="T16" fmla="*/ 84 w 312"/>
              <a:gd name="T17" fmla="*/ 137 h 305"/>
              <a:gd name="T18" fmla="*/ 84 w 312"/>
              <a:gd name="T19" fmla="*/ 105 h 305"/>
              <a:gd name="T20" fmla="*/ 281 w 312"/>
              <a:gd name="T21" fmla="*/ 105 h 305"/>
              <a:gd name="T22" fmla="*/ 281 w 312"/>
              <a:gd name="T23" fmla="*/ 32 h 305"/>
              <a:gd name="T24" fmla="*/ 30 w 312"/>
              <a:gd name="T25" fmla="*/ 32 h 305"/>
              <a:gd name="T26" fmla="*/ 30 w 312"/>
              <a:gd name="T27" fmla="*/ 240 h 305"/>
              <a:gd name="T28" fmla="*/ 236 w 312"/>
              <a:gd name="T29" fmla="*/ 240 h 305"/>
              <a:gd name="T30" fmla="*/ 281 w 312"/>
              <a:gd name="T31" fmla="*/ 259 h 305"/>
              <a:gd name="T32" fmla="*/ 281 w 312"/>
              <a:gd name="T33" fmla="*/ 17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12" h="305">
                <a:moveTo>
                  <a:pt x="281" y="174"/>
                </a:moveTo>
                <a:lnTo>
                  <a:pt x="312" y="174"/>
                </a:lnTo>
                <a:lnTo>
                  <a:pt x="312" y="305"/>
                </a:lnTo>
                <a:lnTo>
                  <a:pt x="230" y="271"/>
                </a:lnTo>
                <a:lnTo>
                  <a:pt x="0" y="271"/>
                </a:lnTo>
                <a:lnTo>
                  <a:pt x="0" y="0"/>
                </a:lnTo>
                <a:lnTo>
                  <a:pt x="312" y="0"/>
                </a:lnTo>
                <a:lnTo>
                  <a:pt x="312" y="137"/>
                </a:lnTo>
                <a:lnTo>
                  <a:pt x="84" y="137"/>
                </a:lnTo>
                <a:lnTo>
                  <a:pt x="84" y="105"/>
                </a:lnTo>
                <a:lnTo>
                  <a:pt x="281" y="105"/>
                </a:lnTo>
                <a:lnTo>
                  <a:pt x="281" y="32"/>
                </a:lnTo>
                <a:lnTo>
                  <a:pt x="30" y="32"/>
                </a:lnTo>
                <a:lnTo>
                  <a:pt x="30" y="240"/>
                </a:lnTo>
                <a:lnTo>
                  <a:pt x="236" y="240"/>
                </a:lnTo>
                <a:lnTo>
                  <a:pt x="281" y="259"/>
                </a:lnTo>
                <a:lnTo>
                  <a:pt x="281" y="174"/>
                </a:lnTo>
                <a:close/>
              </a:path>
            </a:pathLst>
          </a:custGeom>
          <a:solidFill>
            <a:srgbClr val="035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3981 L 5E-6 0.14815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-0.03981 L 5E-6 -1.11111E-6 " pathEditMode="relative" rAng="0" ptsTypes="AA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decel="506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0.03981 L 4.16667E-6 0.14815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decel="506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0.03981 L 4.16667E-6 -1.11111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decel="506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16667E-7 0.06829 L -4.16667E-7 -3.7037E-7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3 -3.7037E-7 L 4.375E-6 -3.7037E-7 " pathEditMode="relative" rAng="0" ptsTypes="AA">
                                      <p:cBhvr>
                                        <p:cTn id="5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-3.7037E-7 L 5E-6 -3.7037E-7 " pathEditMode="relative" rAng="0" ptsTypes="AA">
                                      <p:cBhvr>
                                        <p:cTn id="7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5" presetClass="path" presetSubtype="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5131 -1.48148E-6 L 3.33333E-6 -1.48148E-6 " pathEditMode="relative" rAng="0" ptsTypes="AA">
                                      <p:cBhvr>
                                        <p:cTn id="8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3" presetClass="path" presetSubtype="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1562 4.81481E-6 L 0.11081 4.81481E-6 " pathEditMode="relative" rAng="0" ptsTypes="AA">
                                      <p:cBhvr>
                                        <p:cTn id="90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1562 4.81481E-6 L 0 4.81481E-6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5" presetClass="path" presetSubtype="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5404 -1.11111E-6 L 2.08333E-7 -1.11111E-6 " pathEditMode="relative" rAng="0" ptsTypes="AA">
                                      <p:cBhvr>
                                        <p:cTn id="105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8" grpId="0" animBg="1"/>
      <p:bldP spid="8" grpId="1" animBg="1"/>
      <p:bldP spid="41" grpId="0" animBg="1"/>
      <p:bldP spid="42" grpId="0" animBg="1"/>
      <p:bldP spid="43" grpId="0"/>
      <p:bldP spid="43" grpId="1"/>
      <p:bldP spid="44" grpId="0"/>
      <p:bldP spid="46" grpId="0"/>
      <p:bldP spid="46" grpId="1"/>
      <p:bldP spid="47" grpId="0"/>
      <p:bldP spid="49" grpId="0"/>
      <p:bldP spid="49" grpId="1"/>
      <p:bldP spid="50" grpId="0"/>
      <p:bldP spid="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PLANNING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69331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4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426306" y="2001701"/>
            <a:ext cx="9134475" cy="2448716"/>
            <a:chOff x="1317625" y="1873813"/>
            <a:chExt cx="9134475" cy="2448716"/>
          </a:xfrm>
        </p:grpSpPr>
        <p:grpSp>
          <p:nvGrpSpPr>
            <p:cNvPr id="9" name="组合 8"/>
            <p:cNvGrpSpPr/>
            <p:nvPr/>
          </p:nvGrpSpPr>
          <p:grpSpPr>
            <a:xfrm>
              <a:off x="1317625" y="1873813"/>
              <a:ext cx="384855" cy="2448716"/>
              <a:chOff x="1317625" y="1873813"/>
              <a:chExt cx="384855" cy="2448716"/>
            </a:xfrm>
          </p:grpSpPr>
          <p:sp>
            <p:nvSpPr>
              <p:cNvPr id="31" name="TextBox 13"/>
              <p:cNvSpPr txBox="1"/>
              <p:nvPr/>
            </p:nvSpPr>
            <p:spPr>
              <a:xfrm>
                <a:off x="1317625" y="1873813"/>
                <a:ext cx="384855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100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TextBox 15"/>
              <p:cNvSpPr txBox="1"/>
              <p:nvPr/>
            </p:nvSpPr>
            <p:spPr>
              <a:xfrm>
                <a:off x="1466401" y="4079994"/>
                <a:ext cx="236079" cy="242535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0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TextBox 17"/>
              <p:cNvSpPr txBox="1"/>
              <p:nvPr/>
            </p:nvSpPr>
            <p:spPr>
              <a:xfrm>
                <a:off x="1392014" y="2976903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50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TextBox 19"/>
              <p:cNvSpPr txBox="1"/>
              <p:nvPr/>
            </p:nvSpPr>
            <p:spPr>
              <a:xfrm>
                <a:off x="1392014" y="242535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75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TextBox 21"/>
              <p:cNvSpPr txBox="1"/>
              <p:nvPr/>
            </p:nvSpPr>
            <p:spPr>
              <a:xfrm>
                <a:off x="1392014" y="3528448"/>
                <a:ext cx="310466" cy="242535"/>
              </a:xfrm>
              <a:prstGeom prst="rect">
                <a:avLst/>
              </a:prstGeom>
              <a:noFill/>
            </p:spPr>
            <p:txBody>
              <a:bodyPr wrap="none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/>
                <a:r>
                  <a:rPr 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25</a:t>
                </a:r>
                <a:endParaRPr 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0" name="直接连接符 9"/>
            <p:cNvCxnSpPr/>
            <p:nvPr/>
          </p:nvCxnSpPr>
          <p:spPr>
            <a:xfrm>
              <a:off x="1879600" y="4208229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879600" y="365350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879600" y="309878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879600" y="254406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879600" y="1989348"/>
              <a:ext cx="857250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: Rounded Corners 29"/>
            <p:cNvSpPr/>
            <p:nvPr/>
          </p:nvSpPr>
          <p:spPr>
            <a:xfrm>
              <a:off x="3080533" y="3201210"/>
              <a:ext cx="323555" cy="996029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Rectangle: Rounded Corners 30"/>
            <p:cNvSpPr/>
            <p:nvPr/>
          </p:nvSpPr>
          <p:spPr>
            <a:xfrm>
              <a:off x="3658765" y="2501706"/>
              <a:ext cx="323555" cy="1695533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Rectangle: Rounded Corners 31"/>
            <p:cNvSpPr/>
            <p:nvPr/>
          </p:nvSpPr>
          <p:spPr>
            <a:xfrm>
              <a:off x="4232435" y="3050291"/>
              <a:ext cx="323555" cy="1146948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Rectangle: Rounded Corners 32"/>
            <p:cNvSpPr/>
            <p:nvPr/>
          </p:nvSpPr>
          <p:spPr>
            <a:xfrm>
              <a:off x="4849341" y="2848032"/>
              <a:ext cx="323555" cy="1349207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Rectangle: Rounded Corners 33"/>
            <p:cNvSpPr/>
            <p:nvPr/>
          </p:nvSpPr>
          <p:spPr>
            <a:xfrm>
              <a:off x="5472050" y="2501705"/>
              <a:ext cx="323555" cy="1695534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Rectangle: Rounded Corners 34"/>
            <p:cNvSpPr/>
            <p:nvPr/>
          </p:nvSpPr>
          <p:spPr>
            <a:xfrm>
              <a:off x="6109588" y="2279314"/>
              <a:ext cx="323555" cy="1917925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Rectangle: Rounded Corners 35"/>
            <p:cNvSpPr/>
            <p:nvPr/>
          </p:nvSpPr>
          <p:spPr>
            <a:xfrm>
              <a:off x="6704275" y="2848032"/>
              <a:ext cx="323555" cy="1349207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Rectangle: Rounded Corners 36"/>
            <p:cNvSpPr/>
            <p:nvPr/>
          </p:nvSpPr>
          <p:spPr>
            <a:xfrm>
              <a:off x="7321190" y="3050291"/>
              <a:ext cx="323555" cy="1146948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Rectangle: Rounded Corners 37"/>
            <p:cNvSpPr/>
            <p:nvPr/>
          </p:nvSpPr>
          <p:spPr>
            <a:xfrm>
              <a:off x="7943614" y="3201210"/>
              <a:ext cx="323555" cy="996029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Rectangle: Rounded Corners 38"/>
            <p:cNvSpPr/>
            <p:nvPr/>
          </p:nvSpPr>
          <p:spPr>
            <a:xfrm>
              <a:off x="8542756" y="2848032"/>
              <a:ext cx="323555" cy="1349207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Rectangle: Rounded Corners 39"/>
            <p:cNvSpPr/>
            <p:nvPr/>
          </p:nvSpPr>
          <p:spPr>
            <a:xfrm>
              <a:off x="9150645" y="2279314"/>
              <a:ext cx="323555" cy="1917925"/>
            </a:xfrm>
            <a:prstGeom prst="roundRect">
              <a:avLst>
                <a:gd name="adj" fmla="val 50000"/>
              </a:avLst>
            </a:prstGeom>
            <a:solidFill>
              <a:srgbClr val="317ABB"/>
            </a:solidFill>
            <a:ln>
              <a:noFill/>
            </a:ln>
            <a:effectLst>
              <a:outerShdw blurRad="406400" dist="2413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560990" y="5143534"/>
            <a:ext cx="634103" cy="634103"/>
            <a:chOff x="6884050" y="5162584"/>
            <a:chExt cx="634103" cy="634103"/>
          </a:xfrm>
        </p:grpSpPr>
        <p:sp>
          <p:nvSpPr>
            <p:cNvPr id="37" name="椭圆 36"/>
            <p:cNvSpPr/>
            <p:nvPr/>
          </p:nvSpPr>
          <p:spPr>
            <a:xfrm>
              <a:off x="6884050" y="5162584"/>
              <a:ext cx="634103" cy="634103"/>
            </a:xfrm>
            <a:prstGeom prst="ellipse">
              <a:avLst/>
            </a:prstGeom>
            <a:solidFill>
              <a:srgbClr val="317ABB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8" name="Group 18"/>
            <p:cNvGrpSpPr>
              <a:grpSpLocks noChangeAspect="1"/>
            </p:cNvGrpSpPr>
            <p:nvPr/>
          </p:nvGrpSpPr>
          <p:grpSpPr bwMode="auto">
            <a:xfrm>
              <a:off x="7006898" y="5293888"/>
              <a:ext cx="377023" cy="351316"/>
              <a:chOff x="3802" y="2858"/>
              <a:chExt cx="616" cy="574"/>
            </a:xfrm>
            <a:solidFill>
              <a:schemeClr val="bg1"/>
            </a:solidFill>
          </p:grpSpPr>
          <p:sp>
            <p:nvSpPr>
              <p:cNvPr id="39" name="Rectangle 19"/>
              <p:cNvSpPr>
                <a:spLocks noChangeArrowheads="1"/>
              </p:cNvSpPr>
              <p:nvPr/>
            </p:nvSpPr>
            <p:spPr bwMode="auto">
              <a:xfrm>
                <a:off x="3802" y="3205"/>
                <a:ext cx="129" cy="2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Rectangle 20"/>
              <p:cNvSpPr>
                <a:spLocks noChangeArrowheads="1"/>
              </p:cNvSpPr>
              <p:nvPr/>
            </p:nvSpPr>
            <p:spPr bwMode="auto">
              <a:xfrm>
                <a:off x="3964" y="3174"/>
                <a:ext cx="129" cy="25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Rectangle 21"/>
              <p:cNvSpPr>
                <a:spLocks noChangeArrowheads="1"/>
              </p:cNvSpPr>
              <p:nvPr/>
            </p:nvSpPr>
            <p:spPr bwMode="auto">
              <a:xfrm>
                <a:off x="4129" y="3131"/>
                <a:ext cx="129" cy="30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Rectangle 22"/>
              <p:cNvSpPr>
                <a:spLocks noChangeArrowheads="1"/>
              </p:cNvSpPr>
              <p:nvPr/>
            </p:nvSpPr>
            <p:spPr bwMode="auto">
              <a:xfrm>
                <a:off x="4289" y="3078"/>
                <a:ext cx="129" cy="35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3"/>
              <p:cNvSpPr/>
              <p:nvPr/>
            </p:nvSpPr>
            <p:spPr bwMode="auto">
              <a:xfrm>
                <a:off x="3888" y="2858"/>
                <a:ext cx="370" cy="270"/>
              </a:xfrm>
              <a:custGeom>
                <a:avLst/>
                <a:gdLst>
                  <a:gd name="T0" fmla="*/ 94 w 155"/>
                  <a:gd name="T1" fmla="*/ 21 h 113"/>
                  <a:gd name="T2" fmla="*/ 0 w 155"/>
                  <a:gd name="T3" fmla="*/ 72 h 113"/>
                  <a:gd name="T4" fmla="*/ 114 w 155"/>
                  <a:gd name="T5" fmla="*/ 63 h 113"/>
                  <a:gd name="T6" fmla="*/ 122 w 155"/>
                  <a:gd name="T7" fmla="*/ 82 h 113"/>
                  <a:gd name="T8" fmla="*/ 155 w 155"/>
                  <a:gd name="T9" fmla="*/ 0 h 113"/>
                  <a:gd name="T10" fmla="*/ 85 w 155"/>
                  <a:gd name="T11" fmla="*/ 2 h 113"/>
                  <a:gd name="T12" fmla="*/ 94 w 155"/>
                  <a:gd name="T13" fmla="*/ 2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113">
                    <a:moveTo>
                      <a:pt x="94" y="21"/>
                    </a:moveTo>
                    <a:cubicBezTo>
                      <a:pt x="85" y="33"/>
                      <a:pt x="53" y="68"/>
                      <a:pt x="0" y="72"/>
                    </a:cubicBezTo>
                    <a:cubicBezTo>
                      <a:pt x="0" y="72"/>
                      <a:pt x="31" y="113"/>
                      <a:pt x="114" y="63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85" y="2"/>
                      <a:pt x="85" y="2"/>
                      <a:pt x="85" y="2"/>
                    </a:cubicBezTo>
                    <a:lnTo>
                      <a:pt x="94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/>
          <p:cNvGrpSpPr/>
          <p:nvPr/>
        </p:nvGrpSpPr>
        <p:grpSpPr>
          <a:xfrm>
            <a:off x="1618832" y="5143534"/>
            <a:ext cx="634103" cy="634103"/>
            <a:chOff x="1459351" y="5162584"/>
            <a:chExt cx="634103" cy="634103"/>
          </a:xfrm>
        </p:grpSpPr>
        <p:sp>
          <p:nvSpPr>
            <p:cNvPr id="45" name="椭圆 44"/>
            <p:cNvSpPr/>
            <p:nvPr/>
          </p:nvSpPr>
          <p:spPr>
            <a:xfrm>
              <a:off x="1459351" y="5162584"/>
              <a:ext cx="634103" cy="634103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miter lim="800000"/>
            </a:ln>
            <a:effectLst>
              <a:outerShdw blurRad="381000" dist="38100" dir="2700000" algn="tl" rotWithShape="0">
                <a:schemeClr val="accent1">
                  <a:lumMod val="60000"/>
                  <a:lumOff val="40000"/>
                  <a:alpha val="40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6" name="Group 8"/>
            <p:cNvGrpSpPr>
              <a:grpSpLocks noChangeAspect="1"/>
            </p:cNvGrpSpPr>
            <p:nvPr/>
          </p:nvGrpSpPr>
          <p:grpSpPr bwMode="auto">
            <a:xfrm>
              <a:off x="1610911" y="5292376"/>
              <a:ext cx="330983" cy="362665"/>
              <a:chOff x="3437" y="2282"/>
              <a:chExt cx="679" cy="744"/>
            </a:xfrm>
            <a:gradFill>
              <a:gsLst>
                <a:gs pos="100000">
                  <a:srgbClr val="3D5ECF"/>
                </a:gs>
                <a:gs pos="0">
                  <a:srgbClr val="439EFF"/>
                </a:gs>
              </a:gsLst>
              <a:lin ang="10800000" scaled="1"/>
            </a:gradFill>
          </p:grpSpPr>
          <p:sp>
            <p:nvSpPr>
              <p:cNvPr id="47" name="Freeform 9"/>
              <p:cNvSpPr/>
              <p:nvPr/>
            </p:nvSpPr>
            <p:spPr bwMode="auto">
              <a:xfrm>
                <a:off x="3595" y="2282"/>
                <a:ext cx="364" cy="379"/>
              </a:xfrm>
              <a:custGeom>
                <a:avLst/>
                <a:gdLst>
                  <a:gd name="T0" fmla="*/ 50 w 152"/>
                  <a:gd name="T1" fmla="*/ 147 h 159"/>
                  <a:gd name="T2" fmla="*/ 39 w 152"/>
                  <a:gd name="T3" fmla="*/ 147 h 159"/>
                  <a:gd name="T4" fmla="*/ 76 w 152"/>
                  <a:gd name="T5" fmla="*/ 159 h 159"/>
                  <a:gd name="T6" fmla="*/ 114 w 152"/>
                  <a:gd name="T7" fmla="*/ 147 h 159"/>
                  <a:gd name="T8" fmla="*/ 103 w 152"/>
                  <a:gd name="T9" fmla="*/ 147 h 159"/>
                  <a:gd name="T10" fmla="*/ 152 w 152"/>
                  <a:gd name="T11" fmla="*/ 76 h 159"/>
                  <a:gd name="T12" fmla="*/ 76 w 152"/>
                  <a:gd name="T13" fmla="*/ 0 h 159"/>
                  <a:gd name="T14" fmla="*/ 0 w 152"/>
                  <a:gd name="T15" fmla="*/ 76 h 159"/>
                  <a:gd name="T16" fmla="*/ 50 w 152"/>
                  <a:gd name="T17" fmla="*/ 14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9">
                    <a:moveTo>
                      <a:pt x="50" y="147"/>
                    </a:moveTo>
                    <a:cubicBezTo>
                      <a:pt x="39" y="147"/>
                      <a:pt x="39" y="147"/>
                      <a:pt x="39" y="147"/>
                    </a:cubicBezTo>
                    <a:cubicBezTo>
                      <a:pt x="39" y="152"/>
                      <a:pt x="53" y="159"/>
                      <a:pt x="76" y="159"/>
                    </a:cubicBezTo>
                    <a:cubicBezTo>
                      <a:pt x="99" y="159"/>
                      <a:pt x="113" y="152"/>
                      <a:pt x="114" y="147"/>
                    </a:cubicBezTo>
                    <a:cubicBezTo>
                      <a:pt x="103" y="147"/>
                      <a:pt x="103" y="147"/>
                      <a:pt x="103" y="147"/>
                    </a:cubicBezTo>
                    <a:cubicBezTo>
                      <a:pt x="131" y="136"/>
                      <a:pt x="152" y="108"/>
                      <a:pt x="152" y="76"/>
                    </a:cubicBezTo>
                    <a:cubicBezTo>
                      <a:pt x="152" y="34"/>
                      <a:pt x="118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8"/>
                      <a:pt x="21" y="136"/>
                      <a:pt x="50" y="147"/>
                    </a:cubicBezTo>
                    <a:close/>
                  </a:path>
                </a:pathLst>
              </a:custGeom>
              <a:solidFill>
                <a:srgbClr val="317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10"/>
              <p:cNvSpPr/>
              <p:nvPr/>
            </p:nvSpPr>
            <p:spPr bwMode="auto">
              <a:xfrm>
                <a:off x="3437" y="2633"/>
                <a:ext cx="679" cy="393"/>
              </a:xfrm>
              <a:custGeom>
                <a:avLst/>
                <a:gdLst>
                  <a:gd name="T0" fmla="*/ 222 w 284"/>
                  <a:gd name="T1" fmla="*/ 0 h 165"/>
                  <a:gd name="T2" fmla="*/ 188 w 284"/>
                  <a:gd name="T3" fmla="*/ 0 h 165"/>
                  <a:gd name="T4" fmla="*/ 154 w 284"/>
                  <a:gd name="T5" fmla="*/ 19 h 165"/>
                  <a:gd name="T6" fmla="*/ 154 w 284"/>
                  <a:gd name="T7" fmla="*/ 134 h 165"/>
                  <a:gd name="T8" fmla="*/ 143 w 284"/>
                  <a:gd name="T9" fmla="*/ 146 h 165"/>
                  <a:gd name="T10" fmla="*/ 131 w 284"/>
                  <a:gd name="T11" fmla="*/ 134 h 165"/>
                  <a:gd name="T12" fmla="*/ 131 w 284"/>
                  <a:gd name="T13" fmla="*/ 19 h 165"/>
                  <a:gd name="T14" fmla="*/ 97 w 284"/>
                  <a:gd name="T15" fmla="*/ 0 h 165"/>
                  <a:gd name="T16" fmla="*/ 63 w 284"/>
                  <a:gd name="T17" fmla="*/ 0 h 165"/>
                  <a:gd name="T18" fmla="*/ 0 w 284"/>
                  <a:gd name="T19" fmla="*/ 86 h 165"/>
                  <a:gd name="T20" fmla="*/ 0 w 284"/>
                  <a:gd name="T21" fmla="*/ 165 h 165"/>
                  <a:gd name="T22" fmla="*/ 284 w 284"/>
                  <a:gd name="T23" fmla="*/ 165 h 165"/>
                  <a:gd name="T24" fmla="*/ 284 w 284"/>
                  <a:gd name="T25" fmla="*/ 86 h 165"/>
                  <a:gd name="T26" fmla="*/ 222 w 284"/>
                  <a:gd name="T27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4" h="165">
                    <a:moveTo>
                      <a:pt x="222" y="0"/>
                    </a:move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10"/>
                      <a:pt x="172" y="17"/>
                      <a:pt x="154" y="19"/>
                    </a:cubicBezTo>
                    <a:cubicBezTo>
                      <a:pt x="154" y="134"/>
                      <a:pt x="154" y="134"/>
                      <a:pt x="154" y="134"/>
                    </a:cubicBezTo>
                    <a:cubicBezTo>
                      <a:pt x="154" y="140"/>
                      <a:pt x="149" y="146"/>
                      <a:pt x="143" y="146"/>
                    </a:cubicBezTo>
                    <a:cubicBezTo>
                      <a:pt x="136" y="146"/>
                      <a:pt x="131" y="140"/>
                      <a:pt x="131" y="134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13" y="17"/>
                      <a:pt x="97" y="11"/>
                      <a:pt x="97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28" y="0"/>
                      <a:pt x="0" y="39"/>
                      <a:pt x="0" y="86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284" y="165"/>
                      <a:pt x="284" y="165"/>
                      <a:pt x="284" y="165"/>
                    </a:cubicBezTo>
                    <a:cubicBezTo>
                      <a:pt x="284" y="86"/>
                      <a:pt x="284" y="86"/>
                      <a:pt x="284" y="86"/>
                    </a:cubicBezTo>
                    <a:cubicBezTo>
                      <a:pt x="284" y="39"/>
                      <a:pt x="256" y="0"/>
                      <a:pt x="222" y="0"/>
                    </a:cubicBezTo>
                    <a:close/>
                  </a:path>
                </a:pathLst>
              </a:custGeom>
              <a:solidFill>
                <a:srgbClr val="317A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49" name="文本框 48"/>
          <p:cNvSpPr txBox="1"/>
          <p:nvPr/>
        </p:nvSpPr>
        <p:spPr>
          <a:xfrm>
            <a:off x="2588763" y="5119437"/>
            <a:ext cx="2081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588762" y="5386407"/>
            <a:ext cx="3029861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530921" y="5159974"/>
            <a:ext cx="20817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Tittle Text</a:t>
            </a:r>
            <a:endParaRPr lang="zh-CN" altLang="en-US" sz="1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530920" y="5426944"/>
            <a:ext cx="3029861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349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3037254" y="2717410"/>
            <a:ext cx="176796" cy="0"/>
          </a:xfrm>
          <a:prstGeom prst="line">
            <a:avLst/>
          </a:prstGeom>
          <a:ln w="254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: 圆角 6"/>
          <p:cNvSpPr/>
          <p:nvPr/>
        </p:nvSpPr>
        <p:spPr>
          <a:xfrm>
            <a:off x="3564552" y="3165989"/>
            <a:ext cx="554184" cy="1105074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3640661" y="3254660"/>
            <a:ext cx="401966" cy="92773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3710862" y="3330125"/>
            <a:ext cx="261565" cy="7768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/>
          <p:cNvSpPr/>
          <p:nvPr/>
        </p:nvSpPr>
        <p:spPr>
          <a:xfrm>
            <a:off x="3775564" y="3402469"/>
            <a:ext cx="132160" cy="63211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059044" y="3151241"/>
            <a:ext cx="1565199" cy="1090639"/>
            <a:chOff x="3740525" y="3098301"/>
            <a:chExt cx="1565199" cy="1090639"/>
          </a:xfrm>
        </p:grpSpPr>
        <p:sp>
          <p:nvSpPr>
            <p:cNvPr id="12" name="Freeform 30"/>
            <p:cNvSpPr>
              <a:spLocks noEditPoints="1"/>
            </p:cNvSpPr>
            <p:nvPr/>
          </p:nvSpPr>
          <p:spPr bwMode="auto">
            <a:xfrm>
              <a:off x="4749370" y="3098301"/>
              <a:ext cx="556354" cy="1090639"/>
            </a:xfrm>
            <a:custGeom>
              <a:avLst/>
              <a:gdLst>
                <a:gd name="T0" fmla="*/ 59 w 370"/>
                <a:gd name="T1" fmla="*/ 689 h 729"/>
                <a:gd name="T2" fmla="*/ 326 w 370"/>
                <a:gd name="T3" fmla="*/ 327 h 729"/>
                <a:gd name="T4" fmla="*/ 294 w 370"/>
                <a:gd name="T5" fmla="*/ 303 h 729"/>
                <a:gd name="T6" fmla="*/ 10 w 370"/>
                <a:gd name="T7" fmla="*/ 689 h 729"/>
                <a:gd name="T8" fmla="*/ 10 w 370"/>
                <a:gd name="T9" fmla="*/ 689 h 729"/>
                <a:gd name="T10" fmla="*/ 10 w 370"/>
                <a:gd name="T11" fmla="*/ 729 h 729"/>
                <a:gd name="T12" fmla="*/ 370 w 370"/>
                <a:gd name="T13" fmla="*/ 729 h 729"/>
                <a:gd name="T14" fmla="*/ 370 w 370"/>
                <a:gd name="T15" fmla="*/ 689 h 729"/>
                <a:gd name="T16" fmla="*/ 59 w 370"/>
                <a:gd name="T17" fmla="*/ 689 h 729"/>
                <a:gd name="T18" fmla="*/ 11 w 370"/>
                <a:gd name="T19" fmla="*/ 209 h 729"/>
                <a:gd name="T20" fmla="*/ 170 w 370"/>
                <a:gd name="T21" fmla="*/ 10 h 729"/>
                <a:gd name="T22" fmla="*/ 361 w 370"/>
                <a:gd name="T23" fmla="*/ 134 h 729"/>
                <a:gd name="T24" fmla="*/ 325 w 370"/>
                <a:gd name="T25" fmla="*/ 152 h 729"/>
                <a:gd name="T26" fmla="*/ 152 w 370"/>
                <a:gd name="T27" fmla="*/ 55 h 729"/>
                <a:gd name="T28" fmla="*/ 52 w 370"/>
                <a:gd name="T29" fmla="*/ 209 h 729"/>
                <a:gd name="T30" fmla="*/ 11 w 370"/>
                <a:gd name="T31" fmla="*/ 20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729">
                  <a:moveTo>
                    <a:pt x="59" y="689"/>
                  </a:moveTo>
                  <a:cubicBezTo>
                    <a:pt x="326" y="327"/>
                    <a:pt x="326" y="327"/>
                    <a:pt x="326" y="327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729"/>
                    <a:pt x="10" y="729"/>
                    <a:pt x="10" y="729"/>
                  </a:cubicBezTo>
                  <a:cubicBezTo>
                    <a:pt x="370" y="729"/>
                    <a:pt x="370" y="729"/>
                    <a:pt x="370" y="729"/>
                  </a:cubicBezTo>
                  <a:cubicBezTo>
                    <a:pt x="370" y="689"/>
                    <a:pt x="370" y="689"/>
                    <a:pt x="370" y="689"/>
                  </a:cubicBezTo>
                  <a:lnTo>
                    <a:pt x="59" y="689"/>
                  </a:lnTo>
                  <a:close/>
                  <a:moveTo>
                    <a:pt x="11" y="209"/>
                  </a:moveTo>
                  <a:cubicBezTo>
                    <a:pt x="0" y="110"/>
                    <a:pt x="71" y="21"/>
                    <a:pt x="170" y="10"/>
                  </a:cubicBezTo>
                  <a:cubicBezTo>
                    <a:pt x="255" y="0"/>
                    <a:pt x="335" y="52"/>
                    <a:pt x="361" y="134"/>
                  </a:cubicBezTo>
                  <a:cubicBezTo>
                    <a:pt x="325" y="152"/>
                    <a:pt x="325" y="152"/>
                    <a:pt x="325" y="152"/>
                  </a:cubicBezTo>
                  <a:cubicBezTo>
                    <a:pt x="304" y="77"/>
                    <a:pt x="227" y="34"/>
                    <a:pt x="152" y="55"/>
                  </a:cubicBezTo>
                  <a:cubicBezTo>
                    <a:pt x="85" y="74"/>
                    <a:pt x="42" y="140"/>
                    <a:pt x="52" y="209"/>
                  </a:cubicBezTo>
                  <a:lnTo>
                    <a:pt x="11" y="2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4000">
                  <a:schemeClr val="bg1">
                    <a:alpha val="65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Freeform 30"/>
            <p:cNvSpPr>
              <a:spLocks noEditPoints="1"/>
            </p:cNvSpPr>
            <p:nvPr/>
          </p:nvSpPr>
          <p:spPr bwMode="auto">
            <a:xfrm>
              <a:off x="3740525" y="3098301"/>
              <a:ext cx="556354" cy="1090639"/>
            </a:xfrm>
            <a:custGeom>
              <a:avLst/>
              <a:gdLst>
                <a:gd name="T0" fmla="*/ 59 w 370"/>
                <a:gd name="T1" fmla="*/ 689 h 729"/>
                <a:gd name="T2" fmla="*/ 326 w 370"/>
                <a:gd name="T3" fmla="*/ 327 h 729"/>
                <a:gd name="T4" fmla="*/ 294 w 370"/>
                <a:gd name="T5" fmla="*/ 303 h 729"/>
                <a:gd name="T6" fmla="*/ 10 w 370"/>
                <a:gd name="T7" fmla="*/ 689 h 729"/>
                <a:gd name="T8" fmla="*/ 10 w 370"/>
                <a:gd name="T9" fmla="*/ 689 h 729"/>
                <a:gd name="T10" fmla="*/ 10 w 370"/>
                <a:gd name="T11" fmla="*/ 729 h 729"/>
                <a:gd name="T12" fmla="*/ 370 w 370"/>
                <a:gd name="T13" fmla="*/ 729 h 729"/>
                <a:gd name="T14" fmla="*/ 370 w 370"/>
                <a:gd name="T15" fmla="*/ 689 h 729"/>
                <a:gd name="T16" fmla="*/ 59 w 370"/>
                <a:gd name="T17" fmla="*/ 689 h 729"/>
                <a:gd name="T18" fmla="*/ 11 w 370"/>
                <a:gd name="T19" fmla="*/ 209 h 729"/>
                <a:gd name="T20" fmla="*/ 170 w 370"/>
                <a:gd name="T21" fmla="*/ 10 h 729"/>
                <a:gd name="T22" fmla="*/ 361 w 370"/>
                <a:gd name="T23" fmla="*/ 134 h 729"/>
                <a:gd name="T24" fmla="*/ 325 w 370"/>
                <a:gd name="T25" fmla="*/ 152 h 729"/>
                <a:gd name="T26" fmla="*/ 152 w 370"/>
                <a:gd name="T27" fmla="*/ 55 h 729"/>
                <a:gd name="T28" fmla="*/ 52 w 370"/>
                <a:gd name="T29" fmla="*/ 209 h 729"/>
                <a:gd name="T30" fmla="*/ 11 w 370"/>
                <a:gd name="T31" fmla="*/ 209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0" h="729">
                  <a:moveTo>
                    <a:pt x="59" y="689"/>
                  </a:moveTo>
                  <a:cubicBezTo>
                    <a:pt x="326" y="327"/>
                    <a:pt x="326" y="327"/>
                    <a:pt x="326" y="327"/>
                  </a:cubicBezTo>
                  <a:cubicBezTo>
                    <a:pt x="294" y="303"/>
                    <a:pt x="294" y="303"/>
                    <a:pt x="294" y="303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689"/>
                    <a:pt x="10" y="689"/>
                    <a:pt x="10" y="689"/>
                  </a:cubicBezTo>
                  <a:cubicBezTo>
                    <a:pt x="10" y="729"/>
                    <a:pt x="10" y="729"/>
                    <a:pt x="10" y="729"/>
                  </a:cubicBezTo>
                  <a:cubicBezTo>
                    <a:pt x="370" y="729"/>
                    <a:pt x="370" y="729"/>
                    <a:pt x="370" y="729"/>
                  </a:cubicBezTo>
                  <a:cubicBezTo>
                    <a:pt x="370" y="689"/>
                    <a:pt x="370" y="689"/>
                    <a:pt x="370" y="689"/>
                  </a:cubicBezTo>
                  <a:lnTo>
                    <a:pt x="59" y="689"/>
                  </a:lnTo>
                  <a:close/>
                  <a:moveTo>
                    <a:pt x="11" y="209"/>
                  </a:moveTo>
                  <a:cubicBezTo>
                    <a:pt x="0" y="110"/>
                    <a:pt x="71" y="21"/>
                    <a:pt x="170" y="10"/>
                  </a:cubicBezTo>
                  <a:cubicBezTo>
                    <a:pt x="255" y="0"/>
                    <a:pt x="335" y="52"/>
                    <a:pt x="361" y="134"/>
                  </a:cubicBezTo>
                  <a:cubicBezTo>
                    <a:pt x="325" y="152"/>
                    <a:pt x="325" y="152"/>
                    <a:pt x="325" y="152"/>
                  </a:cubicBezTo>
                  <a:cubicBezTo>
                    <a:pt x="304" y="77"/>
                    <a:pt x="227" y="34"/>
                    <a:pt x="152" y="55"/>
                  </a:cubicBezTo>
                  <a:cubicBezTo>
                    <a:pt x="85" y="74"/>
                    <a:pt x="42" y="140"/>
                    <a:pt x="52" y="209"/>
                  </a:cubicBezTo>
                  <a:lnTo>
                    <a:pt x="11" y="20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44000">
                  <a:schemeClr val="bg1">
                    <a:alpha val="65000"/>
                  </a:schemeClr>
                </a:gs>
                <a:gs pos="83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5" name="文本框 1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 rot="18213771">
            <a:off x="1105756" y="6142029"/>
            <a:ext cx="816023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prstClr val="white">
                    <a:alpha val="45000"/>
                  </a:prstClr>
                </a:solidFill>
                <a:cs typeface="+mn-ea"/>
                <a:sym typeface="+mn-lt"/>
              </a:rPr>
              <a:t>202X</a:t>
            </a:r>
            <a:endParaRPr lang="en-US" altLang="zh-CN" dirty="0">
              <a:solidFill>
                <a:prstClr val="white">
                  <a:alpha val="4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 rot="20777875" flipH="1">
            <a:off x="1258807" y="6663285"/>
            <a:ext cx="48474" cy="49723"/>
          </a:xfrm>
          <a:prstGeom prst="line">
            <a:avLst/>
          </a:prstGeom>
          <a:noFill/>
          <a:ln w="15875" cap="flat" cmpd="sng" algn="ctr">
            <a:solidFill>
              <a:sysClr val="window" lastClr="FFFFFF">
                <a:alpha val="71000"/>
              </a:sysClr>
            </a:solidFill>
            <a:prstDash val="solid"/>
            <a:miter lim="800000"/>
          </a:ln>
          <a:effectLst/>
        </p:spPr>
      </p:cxnSp>
      <p:sp>
        <p:nvSpPr>
          <p:cNvPr id="17" name="文本框 16"/>
          <p:cNvSpPr txBox="1"/>
          <p:nvPr/>
        </p:nvSpPr>
        <p:spPr>
          <a:xfrm>
            <a:off x="4366082" y="2652064"/>
            <a:ext cx="599809" cy="196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X</a:t>
            </a:r>
            <a:endParaRPr lang="zh-CN" altLang="en-US" sz="12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8" name="TextBox 21"/>
          <p:cNvSpPr txBox="1"/>
          <p:nvPr/>
        </p:nvSpPr>
        <p:spPr>
          <a:xfrm>
            <a:off x="6394981" y="3209066"/>
            <a:ext cx="52440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317ABB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Thank you</a:t>
            </a:r>
            <a:r>
              <a:rPr lang="zh-CN" altLang="en-US" sz="6600" b="1" dirty="0">
                <a:solidFill>
                  <a:srgbClr val="317ABB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！</a:t>
            </a:r>
            <a:endParaRPr lang="zh-CN" altLang="en-US" sz="6600" b="1" dirty="0">
              <a:solidFill>
                <a:srgbClr val="317ABB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095548" y="5896651"/>
            <a:ext cx="290407" cy="290407"/>
            <a:chOff x="2633025" y="5543873"/>
            <a:chExt cx="290407" cy="290407"/>
          </a:xfrm>
        </p:grpSpPr>
        <p:sp>
          <p:nvSpPr>
            <p:cNvPr id="21" name="Oval 15"/>
            <p:cNvSpPr/>
            <p:nvPr/>
          </p:nvSpPr>
          <p:spPr bwMode="auto">
            <a:xfrm>
              <a:off x="2633025" y="5543873"/>
              <a:ext cx="290407" cy="290407"/>
            </a:xfrm>
            <a:prstGeom prst="ellipse">
              <a:avLst/>
            </a:prstGeom>
            <a:solidFill>
              <a:srgbClr val="024581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Group 16"/>
            <p:cNvGrpSpPr/>
            <p:nvPr/>
          </p:nvGrpSpPr>
          <p:grpSpPr bwMode="auto">
            <a:xfrm>
              <a:off x="2726440" y="5602052"/>
              <a:ext cx="104062" cy="167263"/>
              <a:chOff x="4441" y="3144"/>
              <a:chExt cx="215" cy="345"/>
            </a:xfrm>
            <a:solidFill>
              <a:schemeClr val="accent1"/>
            </a:solidFill>
          </p:grpSpPr>
          <p:sp>
            <p:nvSpPr>
              <p:cNvPr id="23" name="Freeform 17"/>
              <p:cNvSpPr/>
              <p:nvPr/>
            </p:nvSpPr>
            <p:spPr bwMode="auto">
              <a:xfrm>
                <a:off x="4474" y="3144"/>
                <a:ext cx="149" cy="253"/>
              </a:xfrm>
              <a:custGeom>
                <a:avLst/>
                <a:gdLst>
                  <a:gd name="T0" fmla="*/ 31 w 63"/>
                  <a:gd name="T1" fmla="*/ 107 h 107"/>
                  <a:gd name="T2" fmla="*/ 63 w 63"/>
                  <a:gd name="T3" fmla="*/ 78 h 107"/>
                  <a:gd name="T4" fmla="*/ 63 w 63"/>
                  <a:gd name="T5" fmla="*/ 29 h 107"/>
                  <a:gd name="T6" fmla="*/ 31 w 63"/>
                  <a:gd name="T7" fmla="*/ 0 h 107"/>
                  <a:gd name="T8" fmla="*/ 0 w 63"/>
                  <a:gd name="T9" fmla="*/ 29 h 107"/>
                  <a:gd name="T10" fmla="*/ 0 w 63"/>
                  <a:gd name="T11" fmla="*/ 78 h 107"/>
                  <a:gd name="T12" fmla="*/ 31 w 63"/>
                  <a:gd name="T13" fmla="*/ 107 h 107"/>
                  <a:gd name="T14" fmla="*/ 10 w 63"/>
                  <a:gd name="T15" fmla="*/ 29 h 107"/>
                  <a:gd name="T16" fmla="*/ 31 w 63"/>
                  <a:gd name="T17" fmla="*/ 10 h 107"/>
                  <a:gd name="T18" fmla="*/ 53 w 63"/>
                  <a:gd name="T19" fmla="*/ 29 h 107"/>
                  <a:gd name="T20" fmla="*/ 53 w 63"/>
                  <a:gd name="T21" fmla="*/ 78 h 107"/>
                  <a:gd name="T22" fmla="*/ 31 w 63"/>
                  <a:gd name="T23" fmla="*/ 97 h 107"/>
                  <a:gd name="T24" fmla="*/ 10 w 63"/>
                  <a:gd name="T25" fmla="*/ 78 h 107"/>
                  <a:gd name="T26" fmla="*/ 10 w 63"/>
                  <a:gd name="T27" fmla="*/ 29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107">
                    <a:moveTo>
                      <a:pt x="31" y="107"/>
                    </a:moveTo>
                    <a:cubicBezTo>
                      <a:pt x="49" y="107"/>
                      <a:pt x="63" y="94"/>
                      <a:pt x="63" y="78"/>
                    </a:cubicBezTo>
                    <a:cubicBezTo>
                      <a:pt x="63" y="29"/>
                      <a:pt x="63" y="29"/>
                      <a:pt x="63" y="29"/>
                    </a:cubicBezTo>
                    <a:cubicBezTo>
                      <a:pt x="63" y="13"/>
                      <a:pt x="49" y="0"/>
                      <a:pt x="31" y="0"/>
                    </a:cubicBezTo>
                    <a:cubicBezTo>
                      <a:pt x="14" y="0"/>
                      <a:pt x="0" y="13"/>
                      <a:pt x="0" y="29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0" y="94"/>
                      <a:pt x="14" y="107"/>
                      <a:pt x="31" y="107"/>
                    </a:cubicBezTo>
                    <a:close/>
                    <a:moveTo>
                      <a:pt x="10" y="29"/>
                    </a:moveTo>
                    <a:cubicBezTo>
                      <a:pt x="10" y="18"/>
                      <a:pt x="19" y="10"/>
                      <a:pt x="31" y="10"/>
                    </a:cubicBezTo>
                    <a:cubicBezTo>
                      <a:pt x="43" y="10"/>
                      <a:pt x="53" y="18"/>
                      <a:pt x="53" y="2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53" y="88"/>
                      <a:pt x="43" y="97"/>
                      <a:pt x="31" y="97"/>
                    </a:cubicBezTo>
                    <a:cubicBezTo>
                      <a:pt x="19" y="97"/>
                      <a:pt x="10" y="88"/>
                      <a:pt x="10" y="78"/>
                    </a:cubicBezTo>
                    <a:lnTo>
                      <a:pt x="10" y="29"/>
                    </a:ln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 18"/>
              <p:cNvSpPr/>
              <p:nvPr/>
            </p:nvSpPr>
            <p:spPr bwMode="auto">
              <a:xfrm>
                <a:off x="4441" y="3267"/>
                <a:ext cx="215" cy="222"/>
              </a:xfrm>
              <a:custGeom>
                <a:avLst/>
                <a:gdLst>
                  <a:gd name="T0" fmla="*/ 86 w 91"/>
                  <a:gd name="T1" fmla="*/ 0 h 94"/>
                  <a:gd name="T2" fmla="*/ 81 w 91"/>
                  <a:gd name="T3" fmla="*/ 5 h 94"/>
                  <a:gd name="T4" fmla="*/ 81 w 91"/>
                  <a:gd name="T5" fmla="*/ 28 h 94"/>
                  <a:gd name="T6" fmla="*/ 45 w 91"/>
                  <a:gd name="T7" fmla="*/ 59 h 94"/>
                  <a:gd name="T8" fmla="*/ 10 w 91"/>
                  <a:gd name="T9" fmla="*/ 28 h 94"/>
                  <a:gd name="T10" fmla="*/ 10 w 91"/>
                  <a:gd name="T11" fmla="*/ 5 h 94"/>
                  <a:gd name="T12" fmla="*/ 5 w 91"/>
                  <a:gd name="T13" fmla="*/ 0 h 94"/>
                  <a:gd name="T14" fmla="*/ 0 w 91"/>
                  <a:gd name="T15" fmla="*/ 5 h 94"/>
                  <a:gd name="T16" fmla="*/ 0 w 91"/>
                  <a:gd name="T17" fmla="*/ 28 h 94"/>
                  <a:gd name="T18" fmla="*/ 40 w 91"/>
                  <a:gd name="T19" fmla="*/ 69 h 94"/>
                  <a:gd name="T20" fmla="*/ 40 w 91"/>
                  <a:gd name="T21" fmla="*/ 84 h 94"/>
                  <a:gd name="T22" fmla="*/ 20 w 91"/>
                  <a:gd name="T23" fmla="*/ 84 h 94"/>
                  <a:gd name="T24" fmla="*/ 15 w 91"/>
                  <a:gd name="T25" fmla="*/ 89 h 94"/>
                  <a:gd name="T26" fmla="*/ 20 w 91"/>
                  <a:gd name="T27" fmla="*/ 94 h 94"/>
                  <a:gd name="T28" fmla="*/ 70 w 91"/>
                  <a:gd name="T29" fmla="*/ 94 h 94"/>
                  <a:gd name="T30" fmla="*/ 75 w 91"/>
                  <a:gd name="T31" fmla="*/ 89 h 94"/>
                  <a:gd name="T32" fmla="*/ 70 w 91"/>
                  <a:gd name="T33" fmla="*/ 84 h 94"/>
                  <a:gd name="T34" fmla="*/ 50 w 91"/>
                  <a:gd name="T35" fmla="*/ 84 h 94"/>
                  <a:gd name="T36" fmla="*/ 50 w 91"/>
                  <a:gd name="T37" fmla="*/ 69 h 94"/>
                  <a:gd name="T38" fmla="*/ 91 w 91"/>
                  <a:gd name="T39" fmla="*/ 28 h 94"/>
                  <a:gd name="T40" fmla="*/ 91 w 91"/>
                  <a:gd name="T41" fmla="*/ 5 h 94"/>
                  <a:gd name="T42" fmla="*/ 86 w 91"/>
                  <a:gd name="T4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1" h="94">
                    <a:moveTo>
                      <a:pt x="86" y="0"/>
                    </a:moveTo>
                    <a:cubicBezTo>
                      <a:pt x="83" y="0"/>
                      <a:pt x="81" y="3"/>
                      <a:pt x="81" y="5"/>
                    </a:cubicBezTo>
                    <a:cubicBezTo>
                      <a:pt x="81" y="28"/>
                      <a:pt x="81" y="28"/>
                      <a:pt x="81" y="28"/>
                    </a:cubicBezTo>
                    <a:cubicBezTo>
                      <a:pt x="81" y="45"/>
                      <a:pt x="65" y="59"/>
                      <a:pt x="45" y="59"/>
                    </a:cubicBezTo>
                    <a:cubicBezTo>
                      <a:pt x="26" y="59"/>
                      <a:pt x="10" y="45"/>
                      <a:pt x="10" y="28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2"/>
                      <a:pt x="8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49"/>
                      <a:pt x="18" y="67"/>
                      <a:pt x="40" y="69"/>
                    </a:cubicBezTo>
                    <a:cubicBezTo>
                      <a:pt x="40" y="84"/>
                      <a:pt x="40" y="84"/>
                      <a:pt x="4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5" y="86"/>
                      <a:pt x="15" y="89"/>
                    </a:cubicBezTo>
                    <a:cubicBezTo>
                      <a:pt x="15" y="92"/>
                      <a:pt x="18" y="94"/>
                      <a:pt x="20" y="94"/>
                    </a:cubicBezTo>
                    <a:cubicBezTo>
                      <a:pt x="70" y="94"/>
                      <a:pt x="70" y="94"/>
                      <a:pt x="70" y="94"/>
                    </a:cubicBezTo>
                    <a:cubicBezTo>
                      <a:pt x="73" y="94"/>
                      <a:pt x="75" y="92"/>
                      <a:pt x="75" y="89"/>
                    </a:cubicBezTo>
                    <a:cubicBezTo>
                      <a:pt x="75" y="86"/>
                      <a:pt x="73" y="84"/>
                      <a:pt x="70" y="84"/>
                    </a:cubicBezTo>
                    <a:cubicBezTo>
                      <a:pt x="50" y="84"/>
                      <a:pt x="50" y="84"/>
                      <a:pt x="50" y="84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73" y="67"/>
                      <a:pt x="91" y="49"/>
                      <a:pt x="91" y="28"/>
                    </a:cubicBezTo>
                    <a:cubicBezTo>
                      <a:pt x="91" y="5"/>
                      <a:pt x="91" y="5"/>
                      <a:pt x="91" y="5"/>
                    </a:cubicBezTo>
                    <a:cubicBezTo>
                      <a:pt x="91" y="3"/>
                      <a:pt x="88" y="0"/>
                      <a:pt x="8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25" name="Text Box 20"/>
          <p:cNvSpPr txBox="1"/>
          <p:nvPr/>
        </p:nvSpPr>
        <p:spPr bwMode="auto">
          <a:xfrm>
            <a:off x="8385955" y="5887966"/>
            <a:ext cx="1179830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time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20XX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195292" y="5896651"/>
            <a:ext cx="290407" cy="290407"/>
            <a:chOff x="732769" y="5535598"/>
            <a:chExt cx="290407" cy="290407"/>
          </a:xfrm>
        </p:grpSpPr>
        <p:sp>
          <p:nvSpPr>
            <p:cNvPr id="27" name="Oval 10"/>
            <p:cNvSpPr/>
            <p:nvPr/>
          </p:nvSpPr>
          <p:spPr bwMode="auto">
            <a:xfrm>
              <a:off x="732769" y="5535598"/>
              <a:ext cx="290407" cy="290407"/>
            </a:xfrm>
            <a:prstGeom prst="ellipse">
              <a:avLst/>
            </a:prstGeom>
            <a:solidFill>
              <a:srgbClr val="024581"/>
            </a:solidFill>
            <a:ln>
              <a:noFill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811795" y="5598991"/>
              <a:ext cx="132841" cy="151011"/>
              <a:chOff x="860980" y="3583766"/>
              <a:chExt cx="100336" cy="114060"/>
            </a:xfrm>
            <a:solidFill>
              <a:schemeClr val="accent1"/>
            </a:solidFill>
          </p:grpSpPr>
          <p:sp>
            <p:nvSpPr>
              <p:cNvPr id="29" name="Freeform 12"/>
              <p:cNvSpPr/>
              <p:nvPr/>
            </p:nvSpPr>
            <p:spPr bwMode="auto">
              <a:xfrm>
                <a:off x="884050" y="3583766"/>
                <a:ext cx="53830" cy="53740"/>
              </a:xfrm>
              <a:custGeom>
                <a:avLst/>
                <a:gdLst>
                  <a:gd name="T0" fmla="*/ 31 w 62"/>
                  <a:gd name="T1" fmla="*/ 62 h 62"/>
                  <a:gd name="T2" fmla="*/ 0 w 62"/>
                  <a:gd name="T3" fmla="*/ 31 h 62"/>
                  <a:gd name="T4" fmla="*/ 31 w 62"/>
                  <a:gd name="T5" fmla="*/ 0 h 62"/>
                  <a:gd name="T6" fmla="*/ 62 w 62"/>
                  <a:gd name="T7" fmla="*/ 31 h 62"/>
                  <a:gd name="T8" fmla="*/ 31 w 62"/>
                  <a:gd name="T9" fmla="*/ 62 h 62"/>
                  <a:gd name="T10" fmla="*/ 31 w 62"/>
                  <a:gd name="T11" fmla="*/ 11 h 62"/>
                  <a:gd name="T12" fmla="*/ 11 w 62"/>
                  <a:gd name="T13" fmla="*/ 31 h 62"/>
                  <a:gd name="T14" fmla="*/ 31 w 62"/>
                  <a:gd name="T15" fmla="*/ 51 h 62"/>
                  <a:gd name="T16" fmla="*/ 51 w 62"/>
                  <a:gd name="T17" fmla="*/ 31 h 62"/>
                  <a:gd name="T18" fmla="*/ 31 w 62"/>
                  <a:gd name="T19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2" h="62">
                    <a:moveTo>
                      <a:pt x="31" y="62"/>
                    </a:moveTo>
                    <a:cubicBezTo>
                      <a:pt x="14" y="62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48" y="0"/>
                      <a:pt x="62" y="14"/>
                      <a:pt x="62" y="31"/>
                    </a:cubicBezTo>
                    <a:cubicBezTo>
                      <a:pt x="62" y="48"/>
                      <a:pt x="48" y="62"/>
                      <a:pt x="31" y="62"/>
                    </a:cubicBezTo>
                    <a:close/>
                    <a:moveTo>
                      <a:pt x="31" y="11"/>
                    </a:moveTo>
                    <a:cubicBezTo>
                      <a:pt x="20" y="11"/>
                      <a:pt x="11" y="20"/>
                      <a:pt x="11" y="31"/>
                    </a:cubicBezTo>
                    <a:cubicBezTo>
                      <a:pt x="11" y="42"/>
                      <a:pt x="20" y="51"/>
                      <a:pt x="31" y="51"/>
                    </a:cubicBezTo>
                    <a:cubicBezTo>
                      <a:pt x="42" y="51"/>
                      <a:pt x="51" y="42"/>
                      <a:pt x="51" y="31"/>
                    </a:cubicBezTo>
                    <a:cubicBezTo>
                      <a:pt x="51" y="20"/>
                      <a:pt x="42" y="11"/>
                      <a:pt x="31" y="1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13"/>
              <p:cNvSpPr/>
              <p:nvPr/>
            </p:nvSpPr>
            <p:spPr bwMode="auto">
              <a:xfrm>
                <a:off x="860980" y="3643355"/>
                <a:ext cx="100336" cy="54471"/>
              </a:xfrm>
              <a:custGeom>
                <a:avLst/>
                <a:gdLst>
                  <a:gd name="T0" fmla="*/ 111 w 116"/>
                  <a:gd name="T1" fmla="*/ 63 h 63"/>
                  <a:gd name="T2" fmla="*/ 105 w 116"/>
                  <a:gd name="T3" fmla="*/ 58 h 63"/>
                  <a:gd name="T4" fmla="*/ 58 w 116"/>
                  <a:gd name="T5" fmla="*/ 11 h 63"/>
                  <a:gd name="T6" fmla="*/ 11 w 116"/>
                  <a:gd name="T7" fmla="*/ 58 h 63"/>
                  <a:gd name="T8" fmla="*/ 6 w 116"/>
                  <a:gd name="T9" fmla="*/ 63 h 63"/>
                  <a:gd name="T10" fmla="*/ 0 w 116"/>
                  <a:gd name="T11" fmla="*/ 58 h 63"/>
                  <a:gd name="T12" fmla="*/ 58 w 116"/>
                  <a:gd name="T13" fmla="*/ 0 h 63"/>
                  <a:gd name="T14" fmla="*/ 116 w 116"/>
                  <a:gd name="T15" fmla="*/ 58 h 63"/>
                  <a:gd name="T16" fmla="*/ 111 w 116"/>
                  <a:gd name="T17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3">
                    <a:moveTo>
                      <a:pt x="111" y="63"/>
                    </a:moveTo>
                    <a:cubicBezTo>
                      <a:pt x="108" y="63"/>
                      <a:pt x="105" y="61"/>
                      <a:pt x="105" y="58"/>
                    </a:cubicBezTo>
                    <a:cubicBezTo>
                      <a:pt x="105" y="32"/>
                      <a:pt x="84" y="11"/>
                      <a:pt x="58" y="11"/>
                    </a:cubicBezTo>
                    <a:cubicBezTo>
                      <a:pt x="32" y="11"/>
                      <a:pt x="11" y="32"/>
                      <a:pt x="11" y="58"/>
                    </a:cubicBezTo>
                    <a:cubicBezTo>
                      <a:pt x="11" y="61"/>
                      <a:pt x="9" y="63"/>
                      <a:pt x="6" y="63"/>
                    </a:cubicBezTo>
                    <a:cubicBezTo>
                      <a:pt x="3" y="63"/>
                      <a:pt x="0" y="61"/>
                      <a:pt x="0" y="58"/>
                    </a:cubicBez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61"/>
                      <a:pt x="114" y="63"/>
                      <a:pt x="111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dist"/>
                <a:endParaRPr lang="zh-CN" altLang="en-US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6485518" y="5887966"/>
            <a:ext cx="1758315" cy="306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jpppt.com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363083" y="5181549"/>
            <a:ext cx="9541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“</a:t>
            </a:r>
            <a:endParaRPr lang="zh-CN" altLang="en-US" sz="60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副标题 4"/>
          <p:cNvSpPr txBox="1"/>
          <p:nvPr/>
        </p:nvSpPr>
        <p:spPr>
          <a:xfrm>
            <a:off x="3167890" y="5472395"/>
            <a:ext cx="2844852" cy="5587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b="1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Thank you !</a:t>
            </a:r>
            <a:endParaRPr lang="en-US" altLang="zh-CN" sz="2800" b="1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占位符 5"/>
          <p:cNvSpPr txBox="1"/>
          <p:nvPr/>
        </p:nvSpPr>
        <p:spPr>
          <a:xfrm>
            <a:off x="3162615" y="6021380"/>
            <a:ext cx="2445575" cy="2962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Speaker name and title</a:t>
            </a:r>
            <a:endParaRPr lang="en-US" altLang="zh-CN" sz="14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占位符 6"/>
          <p:cNvSpPr txBox="1"/>
          <p:nvPr/>
        </p:nvSpPr>
        <p:spPr>
          <a:xfrm>
            <a:off x="3162615" y="6383664"/>
            <a:ext cx="1780557" cy="296271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800" i="1" dirty="0">
                <a:solidFill>
                  <a:schemeClr val="accent1">
                    <a:lumMod val="60000"/>
                    <a:lumOff val="40000"/>
                    <a:alpha val="70000"/>
                  </a:schemeClr>
                </a:solidFill>
                <a:cs typeface="+mn-ea"/>
                <a:sym typeface="+mn-lt"/>
              </a:rPr>
              <a:t>DATE:20XX.12</a:t>
            </a:r>
            <a:endParaRPr lang="en-US" altLang="en-US" sz="1800" i="1" dirty="0">
              <a:solidFill>
                <a:schemeClr val="accent1">
                  <a:lumMod val="60000"/>
                  <a:lumOff val="40000"/>
                  <a:alpha val="7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Rounded Rectangle 7"/>
          <p:cNvSpPr/>
          <p:nvPr/>
        </p:nvSpPr>
        <p:spPr>
          <a:xfrm>
            <a:off x="411307" y="32911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  <p:sp>
        <p:nvSpPr>
          <p:cNvPr id="37" name="TextBox 3">
            <a:hlinkClick r:id="rId1"/>
          </p:cNvPr>
          <p:cNvSpPr txBox="1"/>
          <p:nvPr/>
        </p:nvSpPr>
        <p:spPr>
          <a:xfrm>
            <a:off x="7272325" y="658332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1"/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3.7037E-6 L -2.08333E-7 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4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6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1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6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1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10" grpId="0" animBg="1"/>
      <p:bldP spid="10" grpId="1" animBg="1"/>
      <p:bldP spid="15" grpId="0"/>
      <p:bldP spid="17" grpId="0"/>
      <p:bldP spid="18" grpId="0"/>
      <p:bldP spid="18" grpId="1"/>
      <p:bldP spid="25" grpId="0" bldLvl="0" animBg="1"/>
      <p:bldP spid="31" grpId="0" bldLvl="0" animBg="1"/>
      <p:bldP spid="33" grpId="0"/>
      <p:bldP spid="34" grpId="0"/>
      <p:bldP spid="35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F0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1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3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altLang="ja-JP" sz="24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4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5"/>
              </a:rPr>
              <a:t>https://www.facebook.com/freeppt7/</a:t>
            </a:r>
            <a:endParaRPr lang="es-CO" altLang="ja-JP" sz="18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6"/>
              </a:rPr>
              <a:t>https://www.facebook.com/groups/best.PowerPoint.templates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7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8"/>
              </a:rPr>
              <a:t>https://twitter.com/freeppt7_com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9607"/>
    </mc:Choice>
    <mc:Fallback>
      <p:transition advTm="960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  <a:endParaRPr lang="en-US" dirty="0"/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 rot="2588405">
            <a:off x="3320908" y="4144537"/>
            <a:ext cx="2617014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latin typeface="Arca Majora 2 Heavy" panose="00000A00000000000000" pitchFamily="2" charset="0"/>
              </a:defRPr>
            </a:lvl1pPr>
          </a:lstStyle>
          <a:p>
            <a:r>
              <a:rPr lang="en-US" altLang="zh-CN" sz="2000" i="1" dirty="0"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83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ea"/>
                <a:sym typeface="+mn-lt"/>
              </a:rPr>
              <a:t>ONE</a:t>
            </a:r>
            <a:endParaRPr lang="en-US" altLang="zh-CN" sz="2000" i="1" dirty="0"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+mn-lt"/>
              <a:cs typeface="+mn-ea"/>
              <a:sym typeface="+mn-lt"/>
            </a:endParaRPr>
          </a:p>
        </p:txBody>
      </p:sp>
      <p:cxnSp>
        <p:nvCxnSpPr>
          <p:cNvPr id="32" name="直接连接符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668663" y="2384339"/>
            <a:ext cx="176796" cy="0"/>
          </a:xfrm>
          <a:prstGeom prst="line">
            <a:avLst/>
          </a:prstGeom>
          <a:ln w="254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>
            <a:off x="563878" y="2424614"/>
            <a:ext cx="1443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The part one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195961" y="2832918"/>
            <a:ext cx="554184" cy="1105074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272070" y="2921589"/>
            <a:ext cx="401966" cy="92773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1342271" y="2997054"/>
            <a:ext cx="261565" cy="7768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1406973" y="3069398"/>
            <a:ext cx="132160" cy="63211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91908" y="2318993"/>
            <a:ext cx="5998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1</a:t>
            </a:r>
            <a:endParaRPr lang="zh-CN" altLang="en-US" sz="12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5356484" y="2749880"/>
            <a:ext cx="524407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rgbClr val="317ABB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Main work</a:t>
            </a:r>
            <a:endParaRPr lang="zh-CN" altLang="en-US" sz="6600" b="1" dirty="0">
              <a:solidFill>
                <a:srgbClr val="317ABB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92123" y="3836753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Rounded Rectangle 7"/>
          <p:cNvSpPr/>
          <p:nvPr/>
        </p:nvSpPr>
        <p:spPr>
          <a:xfrm>
            <a:off x="10764347" y="43198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11111E-6 L 0.11081 -1.11111E-6 " pathEditMode="relative" rAng="0" ptsTypes="AA">
                                      <p:cBhvr additive="base">
                                        <p:cTn id="13" dur="750" spd="-100000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11111E-6 L 1.25E-6 -1.11111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4.81481E-6 L 6.25E-7 4.8148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4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41" grpId="0"/>
      <p:bldP spid="42" grpId="0"/>
      <p:bldP spid="42" grpId="1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  <a:endParaRPr lang="en-US" dirty="0"/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  <a:endParaRPr lang="en-US" dirty="0"/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alphaModFix amt="45000"/>
          </a:blip>
          <a:stretch>
            <a:fillRect/>
          </a:stretch>
        </p:blipFill>
        <p:spPr>
          <a:xfrm>
            <a:off x="2874065" y="0"/>
            <a:ext cx="9317935" cy="6858000"/>
          </a:xfrm>
          <a:prstGeom prst="rect">
            <a:avLst/>
          </a:prstGeom>
        </p:spPr>
      </p:pic>
      <p:sp>
        <p:nvSpPr>
          <p:cNvPr id="7" name="MH_SubTitle_1"/>
          <p:cNvSpPr txBox="1"/>
          <p:nvPr>
            <p:custDataLst>
              <p:tags r:id="rId2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Main work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1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alphaModFix amt="45000"/>
          </a:blip>
          <a:srcRect/>
          <a:stretch>
            <a:fillRect/>
          </a:stretch>
        </p:blipFill>
        <p:spPr>
          <a:xfrm>
            <a:off x="1" y="945490"/>
            <a:ext cx="6032422" cy="5912509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718507" y="1568733"/>
            <a:ext cx="10108390" cy="4354285"/>
            <a:chOff x="745193" y="1407558"/>
            <a:chExt cx="10108390" cy="4354285"/>
          </a:xfrm>
        </p:grpSpPr>
        <p:sp>
          <p:nvSpPr>
            <p:cNvPr id="23" name="矩形: 剪去对角 22"/>
            <p:cNvSpPr/>
            <p:nvPr/>
          </p:nvSpPr>
          <p:spPr>
            <a:xfrm>
              <a:off x="1245125" y="1407558"/>
              <a:ext cx="9608458" cy="4354285"/>
            </a:xfrm>
            <a:prstGeom prst="snip2DiagRect">
              <a:avLst>
                <a:gd name="adj1" fmla="val 13333"/>
                <a:gd name="adj2" fmla="val 8126"/>
              </a:avLst>
            </a:prstGeom>
            <a:gradFill>
              <a:gsLst>
                <a:gs pos="0">
                  <a:srgbClr val="035CAC">
                    <a:alpha val="12000"/>
                  </a:srgbClr>
                </a:gs>
                <a:gs pos="100000">
                  <a:srgbClr val="035CAC">
                    <a:alpha val="0"/>
                  </a:srgbClr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任意多边形: 形状 23"/>
            <p:cNvSpPr/>
            <p:nvPr/>
          </p:nvSpPr>
          <p:spPr>
            <a:xfrm rot="-2700000">
              <a:off x="745193" y="1763988"/>
              <a:ext cx="2328689" cy="581383"/>
            </a:xfrm>
            <a:custGeom>
              <a:avLst/>
              <a:gdLst>
                <a:gd name="connsiteX0" fmla="*/ 1747306 w 2328689"/>
                <a:gd name="connsiteY0" fmla="*/ 0 h 581383"/>
                <a:gd name="connsiteX1" fmla="*/ 2328689 w 2328689"/>
                <a:gd name="connsiteY1" fmla="*/ 581383 h 581383"/>
                <a:gd name="connsiteX2" fmla="*/ 0 w 2328689"/>
                <a:gd name="connsiteY2" fmla="*/ 581383 h 581383"/>
                <a:gd name="connsiteX3" fmla="*/ 581383 w 2328689"/>
                <a:gd name="connsiteY3" fmla="*/ 0 h 58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689" h="581383">
                  <a:moveTo>
                    <a:pt x="1747306" y="0"/>
                  </a:moveTo>
                  <a:lnTo>
                    <a:pt x="2328689" y="581383"/>
                  </a:lnTo>
                  <a:lnTo>
                    <a:pt x="0" y="581383"/>
                  </a:lnTo>
                  <a:lnTo>
                    <a:pt x="581383" y="0"/>
                  </a:lnTo>
                  <a:close/>
                </a:path>
              </a:pathLst>
            </a:custGeom>
            <a:solidFill>
              <a:srgbClr val="035CAC">
                <a:alpha val="1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文本框 2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 txBox="1"/>
          <p:nvPr/>
        </p:nvSpPr>
        <p:spPr>
          <a:xfrm>
            <a:off x="4972548" y="3382532"/>
            <a:ext cx="2351314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800">
                <a:solidFill>
                  <a:schemeClr val="accent1"/>
                </a:solidFill>
                <a:latin typeface="+mj-ea"/>
                <a:ea typeface="+mj-ea"/>
                <a:cs typeface="Helvetica"/>
              </a:defRPr>
            </a:lvl1pPr>
          </a:lstStyle>
          <a:p>
            <a:pPr algn="ctr"/>
            <a:r>
              <a:rPr lang="zh-CN" altLang="en-US" sz="1800" dirty="0">
                <a:solidFill>
                  <a:srgbClr val="035CAC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zh-CN" altLang="en-US" sz="1800" dirty="0">
              <a:solidFill>
                <a:srgbClr val="035CA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文本框 2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 txBox="1"/>
          <p:nvPr/>
        </p:nvSpPr>
        <p:spPr>
          <a:xfrm>
            <a:off x="1809690" y="3382532"/>
            <a:ext cx="2351314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800">
                <a:solidFill>
                  <a:schemeClr val="accent1"/>
                </a:solidFill>
                <a:latin typeface="+mj-ea"/>
                <a:ea typeface="+mj-ea"/>
                <a:cs typeface="Helvetica"/>
              </a:defRPr>
            </a:lvl1pPr>
          </a:lstStyle>
          <a:p>
            <a:pPr algn="ctr"/>
            <a:r>
              <a:rPr lang="zh-CN" altLang="en-US" sz="1800" dirty="0">
                <a:solidFill>
                  <a:srgbClr val="035CAC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zh-CN" altLang="en-US" sz="1800" dirty="0">
              <a:solidFill>
                <a:srgbClr val="035CA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文本框 2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 txBox="1"/>
          <p:nvPr/>
        </p:nvSpPr>
        <p:spPr>
          <a:xfrm>
            <a:off x="8135406" y="3382532"/>
            <a:ext cx="2351314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4800">
                <a:solidFill>
                  <a:schemeClr val="accent1"/>
                </a:solidFill>
                <a:latin typeface="+mj-ea"/>
                <a:ea typeface="+mj-ea"/>
                <a:cs typeface="Helvetica"/>
              </a:defRPr>
            </a:lvl1pPr>
          </a:lstStyle>
          <a:p>
            <a:pPr algn="ctr"/>
            <a:r>
              <a:rPr lang="zh-CN" altLang="en-US" sz="1800" dirty="0">
                <a:solidFill>
                  <a:srgbClr val="035CAC"/>
                </a:solidFill>
                <a:latin typeface="+mn-lt"/>
                <a:ea typeface="+mn-ea"/>
                <a:cs typeface="+mn-ea"/>
                <a:sym typeface="+mn-lt"/>
              </a:rPr>
              <a:t>Tittle Text</a:t>
            </a:r>
            <a:endParaRPr lang="zh-CN" altLang="en-US" sz="1800" dirty="0">
              <a:solidFill>
                <a:srgbClr val="035CA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8038342" y="3906446"/>
            <a:ext cx="2545443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4875483" y="3906446"/>
            <a:ext cx="2545443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矩形 2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1712625" y="3906446"/>
            <a:ext cx="2545443" cy="1050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31" name="直接连接符 30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4579755" y="3043694"/>
            <a:ext cx="0" cy="1460747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rgbClr val="035CAC">
                    <a:alpha val="0"/>
                  </a:srgbClr>
                </a:gs>
                <a:gs pos="39000">
                  <a:srgbClr val="035CAC">
                    <a:alpha val="52000"/>
                  </a:srgbClr>
                </a:gs>
                <a:gs pos="68000">
                  <a:srgbClr val="035CAC">
                    <a:alpha val="67000"/>
                  </a:srgbClr>
                </a:gs>
                <a:gs pos="100000">
                  <a:srgbClr val="035CAC">
                    <a:alpha val="0"/>
                  </a:srgbClr>
                </a:gs>
              </a:gsLst>
              <a:lin ang="5400000" scaled="1"/>
              <a:tileRect/>
            </a:gradFill>
            <a:prstDash val="dash"/>
            <a:miter lim="800000"/>
          </a:ln>
          <a:effectLst/>
        </p:spPr>
      </p:cxnSp>
      <p:cxnSp>
        <p:nvCxnSpPr>
          <p:cNvPr id="32" name="直接连接符 31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CxnSpPr/>
          <p:nvPr/>
        </p:nvCxnSpPr>
        <p:spPr>
          <a:xfrm>
            <a:off x="7716655" y="3043694"/>
            <a:ext cx="0" cy="1460747"/>
          </a:xfrm>
          <a:prstGeom prst="line">
            <a:avLst/>
          </a:prstGeom>
          <a:noFill/>
          <a:ln w="12700" cap="flat" cmpd="sng" algn="ctr">
            <a:gradFill flip="none" rotWithShape="1">
              <a:gsLst>
                <a:gs pos="0">
                  <a:srgbClr val="035CAC">
                    <a:alpha val="0"/>
                  </a:srgbClr>
                </a:gs>
                <a:gs pos="39000">
                  <a:srgbClr val="035CAC">
                    <a:alpha val="52000"/>
                  </a:srgbClr>
                </a:gs>
                <a:gs pos="68000">
                  <a:srgbClr val="035CAC">
                    <a:alpha val="67000"/>
                  </a:srgbClr>
                </a:gs>
                <a:gs pos="100000">
                  <a:srgbClr val="035CAC">
                    <a:alpha val="0"/>
                  </a:srgbClr>
                </a:gs>
              </a:gsLst>
              <a:lin ang="5400000" scaled="1"/>
              <a:tileRect/>
            </a:gradFill>
            <a:prstDash val="dash"/>
            <a:miter lim="800000"/>
          </a:ln>
          <a:effectLst/>
        </p:spPr>
      </p:cxnSp>
      <p:sp>
        <p:nvSpPr>
          <p:cNvPr id="35" name="椭圆 34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2559898" y="2402891"/>
            <a:ext cx="850898" cy="850898"/>
          </a:xfrm>
          <a:prstGeom prst="ellipse">
            <a:avLst/>
          </a:pr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>
            <a:outerShdw blurRad="355600" dist="292100" dir="2700000" sx="93000" sy="93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椭圆 35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5718140" y="2402891"/>
            <a:ext cx="850898" cy="850898"/>
          </a:xfrm>
          <a:prstGeom prst="ellipse">
            <a:avLst/>
          </a:pr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>
            <a:outerShdw blurRad="355600" dist="292100" dir="2700000" sx="93000" sy="93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椭圆 36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SpPr/>
          <p:nvPr/>
        </p:nvSpPr>
        <p:spPr>
          <a:xfrm>
            <a:off x="8885614" y="2362346"/>
            <a:ext cx="850898" cy="850898"/>
          </a:xfrm>
          <a:prstGeom prst="ellipse">
            <a:avLst/>
          </a:prstGeom>
          <a:solidFill>
            <a:srgbClr val="035CAC"/>
          </a:solidFill>
          <a:ln w="12700" cap="flat" cmpd="sng" algn="ctr">
            <a:noFill/>
            <a:prstDash val="solid"/>
            <a:miter lim="800000"/>
          </a:ln>
          <a:effectLst>
            <a:outerShdw blurRad="355600" dist="292100" dir="2700000" sx="93000" sy="93000" algn="tl" rotWithShape="0">
              <a:prstClr val="black">
                <a:alpha val="23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38" name="图形 37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4" cstate="screen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64995" y="2649746"/>
            <a:ext cx="357188" cy="357188"/>
          </a:xfrm>
          <a:prstGeom prst="rect">
            <a:avLst/>
          </a:prstGeom>
        </p:spPr>
      </p:pic>
      <p:pic>
        <p:nvPicPr>
          <p:cNvPr id="39" name="图形 38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6" cstate="screen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2279" y="2670576"/>
            <a:ext cx="386136" cy="315528"/>
          </a:xfrm>
          <a:prstGeom prst="rect">
            <a:avLst/>
          </a:prstGeom>
        </p:spPr>
      </p:pic>
      <p:pic>
        <p:nvPicPr>
          <p:cNvPr id="40" name="图形 39" descr="e7d195523061f1c0d3ba7f298e59d031c9c3f97027ed136f882110EF8F17BAD1F2C348D17C7856EF46CB4678CC9E44EE1ABA681E3133328A7B4D22AAF822B2429426B2355AA8CC44631ADF5DCF3CCC2ED22CEDF72B6C20DA53B27F4D5A1D8BF2536A534E389ABD44BD1F6D1AB10C4DCA1D9B494ADDBE539489AE1793AAAB8AB09AB7E095C0272EBB"/>
          <p:cNvPicPr>
            <a:picLocks noChangeAspect="1"/>
          </p:cNvPicPr>
          <p:nvPr/>
        </p:nvPicPr>
        <p:blipFill>
          <a:blip r:embed="rId8" cstate="screen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35802" y="2598227"/>
            <a:ext cx="350522" cy="379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mph" presetSubtype="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40" dur="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  <p:from x="70000" y="7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9232 0 L -1.875E-6 0 " pathEditMode="relative" rAng="0" ptsTypes="AA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path" presetSubtype="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9726 -1.48148E-6 L -1.875E-6 -1.48148E-6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5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4" presetClass="path" presetSubtype="0" decel="506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66667E-6 0.06829 L -1.66667E-6 -4.07407E-6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4" presetClass="path" presetSubtype="0" decel="506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0.06829 L 3.33333E-6 -4.07407E-6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4" presetClass="path" presetSubtype="0" decel="506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0.06829 L -1.875E-6 -4.07407E-6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4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9" grpId="0"/>
      <p:bldP spid="30" grpId="0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Main work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1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13506" y="2714449"/>
            <a:ext cx="5250868" cy="648091"/>
            <a:chOff x="2891256" y="2657299"/>
            <a:chExt cx="5250868" cy="648091"/>
          </a:xfrm>
        </p:grpSpPr>
        <p:sp>
          <p:nvSpPr>
            <p:cNvPr id="9" name="išḷîďe"/>
            <p:cNvSpPr/>
            <p:nvPr/>
          </p:nvSpPr>
          <p:spPr>
            <a:xfrm rot="5400000">
              <a:off x="5192644" y="355911"/>
              <a:ext cx="648091" cy="525086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íş1îdé"/>
            <p:cNvSpPr txBox="1"/>
            <p:nvPr/>
          </p:nvSpPr>
          <p:spPr bwMode="auto">
            <a:xfrm>
              <a:off x="4099256" y="2670255"/>
              <a:ext cx="3341667" cy="6221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113507" y="2066909"/>
            <a:ext cx="4944887" cy="648091"/>
            <a:chOff x="2891257" y="2009759"/>
            <a:chExt cx="4944887" cy="648091"/>
          </a:xfrm>
        </p:grpSpPr>
        <p:sp>
          <p:nvSpPr>
            <p:cNvPr id="12" name="ï$liḓe"/>
            <p:cNvSpPr/>
            <p:nvPr/>
          </p:nvSpPr>
          <p:spPr>
            <a:xfrm rot="5400000">
              <a:off x="5039655" y="-138639"/>
              <a:ext cx="648091" cy="494488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5CAC"/>
            </a:solidFill>
            <a:ln>
              <a:noFill/>
            </a:ln>
            <a:effectLst>
              <a:outerShdw blurRad="508000" dist="3810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8" name="î$1îḑé"/>
            <p:cNvSpPr txBox="1"/>
            <p:nvPr/>
          </p:nvSpPr>
          <p:spPr bwMode="auto">
            <a:xfrm>
              <a:off x="4099256" y="2022715"/>
              <a:ext cx="3341667" cy="6221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113505" y="4009531"/>
            <a:ext cx="5887550" cy="648091"/>
            <a:chOff x="2891255" y="3952381"/>
            <a:chExt cx="5887550" cy="648091"/>
          </a:xfrm>
        </p:grpSpPr>
        <p:sp>
          <p:nvSpPr>
            <p:cNvPr id="20" name="ïŝḷïḍè"/>
            <p:cNvSpPr/>
            <p:nvPr/>
          </p:nvSpPr>
          <p:spPr>
            <a:xfrm rot="5400000">
              <a:off x="5510984" y="1332652"/>
              <a:ext cx="648091" cy="588755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miter lim="800000"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ïṥļiḓe"/>
            <p:cNvSpPr txBox="1"/>
            <p:nvPr/>
          </p:nvSpPr>
          <p:spPr bwMode="auto">
            <a:xfrm>
              <a:off x="4099256" y="3965338"/>
              <a:ext cx="3341667" cy="6221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113505" y="3361991"/>
            <a:ext cx="5571462" cy="648091"/>
            <a:chOff x="2891255" y="3304841"/>
            <a:chExt cx="5571462" cy="648091"/>
          </a:xfrm>
          <a:solidFill>
            <a:srgbClr val="317ABB"/>
          </a:solidFill>
        </p:grpSpPr>
        <p:sp>
          <p:nvSpPr>
            <p:cNvPr id="23" name="ïṥļïḋè"/>
            <p:cNvSpPr/>
            <p:nvPr/>
          </p:nvSpPr>
          <p:spPr>
            <a:xfrm rot="5400000">
              <a:off x="5352940" y="843156"/>
              <a:ext cx="648091" cy="557146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5CAC"/>
            </a:solidFill>
            <a:ln w="9525">
              <a:noFill/>
              <a:round/>
            </a:ln>
            <a:effectLst>
              <a:outerShdw blurRad="508000" dist="3810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4" name="ïṡľíḑê"/>
            <p:cNvSpPr txBox="1"/>
            <p:nvPr/>
          </p:nvSpPr>
          <p:spPr bwMode="auto">
            <a:xfrm>
              <a:off x="4099256" y="3317797"/>
              <a:ext cx="3341667" cy="4074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pPr lvl="0">
                <a:lnSpc>
                  <a:spcPct val="150000"/>
                </a:lnSpc>
                <a:buSzPct val="25000"/>
                <a:defRPr/>
              </a:pPr>
              <a:r>
                <a:rPr lang="zh-CN" altLang="en-US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64273" y="1511829"/>
            <a:ext cx="2197927" cy="4380306"/>
            <a:chOff x="1642023" y="1454679"/>
            <a:chExt cx="2197927" cy="4380306"/>
          </a:xfrm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grpSpPr>
        <p:sp>
          <p:nvSpPr>
            <p:cNvPr id="26" name="îṥḷïḋê"/>
            <p:cNvSpPr/>
            <p:nvPr/>
          </p:nvSpPr>
          <p:spPr>
            <a:xfrm>
              <a:off x="1775008" y="1562803"/>
              <a:ext cx="1934912" cy="4173897"/>
            </a:xfrm>
            <a:custGeom>
              <a:avLst/>
              <a:gdLst>
                <a:gd name="connsiteX0" fmla="*/ 444792 w 4503763"/>
                <a:gd name="connsiteY0" fmla="*/ 0 h 9715289"/>
                <a:gd name="connsiteX1" fmla="*/ 4058971 w 4503763"/>
                <a:gd name="connsiteY1" fmla="*/ 0 h 9715289"/>
                <a:gd name="connsiteX2" fmla="*/ 4503763 w 4503763"/>
                <a:gd name="connsiteY2" fmla="*/ 444792 h 9715289"/>
                <a:gd name="connsiteX3" fmla="*/ 4503763 w 4503763"/>
                <a:gd name="connsiteY3" fmla="*/ 9270497 h 9715289"/>
                <a:gd name="connsiteX4" fmla="*/ 4058971 w 4503763"/>
                <a:gd name="connsiteY4" fmla="*/ 9715289 h 9715289"/>
                <a:gd name="connsiteX5" fmla="*/ 444792 w 4503763"/>
                <a:gd name="connsiteY5" fmla="*/ 9715289 h 9715289"/>
                <a:gd name="connsiteX6" fmla="*/ 0 w 4503763"/>
                <a:gd name="connsiteY6" fmla="*/ 9270497 h 9715289"/>
                <a:gd name="connsiteX7" fmla="*/ 0 w 4503763"/>
                <a:gd name="connsiteY7" fmla="*/ 444792 h 9715289"/>
                <a:gd name="connsiteX8" fmla="*/ 444792 w 4503763"/>
                <a:gd name="connsiteY8" fmla="*/ 0 h 971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03763" h="9715289">
                  <a:moveTo>
                    <a:pt x="444792" y="0"/>
                  </a:moveTo>
                  <a:lnTo>
                    <a:pt x="4058971" y="0"/>
                  </a:lnTo>
                  <a:cubicBezTo>
                    <a:pt x="4304623" y="0"/>
                    <a:pt x="4503763" y="199140"/>
                    <a:pt x="4503763" y="444792"/>
                  </a:cubicBezTo>
                  <a:lnTo>
                    <a:pt x="4503763" y="9270497"/>
                  </a:lnTo>
                  <a:cubicBezTo>
                    <a:pt x="4503763" y="9516149"/>
                    <a:pt x="4304623" y="9715289"/>
                    <a:pt x="4058971" y="9715289"/>
                  </a:cubicBezTo>
                  <a:lnTo>
                    <a:pt x="444792" y="9715289"/>
                  </a:lnTo>
                  <a:cubicBezTo>
                    <a:pt x="199140" y="9715289"/>
                    <a:pt x="0" y="9516149"/>
                    <a:pt x="0" y="9270497"/>
                  </a:cubicBezTo>
                  <a:lnTo>
                    <a:pt x="0" y="444792"/>
                  </a:lnTo>
                  <a:cubicBezTo>
                    <a:pt x="0" y="199140"/>
                    <a:pt x="199140" y="0"/>
                    <a:pt x="444792" y="0"/>
                  </a:cubicBezTo>
                  <a:close/>
                </a:path>
              </a:pathLst>
            </a:custGeom>
            <a:blipFill dpi="0" rotWithShape="1">
              <a:blip r:embed="rId2" cstate="screen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iṩḷiďe"/>
            <p:cNvSpPr/>
            <p:nvPr/>
          </p:nvSpPr>
          <p:spPr>
            <a:xfrm>
              <a:off x="3804694" y="2479684"/>
              <a:ext cx="35256" cy="487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96" extrusionOk="0">
                  <a:moveTo>
                    <a:pt x="0" y="0"/>
                  </a:moveTo>
                  <a:lnTo>
                    <a:pt x="0" y="21596"/>
                  </a:lnTo>
                  <a:lnTo>
                    <a:pt x="9420" y="21596"/>
                  </a:lnTo>
                  <a:cubicBezTo>
                    <a:pt x="12945" y="21596"/>
                    <a:pt x="14707" y="21598"/>
                    <a:pt x="16579" y="21555"/>
                  </a:cubicBezTo>
                  <a:cubicBezTo>
                    <a:pt x="18628" y="21501"/>
                    <a:pt x="20261" y="21383"/>
                    <a:pt x="21007" y="21235"/>
                  </a:cubicBezTo>
                  <a:cubicBezTo>
                    <a:pt x="21600" y="21099"/>
                    <a:pt x="21572" y="20968"/>
                    <a:pt x="21572" y="20717"/>
                  </a:cubicBezTo>
                  <a:lnTo>
                    <a:pt x="21572" y="879"/>
                  </a:lnTo>
                  <a:cubicBezTo>
                    <a:pt x="21572" y="624"/>
                    <a:pt x="21600" y="497"/>
                    <a:pt x="21007" y="361"/>
                  </a:cubicBezTo>
                  <a:cubicBezTo>
                    <a:pt x="20261" y="213"/>
                    <a:pt x="18628" y="95"/>
                    <a:pt x="16579" y="41"/>
                  </a:cubicBezTo>
                  <a:cubicBezTo>
                    <a:pt x="14707" y="-2"/>
                    <a:pt x="12986" y="0"/>
                    <a:pt x="951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 sz="3200" dirty="0">
                <a:solidFill>
                  <a:schemeClr val="accent1">
                    <a:hueOff val="-12342858"/>
                    <a:satOff val="-30432"/>
                    <a:lumOff val="4509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îṡľîdé"/>
            <p:cNvSpPr/>
            <p:nvPr/>
          </p:nvSpPr>
          <p:spPr>
            <a:xfrm>
              <a:off x="1642023" y="2054325"/>
              <a:ext cx="34484" cy="1021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extrusionOk="0">
                  <a:moveTo>
                    <a:pt x="12326" y="0"/>
                  </a:moveTo>
                  <a:cubicBezTo>
                    <a:pt x="8816" y="0"/>
                    <a:pt x="6993" y="3"/>
                    <a:pt x="5104" y="23"/>
                  </a:cubicBezTo>
                  <a:cubicBezTo>
                    <a:pt x="3009" y="49"/>
                    <a:pt x="1340" y="102"/>
                    <a:pt x="577" y="172"/>
                  </a:cubicBezTo>
                  <a:cubicBezTo>
                    <a:pt x="-29" y="237"/>
                    <a:pt x="0" y="300"/>
                    <a:pt x="0" y="420"/>
                  </a:cubicBezTo>
                  <a:lnTo>
                    <a:pt x="0" y="3023"/>
                  </a:lnTo>
                  <a:cubicBezTo>
                    <a:pt x="0" y="3145"/>
                    <a:pt x="-29" y="3206"/>
                    <a:pt x="577" y="3270"/>
                  </a:cubicBezTo>
                  <a:cubicBezTo>
                    <a:pt x="1340" y="3341"/>
                    <a:pt x="3009" y="3394"/>
                    <a:pt x="5104" y="3420"/>
                  </a:cubicBezTo>
                  <a:cubicBezTo>
                    <a:pt x="7018" y="3440"/>
                    <a:pt x="8778" y="3443"/>
                    <a:pt x="12326" y="3443"/>
                  </a:cubicBezTo>
                  <a:lnTo>
                    <a:pt x="21571" y="3443"/>
                  </a:lnTo>
                  <a:lnTo>
                    <a:pt x="21571" y="0"/>
                  </a:lnTo>
                  <a:lnTo>
                    <a:pt x="12326" y="0"/>
                  </a:lnTo>
                  <a:close/>
                  <a:moveTo>
                    <a:pt x="12326" y="6632"/>
                  </a:moveTo>
                  <a:cubicBezTo>
                    <a:pt x="8816" y="6632"/>
                    <a:pt x="6993" y="6631"/>
                    <a:pt x="5104" y="6651"/>
                  </a:cubicBezTo>
                  <a:cubicBezTo>
                    <a:pt x="3009" y="6677"/>
                    <a:pt x="1340" y="6733"/>
                    <a:pt x="577" y="6804"/>
                  </a:cubicBezTo>
                  <a:cubicBezTo>
                    <a:pt x="-29" y="6869"/>
                    <a:pt x="0" y="6928"/>
                    <a:pt x="0" y="7048"/>
                  </a:cubicBezTo>
                  <a:lnTo>
                    <a:pt x="0" y="12814"/>
                  </a:lnTo>
                  <a:cubicBezTo>
                    <a:pt x="0" y="12936"/>
                    <a:pt x="-29" y="12997"/>
                    <a:pt x="577" y="13062"/>
                  </a:cubicBezTo>
                  <a:cubicBezTo>
                    <a:pt x="1340" y="13132"/>
                    <a:pt x="3009" y="13189"/>
                    <a:pt x="5104" y="13214"/>
                  </a:cubicBezTo>
                  <a:cubicBezTo>
                    <a:pt x="7018" y="13235"/>
                    <a:pt x="8778" y="13234"/>
                    <a:pt x="12326" y="13234"/>
                  </a:cubicBezTo>
                  <a:lnTo>
                    <a:pt x="21571" y="13234"/>
                  </a:lnTo>
                  <a:lnTo>
                    <a:pt x="21571" y="6632"/>
                  </a:lnTo>
                  <a:lnTo>
                    <a:pt x="12326" y="6632"/>
                  </a:lnTo>
                  <a:close/>
                  <a:moveTo>
                    <a:pt x="12326" y="14994"/>
                  </a:moveTo>
                  <a:cubicBezTo>
                    <a:pt x="8816" y="14994"/>
                    <a:pt x="6993" y="14997"/>
                    <a:pt x="5104" y="15017"/>
                  </a:cubicBezTo>
                  <a:cubicBezTo>
                    <a:pt x="3009" y="15043"/>
                    <a:pt x="1340" y="15096"/>
                    <a:pt x="577" y="15167"/>
                  </a:cubicBezTo>
                  <a:cubicBezTo>
                    <a:pt x="-29" y="15232"/>
                    <a:pt x="0" y="15294"/>
                    <a:pt x="0" y="15414"/>
                  </a:cubicBezTo>
                  <a:lnTo>
                    <a:pt x="0" y="21180"/>
                  </a:lnTo>
                  <a:cubicBezTo>
                    <a:pt x="0" y="21302"/>
                    <a:pt x="-29" y="21363"/>
                    <a:pt x="577" y="21428"/>
                  </a:cubicBezTo>
                  <a:cubicBezTo>
                    <a:pt x="1340" y="21498"/>
                    <a:pt x="3009" y="21551"/>
                    <a:pt x="5104" y="21577"/>
                  </a:cubicBezTo>
                  <a:cubicBezTo>
                    <a:pt x="7018" y="21598"/>
                    <a:pt x="8778" y="21600"/>
                    <a:pt x="12326" y="21600"/>
                  </a:cubicBezTo>
                  <a:lnTo>
                    <a:pt x="21571" y="21600"/>
                  </a:lnTo>
                  <a:lnTo>
                    <a:pt x="21571" y="14994"/>
                  </a:lnTo>
                  <a:lnTo>
                    <a:pt x="12326" y="1499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chemeClr val="accent1">
                      <a:hueOff val="-12342858"/>
                      <a:satOff val="-30432"/>
                      <a:lumOff val="4509"/>
                    </a:schemeClr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29" name="îSliďé"/>
            <p:cNvSpPr/>
            <p:nvPr/>
          </p:nvSpPr>
          <p:spPr>
            <a:xfrm>
              <a:off x="1659893" y="1454679"/>
              <a:ext cx="2161441" cy="4380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62" y="0"/>
                  </a:moveTo>
                  <a:cubicBezTo>
                    <a:pt x="3463" y="0"/>
                    <a:pt x="2756" y="1"/>
                    <a:pt x="2009" y="118"/>
                  </a:cubicBezTo>
                  <a:cubicBezTo>
                    <a:pt x="1186" y="265"/>
                    <a:pt x="538" y="585"/>
                    <a:pt x="238" y="991"/>
                  </a:cubicBezTo>
                  <a:cubicBezTo>
                    <a:pt x="0" y="1362"/>
                    <a:pt x="0" y="1711"/>
                    <a:pt x="0" y="2399"/>
                  </a:cubicBezTo>
                  <a:lnTo>
                    <a:pt x="0" y="19190"/>
                  </a:lnTo>
                  <a:cubicBezTo>
                    <a:pt x="0" y="19888"/>
                    <a:pt x="0" y="20238"/>
                    <a:pt x="238" y="20609"/>
                  </a:cubicBezTo>
                  <a:cubicBezTo>
                    <a:pt x="538" y="21015"/>
                    <a:pt x="1186" y="21335"/>
                    <a:pt x="2009" y="21482"/>
                  </a:cubicBezTo>
                  <a:cubicBezTo>
                    <a:pt x="2761" y="21600"/>
                    <a:pt x="3468" y="21600"/>
                    <a:pt x="4862" y="21600"/>
                  </a:cubicBezTo>
                  <a:lnTo>
                    <a:pt x="16717" y="21600"/>
                  </a:lnTo>
                  <a:cubicBezTo>
                    <a:pt x="18133" y="21600"/>
                    <a:pt x="18840" y="21600"/>
                    <a:pt x="19592" y="21482"/>
                  </a:cubicBezTo>
                  <a:cubicBezTo>
                    <a:pt x="20415" y="21335"/>
                    <a:pt x="21062" y="21015"/>
                    <a:pt x="21362" y="20609"/>
                  </a:cubicBezTo>
                  <a:cubicBezTo>
                    <a:pt x="21600" y="20238"/>
                    <a:pt x="21600" y="19888"/>
                    <a:pt x="21600" y="19200"/>
                  </a:cubicBezTo>
                  <a:lnTo>
                    <a:pt x="21600" y="2410"/>
                  </a:lnTo>
                  <a:cubicBezTo>
                    <a:pt x="21600" y="1711"/>
                    <a:pt x="21600" y="1362"/>
                    <a:pt x="21362" y="991"/>
                  </a:cubicBezTo>
                  <a:cubicBezTo>
                    <a:pt x="21062" y="585"/>
                    <a:pt x="20415" y="265"/>
                    <a:pt x="19592" y="118"/>
                  </a:cubicBezTo>
                  <a:cubicBezTo>
                    <a:pt x="18840" y="0"/>
                    <a:pt x="18132" y="0"/>
                    <a:pt x="16738" y="0"/>
                  </a:cubicBezTo>
                  <a:lnTo>
                    <a:pt x="4862" y="0"/>
                  </a:lnTo>
                  <a:close/>
                  <a:moveTo>
                    <a:pt x="4609" y="377"/>
                  </a:moveTo>
                  <a:lnTo>
                    <a:pt x="16991" y="377"/>
                  </a:lnTo>
                  <a:cubicBezTo>
                    <a:pt x="18073" y="377"/>
                    <a:pt x="18624" y="376"/>
                    <a:pt x="19208" y="468"/>
                  </a:cubicBezTo>
                  <a:cubicBezTo>
                    <a:pt x="19847" y="582"/>
                    <a:pt x="20351" y="831"/>
                    <a:pt x="20583" y="1146"/>
                  </a:cubicBezTo>
                  <a:cubicBezTo>
                    <a:pt x="20768" y="1434"/>
                    <a:pt x="20768" y="1706"/>
                    <a:pt x="20768" y="2249"/>
                  </a:cubicBezTo>
                  <a:lnTo>
                    <a:pt x="20768" y="19359"/>
                  </a:lnTo>
                  <a:cubicBezTo>
                    <a:pt x="20768" y="19893"/>
                    <a:pt x="20768" y="20165"/>
                    <a:pt x="20583" y="20453"/>
                  </a:cubicBezTo>
                  <a:cubicBezTo>
                    <a:pt x="20351" y="20768"/>
                    <a:pt x="19847" y="21017"/>
                    <a:pt x="19208" y="21132"/>
                  </a:cubicBezTo>
                  <a:cubicBezTo>
                    <a:pt x="18624" y="21223"/>
                    <a:pt x="18073" y="21223"/>
                    <a:pt x="16974" y="21223"/>
                  </a:cubicBezTo>
                  <a:lnTo>
                    <a:pt x="4609" y="21223"/>
                  </a:lnTo>
                  <a:cubicBezTo>
                    <a:pt x="3527" y="21223"/>
                    <a:pt x="2976" y="21223"/>
                    <a:pt x="2392" y="21132"/>
                  </a:cubicBezTo>
                  <a:cubicBezTo>
                    <a:pt x="1753" y="21017"/>
                    <a:pt x="1251" y="20768"/>
                    <a:pt x="1018" y="20453"/>
                  </a:cubicBezTo>
                  <a:cubicBezTo>
                    <a:pt x="833" y="20165"/>
                    <a:pt x="832" y="19893"/>
                    <a:pt x="832" y="19351"/>
                  </a:cubicBezTo>
                  <a:lnTo>
                    <a:pt x="832" y="2240"/>
                  </a:lnTo>
                  <a:cubicBezTo>
                    <a:pt x="832" y="1706"/>
                    <a:pt x="833" y="1434"/>
                    <a:pt x="1018" y="1146"/>
                  </a:cubicBezTo>
                  <a:cubicBezTo>
                    <a:pt x="1251" y="831"/>
                    <a:pt x="1753" y="582"/>
                    <a:pt x="2392" y="468"/>
                  </a:cubicBezTo>
                  <a:cubicBezTo>
                    <a:pt x="2973" y="377"/>
                    <a:pt x="3522" y="377"/>
                    <a:pt x="4609" y="3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chemeClr val="accent1">
                      <a:hueOff val="-12342858"/>
                      <a:satOff val="-30432"/>
                      <a:lumOff val="4509"/>
                    </a:schemeClr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0" name="iSḻïdè"/>
            <p:cNvSpPr/>
            <p:nvPr/>
          </p:nvSpPr>
          <p:spPr>
            <a:xfrm>
              <a:off x="1692696" y="1487619"/>
              <a:ext cx="2095956" cy="4314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78" y="0"/>
                  </a:moveTo>
                  <a:cubicBezTo>
                    <a:pt x="3189" y="0"/>
                    <a:pt x="2539" y="1"/>
                    <a:pt x="1850" y="107"/>
                  </a:cubicBezTo>
                  <a:cubicBezTo>
                    <a:pt x="1093" y="241"/>
                    <a:pt x="495" y="531"/>
                    <a:pt x="219" y="899"/>
                  </a:cubicBezTo>
                  <a:cubicBezTo>
                    <a:pt x="0" y="1235"/>
                    <a:pt x="0" y="1552"/>
                    <a:pt x="0" y="2175"/>
                  </a:cubicBezTo>
                  <a:lnTo>
                    <a:pt x="0" y="19415"/>
                  </a:lnTo>
                  <a:cubicBezTo>
                    <a:pt x="0" y="20049"/>
                    <a:pt x="0" y="20365"/>
                    <a:pt x="219" y="20701"/>
                  </a:cubicBezTo>
                  <a:cubicBezTo>
                    <a:pt x="495" y="21069"/>
                    <a:pt x="1093" y="21359"/>
                    <a:pt x="1850" y="21493"/>
                  </a:cubicBezTo>
                  <a:cubicBezTo>
                    <a:pt x="2543" y="21600"/>
                    <a:pt x="3194" y="21600"/>
                    <a:pt x="4478" y="21600"/>
                  </a:cubicBezTo>
                  <a:lnTo>
                    <a:pt x="17103" y="21600"/>
                  </a:lnTo>
                  <a:cubicBezTo>
                    <a:pt x="18407" y="21600"/>
                    <a:pt x="19057" y="21600"/>
                    <a:pt x="19750" y="21493"/>
                  </a:cubicBezTo>
                  <a:cubicBezTo>
                    <a:pt x="20507" y="21359"/>
                    <a:pt x="21105" y="21069"/>
                    <a:pt x="21381" y="20701"/>
                  </a:cubicBezTo>
                  <a:cubicBezTo>
                    <a:pt x="21600" y="20365"/>
                    <a:pt x="21600" y="20048"/>
                    <a:pt x="21600" y="19425"/>
                  </a:cubicBezTo>
                  <a:lnTo>
                    <a:pt x="21600" y="2185"/>
                  </a:lnTo>
                  <a:cubicBezTo>
                    <a:pt x="21600" y="1551"/>
                    <a:pt x="21600" y="1235"/>
                    <a:pt x="21381" y="899"/>
                  </a:cubicBezTo>
                  <a:cubicBezTo>
                    <a:pt x="21105" y="531"/>
                    <a:pt x="20507" y="241"/>
                    <a:pt x="19750" y="107"/>
                  </a:cubicBezTo>
                  <a:cubicBezTo>
                    <a:pt x="19057" y="0"/>
                    <a:pt x="18406" y="0"/>
                    <a:pt x="17122" y="0"/>
                  </a:cubicBezTo>
                  <a:lnTo>
                    <a:pt x="4478" y="0"/>
                  </a:lnTo>
                  <a:close/>
                  <a:moveTo>
                    <a:pt x="4068" y="499"/>
                  </a:moveTo>
                  <a:lnTo>
                    <a:pt x="5025" y="499"/>
                  </a:lnTo>
                  <a:cubicBezTo>
                    <a:pt x="5096" y="503"/>
                    <a:pt x="5163" y="515"/>
                    <a:pt x="5212" y="541"/>
                  </a:cubicBezTo>
                  <a:cubicBezTo>
                    <a:pt x="5257" y="565"/>
                    <a:pt x="5280" y="596"/>
                    <a:pt x="5285" y="628"/>
                  </a:cubicBezTo>
                  <a:cubicBezTo>
                    <a:pt x="5292" y="675"/>
                    <a:pt x="5300" y="719"/>
                    <a:pt x="5312" y="761"/>
                  </a:cubicBezTo>
                  <a:cubicBezTo>
                    <a:pt x="5325" y="807"/>
                    <a:pt x="5343" y="851"/>
                    <a:pt x="5369" y="893"/>
                  </a:cubicBezTo>
                  <a:cubicBezTo>
                    <a:pt x="5426" y="969"/>
                    <a:pt x="5516" y="1037"/>
                    <a:pt x="5631" y="1092"/>
                  </a:cubicBezTo>
                  <a:cubicBezTo>
                    <a:pt x="5746" y="1148"/>
                    <a:pt x="5886" y="1192"/>
                    <a:pt x="6042" y="1220"/>
                  </a:cubicBezTo>
                  <a:cubicBezTo>
                    <a:pt x="6185" y="1242"/>
                    <a:pt x="6324" y="1253"/>
                    <a:pt x="6494" y="1258"/>
                  </a:cubicBezTo>
                  <a:cubicBezTo>
                    <a:pt x="6664" y="1264"/>
                    <a:pt x="6866" y="1263"/>
                    <a:pt x="7135" y="1263"/>
                  </a:cubicBezTo>
                  <a:lnTo>
                    <a:pt x="14440" y="1263"/>
                  </a:lnTo>
                  <a:cubicBezTo>
                    <a:pt x="14708" y="1263"/>
                    <a:pt x="14910" y="1264"/>
                    <a:pt x="15080" y="1258"/>
                  </a:cubicBezTo>
                  <a:cubicBezTo>
                    <a:pt x="15251" y="1253"/>
                    <a:pt x="15390" y="1242"/>
                    <a:pt x="15533" y="1220"/>
                  </a:cubicBezTo>
                  <a:cubicBezTo>
                    <a:pt x="15689" y="1192"/>
                    <a:pt x="15829" y="1148"/>
                    <a:pt x="15944" y="1092"/>
                  </a:cubicBezTo>
                  <a:cubicBezTo>
                    <a:pt x="16058" y="1037"/>
                    <a:pt x="16148" y="969"/>
                    <a:pt x="16205" y="893"/>
                  </a:cubicBezTo>
                  <a:cubicBezTo>
                    <a:pt x="16232" y="851"/>
                    <a:pt x="16249" y="807"/>
                    <a:pt x="16262" y="761"/>
                  </a:cubicBezTo>
                  <a:cubicBezTo>
                    <a:pt x="16274" y="719"/>
                    <a:pt x="16282" y="675"/>
                    <a:pt x="16289" y="628"/>
                  </a:cubicBezTo>
                  <a:cubicBezTo>
                    <a:pt x="16294" y="596"/>
                    <a:pt x="16318" y="565"/>
                    <a:pt x="16362" y="541"/>
                  </a:cubicBezTo>
                  <a:cubicBezTo>
                    <a:pt x="16412" y="515"/>
                    <a:pt x="16480" y="503"/>
                    <a:pt x="16551" y="499"/>
                  </a:cubicBezTo>
                  <a:lnTo>
                    <a:pt x="17532" y="499"/>
                  </a:lnTo>
                  <a:cubicBezTo>
                    <a:pt x="18404" y="499"/>
                    <a:pt x="18846" y="499"/>
                    <a:pt x="19317" y="571"/>
                  </a:cubicBezTo>
                  <a:cubicBezTo>
                    <a:pt x="19831" y="662"/>
                    <a:pt x="20237" y="859"/>
                    <a:pt x="20424" y="1109"/>
                  </a:cubicBezTo>
                  <a:cubicBezTo>
                    <a:pt x="20573" y="1338"/>
                    <a:pt x="20573" y="1553"/>
                    <a:pt x="20573" y="1983"/>
                  </a:cubicBezTo>
                  <a:lnTo>
                    <a:pt x="20573" y="19623"/>
                  </a:lnTo>
                  <a:cubicBezTo>
                    <a:pt x="20573" y="20046"/>
                    <a:pt x="20573" y="20262"/>
                    <a:pt x="20424" y="20491"/>
                  </a:cubicBezTo>
                  <a:cubicBezTo>
                    <a:pt x="20237" y="20741"/>
                    <a:pt x="19831" y="20938"/>
                    <a:pt x="19317" y="21029"/>
                  </a:cubicBezTo>
                  <a:cubicBezTo>
                    <a:pt x="18846" y="21101"/>
                    <a:pt x="18403" y="21101"/>
                    <a:pt x="17517" y="21101"/>
                  </a:cubicBezTo>
                  <a:lnTo>
                    <a:pt x="4068" y="21101"/>
                  </a:lnTo>
                  <a:cubicBezTo>
                    <a:pt x="3196" y="21101"/>
                    <a:pt x="2754" y="21101"/>
                    <a:pt x="2283" y="21029"/>
                  </a:cubicBezTo>
                  <a:cubicBezTo>
                    <a:pt x="1769" y="20938"/>
                    <a:pt x="1363" y="20741"/>
                    <a:pt x="1176" y="20491"/>
                  </a:cubicBezTo>
                  <a:cubicBezTo>
                    <a:pt x="1027" y="20262"/>
                    <a:pt x="1027" y="20047"/>
                    <a:pt x="1027" y="19617"/>
                  </a:cubicBezTo>
                  <a:lnTo>
                    <a:pt x="1027" y="1977"/>
                  </a:lnTo>
                  <a:cubicBezTo>
                    <a:pt x="1027" y="1554"/>
                    <a:pt x="1027" y="1338"/>
                    <a:pt x="1176" y="1109"/>
                  </a:cubicBezTo>
                  <a:cubicBezTo>
                    <a:pt x="1363" y="859"/>
                    <a:pt x="1769" y="662"/>
                    <a:pt x="2283" y="571"/>
                  </a:cubicBezTo>
                  <a:cubicBezTo>
                    <a:pt x="2751" y="499"/>
                    <a:pt x="3195" y="499"/>
                    <a:pt x="4068" y="499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chemeClr val="accent1">
                      <a:hueOff val="-12342858"/>
                      <a:satOff val="-30432"/>
                      <a:lumOff val="4509"/>
                    </a:schemeClr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îšḻîḋé"/>
            <p:cNvSpPr/>
            <p:nvPr/>
          </p:nvSpPr>
          <p:spPr>
            <a:xfrm>
              <a:off x="2936321" y="1595397"/>
              <a:ext cx="61786" cy="6178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chemeClr val="accent1">
                      <a:hueOff val="-12342858"/>
                      <a:satOff val="-30432"/>
                      <a:lumOff val="4509"/>
                    </a:schemeClr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32" name="îšļïḓê"/>
            <p:cNvSpPr/>
            <p:nvPr/>
          </p:nvSpPr>
          <p:spPr>
            <a:xfrm>
              <a:off x="2606818" y="1607704"/>
              <a:ext cx="264023" cy="3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4" y="0"/>
                  </a:moveTo>
                  <a:cubicBezTo>
                    <a:pt x="1103" y="0"/>
                    <a:pt x="729" y="1260"/>
                    <a:pt x="453" y="3213"/>
                  </a:cubicBezTo>
                  <a:cubicBezTo>
                    <a:pt x="178" y="5166"/>
                    <a:pt x="0" y="7820"/>
                    <a:pt x="0" y="10800"/>
                  </a:cubicBezTo>
                  <a:cubicBezTo>
                    <a:pt x="0" y="16761"/>
                    <a:pt x="683" y="21600"/>
                    <a:pt x="1524" y="21600"/>
                  </a:cubicBezTo>
                  <a:cubicBezTo>
                    <a:pt x="1961" y="21600"/>
                    <a:pt x="2397" y="21600"/>
                    <a:pt x="2834" y="21600"/>
                  </a:cubicBezTo>
                  <a:cubicBezTo>
                    <a:pt x="5336" y="21600"/>
                    <a:pt x="7838" y="21600"/>
                    <a:pt x="10340" y="21600"/>
                  </a:cubicBezTo>
                  <a:cubicBezTo>
                    <a:pt x="10533" y="21600"/>
                    <a:pt x="10727" y="21600"/>
                    <a:pt x="10920" y="21600"/>
                  </a:cubicBezTo>
                  <a:lnTo>
                    <a:pt x="20076" y="21600"/>
                  </a:lnTo>
                  <a:cubicBezTo>
                    <a:pt x="20497" y="21600"/>
                    <a:pt x="20871" y="20340"/>
                    <a:pt x="21147" y="18387"/>
                  </a:cubicBezTo>
                  <a:cubicBezTo>
                    <a:pt x="21422" y="16434"/>
                    <a:pt x="21600" y="13780"/>
                    <a:pt x="21600" y="10800"/>
                  </a:cubicBezTo>
                  <a:cubicBezTo>
                    <a:pt x="21600" y="4839"/>
                    <a:pt x="20917" y="0"/>
                    <a:pt x="20076" y="0"/>
                  </a:cubicBezTo>
                  <a:cubicBezTo>
                    <a:pt x="19639" y="0"/>
                    <a:pt x="19203" y="0"/>
                    <a:pt x="18766" y="0"/>
                  </a:cubicBezTo>
                  <a:cubicBezTo>
                    <a:pt x="16264" y="0"/>
                    <a:pt x="13762" y="0"/>
                    <a:pt x="11260" y="0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chemeClr val="accent1">
                      <a:hueOff val="-12342858"/>
                      <a:satOff val="-30432"/>
                      <a:lumOff val="4509"/>
                    </a:schemeClr>
                  </a:solidFill>
                </a:defRPr>
              </a:pPr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33" name="is1îďè"/>
          <p:cNvSpPr txBox="1"/>
          <p:nvPr/>
        </p:nvSpPr>
        <p:spPr bwMode="auto">
          <a:xfrm>
            <a:off x="8140706" y="2184223"/>
            <a:ext cx="1959028" cy="4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Tittle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4" name="ïṣlíḓê"/>
          <p:cNvSpPr txBox="1"/>
          <p:nvPr/>
        </p:nvSpPr>
        <p:spPr bwMode="auto">
          <a:xfrm>
            <a:off x="8446686" y="2834240"/>
            <a:ext cx="1959028" cy="4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Tittle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5" name="îṣ1íḋê"/>
          <p:cNvSpPr txBox="1"/>
          <p:nvPr/>
        </p:nvSpPr>
        <p:spPr bwMode="auto">
          <a:xfrm>
            <a:off x="8767279" y="3478551"/>
            <a:ext cx="1959028" cy="4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Tittle Text</a:t>
            </a:r>
            <a:endParaRPr lang="zh-CN" altLang="en-US" sz="1600" dirty="0">
              <a:cs typeface="+mn-ea"/>
              <a:sym typeface="+mn-lt"/>
            </a:endParaRPr>
          </a:p>
        </p:txBody>
      </p:sp>
      <p:sp>
        <p:nvSpPr>
          <p:cNvPr id="36" name="íšliḓé"/>
          <p:cNvSpPr txBox="1"/>
          <p:nvPr/>
        </p:nvSpPr>
        <p:spPr bwMode="auto">
          <a:xfrm>
            <a:off x="9083368" y="4126844"/>
            <a:ext cx="1959028" cy="4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600" dirty="0">
                <a:cs typeface="+mn-ea"/>
                <a:sym typeface="+mn-lt"/>
              </a:rPr>
              <a:t>Tittle Text</a:t>
            </a:r>
            <a:endParaRPr lang="zh-CN" altLang="en-US" sz="1600" dirty="0">
              <a:cs typeface="+mn-ea"/>
              <a:sym typeface="+mn-lt"/>
            </a:endParaRPr>
          </a:p>
        </p:txBody>
      </p:sp>
      <p:grpSp>
        <p:nvGrpSpPr>
          <p:cNvPr id="37" name="ï$liḓé"/>
          <p:cNvGrpSpPr/>
          <p:nvPr/>
        </p:nvGrpSpPr>
        <p:grpSpPr>
          <a:xfrm>
            <a:off x="5912972" y="5077442"/>
            <a:ext cx="1509780" cy="1259364"/>
            <a:chOff x="6715113" y="4590099"/>
            <a:chExt cx="1546852" cy="1290287"/>
          </a:xfrm>
        </p:grpSpPr>
        <p:grpSp>
          <p:nvGrpSpPr>
            <p:cNvPr id="38" name="ïSliḑé"/>
            <p:cNvGrpSpPr/>
            <p:nvPr/>
          </p:nvGrpSpPr>
          <p:grpSpPr>
            <a:xfrm>
              <a:off x="7105461" y="4590099"/>
              <a:ext cx="766156" cy="766156"/>
              <a:chOff x="3772213" y="1932504"/>
              <a:chExt cx="766156" cy="766156"/>
            </a:xfrm>
          </p:grpSpPr>
          <p:sp>
            <p:nvSpPr>
              <p:cNvPr id="40" name="iŝ1íďè"/>
              <p:cNvSpPr/>
              <p:nvPr/>
            </p:nvSpPr>
            <p:spPr>
              <a:xfrm>
                <a:off x="3772213" y="1932504"/>
                <a:ext cx="766156" cy="766156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îşliḋê"/>
              <p:cNvSpPr/>
              <p:nvPr/>
            </p:nvSpPr>
            <p:spPr bwMode="auto">
              <a:xfrm>
                <a:off x="3988112" y="2144371"/>
                <a:ext cx="334358" cy="342421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9" name="îSlïḓê"/>
            <p:cNvSpPr txBox="1"/>
            <p:nvPr/>
          </p:nvSpPr>
          <p:spPr>
            <a:xfrm>
              <a:off x="6715113" y="5414011"/>
              <a:ext cx="1546852" cy="466375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…Text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grpSp>
        <p:nvGrpSpPr>
          <p:cNvPr id="42" name="îṥḻïdè"/>
          <p:cNvGrpSpPr/>
          <p:nvPr/>
        </p:nvGrpSpPr>
        <p:grpSpPr>
          <a:xfrm>
            <a:off x="7441189" y="5077442"/>
            <a:ext cx="1509780" cy="1259364"/>
            <a:chOff x="6715113" y="4590099"/>
            <a:chExt cx="1546852" cy="1290287"/>
          </a:xfrm>
        </p:grpSpPr>
        <p:grpSp>
          <p:nvGrpSpPr>
            <p:cNvPr id="43" name="íŝľíḋe"/>
            <p:cNvGrpSpPr/>
            <p:nvPr/>
          </p:nvGrpSpPr>
          <p:grpSpPr>
            <a:xfrm>
              <a:off x="7105461" y="4590099"/>
              <a:ext cx="766156" cy="766156"/>
              <a:chOff x="3772213" y="1932504"/>
              <a:chExt cx="766156" cy="766156"/>
            </a:xfrm>
          </p:grpSpPr>
          <p:sp>
            <p:nvSpPr>
              <p:cNvPr id="45" name="íṥḻîḍe"/>
              <p:cNvSpPr/>
              <p:nvPr/>
            </p:nvSpPr>
            <p:spPr>
              <a:xfrm>
                <a:off x="3772213" y="1932504"/>
                <a:ext cx="766156" cy="766156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iṥ1íḋê"/>
              <p:cNvSpPr/>
              <p:nvPr/>
            </p:nvSpPr>
            <p:spPr bwMode="auto">
              <a:xfrm>
                <a:off x="3988112" y="2144371"/>
                <a:ext cx="334358" cy="342421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44" name="îSľíḑe"/>
            <p:cNvSpPr txBox="1"/>
            <p:nvPr/>
          </p:nvSpPr>
          <p:spPr>
            <a:xfrm>
              <a:off x="6715113" y="5414011"/>
              <a:ext cx="1546852" cy="466375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…Text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grpSp>
        <p:nvGrpSpPr>
          <p:cNvPr id="47" name="î$liďe"/>
          <p:cNvGrpSpPr/>
          <p:nvPr/>
        </p:nvGrpSpPr>
        <p:grpSpPr>
          <a:xfrm>
            <a:off x="8969408" y="5077442"/>
            <a:ext cx="1509780" cy="1259364"/>
            <a:chOff x="6715113" y="4590099"/>
            <a:chExt cx="1546852" cy="1290287"/>
          </a:xfrm>
        </p:grpSpPr>
        <p:grpSp>
          <p:nvGrpSpPr>
            <p:cNvPr id="48" name="i$ḷídè"/>
            <p:cNvGrpSpPr/>
            <p:nvPr/>
          </p:nvGrpSpPr>
          <p:grpSpPr>
            <a:xfrm>
              <a:off x="7105461" y="4590099"/>
              <a:ext cx="766156" cy="766156"/>
              <a:chOff x="3772213" y="1932504"/>
              <a:chExt cx="766156" cy="766156"/>
            </a:xfrm>
          </p:grpSpPr>
          <p:sp>
            <p:nvSpPr>
              <p:cNvPr id="50" name="iṥļïḓé"/>
              <p:cNvSpPr/>
              <p:nvPr/>
            </p:nvSpPr>
            <p:spPr>
              <a:xfrm>
                <a:off x="3772213" y="1932504"/>
                <a:ext cx="766156" cy="766156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îṥliḓe"/>
              <p:cNvSpPr/>
              <p:nvPr/>
            </p:nvSpPr>
            <p:spPr bwMode="auto">
              <a:xfrm>
                <a:off x="3988112" y="2144371"/>
                <a:ext cx="334358" cy="342421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49" name="îṥ1íďe"/>
            <p:cNvSpPr txBox="1"/>
            <p:nvPr/>
          </p:nvSpPr>
          <p:spPr>
            <a:xfrm>
              <a:off x="6715113" y="5414011"/>
              <a:ext cx="1546852" cy="466375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…Text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  <p:grpSp>
        <p:nvGrpSpPr>
          <p:cNvPr id="53" name="iSḷiḋê"/>
          <p:cNvGrpSpPr/>
          <p:nvPr/>
        </p:nvGrpSpPr>
        <p:grpSpPr>
          <a:xfrm>
            <a:off x="4384754" y="5077442"/>
            <a:ext cx="1509780" cy="1259364"/>
            <a:chOff x="6715113" y="4590099"/>
            <a:chExt cx="1546852" cy="1290287"/>
          </a:xfrm>
        </p:grpSpPr>
        <p:grpSp>
          <p:nvGrpSpPr>
            <p:cNvPr id="54" name="îṧľiḋè"/>
            <p:cNvGrpSpPr/>
            <p:nvPr/>
          </p:nvGrpSpPr>
          <p:grpSpPr>
            <a:xfrm>
              <a:off x="7105461" y="4590099"/>
              <a:ext cx="766156" cy="766156"/>
              <a:chOff x="3772213" y="1932504"/>
              <a:chExt cx="766156" cy="766156"/>
            </a:xfrm>
          </p:grpSpPr>
          <p:sp>
            <p:nvSpPr>
              <p:cNvPr id="56" name="iSḷîḍè"/>
              <p:cNvSpPr/>
              <p:nvPr/>
            </p:nvSpPr>
            <p:spPr>
              <a:xfrm>
                <a:off x="3772213" y="1932504"/>
                <a:ext cx="766156" cy="766156"/>
              </a:xfrm>
              <a:prstGeom prst="ellipse">
                <a:avLst/>
              </a:prstGeom>
              <a:solidFill>
                <a:schemeClr val="bg1"/>
              </a:solidFill>
              <a:ln w="38100" cap="rnd">
                <a:solidFill>
                  <a:schemeClr val="bg1">
                    <a:lumMod val="75000"/>
                  </a:schemeClr>
                </a:solidFill>
                <a:prstDash val="solid"/>
                <a:rou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 defTabSz="914400"/>
                <a:endParaRPr lang="zh-CN" altLang="en-US" sz="2000" b="1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í$ľiḑè"/>
              <p:cNvSpPr/>
              <p:nvPr/>
            </p:nvSpPr>
            <p:spPr bwMode="auto">
              <a:xfrm>
                <a:off x="3988112" y="2144371"/>
                <a:ext cx="334358" cy="342421"/>
              </a:xfrm>
              <a:custGeom>
                <a:avLst/>
                <a:gdLst>
                  <a:gd name="T0" fmla="*/ 1547 w 10400"/>
                  <a:gd name="T1" fmla="*/ 9330 h 10667"/>
                  <a:gd name="T2" fmla="*/ 3077 w 10400"/>
                  <a:gd name="T3" fmla="*/ 9013 h 10667"/>
                  <a:gd name="T4" fmla="*/ 6114 w 10400"/>
                  <a:gd name="T5" fmla="*/ 9700 h 10667"/>
                  <a:gd name="T6" fmla="*/ 6806 w 10400"/>
                  <a:gd name="T7" fmla="*/ 8539 h 10667"/>
                  <a:gd name="T8" fmla="*/ 4079 w 10400"/>
                  <a:gd name="T9" fmla="*/ 1127 h 10667"/>
                  <a:gd name="T10" fmla="*/ 5193 w 10400"/>
                  <a:gd name="T11" fmla="*/ 2254 h 10667"/>
                  <a:gd name="T12" fmla="*/ 6352 w 10400"/>
                  <a:gd name="T13" fmla="*/ 3340 h 10667"/>
                  <a:gd name="T14" fmla="*/ 6296 w 10400"/>
                  <a:gd name="T15" fmla="*/ 5841 h 10667"/>
                  <a:gd name="T16" fmla="*/ 5318 w 10400"/>
                  <a:gd name="T17" fmla="*/ 6578 h 10667"/>
                  <a:gd name="T18" fmla="*/ 4851 w 10400"/>
                  <a:gd name="T19" fmla="*/ 10126 h 10667"/>
                  <a:gd name="T20" fmla="*/ 4154 w 10400"/>
                  <a:gd name="T21" fmla="*/ 5500 h 10667"/>
                  <a:gd name="T22" fmla="*/ 993 w 10400"/>
                  <a:gd name="T23" fmla="*/ 1669 h 10667"/>
                  <a:gd name="T24" fmla="*/ 4493 w 10400"/>
                  <a:gd name="T25" fmla="*/ 2470 h 10667"/>
                  <a:gd name="T26" fmla="*/ 5203 w 10400"/>
                  <a:gd name="T27" fmla="*/ 5915 h 10667"/>
                  <a:gd name="T28" fmla="*/ 5890 w 10400"/>
                  <a:gd name="T29" fmla="*/ 2481 h 10667"/>
                  <a:gd name="T30" fmla="*/ 9353 w 10400"/>
                  <a:gd name="T31" fmla="*/ 1669 h 10667"/>
                  <a:gd name="T32" fmla="*/ 8900 w 10400"/>
                  <a:gd name="T33" fmla="*/ 5088 h 10667"/>
                  <a:gd name="T34" fmla="*/ 8763 w 10400"/>
                  <a:gd name="T35" fmla="*/ 4301 h 10667"/>
                  <a:gd name="T36" fmla="*/ 7729 w 10400"/>
                  <a:gd name="T37" fmla="*/ 3953 h 10667"/>
                  <a:gd name="T38" fmla="*/ 8505 w 10400"/>
                  <a:gd name="T39" fmla="*/ 5505 h 10667"/>
                  <a:gd name="T40" fmla="*/ 8530 w 10400"/>
                  <a:gd name="T41" fmla="*/ 6867 h 10667"/>
                  <a:gd name="T42" fmla="*/ 9012 w 10400"/>
                  <a:gd name="T43" fmla="*/ 6736 h 10667"/>
                  <a:gd name="T44" fmla="*/ 9315 w 10400"/>
                  <a:gd name="T45" fmla="*/ 6686 h 10667"/>
                  <a:gd name="T46" fmla="*/ 9046 w 10400"/>
                  <a:gd name="T47" fmla="*/ 4530 h 10667"/>
                  <a:gd name="T48" fmla="*/ 9997 w 10400"/>
                  <a:gd name="T49" fmla="*/ 3776 h 10667"/>
                  <a:gd name="T50" fmla="*/ 8844 w 10400"/>
                  <a:gd name="T51" fmla="*/ 4304 h 10667"/>
                  <a:gd name="T52" fmla="*/ 8790 w 10400"/>
                  <a:gd name="T53" fmla="*/ 3675 h 10667"/>
                  <a:gd name="T54" fmla="*/ 9514 w 10400"/>
                  <a:gd name="T55" fmla="*/ 6418 h 10667"/>
                  <a:gd name="T56" fmla="*/ 9245 w 10400"/>
                  <a:gd name="T57" fmla="*/ 6917 h 10667"/>
                  <a:gd name="T58" fmla="*/ 7957 w 10400"/>
                  <a:gd name="T59" fmla="*/ 6629 h 10667"/>
                  <a:gd name="T60" fmla="*/ 7308 w 10400"/>
                  <a:gd name="T61" fmla="*/ 6762 h 10667"/>
                  <a:gd name="T62" fmla="*/ 9494 w 10400"/>
                  <a:gd name="T63" fmla="*/ 6253 h 10667"/>
                  <a:gd name="T64" fmla="*/ 577 w 10400"/>
                  <a:gd name="T65" fmla="*/ 3770 h 10667"/>
                  <a:gd name="T66" fmla="*/ 1355 w 10400"/>
                  <a:gd name="T67" fmla="*/ 4518 h 10667"/>
                  <a:gd name="T68" fmla="*/ 1282 w 10400"/>
                  <a:gd name="T69" fmla="*/ 5462 h 10667"/>
                  <a:gd name="T70" fmla="*/ 1236 w 10400"/>
                  <a:gd name="T71" fmla="*/ 6867 h 10667"/>
                  <a:gd name="T72" fmla="*/ 1718 w 10400"/>
                  <a:gd name="T73" fmla="*/ 6728 h 10667"/>
                  <a:gd name="T74" fmla="*/ 2022 w 10400"/>
                  <a:gd name="T75" fmla="*/ 6694 h 10667"/>
                  <a:gd name="T76" fmla="*/ 1843 w 10400"/>
                  <a:gd name="T77" fmla="*/ 4519 h 10667"/>
                  <a:gd name="T78" fmla="*/ 2505 w 10400"/>
                  <a:gd name="T79" fmla="*/ 3770 h 10667"/>
                  <a:gd name="T80" fmla="*/ 1608 w 10400"/>
                  <a:gd name="T81" fmla="*/ 5217 h 10667"/>
                  <a:gd name="T82" fmla="*/ 1557 w 10400"/>
                  <a:gd name="T83" fmla="*/ 4304 h 10667"/>
                  <a:gd name="T84" fmla="*/ 1610 w 10400"/>
                  <a:gd name="T85" fmla="*/ 3675 h 10667"/>
                  <a:gd name="T86" fmla="*/ 1898 w 10400"/>
                  <a:gd name="T87" fmla="*/ 3969 h 10667"/>
                  <a:gd name="T88" fmla="*/ 1547 w 10400"/>
                  <a:gd name="T89" fmla="*/ 7324 h 10667"/>
                  <a:gd name="T90" fmla="*/ 2189 w 10400"/>
                  <a:gd name="T91" fmla="*/ 6405 h 10667"/>
                  <a:gd name="T92" fmla="*/ 1172 w 10400"/>
                  <a:gd name="T93" fmla="*/ 6918 h 10667"/>
                  <a:gd name="T94" fmla="*/ 669 w 10400"/>
                  <a:gd name="T95" fmla="*/ 6629 h 10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00" h="10667">
                    <a:moveTo>
                      <a:pt x="8838" y="9330"/>
                    </a:moveTo>
                    <a:cubicBezTo>
                      <a:pt x="8838" y="10067"/>
                      <a:pt x="7206" y="10667"/>
                      <a:pt x="5192" y="10667"/>
                    </a:cubicBezTo>
                    <a:cubicBezTo>
                      <a:pt x="3180" y="10667"/>
                      <a:pt x="1547" y="10067"/>
                      <a:pt x="1547" y="9330"/>
                    </a:cubicBezTo>
                    <a:cubicBezTo>
                      <a:pt x="1547" y="8797"/>
                      <a:pt x="2406" y="8341"/>
                      <a:pt x="3638" y="8128"/>
                    </a:cubicBezTo>
                    <a:lnTo>
                      <a:pt x="3638" y="8495"/>
                    </a:lnTo>
                    <a:cubicBezTo>
                      <a:pt x="3293" y="8632"/>
                      <a:pt x="3077" y="8813"/>
                      <a:pt x="3077" y="9013"/>
                    </a:cubicBezTo>
                    <a:cubicBezTo>
                      <a:pt x="3077" y="9437"/>
                      <a:pt x="4015" y="9781"/>
                      <a:pt x="5171" y="9781"/>
                    </a:cubicBezTo>
                    <a:cubicBezTo>
                      <a:pt x="5497" y="9781"/>
                      <a:pt x="5802" y="9751"/>
                      <a:pt x="6077" y="9703"/>
                    </a:cubicBezTo>
                    <a:cubicBezTo>
                      <a:pt x="6090" y="9702"/>
                      <a:pt x="6102" y="9702"/>
                      <a:pt x="6114" y="9700"/>
                    </a:cubicBezTo>
                    <a:cubicBezTo>
                      <a:pt x="6165" y="9694"/>
                      <a:pt x="6212" y="9682"/>
                      <a:pt x="6259" y="9666"/>
                    </a:cubicBezTo>
                    <a:cubicBezTo>
                      <a:pt x="6859" y="9531"/>
                      <a:pt x="7264" y="9290"/>
                      <a:pt x="7264" y="9013"/>
                    </a:cubicBezTo>
                    <a:cubicBezTo>
                      <a:pt x="7264" y="8834"/>
                      <a:pt x="7090" y="8669"/>
                      <a:pt x="6806" y="8539"/>
                    </a:cubicBezTo>
                    <a:lnTo>
                      <a:pt x="6806" y="8137"/>
                    </a:lnTo>
                    <a:cubicBezTo>
                      <a:pt x="8006" y="8356"/>
                      <a:pt x="8838" y="8805"/>
                      <a:pt x="8838" y="9330"/>
                    </a:cubicBezTo>
                    <a:close/>
                    <a:moveTo>
                      <a:pt x="4079" y="1127"/>
                    </a:moveTo>
                    <a:cubicBezTo>
                      <a:pt x="4079" y="504"/>
                      <a:pt x="4578" y="0"/>
                      <a:pt x="5193" y="0"/>
                    </a:cubicBezTo>
                    <a:cubicBezTo>
                      <a:pt x="5807" y="0"/>
                      <a:pt x="6305" y="504"/>
                      <a:pt x="6305" y="1127"/>
                    </a:cubicBezTo>
                    <a:cubicBezTo>
                      <a:pt x="6305" y="1750"/>
                      <a:pt x="5807" y="2254"/>
                      <a:pt x="5193" y="2254"/>
                    </a:cubicBezTo>
                    <a:cubicBezTo>
                      <a:pt x="4578" y="2254"/>
                      <a:pt x="4079" y="1750"/>
                      <a:pt x="4079" y="1127"/>
                    </a:cubicBezTo>
                    <a:close/>
                    <a:moveTo>
                      <a:pt x="9353" y="1669"/>
                    </a:moveTo>
                    <a:cubicBezTo>
                      <a:pt x="8800" y="2578"/>
                      <a:pt x="7557" y="3340"/>
                      <a:pt x="6352" y="3340"/>
                    </a:cubicBezTo>
                    <a:cubicBezTo>
                      <a:pt x="6274" y="3340"/>
                      <a:pt x="6196" y="3336"/>
                      <a:pt x="6118" y="3330"/>
                    </a:cubicBezTo>
                    <a:cubicBezTo>
                      <a:pt x="6142" y="3615"/>
                      <a:pt x="6252" y="4928"/>
                      <a:pt x="6282" y="5755"/>
                    </a:cubicBezTo>
                    <a:cubicBezTo>
                      <a:pt x="6288" y="5783"/>
                      <a:pt x="6294" y="5811"/>
                      <a:pt x="6296" y="5841"/>
                    </a:cubicBezTo>
                    <a:lnTo>
                      <a:pt x="6568" y="10087"/>
                    </a:lnTo>
                    <a:cubicBezTo>
                      <a:pt x="6586" y="10373"/>
                      <a:pt x="5564" y="10428"/>
                      <a:pt x="5546" y="10154"/>
                    </a:cubicBezTo>
                    <a:lnTo>
                      <a:pt x="5318" y="6578"/>
                    </a:lnTo>
                    <a:cubicBezTo>
                      <a:pt x="5280" y="6574"/>
                      <a:pt x="5244" y="6567"/>
                      <a:pt x="5206" y="6567"/>
                    </a:cubicBezTo>
                    <a:cubicBezTo>
                      <a:pt x="5174" y="6567"/>
                      <a:pt x="5136" y="6577"/>
                      <a:pt x="5099" y="6587"/>
                    </a:cubicBezTo>
                    <a:lnTo>
                      <a:pt x="4851" y="10126"/>
                    </a:lnTo>
                    <a:cubicBezTo>
                      <a:pt x="4832" y="10398"/>
                      <a:pt x="3810" y="10338"/>
                      <a:pt x="3830" y="10052"/>
                    </a:cubicBezTo>
                    <a:lnTo>
                      <a:pt x="4144" y="5559"/>
                    </a:lnTo>
                    <a:cubicBezTo>
                      <a:pt x="4146" y="5538"/>
                      <a:pt x="4150" y="5520"/>
                      <a:pt x="4154" y="5500"/>
                    </a:cubicBezTo>
                    <a:cubicBezTo>
                      <a:pt x="4199" y="4432"/>
                      <a:pt x="4252" y="3400"/>
                      <a:pt x="4257" y="3326"/>
                    </a:cubicBezTo>
                    <a:cubicBezTo>
                      <a:pt x="4169" y="3334"/>
                      <a:pt x="4081" y="3340"/>
                      <a:pt x="3994" y="3340"/>
                    </a:cubicBezTo>
                    <a:cubicBezTo>
                      <a:pt x="2788" y="3340"/>
                      <a:pt x="1546" y="2578"/>
                      <a:pt x="993" y="1669"/>
                    </a:cubicBezTo>
                    <a:cubicBezTo>
                      <a:pt x="879" y="1481"/>
                      <a:pt x="936" y="1235"/>
                      <a:pt x="1122" y="1120"/>
                    </a:cubicBezTo>
                    <a:cubicBezTo>
                      <a:pt x="1308" y="1003"/>
                      <a:pt x="1551" y="1062"/>
                      <a:pt x="1665" y="1250"/>
                    </a:cubicBezTo>
                    <a:cubicBezTo>
                      <a:pt x="2166" y="2073"/>
                      <a:pt x="3484" y="2756"/>
                      <a:pt x="4493" y="2470"/>
                    </a:cubicBezTo>
                    <a:cubicBezTo>
                      <a:pt x="4663" y="2411"/>
                      <a:pt x="4865" y="2374"/>
                      <a:pt x="5089" y="2365"/>
                    </a:cubicBezTo>
                    <a:lnTo>
                      <a:pt x="4729" y="5423"/>
                    </a:lnTo>
                    <a:lnTo>
                      <a:pt x="5203" y="5915"/>
                    </a:lnTo>
                    <a:lnTo>
                      <a:pt x="5617" y="5423"/>
                    </a:lnTo>
                    <a:lnTo>
                      <a:pt x="5330" y="2373"/>
                    </a:lnTo>
                    <a:cubicBezTo>
                      <a:pt x="5531" y="2387"/>
                      <a:pt x="5725" y="2423"/>
                      <a:pt x="5890" y="2481"/>
                    </a:cubicBezTo>
                    <a:cubicBezTo>
                      <a:pt x="6894" y="2741"/>
                      <a:pt x="8187" y="2063"/>
                      <a:pt x="8681" y="1250"/>
                    </a:cubicBezTo>
                    <a:cubicBezTo>
                      <a:pt x="8795" y="1062"/>
                      <a:pt x="9038" y="1003"/>
                      <a:pt x="9224" y="1119"/>
                    </a:cubicBezTo>
                    <a:cubicBezTo>
                      <a:pt x="9410" y="1235"/>
                      <a:pt x="9468" y="1481"/>
                      <a:pt x="9353" y="1669"/>
                    </a:cubicBezTo>
                    <a:close/>
                    <a:moveTo>
                      <a:pt x="8844" y="4304"/>
                    </a:moveTo>
                    <a:cubicBezTo>
                      <a:pt x="8839" y="4303"/>
                      <a:pt x="8833" y="4303"/>
                      <a:pt x="8827" y="4302"/>
                    </a:cubicBezTo>
                    <a:lnTo>
                      <a:pt x="8900" y="5088"/>
                    </a:lnTo>
                    <a:lnTo>
                      <a:pt x="8793" y="5217"/>
                    </a:lnTo>
                    <a:lnTo>
                      <a:pt x="8671" y="5088"/>
                    </a:lnTo>
                    <a:lnTo>
                      <a:pt x="8763" y="4301"/>
                    </a:lnTo>
                    <a:cubicBezTo>
                      <a:pt x="8543" y="4286"/>
                      <a:pt x="8343" y="4195"/>
                      <a:pt x="7895" y="3770"/>
                    </a:cubicBezTo>
                    <a:cubicBezTo>
                      <a:pt x="7846" y="3723"/>
                      <a:pt x="7769" y="3725"/>
                      <a:pt x="7722" y="3776"/>
                    </a:cubicBezTo>
                    <a:cubicBezTo>
                      <a:pt x="7676" y="3826"/>
                      <a:pt x="7679" y="3906"/>
                      <a:pt x="7729" y="3953"/>
                    </a:cubicBezTo>
                    <a:cubicBezTo>
                      <a:pt x="8086" y="4293"/>
                      <a:pt x="8319" y="4456"/>
                      <a:pt x="8558" y="4519"/>
                    </a:cubicBezTo>
                    <a:cubicBezTo>
                      <a:pt x="8558" y="4523"/>
                      <a:pt x="8556" y="4527"/>
                      <a:pt x="8556" y="4530"/>
                    </a:cubicBezTo>
                    <a:lnTo>
                      <a:pt x="8505" y="5505"/>
                    </a:lnTo>
                    <a:lnTo>
                      <a:pt x="8378" y="6694"/>
                    </a:lnTo>
                    <a:cubicBezTo>
                      <a:pt x="8369" y="6780"/>
                      <a:pt x="8430" y="6857"/>
                      <a:pt x="8514" y="6867"/>
                    </a:cubicBezTo>
                    <a:cubicBezTo>
                      <a:pt x="8520" y="6867"/>
                      <a:pt x="8525" y="6867"/>
                      <a:pt x="8530" y="6867"/>
                    </a:cubicBezTo>
                    <a:cubicBezTo>
                      <a:pt x="8608" y="6867"/>
                      <a:pt x="8674" y="6808"/>
                      <a:pt x="8683" y="6728"/>
                    </a:cubicBezTo>
                    <a:lnTo>
                      <a:pt x="8815" y="5498"/>
                    </a:lnTo>
                    <a:lnTo>
                      <a:pt x="9012" y="6736"/>
                    </a:lnTo>
                    <a:cubicBezTo>
                      <a:pt x="9025" y="6813"/>
                      <a:pt x="9090" y="6868"/>
                      <a:pt x="9164" y="6868"/>
                    </a:cubicBezTo>
                    <a:cubicBezTo>
                      <a:pt x="9172" y="6868"/>
                      <a:pt x="9180" y="6867"/>
                      <a:pt x="9188" y="6866"/>
                    </a:cubicBezTo>
                    <a:cubicBezTo>
                      <a:pt x="9272" y="6852"/>
                      <a:pt x="9328" y="6771"/>
                      <a:pt x="9315" y="6686"/>
                    </a:cubicBezTo>
                    <a:lnTo>
                      <a:pt x="9119" y="5462"/>
                    </a:lnTo>
                    <a:cubicBezTo>
                      <a:pt x="9119" y="5461"/>
                      <a:pt x="9120" y="5460"/>
                      <a:pt x="9120" y="5459"/>
                    </a:cubicBezTo>
                    <a:lnTo>
                      <a:pt x="9046" y="4530"/>
                    </a:lnTo>
                    <a:cubicBezTo>
                      <a:pt x="9046" y="4526"/>
                      <a:pt x="9046" y="4522"/>
                      <a:pt x="9045" y="4518"/>
                    </a:cubicBezTo>
                    <a:cubicBezTo>
                      <a:pt x="9279" y="4456"/>
                      <a:pt x="9631" y="4296"/>
                      <a:pt x="9990" y="3953"/>
                    </a:cubicBezTo>
                    <a:cubicBezTo>
                      <a:pt x="10040" y="3906"/>
                      <a:pt x="10043" y="3826"/>
                      <a:pt x="9997" y="3776"/>
                    </a:cubicBezTo>
                    <a:cubicBezTo>
                      <a:pt x="9950" y="3725"/>
                      <a:pt x="9873" y="3723"/>
                      <a:pt x="9823" y="3770"/>
                    </a:cubicBezTo>
                    <a:cubicBezTo>
                      <a:pt x="9407" y="4166"/>
                      <a:pt x="9010" y="4290"/>
                      <a:pt x="8857" y="4300"/>
                    </a:cubicBezTo>
                    <a:cubicBezTo>
                      <a:pt x="8852" y="4300"/>
                      <a:pt x="8849" y="4303"/>
                      <a:pt x="8844" y="4304"/>
                    </a:cubicBezTo>
                    <a:close/>
                    <a:moveTo>
                      <a:pt x="8790" y="4263"/>
                    </a:moveTo>
                    <a:cubicBezTo>
                      <a:pt x="8949" y="4263"/>
                      <a:pt x="9078" y="4131"/>
                      <a:pt x="9078" y="3969"/>
                    </a:cubicBezTo>
                    <a:cubicBezTo>
                      <a:pt x="9078" y="3807"/>
                      <a:pt x="8949" y="3675"/>
                      <a:pt x="8790" y="3675"/>
                    </a:cubicBezTo>
                    <a:cubicBezTo>
                      <a:pt x="8631" y="3675"/>
                      <a:pt x="8503" y="3807"/>
                      <a:pt x="8503" y="3969"/>
                    </a:cubicBezTo>
                    <a:cubicBezTo>
                      <a:pt x="8503" y="4131"/>
                      <a:pt x="8631" y="4263"/>
                      <a:pt x="8790" y="4263"/>
                    </a:cubicBezTo>
                    <a:close/>
                    <a:moveTo>
                      <a:pt x="9514" y="6418"/>
                    </a:moveTo>
                    <a:cubicBezTo>
                      <a:pt x="9649" y="6475"/>
                      <a:pt x="9732" y="6548"/>
                      <a:pt x="9732" y="6629"/>
                    </a:cubicBezTo>
                    <a:cubicBezTo>
                      <a:pt x="9732" y="6745"/>
                      <a:pt x="9561" y="6846"/>
                      <a:pt x="9306" y="6903"/>
                    </a:cubicBezTo>
                    <a:cubicBezTo>
                      <a:pt x="9287" y="6910"/>
                      <a:pt x="9267" y="6915"/>
                      <a:pt x="9245" y="6917"/>
                    </a:cubicBezTo>
                    <a:cubicBezTo>
                      <a:pt x="9240" y="6918"/>
                      <a:pt x="9235" y="6918"/>
                      <a:pt x="9229" y="6918"/>
                    </a:cubicBezTo>
                    <a:cubicBezTo>
                      <a:pt x="9112" y="6939"/>
                      <a:pt x="8983" y="6952"/>
                      <a:pt x="8845" y="6952"/>
                    </a:cubicBezTo>
                    <a:cubicBezTo>
                      <a:pt x="8355" y="6952"/>
                      <a:pt x="7957" y="6807"/>
                      <a:pt x="7957" y="6629"/>
                    </a:cubicBezTo>
                    <a:cubicBezTo>
                      <a:pt x="7957" y="6542"/>
                      <a:pt x="8055" y="6463"/>
                      <a:pt x="8211" y="6405"/>
                    </a:cubicBezTo>
                    <a:lnTo>
                      <a:pt x="8222" y="6252"/>
                    </a:lnTo>
                    <a:cubicBezTo>
                      <a:pt x="7685" y="6340"/>
                      <a:pt x="7308" y="6534"/>
                      <a:pt x="7308" y="6762"/>
                    </a:cubicBezTo>
                    <a:cubicBezTo>
                      <a:pt x="7308" y="7072"/>
                      <a:pt x="8000" y="7324"/>
                      <a:pt x="8854" y="7324"/>
                    </a:cubicBezTo>
                    <a:cubicBezTo>
                      <a:pt x="9708" y="7324"/>
                      <a:pt x="10400" y="7072"/>
                      <a:pt x="10400" y="6762"/>
                    </a:cubicBezTo>
                    <a:cubicBezTo>
                      <a:pt x="10400" y="6535"/>
                      <a:pt x="10027" y="6342"/>
                      <a:pt x="9494" y="6253"/>
                    </a:cubicBezTo>
                    <a:lnTo>
                      <a:pt x="9514" y="6418"/>
                    </a:lnTo>
                    <a:close/>
                    <a:moveTo>
                      <a:pt x="1543" y="4300"/>
                    </a:moveTo>
                    <a:cubicBezTo>
                      <a:pt x="1391" y="4290"/>
                      <a:pt x="994" y="4166"/>
                      <a:pt x="577" y="3770"/>
                    </a:cubicBezTo>
                    <a:cubicBezTo>
                      <a:pt x="528" y="3723"/>
                      <a:pt x="450" y="3725"/>
                      <a:pt x="404" y="3776"/>
                    </a:cubicBezTo>
                    <a:cubicBezTo>
                      <a:pt x="358" y="3826"/>
                      <a:pt x="361" y="3906"/>
                      <a:pt x="411" y="3953"/>
                    </a:cubicBezTo>
                    <a:cubicBezTo>
                      <a:pt x="770" y="4296"/>
                      <a:pt x="1122" y="4456"/>
                      <a:pt x="1355" y="4518"/>
                    </a:cubicBezTo>
                    <a:cubicBezTo>
                      <a:pt x="1355" y="4522"/>
                      <a:pt x="1355" y="4526"/>
                      <a:pt x="1355" y="4530"/>
                    </a:cubicBezTo>
                    <a:lnTo>
                      <a:pt x="1281" y="5459"/>
                    </a:lnTo>
                    <a:cubicBezTo>
                      <a:pt x="1281" y="5460"/>
                      <a:pt x="1282" y="5461"/>
                      <a:pt x="1282" y="5462"/>
                    </a:cubicBezTo>
                    <a:lnTo>
                      <a:pt x="1086" y="6686"/>
                    </a:lnTo>
                    <a:cubicBezTo>
                      <a:pt x="1072" y="6771"/>
                      <a:pt x="1129" y="6852"/>
                      <a:pt x="1212" y="6866"/>
                    </a:cubicBezTo>
                    <a:cubicBezTo>
                      <a:pt x="1221" y="6867"/>
                      <a:pt x="1229" y="6867"/>
                      <a:pt x="1236" y="6867"/>
                    </a:cubicBezTo>
                    <a:cubicBezTo>
                      <a:pt x="1311" y="6867"/>
                      <a:pt x="1376" y="6813"/>
                      <a:pt x="1388" y="6736"/>
                    </a:cubicBezTo>
                    <a:lnTo>
                      <a:pt x="1586" y="5498"/>
                    </a:lnTo>
                    <a:lnTo>
                      <a:pt x="1718" y="6728"/>
                    </a:lnTo>
                    <a:cubicBezTo>
                      <a:pt x="1726" y="6808"/>
                      <a:pt x="1792" y="6867"/>
                      <a:pt x="1870" y="6867"/>
                    </a:cubicBezTo>
                    <a:cubicBezTo>
                      <a:pt x="1875" y="6867"/>
                      <a:pt x="1881" y="6867"/>
                      <a:pt x="1887" y="6867"/>
                    </a:cubicBezTo>
                    <a:cubicBezTo>
                      <a:pt x="1971" y="6857"/>
                      <a:pt x="2032" y="6780"/>
                      <a:pt x="2022" y="6694"/>
                    </a:cubicBezTo>
                    <a:lnTo>
                      <a:pt x="1895" y="5505"/>
                    </a:lnTo>
                    <a:lnTo>
                      <a:pt x="1845" y="4530"/>
                    </a:lnTo>
                    <a:cubicBezTo>
                      <a:pt x="1845" y="4527"/>
                      <a:pt x="1843" y="4523"/>
                      <a:pt x="1843" y="4519"/>
                    </a:cubicBezTo>
                    <a:cubicBezTo>
                      <a:pt x="2082" y="4456"/>
                      <a:pt x="2314" y="4293"/>
                      <a:pt x="2672" y="3953"/>
                    </a:cubicBezTo>
                    <a:cubicBezTo>
                      <a:pt x="2722" y="3906"/>
                      <a:pt x="2725" y="3826"/>
                      <a:pt x="2678" y="3776"/>
                    </a:cubicBezTo>
                    <a:cubicBezTo>
                      <a:pt x="2632" y="3725"/>
                      <a:pt x="2555" y="3722"/>
                      <a:pt x="2505" y="3770"/>
                    </a:cubicBezTo>
                    <a:cubicBezTo>
                      <a:pt x="2058" y="4195"/>
                      <a:pt x="1857" y="4286"/>
                      <a:pt x="1637" y="4301"/>
                    </a:cubicBezTo>
                    <a:lnTo>
                      <a:pt x="1730" y="5088"/>
                    </a:lnTo>
                    <a:lnTo>
                      <a:pt x="1608" y="5217"/>
                    </a:lnTo>
                    <a:lnTo>
                      <a:pt x="1501" y="5088"/>
                    </a:lnTo>
                    <a:lnTo>
                      <a:pt x="1574" y="4302"/>
                    </a:lnTo>
                    <a:cubicBezTo>
                      <a:pt x="1568" y="4303"/>
                      <a:pt x="1562" y="4303"/>
                      <a:pt x="1557" y="4304"/>
                    </a:cubicBezTo>
                    <a:cubicBezTo>
                      <a:pt x="1552" y="4303"/>
                      <a:pt x="1548" y="4300"/>
                      <a:pt x="1543" y="4300"/>
                    </a:cubicBezTo>
                    <a:close/>
                    <a:moveTo>
                      <a:pt x="1898" y="3969"/>
                    </a:moveTo>
                    <a:cubicBezTo>
                      <a:pt x="1898" y="3807"/>
                      <a:pt x="1769" y="3675"/>
                      <a:pt x="1610" y="3675"/>
                    </a:cubicBezTo>
                    <a:cubicBezTo>
                      <a:pt x="1452" y="3675"/>
                      <a:pt x="1323" y="3807"/>
                      <a:pt x="1323" y="3969"/>
                    </a:cubicBezTo>
                    <a:cubicBezTo>
                      <a:pt x="1323" y="4131"/>
                      <a:pt x="1452" y="4263"/>
                      <a:pt x="1610" y="4263"/>
                    </a:cubicBezTo>
                    <a:cubicBezTo>
                      <a:pt x="1769" y="4263"/>
                      <a:pt x="1898" y="4131"/>
                      <a:pt x="1898" y="3969"/>
                    </a:cubicBezTo>
                    <a:close/>
                    <a:moveTo>
                      <a:pt x="906" y="6253"/>
                    </a:moveTo>
                    <a:cubicBezTo>
                      <a:pt x="373" y="6342"/>
                      <a:pt x="0" y="6535"/>
                      <a:pt x="0" y="6762"/>
                    </a:cubicBezTo>
                    <a:cubicBezTo>
                      <a:pt x="0" y="7072"/>
                      <a:pt x="693" y="7324"/>
                      <a:pt x="1547" y="7324"/>
                    </a:cubicBezTo>
                    <a:cubicBezTo>
                      <a:pt x="2401" y="7324"/>
                      <a:pt x="3093" y="7072"/>
                      <a:pt x="3093" y="6762"/>
                    </a:cubicBezTo>
                    <a:cubicBezTo>
                      <a:pt x="3093" y="6534"/>
                      <a:pt x="2716" y="6340"/>
                      <a:pt x="2178" y="6252"/>
                    </a:cubicBezTo>
                    <a:lnTo>
                      <a:pt x="2189" y="6405"/>
                    </a:lnTo>
                    <a:cubicBezTo>
                      <a:pt x="2346" y="6463"/>
                      <a:pt x="2444" y="6542"/>
                      <a:pt x="2444" y="6629"/>
                    </a:cubicBezTo>
                    <a:cubicBezTo>
                      <a:pt x="2444" y="6807"/>
                      <a:pt x="2046" y="6952"/>
                      <a:pt x="1556" y="6952"/>
                    </a:cubicBezTo>
                    <a:cubicBezTo>
                      <a:pt x="1418" y="6952"/>
                      <a:pt x="1289" y="6939"/>
                      <a:pt x="1172" y="6918"/>
                    </a:cubicBezTo>
                    <a:cubicBezTo>
                      <a:pt x="1166" y="6918"/>
                      <a:pt x="1161" y="6918"/>
                      <a:pt x="1155" y="6917"/>
                    </a:cubicBezTo>
                    <a:cubicBezTo>
                      <a:pt x="1134" y="6915"/>
                      <a:pt x="1114" y="6910"/>
                      <a:pt x="1095" y="6903"/>
                    </a:cubicBezTo>
                    <a:cubicBezTo>
                      <a:pt x="840" y="6846"/>
                      <a:pt x="669" y="6745"/>
                      <a:pt x="669" y="6629"/>
                    </a:cubicBezTo>
                    <a:cubicBezTo>
                      <a:pt x="669" y="6548"/>
                      <a:pt x="751" y="6475"/>
                      <a:pt x="887" y="6418"/>
                    </a:cubicBezTo>
                    <a:lnTo>
                      <a:pt x="906" y="6253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55" name="íṡḷidê"/>
            <p:cNvSpPr txBox="1"/>
            <p:nvPr/>
          </p:nvSpPr>
          <p:spPr>
            <a:xfrm>
              <a:off x="6715113" y="5414011"/>
              <a:ext cx="1546852" cy="466375"/>
            </a:xfrm>
            <a:prstGeom prst="rect">
              <a:avLst/>
            </a:prstGeom>
            <a:noFill/>
          </p:spPr>
          <p:txBody>
            <a:bodyPr wrap="square" rtlCol="0" anchor="ctr">
              <a:normAutofit/>
            </a:bodyPr>
            <a:lstStyle/>
            <a:p>
              <a:pPr algn="ctr"/>
              <a:r>
                <a:rPr lang="en-US" altLang="zh-CN" sz="1200" dirty="0">
                  <a:cs typeface="+mn-ea"/>
                  <a:sym typeface="+mn-lt"/>
                </a:rPr>
                <a:t>…Text</a:t>
              </a:r>
              <a:endParaRPr lang="id-ID" sz="12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Main work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1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76217" y="1825200"/>
            <a:ext cx="4692404" cy="4692404"/>
          </a:xfrm>
          <a:prstGeom prst="ellipse">
            <a:avLst/>
          </a:prstGeom>
          <a:solidFill>
            <a:srgbClr val="047CEA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584251" y="1409700"/>
            <a:ext cx="1276336" cy="1336846"/>
            <a:chOff x="2584251" y="1409700"/>
            <a:chExt cx="1276336" cy="1336846"/>
          </a:xfrm>
        </p:grpSpPr>
        <p:sp>
          <p:nvSpPr>
            <p:cNvPr id="10" name="任意多边形: 形状 9"/>
            <p:cNvSpPr/>
            <p:nvPr/>
          </p:nvSpPr>
          <p:spPr>
            <a:xfrm>
              <a:off x="2584251" y="1409700"/>
              <a:ext cx="1276336" cy="1100290"/>
            </a:xfrm>
            <a:custGeom>
              <a:avLst/>
              <a:gdLst>
                <a:gd name="connsiteX0" fmla="*/ 638168 w 1276336"/>
                <a:gd name="connsiteY0" fmla="*/ 0 h 1100290"/>
                <a:gd name="connsiteX1" fmla="*/ 1276336 w 1276336"/>
                <a:gd name="connsiteY1" fmla="*/ 1100290 h 1100290"/>
                <a:gd name="connsiteX2" fmla="*/ 0 w 1276336"/>
                <a:gd name="connsiteY2" fmla="*/ 1100290 h 1100290"/>
                <a:gd name="connsiteX3" fmla="*/ 638168 w 1276336"/>
                <a:gd name="connsiteY3" fmla="*/ 0 h 110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6336" h="1100290">
                  <a:moveTo>
                    <a:pt x="638168" y="0"/>
                  </a:moveTo>
                  <a:lnTo>
                    <a:pt x="1276336" y="1100290"/>
                  </a:lnTo>
                  <a:lnTo>
                    <a:pt x="0" y="1100290"/>
                  </a:lnTo>
                  <a:lnTo>
                    <a:pt x="638168" y="0"/>
                  </a:lnTo>
                  <a:close/>
                </a:path>
              </a:pathLst>
            </a:custGeom>
            <a:solidFill>
              <a:srgbClr val="047CE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梯形 10"/>
            <p:cNvSpPr/>
            <p:nvPr/>
          </p:nvSpPr>
          <p:spPr>
            <a:xfrm flipV="1">
              <a:off x="2584251" y="2509987"/>
              <a:ext cx="1276336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32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61910" y="2997509"/>
            <a:ext cx="3121018" cy="1339282"/>
            <a:chOff x="1661910" y="2997509"/>
            <a:chExt cx="3121018" cy="1339282"/>
          </a:xfrm>
        </p:grpSpPr>
        <p:sp>
          <p:nvSpPr>
            <p:cNvPr id="18" name="任意多边形: 形状 17"/>
            <p:cNvSpPr/>
            <p:nvPr/>
          </p:nvSpPr>
          <p:spPr>
            <a:xfrm>
              <a:off x="1661910" y="2997509"/>
              <a:ext cx="3121018" cy="1102725"/>
            </a:xfrm>
            <a:custGeom>
              <a:avLst/>
              <a:gdLst>
                <a:gd name="connsiteX0" fmla="*/ 639581 w 3121018"/>
                <a:gd name="connsiteY0" fmla="*/ 0 h 1102725"/>
                <a:gd name="connsiteX1" fmla="*/ 2481438 w 3121018"/>
                <a:gd name="connsiteY1" fmla="*/ 0 h 1102725"/>
                <a:gd name="connsiteX2" fmla="*/ 3121018 w 3121018"/>
                <a:gd name="connsiteY2" fmla="*/ 1102725 h 1102725"/>
                <a:gd name="connsiteX3" fmla="*/ 0 w 3121018"/>
                <a:gd name="connsiteY3" fmla="*/ 1102725 h 1102725"/>
                <a:gd name="connsiteX4" fmla="*/ 639581 w 3121018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21018" h="1102725">
                  <a:moveTo>
                    <a:pt x="639581" y="0"/>
                  </a:moveTo>
                  <a:lnTo>
                    <a:pt x="2481438" y="0"/>
                  </a:lnTo>
                  <a:lnTo>
                    <a:pt x="3121018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solidFill>
              <a:srgbClr val="035C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梯形 18"/>
            <p:cNvSpPr/>
            <p:nvPr/>
          </p:nvSpPr>
          <p:spPr>
            <a:xfrm flipV="1">
              <a:off x="1661910" y="4100232"/>
              <a:ext cx="3121018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39569" y="4587752"/>
            <a:ext cx="4965700" cy="1339282"/>
            <a:chOff x="739569" y="4587752"/>
            <a:chExt cx="4965700" cy="1339282"/>
          </a:xfrm>
        </p:grpSpPr>
        <p:sp>
          <p:nvSpPr>
            <p:cNvPr id="21" name="任意多边形: 形状 20"/>
            <p:cNvSpPr/>
            <p:nvPr/>
          </p:nvSpPr>
          <p:spPr>
            <a:xfrm>
              <a:off x="739569" y="4587752"/>
              <a:ext cx="4965700" cy="1102725"/>
            </a:xfrm>
            <a:custGeom>
              <a:avLst/>
              <a:gdLst>
                <a:gd name="connsiteX0" fmla="*/ 639581 w 4965700"/>
                <a:gd name="connsiteY0" fmla="*/ 0 h 1102725"/>
                <a:gd name="connsiteX1" fmla="*/ 4326120 w 4965700"/>
                <a:gd name="connsiteY1" fmla="*/ 0 h 1102725"/>
                <a:gd name="connsiteX2" fmla="*/ 4965700 w 4965700"/>
                <a:gd name="connsiteY2" fmla="*/ 1102725 h 1102725"/>
                <a:gd name="connsiteX3" fmla="*/ 0 w 4965700"/>
                <a:gd name="connsiteY3" fmla="*/ 1102725 h 1102725"/>
                <a:gd name="connsiteX4" fmla="*/ 639581 w 4965700"/>
                <a:gd name="connsiteY4" fmla="*/ 0 h 110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65700" h="1102725">
                  <a:moveTo>
                    <a:pt x="639581" y="0"/>
                  </a:moveTo>
                  <a:lnTo>
                    <a:pt x="4326120" y="0"/>
                  </a:lnTo>
                  <a:lnTo>
                    <a:pt x="4965700" y="1102725"/>
                  </a:lnTo>
                  <a:lnTo>
                    <a:pt x="0" y="1102725"/>
                  </a:lnTo>
                  <a:lnTo>
                    <a:pt x="639581" y="0"/>
                  </a:lnTo>
                  <a:close/>
                </a:path>
              </a:pathLst>
            </a:custGeom>
            <a:solidFill>
              <a:srgbClr val="035CAC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梯形 21"/>
            <p:cNvSpPr/>
            <p:nvPr/>
          </p:nvSpPr>
          <p:spPr>
            <a:xfrm flipV="1">
              <a:off x="739569" y="5690475"/>
              <a:ext cx="4965700" cy="236559"/>
            </a:xfrm>
            <a:prstGeom prst="trapezoid">
              <a:avLst>
                <a:gd name="adj" fmla="val 112080"/>
              </a:avLst>
            </a:prstGeom>
            <a:gradFill>
              <a:gsLst>
                <a:gs pos="0">
                  <a:srgbClr val="035CAC">
                    <a:lumMod val="75000"/>
                    <a:alpha val="56000"/>
                  </a:srgbClr>
                </a:gs>
                <a:gs pos="100000">
                  <a:srgbClr val="035CAC">
                    <a:lumMod val="75000"/>
                    <a:alpha val="0"/>
                  </a:srgbClr>
                </a:gs>
              </a:gsLst>
              <a:lin ang="16200000" scaled="1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2416553" y="1847978"/>
            <a:ext cx="161173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35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#</a:t>
            </a:r>
            <a:endParaRPr lang="en-US" altLang="zh-CN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2203038" y="4804055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12,597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$</a:t>
            </a:r>
            <a:endParaRPr lang="en-US" altLang="zh-CN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3" name="矩形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2203038" y="3192242"/>
            <a:ext cx="2038762" cy="67012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dirty="0">
                <a:solidFill>
                  <a:prstClr val="white"/>
                </a:solidFill>
                <a:cs typeface="+mn-ea"/>
                <a:sym typeface="+mn-lt"/>
              </a:rPr>
              <a:t>77</a:t>
            </a:r>
            <a:r>
              <a:rPr lang="en-US" altLang="zh-CN" sz="2000" dirty="0">
                <a:solidFill>
                  <a:prstClr val="white"/>
                </a:solidFill>
                <a:cs typeface="+mn-ea"/>
                <a:sym typeface="+mn-lt"/>
              </a:rPr>
              <a:t>%</a:t>
            </a:r>
            <a:endParaRPr lang="en-US" altLang="zh-CN" sz="20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64000" y="2509987"/>
            <a:ext cx="71882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5" name="直接连接符 44"/>
          <p:cNvCxnSpPr/>
          <p:nvPr/>
        </p:nvCxnSpPr>
        <p:spPr>
          <a:xfrm>
            <a:off x="4991100" y="4095619"/>
            <a:ext cx="6261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cxnSp>
        <p:nvCxnSpPr>
          <p:cNvPr id="46" name="直接连接符 45"/>
          <p:cNvCxnSpPr/>
          <p:nvPr/>
        </p:nvCxnSpPr>
        <p:spPr>
          <a:xfrm>
            <a:off x="5880100" y="5671294"/>
            <a:ext cx="5372100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111061" y="1686667"/>
            <a:ext cx="2617002" cy="41084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111060" y="1991249"/>
            <a:ext cx="5557293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9" name="Group 1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>
            <a:grpSpLocks noChangeAspect="1"/>
          </p:cNvGrpSpPr>
          <p:nvPr/>
        </p:nvGrpSpPr>
        <p:grpSpPr bwMode="auto">
          <a:xfrm rot="5400000">
            <a:off x="4397693" y="1853139"/>
            <a:ext cx="413173" cy="357296"/>
            <a:chOff x="6108" y="1569"/>
            <a:chExt cx="1782" cy="1541"/>
          </a:xfrm>
          <a:solidFill>
            <a:srgbClr val="035CAC"/>
          </a:solidFill>
        </p:grpSpPr>
        <p:sp>
          <p:nvSpPr>
            <p:cNvPr id="50" name="Rectangle 16"/>
            <p:cNvSpPr>
              <a:spLocks noChangeArrowheads="1"/>
            </p:cNvSpPr>
            <p:nvPr/>
          </p:nvSpPr>
          <p:spPr bwMode="auto">
            <a:xfrm>
              <a:off x="6860" y="2200"/>
              <a:ext cx="278" cy="27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Freeform 17"/>
            <p:cNvSpPr>
              <a:spLocks noEditPoints="1"/>
            </p:cNvSpPr>
            <p:nvPr/>
          </p:nvSpPr>
          <p:spPr bwMode="auto">
            <a:xfrm>
              <a:off x="6108" y="1569"/>
              <a:ext cx="1782" cy="1541"/>
            </a:xfrm>
            <a:custGeom>
              <a:avLst/>
              <a:gdLst>
                <a:gd name="T0" fmla="*/ 1597 w 1782"/>
                <a:gd name="T1" fmla="*/ 769 h 1541"/>
                <a:gd name="T2" fmla="*/ 1243 w 1782"/>
                <a:gd name="T3" fmla="*/ 159 h 1541"/>
                <a:gd name="T4" fmla="*/ 539 w 1782"/>
                <a:gd name="T5" fmla="*/ 159 h 1541"/>
                <a:gd name="T6" fmla="*/ 185 w 1782"/>
                <a:gd name="T7" fmla="*/ 769 h 1541"/>
                <a:gd name="T8" fmla="*/ 539 w 1782"/>
                <a:gd name="T9" fmla="*/ 1382 h 1541"/>
                <a:gd name="T10" fmla="*/ 1243 w 1782"/>
                <a:gd name="T11" fmla="*/ 1382 h 1541"/>
                <a:gd name="T12" fmla="*/ 1597 w 1782"/>
                <a:gd name="T13" fmla="*/ 769 h 1541"/>
                <a:gd name="T14" fmla="*/ 1428 w 1782"/>
                <a:gd name="T15" fmla="*/ 159 h 1541"/>
                <a:gd name="T16" fmla="*/ 1243 w 1782"/>
                <a:gd name="T17" fmla="*/ 159 h 1541"/>
                <a:gd name="T18" fmla="*/ 1336 w 1782"/>
                <a:gd name="T19" fmla="*/ 318 h 1541"/>
                <a:gd name="T20" fmla="*/ 1521 w 1782"/>
                <a:gd name="T21" fmla="*/ 318 h 1541"/>
                <a:gd name="T22" fmla="*/ 1782 w 1782"/>
                <a:gd name="T23" fmla="*/ 769 h 1541"/>
                <a:gd name="T24" fmla="*/ 1336 w 1782"/>
                <a:gd name="T25" fmla="*/ 1541 h 1541"/>
                <a:gd name="T26" fmla="*/ 446 w 1782"/>
                <a:gd name="T27" fmla="*/ 1541 h 1541"/>
                <a:gd name="T28" fmla="*/ 0 w 1782"/>
                <a:gd name="T29" fmla="*/ 769 h 1541"/>
                <a:gd name="T30" fmla="*/ 446 w 1782"/>
                <a:gd name="T31" fmla="*/ 0 h 1541"/>
                <a:gd name="T32" fmla="*/ 1336 w 1782"/>
                <a:gd name="T33" fmla="*/ 0 h 1541"/>
                <a:gd name="T34" fmla="*/ 1428 w 1782"/>
                <a:gd name="T35" fmla="*/ 159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82" h="1541">
                  <a:moveTo>
                    <a:pt x="1597" y="769"/>
                  </a:moveTo>
                  <a:lnTo>
                    <a:pt x="1243" y="159"/>
                  </a:lnTo>
                  <a:lnTo>
                    <a:pt x="539" y="159"/>
                  </a:lnTo>
                  <a:lnTo>
                    <a:pt x="185" y="769"/>
                  </a:lnTo>
                  <a:lnTo>
                    <a:pt x="539" y="1382"/>
                  </a:lnTo>
                  <a:lnTo>
                    <a:pt x="1243" y="1382"/>
                  </a:lnTo>
                  <a:lnTo>
                    <a:pt x="1597" y="769"/>
                  </a:lnTo>
                  <a:close/>
                  <a:moveTo>
                    <a:pt x="1428" y="159"/>
                  </a:moveTo>
                  <a:lnTo>
                    <a:pt x="1243" y="159"/>
                  </a:lnTo>
                  <a:lnTo>
                    <a:pt x="1336" y="318"/>
                  </a:lnTo>
                  <a:lnTo>
                    <a:pt x="1521" y="318"/>
                  </a:lnTo>
                  <a:lnTo>
                    <a:pt x="1782" y="769"/>
                  </a:lnTo>
                  <a:lnTo>
                    <a:pt x="1336" y="1541"/>
                  </a:lnTo>
                  <a:lnTo>
                    <a:pt x="446" y="1541"/>
                  </a:lnTo>
                  <a:lnTo>
                    <a:pt x="0" y="769"/>
                  </a:lnTo>
                  <a:lnTo>
                    <a:pt x="446" y="0"/>
                  </a:lnTo>
                  <a:lnTo>
                    <a:pt x="1336" y="0"/>
                  </a:lnTo>
                  <a:lnTo>
                    <a:pt x="1428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矩形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880082" y="3224486"/>
            <a:ext cx="2617002" cy="41084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矩形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5880081" y="3569074"/>
            <a:ext cx="5557293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676120" y="4886086"/>
            <a:ext cx="2617002" cy="41084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sz="16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矩形 5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676119" y="5163998"/>
            <a:ext cx="5557293" cy="5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Freeform 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 bwMode="auto">
          <a:xfrm>
            <a:off x="5177980" y="3445132"/>
            <a:ext cx="390641" cy="334772"/>
          </a:xfrm>
          <a:custGeom>
            <a:avLst/>
            <a:gdLst>
              <a:gd name="T0" fmla="*/ 661 w 740"/>
              <a:gd name="T1" fmla="*/ 59 h 634"/>
              <a:gd name="T2" fmla="*/ 519 w 740"/>
              <a:gd name="T3" fmla="*/ 0 h 634"/>
              <a:gd name="T4" fmla="*/ 378 w 740"/>
              <a:gd name="T5" fmla="*/ 59 h 634"/>
              <a:gd name="T6" fmla="*/ 370 w 740"/>
              <a:gd name="T7" fmla="*/ 67 h 634"/>
              <a:gd name="T8" fmla="*/ 222 w 740"/>
              <a:gd name="T9" fmla="*/ 215 h 634"/>
              <a:gd name="T10" fmla="*/ 201 w 740"/>
              <a:gd name="T11" fmla="*/ 236 h 634"/>
              <a:gd name="T12" fmla="*/ 248 w 740"/>
              <a:gd name="T13" fmla="*/ 283 h 634"/>
              <a:gd name="T14" fmla="*/ 269 w 740"/>
              <a:gd name="T15" fmla="*/ 262 h 634"/>
              <a:gd name="T16" fmla="*/ 417 w 740"/>
              <a:gd name="T17" fmla="*/ 114 h 634"/>
              <a:gd name="T18" fmla="*/ 425 w 740"/>
              <a:gd name="T19" fmla="*/ 106 h 634"/>
              <a:gd name="T20" fmla="*/ 519 w 740"/>
              <a:gd name="T21" fmla="*/ 67 h 634"/>
              <a:gd name="T22" fmla="*/ 614 w 740"/>
              <a:gd name="T23" fmla="*/ 106 h 634"/>
              <a:gd name="T24" fmla="*/ 614 w 740"/>
              <a:gd name="T25" fmla="*/ 295 h 634"/>
              <a:gd name="T26" fmla="*/ 606 w 740"/>
              <a:gd name="T27" fmla="*/ 303 h 634"/>
              <a:gd name="T28" fmla="*/ 370 w 740"/>
              <a:gd name="T29" fmla="*/ 539 h 634"/>
              <a:gd name="T30" fmla="*/ 181 w 740"/>
              <a:gd name="T31" fmla="*/ 350 h 634"/>
              <a:gd name="T32" fmla="*/ 181 w 740"/>
              <a:gd name="T33" fmla="*/ 350 h 634"/>
              <a:gd name="T34" fmla="*/ 134 w 740"/>
              <a:gd name="T35" fmla="*/ 303 h 634"/>
              <a:gd name="T36" fmla="*/ 134 w 740"/>
              <a:gd name="T37" fmla="*/ 303 h 634"/>
              <a:gd name="T38" fmla="*/ 126 w 740"/>
              <a:gd name="T39" fmla="*/ 295 h 634"/>
              <a:gd name="T40" fmla="*/ 95 w 740"/>
              <a:gd name="T41" fmla="*/ 247 h 634"/>
              <a:gd name="T42" fmla="*/ 94 w 740"/>
              <a:gd name="T43" fmla="*/ 244 h 634"/>
              <a:gd name="T44" fmla="*/ 91 w 740"/>
              <a:gd name="T45" fmla="*/ 231 h 634"/>
              <a:gd name="T46" fmla="*/ 90 w 740"/>
              <a:gd name="T47" fmla="*/ 228 h 634"/>
              <a:gd name="T48" fmla="*/ 87 w 740"/>
              <a:gd name="T49" fmla="*/ 212 h 634"/>
              <a:gd name="T50" fmla="*/ 87 w 740"/>
              <a:gd name="T51" fmla="*/ 208 h 634"/>
              <a:gd name="T52" fmla="*/ 87 w 740"/>
              <a:gd name="T53" fmla="*/ 194 h 634"/>
              <a:gd name="T54" fmla="*/ 87 w 740"/>
              <a:gd name="T55" fmla="*/ 190 h 634"/>
              <a:gd name="T56" fmla="*/ 90 w 740"/>
              <a:gd name="T57" fmla="*/ 174 h 634"/>
              <a:gd name="T58" fmla="*/ 90 w 740"/>
              <a:gd name="T59" fmla="*/ 171 h 634"/>
              <a:gd name="T60" fmla="*/ 94 w 740"/>
              <a:gd name="T61" fmla="*/ 157 h 634"/>
              <a:gd name="T62" fmla="*/ 96 w 740"/>
              <a:gd name="T63" fmla="*/ 153 h 634"/>
              <a:gd name="T64" fmla="*/ 103 w 740"/>
              <a:gd name="T65" fmla="*/ 138 h 634"/>
              <a:gd name="T66" fmla="*/ 104 w 740"/>
              <a:gd name="T67" fmla="*/ 136 h 634"/>
              <a:gd name="T68" fmla="*/ 114 w 740"/>
              <a:gd name="T69" fmla="*/ 120 h 634"/>
              <a:gd name="T70" fmla="*/ 126 w 740"/>
              <a:gd name="T71" fmla="*/ 106 h 634"/>
              <a:gd name="T72" fmla="*/ 158 w 740"/>
              <a:gd name="T73" fmla="*/ 83 h 634"/>
              <a:gd name="T74" fmla="*/ 207 w 740"/>
              <a:gd name="T75" fmla="*/ 68 h 634"/>
              <a:gd name="T76" fmla="*/ 221 w 740"/>
              <a:gd name="T77" fmla="*/ 67 h 634"/>
              <a:gd name="T78" fmla="*/ 233 w 740"/>
              <a:gd name="T79" fmla="*/ 68 h 634"/>
              <a:gd name="T80" fmla="*/ 237 w 740"/>
              <a:gd name="T81" fmla="*/ 68 h 634"/>
              <a:gd name="T82" fmla="*/ 245 w 740"/>
              <a:gd name="T83" fmla="*/ 70 h 634"/>
              <a:gd name="T84" fmla="*/ 251 w 740"/>
              <a:gd name="T85" fmla="*/ 71 h 634"/>
              <a:gd name="T86" fmla="*/ 257 w 740"/>
              <a:gd name="T87" fmla="*/ 72 h 634"/>
              <a:gd name="T88" fmla="*/ 263 w 740"/>
              <a:gd name="T89" fmla="*/ 74 h 634"/>
              <a:gd name="T90" fmla="*/ 267 w 740"/>
              <a:gd name="T91" fmla="*/ 75 h 634"/>
              <a:gd name="T92" fmla="*/ 317 w 740"/>
              <a:gd name="T93" fmla="*/ 25 h 634"/>
              <a:gd name="T94" fmla="*/ 272 w 740"/>
              <a:gd name="T95" fmla="*/ 7 h 634"/>
              <a:gd name="T96" fmla="*/ 267 w 740"/>
              <a:gd name="T97" fmla="*/ 6 h 634"/>
              <a:gd name="T98" fmla="*/ 249 w 740"/>
              <a:gd name="T99" fmla="*/ 3 h 634"/>
              <a:gd name="T100" fmla="*/ 243 w 740"/>
              <a:gd name="T101" fmla="*/ 2 h 634"/>
              <a:gd name="T102" fmla="*/ 221 w 740"/>
              <a:gd name="T103" fmla="*/ 0 h 634"/>
              <a:gd name="T104" fmla="*/ 79 w 740"/>
              <a:gd name="T105" fmla="*/ 59 h 634"/>
              <a:gd name="T106" fmla="*/ 79 w 740"/>
              <a:gd name="T107" fmla="*/ 343 h 634"/>
              <a:gd name="T108" fmla="*/ 86 w 740"/>
              <a:gd name="T109" fmla="*/ 350 h 634"/>
              <a:gd name="T110" fmla="*/ 370 w 740"/>
              <a:gd name="T111" fmla="*/ 634 h 634"/>
              <a:gd name="T112" fmla="*/ 654 w 740"/>
              <a:gd name="T113" fmla="*/ 350 h 634"/>
              <a:gd name="T114" fmla="*/ 661 w 740"/>
              <a:gd name="T115" fmla="*/ 343 h 634"/>
              <a:gd name="T116" fmla="*/ 661 w 740"/>
              <a:gd name="T117" fmla="*/ 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40" h="634">
                <a:moveTo>
                  <a:pt x="661" y="59"/>
                </a:moveTo>
                <a:cubicBezTo>
                  <a:pt x="624" y="21"/>
                  <a:pt x="573" y="0"/>
                  <a:pt x="519" y="0"/>
                </a:cubicBezTo>
                <a:cubicBezTo>
                  <a:pt x="468" y="0"/>
                  <a:pt x="417" y="20"/>
                  <a:pt x="378" y="59"/>
                </a:cubicBezTo>
                <a:cubicBezTo>
                  <a:pt x="370" y="67"/>
                  <a:pt x="370" y="67"/>
                  <a:pt x="370" y="67"/>
                </a:cubicBezTo>
                <a:cubicBezTo>
                  <a:pt x="222" y="215"/>
                  <a:pt x="222" y="215"/>
                  <a:pt x="222" y="215"/>
                </a:cubicBezTo>
                <a:cubicBezTo>
                  <a:pt x="201" y="236"/>
                  <a:pt x="201" y="236"/>
                  <a:pt x="201" y="236"/>
                </a:cubicBezTo>
                <a:cubicBezTo>
                  <a:pt x="248" y="283"/>
                  <a:pt x="248" y="283"/>
                  <a:pt x="248" y="283"/>
                </a:cubicBezTo>
                <a:cubicBezTo>
                  <a:pt x="269" y="262"/>
                  <a:pt x="269" y="262"/>
                  <a:pt x="269" y="262"/>
                </a:cubicBezTo>
                <a:cubicBezTo>
                  <a:pt x="417" y="114"/>
                  <a:pt x="417" y="114"/>
                  <a:pt x="417" y="114"/>
                </a:cubicBezTo>
                <a:cubicBezTo>
                  <a:pt x="425" y="106"/>
                  <a:pt x="425" y="106"/>
                  <a:pt x="425" y="106"/>
                </a:cubicBezTo>
                <a:cubicBezTo>
                  <a:pt x="450" y="81"/>
                  <a:pt x="484" y="67"/>
                  <a:pt x="519" y="67"/>
                </a:cubicBezTo>
                <a:cubicBezTo>
                  <a:pt x="555" y="67"/>
                  <a:pt x="589" y="81"/>
                  <a:pt x="614" y="106"/>
                </a:cubicBezTo>
                <a:cubicBezTo>
                  <a:pt x="666" y="158"/>
                  <a:pt x="666" y="243"/>
                  <a:pt x="614" y="295"/>
                </a:cubicBezTo>
                <a:cubicBezTo>
                  <a:pt x="606" y="303"/>
                  <a:pt x="606" y="303"/>
                  <a:pt x="606" y="303"/>
                </a:cubicBezTo>
                <a:cubicBezTo>
                  <a:pt x="370" y="539"/>
                  <a:pt x="370" y="539"/>
                  <a:pt x="370" y="539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81" y="350"/>
                  <a:pt x="181" y="350"/>
                  <a:pt x="181" y="350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34" y="303"/>
                  <a:pt x="134" y="303"/>
                  <a:pt x="134" y="303"/>
                </a:cubicBezTo>
                <a:cubicBezTo>
                  <a:pt x="126" y="295"/>
                  <a:pt x="126" y="295"/>
                  <a:pt x="126" y="295"/>
                </a:cubicBezTo>
                <a:cubicBezTo>
                  <a:pt x="112" y="282"/>
                  <a:pt x="102" y="265"/>
                  <a:pt x="95" y="247"/>
                </a:cubicBezTo>
                <a:cubicBezTo>
                  <a:pt x="94" y="244"/>
                  <a:pt x="94" y="244"/>
                  <a:pt x="94" y="244"/>
                </a:cubicBezTo>
                <a:cubicBezTo>
                  <a:pt x="93" y="240"/>
                  <a:pt x="92" y="236"/>
                  <a:pt x="91" y="231"/>
                </a:cubicBezTo>
                <a:cubicBezTo>
                  <a:pt x="90" y="230"/>
                  <a:pt x="90" y="229"/>
                  <a:pt x="90" y="228"/>
                </a:cubicBezTo>
                <a:cubicBezTo>
                  <a:pt x="89" y="223"/>
                  <a:pt x="88" y="217"/>
                  <a:pt x="87" y="212"/>
                </a:cubicBezTo>
                <a:cubicBezTo>
                  <a:pt x="87" y="210"/>
                  <a:pt x="87" y="209"/>
                  <a:pt x="87" y="208"/>
                </a:cubicBezTo>
                <a:cubicBezTo>
                  <a:pt x="87" y="203"/>
                  <a:pt x="87" y="199"/>
                  <a:pt x="87" y="194"/>
                </a:cubicBezTo>
                <a:cubicBezTo>
                  <a:pt x="87" y="193"/>
                  <a:pt x="87" y="192"/>
                  <a:pt x="87" y="190"/>
                </a:cubicBezTo>
                <a:cubicBezTo>
                  <a:pt x="88" y="185"/>
                  <a:pt x="89" y="179"/>
                  <a:pt x="90" y="174"/>
                </a:cubicBezTo>
                <a:cubicBezTo>
                  <a:pt x="90" y="173"/>
                  <a:pt x="90" y="172"/>
                  <a:pt x="90" y="171"/>
                </a:cubicBezTo>
                <a:cubicBezTo>
                  <a:pt x="91" y="166"/>
                  <a:pt x="93" y="162"/>
                  <a:pt x="94" y="157"/>
                </a:cubicBezTo>
                <a:cubicBezTo>
                  <a:pt x="95" y="156"/>
                  <a:pt x="95" y="155"/>
                  <a:pt x="96" y="153"/>
                </a:cubicBezTo>
                <a:cubicBezTo>
                  <a:pt x="98" y="148"/>
                  <a:pt x="100" y="143"/>
                  <a:pt x="103" y="138"/>
                </a:cubicBezTo>
                <a:cubicBezTo>
                  <a:pt x="103" y="137"/>
                  <a:pt x="103" y="137"/>
                  <a:pt x="104" y="136"/>
                </a:cubicBezTo>
                <a:cubicBezTo>
                  <a:pt x="107" y="130"/>
                  <a:pt x="110" y="125"/>
                  <a:pt x="114" y="120"/>
                </a:cubicBezTo>
                <a:cubicBezTo>
                  <a:pt x="118" y="115"/>
                  <a:pt x="122" y="111"/>
                  <a:pt x="126" y="106"/>
                </a:cubicBezTo>
                <a:cubicBezTo>
                  <a:pt x="135" y="97"/>
                  <a:pt x="146" y="89"/>
                  <a:pt x="158" y="83"/>
                </a:cubicBezTo>
                <a:cubicBezTo>
                  <a:pt x="173" y="75"/>
                  <a:pt x="190" y="69"/>
                  <a:pt x="207" y="68"/>
                </a:cubicBezTo>
                <a:cubicBezTo>
                  <a:pt x="212" y="67"/>
                  <a:pt x="216" y="67"/>
                  <a:pt x="221" y="67"/>
                </a:cubicBezTo>
                <a:cubicBezTo>
                  <a:pt x="225" y="67"/>
                  <a:pt x="229" y="67"/>
                  <a:pt x="233" y="68"/>
                </a:cubicBezTo>
                <a:cubicBezTo>
                  <a:pt x="235" y="68"/>
                  <a:pt x="236" y="68"/>
                  <a:pt x="237" y="68"/>
                </a:cubicBezTo>
                <a:cubicBezTo>
                  <a:pt x="240" y="69"/>
                  <a:pt x="243" y="69"/>
                  <a:pt x="245" y="70"/>
                </a:cubicBezTo>
                <a:cubicBezTo>
                  <a:pt x="247" y="70"/>
                  <a:pt x="249" y="70"/>
                  <a:pt x="251" y="71"/>
                </a:cubicBezTo>
                <a:cubicBezTo>
                  <a:pt x="253" y="71"/>
                  <a:pt x="255" y="72"/>
                  <a:pt x="257" y="72"/>
                </a:cubicBezTo>
                <a:cubicBezTo>
                  <a:pt x="259" y="73"/>
                  <a:pt x="261" y="73"/>
                  <a:pt x="263" y="74"/>
                </a:cubicBezTo>
                <a:cubicBezTo>
                  <a:pt x="264" y="74"/>
                  <a:pt x="265" y="75"/>
                  <a:pt x="267" y="75"/>
                </a:cubicBezTo>
                <a:cubicBezTo>
                  <a:pt x="317" y="25"/>
                  <a:pt x="317" y="25"/>
                  <a:pt x="317" y="25"/>
                </a:cubicBezTo>
                <a:cubicBezTo>
                  <a:pt x="302" y="17"/>
                  <a:pt x="287" y="11"/>
                  <a:pt x="272" y="7"/>
                </a:cubicBezTo>
                <a:cubicBezTo>
                  <a:pt x="270" y="7"/>
                  <a:pt x="269" y="6"/>
                  <a:pt x="267" y="6"/>
                </a:cubicBezTo>
                <a:cubicBezTo>
                  <a:pt x="261" y="5"/>
                  <a:pt x="255" y="3"/>
                  <a:pt x="249" y="3"/>
                </a:cubicBezTo>
                <a:cubicBezTo>
                  <a:pt x="247" y="2"/>
                  <a:pt x="245" y="2"/>
                  <a:pt x="243" y="2"/>
                </a:cubicBezTo>
                <a:cubicBezTo>
                  <a:pt x="236" y="1"/>
                  <a:pt x="228" y="0"/>
                  <a:pt x="221" y="0"/>
                </a:cubicBezTo>
                <a:cubicBezTo>
                  <a:pt x="169" y="0"/>
                  <a:pt x="118" y="20"/>
                  <a:pt x="79" y="59"/>
                </a:cubicBezTo>
                <a:cubicBezTo>
                  <a:pt x="0" y="137"/>
                  <a:pt x="0" y="264"/>
                  <a:pt x="79" y="343"/>
                </a:cubicBezTo>
                <a:cubicBezTo>
                  <a:pt x="86" y="350"/>
                  <a:pt x="86" y="350"/>
                  <a:pt x="86" y="350"/>
                </a:cubicBezTo>
                <a:cubicBezTo>
                  <a:pt x="370" y="634"/>
                  <a:pt x="370" y="634"/>
                  <a:pt x="370" y="634"/>
                </a:cubicBezTo>
                <a:cubicBezTo>
                  <a:pt x="654" y="350"/>
                  <a:pt x="654" y="350"/>
                  <a:pt x="654" y="350"/>
                </a:cubicBezTo>
                <a:cubicBezTo>
                  <a:pt x="661" y="343"/>
                  <a:pt x="661" y="343"/>
                  <a:pt x="661" y="343"/>
                </a:cubicBezTo>
                <a:cubicBezTo>
                  <a:pt x="740" y="264"/>
                  <a:pt x="740" y="137"/>
                  <a:pt x="661" y="59"/>
                </a:cubicBezTo>
              </a:path>
            </a:pathLst>
          </a:custGeom>
          <a:solidFill>
            <a:srgbClr val="035CAC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7" name="Group 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>
            <a:grpSpLocks noChangeAspect="1"/>
          </p:cNvGrpSpPr>
          <p:nvPr/>
        </p:nvGrpSpPr>
        <p:grpSpPr bwMode="auto">
          <a:xfrm>
            <a:off x="5983096" y="5033813"/>
            <a:ext cx="369495" cy="378399"/>
            <a:chOff x="3011" y="1308"/>
            <a:chExt cx="1660" cy="1700"/>
          </a:xfrm>
          <a:solidFill>
            <a:srgbClr val="035CAC"/>
          </a:solidFill>
        </p:grpSpPr>
        <p:sp>
          <p:nvSpPr>
            <p:cNvPr id="58" name="Freeform 9"/>
            <p:cNvSpPr/>
            <p:nvPr/>
          </p:nvSpPr>
          <p:spPr bwMode="auto">
            <a:xfrm>
              <a:off x="3011" y="1308"/>
              <a:ext cx="1660" cy="1501"/>
            </a:xfrm>
            <a:custGeom>
              <a:avLst/>
              <a:gdLst>
                <a:gd name="T0" fmla="*/ 633 w 700"/>
                <a:gd name="T1" fmla="*/ 367 h 633"/>
                <a:gd name="T2" fmla="*/ 633 w 700"/>
                <a:gd name="T3" fmla="*/ 367 h 633"/>
                <a:gd name="T4" fmla="*/ 633 w 700"/>
                <a:gd name="T5" fmla="*/ 350 h 633"/>
                <a:gd name="T6" fmla="*/ 350 w 700"/>
                <a:gd name="T7" fmla="*/ 67 h 633"/>
                <a:gd name="T8" fmla="*/ 67 w 700"/>
                <a:gd name="T9" fmla="*/ 350 h 633"/>
                <a:gd name="T10" fmla="*/ 67 w 700"/>
                <a:gd name="T11" fmla="*/ 367 h 633"/>
                <a:gd name="T12" fmla="*/ 67 w 700"/>
                <a:gd name="T13" fmla="*/ 367 h 633"/>
                <a:gd name="T14" fmla="*/ 67 w 700"/>
                <a:gd name="T15" fmla="*/ 633 h 633"/>
                <a:gd name="T16" fmla="*/ 0 w 700"/>
                <a:gd name="T17" fmla="*/ 633 h 633"/>
                <a:gd name="T18" fmla="*/ 0 w 700"/>
                <a:gd name="T19" fmla="*/ 367 h 633"/>
                <a:gd name="T20" fmla="*/ 0 w 700"/>
                <a:gd name="T21" fmla="*/ 367 h 633"/>
                <a:gd name="T22" fmla="*/ 0 w 700"/>
                <a:gd name="T23" fmla="*/ 350 h 633"/>
                <a:gd name="T24" fmla="*/ 350 w 700"/>
                <a:gd name="T25" fmla="*/ 0 h 633"/>
                <a:gd name="T26" fmla="*/ 700 w 700"/>
                <a:gd name="T27" fmla="*/ 350 h 633"/>
                <a:gd name="T28" fmla="*/ 700 w 700"/>
                <a:gd name="T29" fmla="*/ 367 h 633"/>
                <a:gd name="T30" fmla="*/ 700 w 700"/>
                <a:gd name="T31" fmla="*/ 367 h 633"/>
                <a:gd name="T32" fmla="*/ 700 w 700"/>
                <a:gd name="T33" fmla="*/ 633 h 633"/>
                <a:gd name="T34" fmla="*/ 633 w 700"/>
                <a:gd name="T35" fmla="*/ 633 h 633"/>
                <a:gd name="T36" fmla="*/ 633 w 700"/>
                <a:gd name="T37" fmla="*/ 367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0" h="633">
                  <a:moveTo>
                    <a:pt x="633" y="367"/>
                  </a:moveTo>
                  <a:cubicBezTo>
                    <a:pt x="633" y="367"/>
                    <a:pt x="633" y="367"/>
                    <a:pt x="633" y="367"/>
                  </a:cubicBezTo>
                  <a:cubicBezTo>
                    <a:pt x="633" y="361"/>
                    <a:pt x="633" y="356"/>
                    <a:pt x="633" y="350"/>
                  </a:cubicBezTo>
                  <a:cubicBezTo>
                    <a:pt x="633" y="194"/>
                    <a:pt x="506" y="67"/>
                    <a:pt x="350" y="67"/>
                  </a:cubicBezTo>
                  <a:cubicBezTo>
                    <a:pt x="194" y="67"/>
                    <a:pt x="67" y="194"/>
                    <a:pt x="67" y="350"/>
                  </a:cubicBezTo>
                  <a:cubicBezTo>
                    <a:pt x="67" y="356"/>
                    <a:pt x="67" y="361"/>
                    <a:pt x="67" y="367"/>
                  </a:cubicBezTo>
                  <a:cubicBezTo>
                    <a:pt x="67" y="367"/>
                    <a:pt x="67" y="367"/>
                    <a:pt x="67" y="367"/>
                  </a:cubicBezTo>
                  <a:cubicBezTo>
                    <a:pt x="67" y="633"/>
                    <a:pt x="67" y="633"/>
                    <a:pt x="67" y="633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7"/>
                    <a:pt x="0" y="367"/>
                    <a:pt x="0" y="367"/>
                  </a:cubicBezTo>
                  <a:cubicBezTo>
                    <a:pt x="0" y="361"/>
                    <a:pt x="0" y="356"/>
                    <a:pt x="0" y="350"/>
                  </a:cubicBezTo>
                  <a:cubicBezTo>
                    <a:pt x="0" y="157"/>
                    <a:pt x="157" y="0"/>
                    <a:pt x="350" y="0"/>
                  </a:cubicBezTo>
                  <a:cubicBezTo>
                    <a:pt x="543" y="0"/>
                    <a:pt x="700" y="157"/>
                    <a:pt x="700" y="350"/>
                  </a:cubicBezTo>
                  <a:cubicBezTo>
                    <a:pt x="700" y="356"/>
                    <a:pt x="700" y="361"/>
                    <a:pt x="700" y="367"/>
                  </a:cubicBezTo>
                  <a:cubicBezTo>
                    <a:pt x="700" y="367"/>
                    <a:pt x="700" y="367"/>
                    <a:pt x="700" y="367"/>
                  </a:cubicBezTo>
                  <a:cubicBezTo>
                    <a:pt x="700" y="633"/>
                    <a:pt x="700" y="633"/>
                    <a:pt x="700" y="633"/>
                  </a:cubicBezTo>
                  <a:cubicBezTo>
                    <a:pt x="633" y="633"/>
                    <a:pt x="633" y="633"/>
                    <a:pt x="633" y="633"/>
                  </a:cubicBezTo>
                  <a:lnTo>
                    <a:pt x="633" y="3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3407" y="2256"/>
              <a:ext cx="157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11"/>
            <p:cNvSpPr>
              <a:spLocks noEditPoints="1"/>
            </p:cNvSpPr>
            <p:nvPr/>
          </p:nvSpPr>
          <p:spPr bwMode="auto">
            <a:xfrm>
              <a:off x="3011" y="2178"/>
              <a:ext cx="1660" cy="830"/>
            </a:xfrm>
            <a:custGeom>
              <a:avLst/>
              <a:gdLst>
                <a:gd name="T0" fmla="*/ 0 w 1660"/>
                <a:gd name="T1" fmla="*/ 512 h 830"/>
                <a:gd name="T2" fmla="*/ 553 w 1660"/>
                <a:gd name="T3" fmla="*/ 512 h 830"/>
                <a:gd name="T4" fmla="*/ 553 w 1660"/>
                <a:gd name="T5" fmla="*/ 671 h 830"/>
                <a:gd name="T6" fmla="*/ 0 w 1660"/>
                <a:gd name="T7" fmla="*/ 671 h 830"/>
                <a:gd name="T8" fmla="*/ 0 w 1660"/>
                <a:gd name="T9" fmla="*/ 512 h 830"/>
                <a:gd name="T10" fmla="*/ 237 w 1660"/>
                <a:gd name="T11" fmla="*/ 0 h 830"/>
                <a:gd name="T12" fmla="*/ 553 w 1660"/>
                <a:gd name="T13" fmla="*/ 0 h 830"/>
                <a:gd name="T14" fmla="*/ 553 w 1660"/>
                <a:gd name="T15" fmla="*/ 156 h 830"/>
                <a:gd name="T16" fmla="*/ 237 w 1660"/>
                <a:gd name="T17" fmla="*/ 156 h 830"/>
                <a:gd name="T18" fmla="*/ 237 w 1660"/>
                <a:gd name="T19" fmla="*/ 0 h 830"/>
                <a:gd name="T20" fmla="*/ 1108 w 1660"/>
                <a:gd name="T21" fmla="*/ 0 h 830"/>
                <a:gd name="T22" fmla="*/ 1423 w 1660"/>
                <a:gd name="T23" fmla="*/ 0 h 830"/>
                <a:gd name="T24" fmla="*/ 1423 w 1660"/>
                <a:gd name="T25" fmla="*/ 156 h 830"/>
                <a:gd name="T26" fmla="*/ 1108 w 1660"/>
                <a:gd name="T27" fmla="*/ 156 h 830"/>
                <a:gd name="T28" fmla="*/ 1108 w 1660"/>
                <a:gd name="T29" fmla="*/ 0 h 830"/>
                <a:gd name="T30" fmla="*/ 752 w 1660"/>
                <a:gd name="T31" fmla="*/ 671 h 830"/>
                <a:gd name="T32" fmla="*/ 1108 w 1660"/>
                <a:gd name="T33" fmla="*/ 671 h 830"/>
                <a:gd name="T34" fmla="*/ 1108 w 1660"/>
                <a:gd name="T35" fmla="*/ 830 h 830"/>
                <a:gd name="T36" fmla="*/ 752 w 1660"/>
                <a:gd name="T37" fmla="*/ 830 h 830"/>
                <a:gd name="T38" fmla="*/ 752 w 1660"/>
                <a:gd name="T39" fmla="*/ 671 h 830"/>
                <a:gd name="T40" fmla="*/ 1108 w 1660"/>
                <a:gd name="T41" fmla="*/ 512 h 830"/>
                <a:gd name="T42" fmla="*/ 1660 w 1660"/>
                <a:gd name="T43" fmla="*/ 512 h 830"/>
                <a:gd name="T44" fmla="*/ 1660 w 1660"/>
                <a:gd name="T45" fmla="*/ 671 h 830"/>
                <a:gd name="T46" fmla="*/ 1108 w 1660"/>
                <a:gd name="T47" fmla="*/ 671 h 830"/>
                <a:gd name="T48" fmla="*/ 1108 w 1660"/>
                <a:gd name="T49" fmla="*/ 512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60" h="830">
                  <a:moveTo>
                    <a:pt x="0" y="512"/>
                  </a:moveTo>
                  <a:lnTo>
                    <a:pt x="553" y="512"/>
                  </a:lnTo>
                  <a:lnTo>
                    <a:pt x="553" y="671"/>
                  </a:lnTo>
                  <a:lnTo>
                    <a:pt x="0" y="671"/>
                  </a:lnTo>
                  <a:lnTo>
                    <a:pt x="0" y="512"/>
                  </a:lnTo>
                  <a:close/>
                  <a:moveTo>
                    <a:pt x="237" y="0"/>
                  </a:moveTo>
                  <a:lnTo>
                    <a:pt x="553" y="0"/>
                  </a:lnTo>
                  <a:lnTo>
                    <a:pt x="553" y="156"/>
                  </a:lnTo>
                  <a:lnTo>
                    <a:pt x="237" y="156"/>
                  </a:lnTo>
                  <a:lnTo>
                    <a:pt x="237" y="0"/>
                  </a:lnTo>
                  <a:close/>
                  <a:moveTo>
                    <a:pt x="1108" y="0"/>
                  </a:moveTo>
                  <a:lnTo>
                    <a:pt x="1423" y="0"/>
                  </a:lnTo>
                  <a:lnTo>
                    <a:pt x="1423" y="156"/>
                  </a:lnTo>
                  <a:lnTo>
                    <a:pt x="1108" y="156"/>
                  </a:lnTo>
                  <a:lnTo>
                    <a:pt x="1108" y="0"/>
                  </a:lnTo>
                  <a:close/>
                  <a:moveTo>
                    <a:pt x="752" y="671"/>
                  </a:moveTo>
                  <a:lnTo>
                    <a:pt x="1108" y="671"/>
                  </a:lnTo>
                  <a:lnTo>
                    <a:pt x="1108" y="830"/>
                  </a:lnTo>
                  <a:lnTo>
                    <a:pt x="752" y="830"/>
                  </a:lnTo>
                  <a:lnTo>
                    <a:pt x="752" y="671"/>
                  </a:lnTo>
                  <a:close/>
                  <a:moveTo>
                    <a:pt x="1108" y="512"/>
                  </a:moveTo>
                  <a:lnTo>
                    <a:pt x="1660" y="512"/>
                  </a:lnTo>
                  <a:lnTo>
                    <a:pt x="1660" y="671"/>
                  </a:lnTo>
                  <a:lnTo>
                    <a:pt x="1108" y="671"/>
                  </a:lnTo>
                  <a:lnTo>
                    <a:pt x="1108" y="5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Rectangle 12"/>
            <p:cNvSpPr>
              <a:spLocks noChangeArrowheads="1"/>
            </p:cNvSpPr>
            <p:nvPr/>
          </p:nvSpPr>
          <p:spPr bwMode="auto">
            <a:xfrm>
              <a:off x="4119" y="2256"/>
              <a:ext cx="156" cy="59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35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3.7037E-7 L -0.10885 3.7037E-7 " pathEditMode="relative" rAng="0" ptsTypes="AA">
                                      <p:cBhvr>
                                        <p:cTn id="42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11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1601 3.7037E-7 L 8.33333E-7 3.7037E-7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4.44444E-6 L 0.11081 4.44444E-6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2 4.44444E-6 L 0 4.44444E-6 " pathEditMode="relative" rAng="0" ptsTypes="AA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 0 E" pathEditMode="relative" ptsTypes="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  <p:from x="139478" y="139478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8" grpId="0" animBg="1"/>
      <p:bldP spid="8" grpId="1" animBg="1"/>
      <p:bldP spid="8" grpId="2" animBg="1"/>
      <p:bldP spid="41" grpId="0"/>
      <p:bldP spid="42" grpId="0"/>
      <p:bldP spid="43" grpId="0"/>
      <p:bldP spid="47" grpId="0"/>
      <p:bldP spid="48" grpId="0"/>
      <p:bldP spid="52" grpId="0"/>
      <p:bldP spid="53" grpId="0"/>
      <p:bldP spid="54" grpId="0"/>
      <p:bldP spid="55" grpId="0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Main work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1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8" name="Group 1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>
            <a:grpSpLocks noChangeAspect="1"/>
          </p:cNvGrpSpPr>
          <p:nvPr/>
        </p:nvGrpSpPr>
        <p:grpSpPr bwMode="auto">
          <a:xfrm>
            <a:off x="-12880" y="2832621"/>
            <a:ext cx="8458380" cy="1593396"/>
            <a:chOff x="647" y="2761"/>
            <a:chExt cx="6386" cy="1203"/>
          </a:xfrm>
          <a:gradFill flip="none" rotWithShape="1">
            <a:gsLst>
              <a:gs pos="0">
                <a:srgbClr val="035CAC"/>
              </a:gs>
              <a:gs pos="100000">
                <a:srgbClr val="035CAC">
                  <a:alpha val="12000"/>
                </a:srgbClr>
              </a:gs>
            </a:gsLst>
            <a:lin ang="10800000" scaled="1"/>
            <a:tileRect/>
          </a:gradFill>
        </p:grpSpPr>
        <p:sp>
          <p:nvSpPr>
            <p:cNvPr id="9" name="Freeform 11"/>
            <p:cNvSpPr/>
            <p:nvPr/>
          </p:nvSpPr>
          <p:spPr bwMode="auto">
            <a:xfrm>
              <a:off x="647" y="3232"/>
              <a:ext cx="47" cy="47"/>
            </a:xfrm>
            <a:custGeom>
              <a:avLst/>
              <a:gdLst>
                <a:gd name="T0" fmla="*/ 10 w 20"/>
                <a:gd name="T1" fmla="*/ 20 h 20"/>
                <a:gd name="T2" fmla="*/ 8 w 20"/>
                <a:gd name="T3" fmla="*/ 20 h 20"/>
                <a:gd name="T4" fmla="*/ 6 w 20"/>
                <a:gd name="T5" fmla="*/ 20 h 20"/>
                <a:gd name="T6" fmla="*/ 5 w 20"/>
                <a:gd name="T7" fmla="*/ 19 h 20"/>
                <a:gd name="T8" fmla="*/ 3 w 20"/>
                <a:gd name="T9" fmla="*/ 17 h 20"/>
                <a:gd name="T10" fmla="*/ 0 w 20"/>
                <a:gd name="T11" fmla="*/ 10 h 20"/>
                <a:gd name="T12" fmla="*/ 0 w 20"/>
                <a:gd name="T13" fmla="*/ 8 h 20"/>
                <a:gd name="T14" fmla="*/ 1 w 20"/>
                <a:gd name="T15" fmla="*/ 7 h 20"/>
                <a:gd name="T16" fmla="*/ 2 w 20"/>
                <a:gd name="T17" fmla="*/ 5 h 20"/>
                <a:gd name="T18" fmla="*/ 3 w 20"/>
                <a:gd name="T19" fmla="*/ 3 h 20"/>
                <a:gd name="T20" fmla="*/ 5 w 20"/>
                <a:gd name="T21" fmla="*/ 2 h 20"/>
                <a:gd name="T22" fmla="*/ 6 w 20"/>
                <a:gd name="T23" fmla="*/ 1 h 20"/>
                <a:gd name="T24" fmla="*/ 8 w 20"/>
                <a:gd name="T25" fmla="*/ 1 h 20"/>
                <a:gd name="T26" fmla="*/ 12 w 20"/>
                <a:gd name="T27" fmla="*/ 1 h 20"/>
                <a:gd name="T28" fmla="*/ 14 w 20"/>
                <a:gd name="T29" fmla="*/ 1 h 20"/>
                <a:gd name="T30" fmla="*/ 16 w 20"/>
                <a:gd name="T31" fmla="*/ 2 h 20"/>
                <a:gd name="T32" fmla="*/ 17 w 20"/>
                <a:gd name="T33" fmla="*/ 3 h 20"/>
                <a:gd name="T34" fmla="*/ 18 w 20"/>
                <a:gd name="T35" fmla="*/ 5 h 20"/>
                <a:gd name="T36" fmla="*/ 19 w 20"/>
                <a:gd name="T37" fmla="*/ 7 h 20"/>
                <a:gd name="T38" fmla="*/ 20 w 20"/>
                <a:gd name="T39" fmla="*/ 8 h 20"/>
                <a:gd name="T40" fmla="*/ 20 w 20"/>
                <a:gd name="T41" fmla="*/ 10 h 20"/>
                <a:gd name="T42" fmla="*/ 17 w 20"/>
                <a:gd name="T43" fmla="*/ 17 h 20"/>
                <a:gd name="T44" fmla="*/ 16 w 20"/>
                <a:gd name="T45" fmla="*/ 19 h 20"/>
                <a:gd name="T46" fmla="*/ 14 w 20"/>
                <a:gd name="T47" fmla="*/ 20 h 20"/>
                <a:gd name="T48" fmla="*/ 12 w 20"/>
                <a:gd name="T49" fmla="*/ 20 h 20"/>
                <a:gd name="T50" fmla="*/ 10 w 20"/>
                <a:gd name="T5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9" y="20"/>
                    <a:pt x="9" y="20"/>
                    <a:pt x="8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4" y="18"/>
                    <a:pt x="3" y="18"/>
                    <a:pt x="3" y="17"/>
                  </a:cubicBezTo>
                  <a:cubicBezTo>
                    <a:pt x="1" y="16"/>
                    <a:pt x="0" y="13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8"/>
                    <a:pt x="1" y="7"/>
                    <a:pt x="1" y="7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11" y="0"/>
                    <a:pt x="12" y="1"/>
                  </a:cubicBezTo>
                  <a:cubicBezTo>
                    <a:pt x="13" y="1"/>
                    <a:pt x="13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6" y="2"/>
                    <a:pt x="17" y="3"/>
                    <a:pt x="17" y="3"/>
                  </a:cubicBezTo>
                  <a:cubicBezTo>
                    <a:pt x="18" y="4"/>
                    <a:pt x="18" y="4"/>
                    <a:pt x="18" y="5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20" y="7"/>
                    <a:pt x="20" y="8"/>
                    <a:pt x="20" y="8"/>
                  </a:cubicBezTo>
                  <a:cubicBezTo>
                    <a:pt x="20" y="9"/>
                    <a:pt x="20" y="10"/>
                    <a:pt x="20" y="10"/>
                  </a:cubicBezTo>
                  <a:cubicBezTo>
                    <a:pt x="20" y="13"/>
                    <a:pt x="19" y="16"/>
                    <a:pt x="17" y="17"/>
                  </a:cubicBezTo>
                  <a:cubicBezTo>
                    <a:pt x="17" y="18"/>
                    <a:pt x="16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1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803" y="2761"/>
              <a:ext cx="6076" cy="1203"/>
            </a:xfrm>
            <a:custGeom>
              <a:avLst/>
              <a:gdLst>
                <a:gd name="T0" fmla="*/ 2355 w 2569"/>
                <a:gd name="T1" fmla="*/ 496 h 506"/>
                <a:gd name="T2" fmla="*/ 2262 w 2569"/>
                <a:gd name="T3" fmla="*/ 495 h 506"/>
                <a:gd name="T4" fmla="*/ 2272 w 2569"/>
                <a:gd name="T5" fmla="*/ 506 h 506"/>
                <a:gd name="T6" fmla="*/ 2427 w 2569"/>
                <a:gd name="T7" fmla="*/ 489 h 506"/>
                <a:gd name="T8" fmla="*/ 2199 w 2569"/>
                <a:gd name="T9" fmla="*/ 500 h 506"/>
                <a:gd name="T10" fmla="*/ 2210 w 2569"/>
                <a:gd name="T11" fmla="*/ 491 h 506"/>
                <a:gd name="T12" fmla="*/ 2486 w 2569"/>
                <a:gd name="T13" fmla="*/ 468 h 506"/>
                <a:gd name="T14" fmla="*/ 2488 w 2569"/>
                <a:gd name="T15" fmla="*/ 488 h 506"/>
                <a:gd name="T16" fmla="*/ 2131 w 2569"/>
                <a:gd name="T17" fmla="*/ 468 h 506"/>
                <a:gd name="T18" fmla="*/ 2126 w 2569"/>
                <a:gd name="T19" fmla="*/ 488 h 506"/>
                <a:gd name="T20" fmla="*/ 2068 w 2569"/>
                <a:gd name="T21" fmla="*/ 463 h 506"/>
                <a:gd name="T22" fmla="*/ 2567 w 2569"/>
                <a:gd name="T23" fmla="*/ 455 h 506"/>
                <a:gd name="T24" fmla="*/ 1986 w 2569"/>
                <a:gd name="T25" fmla="*/ 447 h 506"/>
                <a:gd name="T26" fmla="*/ 1999 w 2569"/>
                <a:gd name="T27" fmla="*/ 441 h 506"/>
                <a:gd name="T28" fmla="*/ 1914 w 2569"/>
                <a:gd name="T29" fmla="*/ 405 h 506"/>
                <a:gd name="T30" fmla="*/ 1923 w 2569"/>
                <a:gd name="T31" fmla="*/ 419 h 506"/>
                <a:gd name="T32" fmla="*/ 1864 w 2569"/>
                <a:gd name="T33" fmla="*/ 366 h 506"/>
                <a:gd name="T34" fmla="*/ 1792 w 2569"/>
                <a:gd name="T35" fmla="*/ 344 h 506"/>
                <a:gd name="T36" fmla="*/ 1806 w 2569"/>
                <a:gd name="T37" fmla="*/ 341 h 506"/>
                <a:gd name="T38" fmla="*/ 1729 w 2569"/>
                <a:gd name="T39" fmla="*/ 290 h 506"/>
                <a:gd name="T40" fmla="*/ 1732 w 2569"/>
                <a:gd name="T41" fmla="*/ 304 h 506"/>
                <a:gd name="T42" fmla="*/ 1685 w 2569"/>
                <a:gd name="T43" fmla="*/ 261 h 506"/>
                <a:gd name="T44" fmla="*/ 1622 w 2569"/>
                <a:gd name="T45" fmla="*/ 207 h 506"/>
                <a:gd name="T46" fmla="*/ 2 w 2569"/>
                <a:gd name="T47" fmla="*/ 185 h 506"/>
                <a:gd name="T48" fmla="*/ 11 w 2569"/>
                <a:gd name="T49" fmla="*/ 192 h 506"/>
                <a:gd name="T50" fmla="*/ 1560 w 2569"/>
                <a:gd name="T51" fmla="*/ 169 h 506"/>
                <a:gd name="T52" fmla="*/ 71 w 2569"/>
                <a:gd name="T53" fmla="*/ 163 h 506"/>
                <a:gd name="T54" fmla="*/ 81 w 2569"/>
                <a:gd name="T55" fmla="*/ 170 h 506"/>
                <a:gd name="T56" fmla="*/ 1497 w 2569"/>
                <a:gd name="T57" fmla="*/ 132 h 506"/>
                <a:gd name="T58" fmla="*/ 1492 w 2569"/>
                <a:gd name="T59" fmla="*/ 151 h 506"/>
                <a:gd name="T60" fmla="*/ 160 w 2569"/>
                <a:gd name="T61" fmla="*/ 138 h 506"/>
                <a:gd name="T62" fmla="*/ 211 w 2569"/>
                <a:gd name="T63" fmla="*/ 125 h 506"/>
                <a:gd name="T64" fmla="*/ 221 w 2569"/>
                <a:gd name="T65" fmla="*/ 133 h 506"/>
                <a:gd name="T66" fmla="*/ 1432 w 2569"/>
                <a:gd name="T67" fmla="*/ 99 h 506"/>
                <a:gd name="T68" fmla="*/ 1424 w 2569"/>
                <a:gd name="T69" fmla="*/ 117 h 506"/>
                <a:gd name="T70" fmla="*/ 294 w 2569"/>
                <a:gd name="T71" fmla="*/ 116 h 506"/>
                <a:gd name="T72" fmla="*/ 360 w 2569"/>
                <a:gd name="T73" fmla="*/ 81 h 506"/>
                <a:gd name="T74" fmla="*/ 362 w 2569"/>
                <a:gd name="T75" fmla="*/ 101 h 506"/>
                <a:gd name="T76" fmla="*/ 1371 w 2569"/>
                <a:gd name="T77" fmla="*/ 81 h 506"/>
                <a:gd name="T78" fmla="*/ 432 w 2569"/>
                <a:gd name="T79" fmla="*/ 67 h 506"/>
                <a:gd name="T80" fmla="*/ 424 w 2569"/>
                <a:gd name="T81" fmla="*/ 79 h 506"/>
                <a:gd name="T82" fmla="*/ 507 w 2569"/>
                <a:gd name="T83" fmla="*/ 74 h 506"/>
                <a:gd name="T84" fmla="*/ 1297 w 2569"/>
                <a:gd name="T85" fmla="*/ 42 h 506"/>
                <a:gd name="T86" fmla="*/ 566 w 2569"/>
                <a:gd name="T87" fmla="*/ 53 h 506"/>
                <a:gd name="T88" fmla="*/ 576 w 2569"/>
                <a:gd name="T89" fmla="*/ 62 h 506"/>
                <a:gd name="T90" fmla="*/ 658 w 2569"/>
                <a:gd name="T91" fmla="*/ 39 h 506"/>
                <a:gd name="T92" fmla="*/ 1215 w 2569"/>
                <a:gd name="T93" fmla="*/ 29 h 506"/>
                <a:gd name="T94" fmla="*/ 1225 w 2569"/>
                <a:gd name="T95" fmla="*/ 42 h 506"/>
                <a:gd name="T96" fmla="*/ 721 w 2569"/>
                <a:gd name="T97" fmla="*/ 41 h 506"/>
                <a:gd name="T98" fmla="*/ 791 w 2569"/>
                <a:gd name="T99" fmla="*/ 13 h 506"/>
                <a:gd name="T100" fmla="*/ 782 w 2569"/>
                <a:gd name="T101" fmla="*/ 24 h 506"/>
                <a:gd name="T102" fmla="*/ 1163 w 2569"/>
                <a:gd name="T103" fmla="*/ 19 h 506"/>
                <a:gd name="T104" fmla="*/ 874 w 2569"/>
                <a:gd name="T105" fmla="*/ 15 h 506"/>
                <a:gd name="T106" fmla="*/ 927 w 2569"/>
                <a:gd name="T107" fmla="*/ 12 h 506"/>
                <a:gd name="T108" fmla="*/ 937 w 2569"/>
                <a:gd name="T109" fmla="*/ 22 h 506"/>
                <a:gd name="T110" fmla="*/ 1071 w 2569"/>
                <a:gd name="T111" fmla="*/ 11 h 506"/>
                <a:gd name="T112" fmla="*/ 1081 w 2569"/>
                <a:gd name="T113" fmla="*/ 21 h 506"/>
                <a:gd name="T114" fmla="*/ 1019 w 2569"/>
                <a:gd name="T115" fmla="*/ 10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69" h="506">
                  <a:moveTo>
                    <a:pt x="2335" y="497"/>
                  </a:moveTo>
                  <a:cubicBezTo>
                    <a:pt x="2334" y="491"/>
                    <a:pt x="2339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44" y="486"/>
                    <a:pt x="2344" y="486"/>
                    <a:pt x="2344" y="486"/>
                  </a:cubicBezTo>
                  <a:cubicBezTo>
                    <a:pt x="2350" y="486"/>
                    <a:pt x="2354" y="490"/>
                    <a:pt x="2355" y="496"/>
                  </a:cubicBezTo>
                  <a:cubicBezTo>
                    <a:pt x="2355" y="496"/>
                    <a:pt x="2355" y="496"/>
                    <a:pt x="2355" y="496"/>
                  </a:cubicBezTo>
                  <a:cubicBezTo>
                    <a:pt x="2355" y="501"/>
                    <a:pt x="2350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45" y="506"/>
                    <a:pt x="2345" y="506"/>
                    <a:pt x="2345" y="506"/>
                  </a:cubicBezTo>
                  <a:cubicBezTo>
                    <a:pt x="2339" y="506"/>
                    <a:pt x="2335" y="502"/>
                    <a:pt x="2335" y="497"/>
                  </a:cubicBezTo>
                  <a:close/>
                  <a:moveTo>
                    <a:pt x="2272" y="506"/>
                  </a:moveTo>
                  <a:cubicBezTo>
                    <a:pt x="2266" y="506"/>
                    <a:pt x="2262" y="501"/>
                    <a:pt x="2262" y="495"/>
                  </a:cubicBezTo>
                  <a:cubicBezTo>
                    <a:pt x="2262" y="495"/>
                    <a:pt x="2262" y="495"/>
                    <a:pt x="2262" y="495"/>
                  </a:cubicBezTo>
                  <a:cubicBezTo>
                    <a:pt x="2262" y="490"/>
                    <a:pt x="2267" y="486"/>
                    <a:pt x="2273" y="486"/>
                  </a:cubicBezTo>
                  <a:cubicBezTo>
                    <a:pt x="2273" y="486"/>
                    <a:pt x="2273" y="486"/>
                    <a:pt x="2273" y="486"/>
                  </a:cubicBezTo>
                  <a:cubicBezTo>
                    <a:pt x="2278" y="486"/>
                    <a:pt x="2282" y="491"/>
                    <a:pt x="2282" y="496"/>
                  </a:cubicBezTo>
                  <a:cubicBezTo>
                    <a:pt x="2282" y="496"/>
                    <a:pt x="2282" y="496"/>
                    <a:pt x="2282" y="496"/>
                  </a:cubicBezTo>
                  <a:cubicBezTo>
                    <a:pt x="2282" y="502"/>
                    <a:pt x="2277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ubicBezTo>
                    <a:pt x="2272" y="506"/>
                    <a:pt x="2272" y="506"/>
                    <a:pt x="2272" y="506"/>
                  </a:cubicBezTo>
                  <a:close/>
                  <a:moveTo>
                    <a:pt x="2407" y="492"/>
                  </a:moveTo>
                  <a:cubicBezTo>
                    <a:pt x="2406" y="486"/>
                    <a:pt x="2410" y="481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16" y="480"/>
                    <a:pt x="2416" y="480"/>
                    <a:pt x="2416" y="480"/>
                  </a:cubicBezTo>
                  <a:cubicBezTo>
                    <a:pt x="2421" y="480"/>
                    <a:pt x="2426" y="484"/>
                    <a:pt x="2427" y="489"/>
                  </a:cubicBezTo>
                  <a:cubicBezTo>
                    <a:pt x="2427" y="489"/>
                    <a:pt x="2427" y="489"/>
                    <a:pt x="2427" y="489"/>
                  </a:cubicBezTo>
                  <a:cubicBezTo>
                    <a:pt x="2427" y="495"/>
                    <a:pt x="2424" y="500"/>
                    <a:pt x="2418" y="500"/>
                  </a:cubicBezTo>
                  <a:cubicBezTo>
                    <a:pt x="2418" y="500"/>
                    <a:pt x="2418" y="500"/>
                    <a:pt x="2418" y="500"/>
                  </a:cubicBezTo>
                  <a:cubicBezTo>
                    <a:pt x="2418" y="500"/>
                    <a:pt x="2417" y="500"/>
                    <a:pt x="2417" y="500"/>
                  </a:cubicBezTo>
                  <a:cubicBezTo>
                    <a:pt x="2417" y="500"/>
                    <a:pt x="2417" y="500"/>
                    <a:pt x="2417" y="500"/>
                  </a:cubicBezTo>
                  <a:cubicBezTo>
                    <a:pt x="2412" y="500"/>
                    <a:pt x="2408" y="497"/>
                    <a:pt x="2407" y="492"/>
                  </a:cubicBezTo>
                  <a:close/>
                  <a:moveTo>
                    <a:pt x="2199" y="500"/>
                  </a:moveTo>
                  <a:cubicBezTo>
                    <a:pt x="2193" y="499"/>
                    <a:pt x="2189" y="494"/>
                    <a:pt x="2190" y="488"/>
                  </a:cubicBezTo>
                  <a:cubicBezTo>
                    <a:pt x="2190" y="488"/>
                    <a:pt x="2190" y="488"/>
                    <a:pt x="2190" y="488"/>
                  </a:cubicBezTo>
                  <a:cubicBezTo>
                    <a:pt x="2191" y="483"/>
                    <a:pt x="2196" y="479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1" y="480"/>
                    <a:pt x="2201" y="480"/>
                    <a:pt x="2201" y="480"/>
                  </a:cubicBezTo>
                  <a:cubicBezTo>
                    <a:pt x="2207" y="480"/>
                    <a:pt x="2211" y="485"/>
                    <a:pt x="2210" y="491"/>
                  </a:cubicBezTo>
                  <a:cubicBezTo>
                    <a:pt x="2210" y="491"/>
                    <a:pt x="2210" y="491"/>
                    <a:pt x="2210" y="491"/>
                  </a:cubicBezTo>
                  <a:cubicBezTo>
                    <a:pt x="2209" y="496"/>
                    <a:pt x="2205" y="500"/>
                    <a:pt x="2200" y="500"/>
                  </a:cubicBezTo>
                  <a:cubicBezTo>
                    <a:pt x="2200" y="500"/>
                    <a:pt x="2200" y="500"/>
                    <a:pt x="2200" y="500"/>
                  </a:cubicBezTo>
                  <a:cubicBezTo>
                    <a:pt x="2200" y="500"/>
                    <a:pt x="2199" y="500"/>
                    <a:pt x="2199" y="500"/>
                  </a:cubicBezTo>
                  <a:close/>
                  <a:moveTo>
                    <a:pt x="2478" y="480"/>
                  </a:moveTo>
                  <a:cubicBezTo>
                    <a:pt x="2477" y="475"/>
                    <a:pt x="2481" y="469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86" y="468"/>
                    <a:pt x="2486" y="468"/>
                    <a:pt x="2486" y="468"/>
                  </a:cubicBezTo>
                  <a:cubicBezTo>
                    <a:pt x="2491" y="467"/>
                    <a:pt x="2497" y="470"/>
                    <a:pt x="2498" y="476"/>
                  </a:cubicBezTo>
                  <a:cubicBezTo>
                    <a:pt x="2498" y="476"/>
                    <a:pt x="2498" y="476"/>
                    <a:pt x="2498" y="476"/>
                  </a:cubicBezTo>
                  <a:cubicBezTo>
                    <a:pt x="2499" y="481"/>
                    <a:pt x="2496" y="486"/>
                    <a:pt x="2490" y="488"/>
                  </a:cubicBezTo>
                  <a:cubicBezTo>
                    <a:pt x="2490" y="488"/>
                    <a:pt x="2490" y="488"/>
                    <a:pt x="2490" y="488"/>
                  </a:cubicBezTo>
                  <a:cubicBezTo>
                    <a:pt x="2490" y="488"/>
                    <a:pt x="2489" y="488"/>
                    <a:pt x="2488" y="488"/>
                  </a:cubicBezTo>
                  <a:cubicBezTo>
                    <a:pt x="2488" y="488"/>
                    <a:pt x="2488" y="488"/>
                    <a:pt x="2488" y="488"/>
                  </a:cubicBezTo>
                  <a:cubicBezTo>
                    <a:pt x="2484" y="488"/>
                    <a:pt x="2479" y="485"/>
                    <a:pt x="2478" y="480"/>
                  </a:cubicBezTo>
                  <a:close/>
                  <a:moveTo>
                    <a:pt x="2126" y="488"/>
                  </a:moveTo>
                  <a:cubicBezTo>
                    <a:pt x="2121" y="487"/>
                    <a:pt x="2118" y="481"/>
                    <a:pt x="2119" y="476"/>
                  </a:cubicBezTo>
                  <a:cubicBezTo>
                    <a:pt x="2119" y="476"/>
                    <a:pt x="2119" y="476"/>
                    <a:pt x="2119" y="476"/>
                  </a:cubicBezTo>
                  <a:cubicBezTo>
                    <a:pt x="2120" y="470"/>
                    <a:pt x="2125" y="467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1" y="468"/>
                    <a:pt x="2131" y="468"/>
                    <a:pt x="2131" y="468"/>
                  </a:cubicBezTo>
                  <a:cubicBezTo>
                    <a:pt x="2136" y="469"/>
                    <a:pt x="2139" y="474"/>
                    <a:pt x="2138" y="480"/>
                  </a:cubicBezTo>
                  <a:cubicBezTo>
                    <a:pt x="2138" y="480"/>
                    <a:pt x="2138" y="480"/>
                    <a:pt x="2138" y="480"/>
                  </a:cubicBezTo>
                  <a:cubicBezTo>
                    <a:pt x="2137" y="485"/>
                    <a:pt x="2133" y="488"/>
                    <a:pt x="2129" y="488"/>
                  </a:cubicBezTo>
                  <a:cubicBezTo>
                    <a:pt x="2129" y="488"/>
                    <a:pt x="2129" y="488"/>
                    <a:pt x="2129" y="488"/>
                  </a:cubicBezTo>
                  <a:cubicBezTo>
                    <a:pt x="2128" y="488"/>
                    <a:pt x="2127" y="488"/>
                    <a:pt x="2126" y="488"/>
                  </a:cubicBezTo>
                  <a:close/>
                  <a:moveTo>
                    <a:pt x="2055" y="470"/>
                  </a:moveTo>
                  <a:cubicBezTo>
                    <a:pt x="2050" y="469"/>
                    <a:pt x="2047" y="463"/>
                    <a:pt x="2049" y="458"/>
                  </a:cubicBezTo>
                  <a:cubicBezTo>
                    <a:pt x="2049" y="458"/>
                    <a:pt x="2049" y="458"/>
                    <a:pt x="2049" y="458"/>
                  </a:cubicBezTo>
                  <a:cubicBezTo>
                    <a:pt x="2050" y="452"/>
                    <a:pt x="2056" y="449"/>
                    <a:pt x="2061" y="451"/>
                  </a:cubicBezTo>
                  <a:cubicBezTo>
                    <a:pt x="2061" y="451"/>
                    <a:pt x="2061" y="451"/>
                    <a:pt x="2061" y="451"/>
                  </a:cubicBezTo>
                  <a:cubicBezTo>
                    <a:pt x="2066" y="452"/>
                    <a:pt x="2069" y="458"/>
                    <a:pt x="2068" y="463"/>
                  </a:cubicBezTo>
                  <a:cubicBezTo>
                    <a:pt x="2068" y="463"/>
                    <a:pt x="2068" y="463"/>
                    <a:pt x="2068" y="463"/>
                  </a:cubicBezTo>
                  <a:cubicBezTo>
                    <a:pt x="2067" y="468"/>
                    <a:pt x="2063" y="471"/>
                    <a:pt x="2058" y="471"/>
                  </a:cubicBezTo>
                  <a:cubicBezTo>
                    <a:pt x="2058" y="471"/>
                    <a:pt x="2058" y="471"/>
                    <a:pt x="2058" y="471"/>
                  </a:cubicBezTo>
                  <a:cubicBezTo>
                    <a:pt x="2057" y="471"/>
                    <a:pt x="2056" y="470"/>
                    <a:pt x="2055" y="470"/>
                  </a:cubicBezTo>
                  <a:close/>
                  <a:moveTo>
                    <a:pt x="2548" y="462"/>
                  </a:moveTo>
                  <a:cubicBezTo>
                    <a:pt x="2547" y="456"/>
                    <a:pt x="2550" y="451"/>
                    <a:pt x="2555" y="449"/>
                  </a:cubicBezTo>
                  <a:cubicBezTo>
                    <a:pt x="2555" y="449"/>
                    <a:pt x="2555" y="449"/>
                    <a:pt x="2555" y="449"/>
                  </a:cubicBezTo>
                  <a:cubicBezTo>
                    <a:pt x="2560" y="447"/>
                    <a:pt x="2566" y="450"/>
                    <a:pt x="2567" y="455"/>
                  </a:cubicBezTo>
                  <a:cubicBezTo>
                    <a:pt x="2567" y="455"/>
                    <a:pt x="2567" y="455"/>
                    <a:pt x="2567" y="455"/>
                  </a:cubicBezTo>
                  <a:cubicBezTo>
                    <a:pt x="2569" y="461"/>
                    <a:pt x="2566" y="466"/>
                    <a:pt x="2561" y="468"/>
                  </a:cubicBezTo>
                  <a:cubicBezTo>
                    <a:pt x="2561" y="468"/>
                    <a:pt x="2561" y="468"/>
                    <a:pt x="2561" y="468"/>
                  </a:cubicBezTo>
                  <a:cubicBezTo>
                    <a:pt x="2560" y="468"/>
                    <a:pt x="2559" y="469"/>
                    <a:pt x="2558" y="469"/>
                  </a:cubicBezTo>
                  <a:cubicBezTo>
                    <a:pt x="2558" y="469"/>
                    <a:pt x="2558" y="469"/>
                    <a:pt x="2558" y="469"/>
                  </a:cubicBezTo>
                  <a:cubicBezTo>
                    <a:pt x="2554" y="469"/>
                    <a:pt x="2550" y="466"/>
                    <a:pt x="2548" y="462"/>
                  </a:cubicBezTo>
                  <a:close/>
                  <a:moveTo>
                    <a:pt x="1986" y="447"/>
                  </a:moveTo>
                  <a:cubicBezTo>
                    <a:pt x="1986" y="447"/>
                    <a:pt x="1986" y="447"/>
                    <a:pt x="1986" y="447"/>
                  </a:cubicBezTo>
                  <a:cubicBezTo>
                    <a:pt x="1981" y="445"/>
                    <a:pt x="1978" y="439"/>
                    <a:pt x="1980" y="434"/>
                  </a:cubicBezTo>
                  <a:cubicBezTo>
                    <a:pt x="1980" y="434"/>
                    <a:pt x="1980" y="434"/>
                    <a:pt x="1980" y="434"/>
                  </a:cubicBezTo>
                  <a:cubicBezTo>
                    <a:pt x="1982" y="429"/>
                    <a:pt x="1988" y="426"/>
                    <a:pt x="1993" y="428"/>
                  </a:cubicBezTo>
                  <a:cubicBezTo>
                    <a:pt x="1993" y="428"/>
                    <a:pt x="1993" y="428"/>
                    <a:pt x="1993" y="428"/>
                  </a:cubicBezTo>
                  <a:cubicBezTo>
                    <a:pt x="1998" y="430"/>
                    <a:pt x="2001" y="436"/>
                    <a:pt x="1999" y="441"/>
                  </a:cubicBezTo>
                  <a:cubicBezTo>
                    <a:pt x="1999" y="441"/>
                    <a:pt x="1999" y="441"/>
                    <a:pt x="1999" y="441"/>
                  </a:cubicBezTo>
                  <a:cubicBezTo>
                    <a:pt x="1997" y="445"/>
                    <a:pt x="1993" y="448"/>
                    <a:pt x="1989" y="448"/>
                  </a:cubicBezTo>
                  <a:cubicBezTo>
                    <a:pt x="1989" y="448"/>
                    <a:pt x="1989" y="448"/>
                    <a:pt x="1989" y="448"/>
                  </a:cubicBezTo>
                  <a:cubicBezTo>
                    <a:pt x="1988" y="448"/>
                    <a:pt x="1987" y="448"/>
                    <a:pt x="1986" y="447"/>
                  </a:cubicBezTo>
                  <a:close/>
                  <a:moveTo>
                    <a:pt x="1918" y="418"/>
                  </a:moveTo>
                  <a:cubicBezTo>
                    <a:pt x="1918" y="418"/>
                    <a:pt x="1918" y="418"/>
                    <a:pt x="1918" y="418"/>
                  </a:cubicBezTo>
                  <a:cubicBezTo>
                    <a:pt x="1913" y="416"/>
                    <a:pt x="1911" y="410"/>
                    <a:pt x="1914" y="405"/>
                  </a:cubicBezTo>
                  <a:cubicBezTo>
                    <a:pt x="1914" y="405"/>
                    <a:pt x="1914" y="405"/>
                    <a:pt x="1914" y="405"/>
                  </a:cubicBezTo>
                  <a:cubicBezTo>
                    <a:pt x="1916" y="400"/>
                    <a:pt x="1922" y="398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27" y="400"/>
                    <a:pt x="1927" y="400"/>
                    <a:pt x="1927" y="400"/>
                  </a:cubicBezTo>
                  <a:cubicBezTo>
                    <a:pt x="1932" y="403"/>
                    <a:pt x="1934" y="409"/>
                    <a:pt x="1932" y="414"/>
                  </a:cubicBezTo>
                  <a:cubicBezTo>
                    <a:pt x="1932" y="414"/>
                    <a:pt x="1932" y="414"/>
                    <a:pt x="1932" y="414"/>
                  </a:cubicBezTo>
                  <a:cubicBezTo>
                    <a:pt x="1930" y="417"/>
                    <a:pt x="1926" y="419"/>
                    <a:pt x="1923" y="419"/>
                  </a:cubicBezTo>
                  <a:cubicBezTo>
                    <a:pt x="1923" y="419"/>
                    <a:pt x="1923" y="419"/>
                    <a:pt x="1923" y="419"/>
                  </a:cubicBezTo>
                  <a:cubicBezTo>
                    <a:pt x="1921" y="419"/>
                    <a:pt x="1920" y="419"/>
                    <a:pt x="1918" y="418"/>
                  </a:cubicBezTo>
                  <a:close/>
                  <a:moveTo>
                    <a:pt x="1854" y="383"/>
                  </a:moveTo>
                  <a:cubicBezTo>
                    <a:pt x="1854" y="383"/>
                    <a:pt x="1854" y="383"/>
                    <a:pt x="1854" y="383"/>
                  </a:cubicBezTo>
                  <a:cubicBezTo>
                    <a:pt x="1849" y="380"/>
                    <a:pt x="1848" y="374"/>
                    <a:pt x="1851" y="369"/>
                  </a:cubicBezTo>
                  <a:cubicBezTo>
                    <a:pt x="1851" y="369"/>
                    <a:pt x="1851" y="369"/>
                    <a:pt x="1851" y="369"/>
                  </a:cubicBezTo>
                  <a:cubicBezTo>
                    <a:pt x="1853" y="365"/>
                    <a:pt x="1860" y="363"/>
                    <a:pt x="1864" y="366"/>
                  </a:cubicBezTo>
                  <a:cubicBezTo>
                    <a:pt x="1864" y="366"/>
                    <a:pt x="1864" y="366"/>
                    <a:pt x="1864" y="366"/>
                  </a:cubicBezTo>
                  <a:cubicBezTo>
                    <a:pt x="1869" y="369"/>
                    <a:pt x="1871" y="375"/>
                    <a:pt x="1868" y="380"/>
                  </a:cubicBezTo>
                  <a:cubicBezTo>
                    <a:pt x="1868" y="380"/>
                    <a:pt x="1868" y="380"/>
                    <a:pt x="1868" y="380"/>
                  </a:cubicBezTo>
                  <a:cubicBezTo>
                    <a:pt x="1866" y="383"/>
                    <a:pt x="1863" y="385"/>
                    <a:pt x="1859" y="385"/>
                  </a:cubicBezTo>
                  <a:cubicBezTo>
                    <a:pt x="1859" y="385"/>
                    <a:pt x="1859" y="385"/>
                    <a:pt x="1859" y="385"/>
                  </a:cubicBezTo>
                  <a:cubicBezTo>
                    <a:pt x="1857" y="385"/>
                    <a:pt x="1856" y="384"/>
                    <a:pt x="1854" y="383"/>
                  </a:cubicBezTo>
                  <a:close/>
                  <a:moveTo>
                    <a:pt x="1792" y="344"/>
                  </a:moveTo>
                  <a:cubicBezTo>
                    <a:pt x="1788" y="341"/>
                    <a:pt x="1786" y="335"/>
                    <a:pt x="1789" y="331"/>
                  </a:cubicBezTo>
                  <a:cubicBezTo>
                    <a:pt x="1789" y="331"/>
                    <a:pt x="1789" y="331"/>
                    <a:pt x="1789" y="331"/>
                  </a:cubicBezTo>
                  <a:cubicBezTo>
                    <a:pt x="1792" y="326"/>
                    <a:pt x="1799" y="325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3" y="328"/>
                    <a:pt x="1803" y="328"/>
                    <a:pt x="1803" y="328"/>
                  </a:cubicBezTo>
                  <a:cubicBezTo>
                    <a:pt x="1808" y="331"/>
                    <a:pt x="1809" y="337"/>
                    <a:pt x="1806" y="341"/>
                  </a:cubicBezTo>
                  <a:cubicBezTo>
                    <a:pt x="1806" y="341"/>
                    <a:pt x="1806" y="341"/>
                    <a:pt x="1806" y="341"/>
                  </a:cubicBezTo>
                  <a:cubicBezTo>
                    <a:pt x="1804" y="344"/>
                    <a:pt x="1801" y="346"/>
                    <a:pt x="1798" y="346"/>
                  </a:cubicBezTo>
                  <a:cubicBezTo>
                    <a:pt x="1798" y="346"/>
                    <a:pt x="1798" y="346"/>
                    <a:pt x="1798" y="346"/>
                  </a:cubicBezTo>
                  <a:cubicBezTo>
                    <a:pt x="1796" y="346"/>
                    <a:pt x="1794" y="345"/>
                    <a:pt x="1792" y="344"/>
                  </a:cubicBezTo>
                  <a:close/>
                  <a:moveTo>
                    <a:pt x="1732" y="304"/>
                  </a:moveTo>
                  <a:cubicBezTo>
                    <a:pt x="1727" y="301"/>
                    <a:pt x="1726" y="295"/>
                    <a:pt x="1729" y="290"/>
                  </a:cubicBezTo>
                  <a:cubicBezTo>
                    <a:pt x="1729" y="290"/>
                    <a:pt x="1729" y="290"/>
                    <a:pt x="1729" y="290"/>
                  </a:cubicBezTo>
                  <a:cubicBezTo>
                    <a:pt x="1732" y="286"/>
                    <a:pt x="1738" y="285"/>
                    <a:pt x="1743" y="288"/>
                  </a:cubicBezTo>
                  <a:cubicBezTo>
                    <a:pt x="1743" y="288"/>
                    <a:pt x="1743" y="288"/>
                    <a:pt x="1743" y="288"/>
                  </a:cubicBezTo>
                  <a:cubicBezTo>
                    <a:pt x="1748" y="291"/>
                    <a:pt x="1749" y="297"/>
                    <a:pt x="1746" y="301"/>
                  </a:cubicBezTo>
                  <a:cubicBezTo>
                    <a:pt x="1746" y="301"/>
                    <a:pt x="1746" y="301"/>
                    <a:pt x="1746" y="301"/>
                  </a:cubicBezTo>
                  <a:cubicBezTo>
                    <a:pt x="1744" y="304"/>
                    <a:pt x="1741" y="306"/>
                    <a:pt x="1737" y="306"/>
                  </a:cubicBezTo>
                  <a:cubicBezTo>
                    <a:pt x="1737" y="306"/>
                    <a:pt x="1737" y="306"/>
                    <a:pt x="1737" y="306"/>
                  </a:cubicBezTo>
                  <a:cubicBezTo>
                    <a:pt x="1735" y="306"/>
                    <a:pt x="1734" y="305"/>
                    <a:pt x="1732" y="304"/>
                  </a:cubicBezTo>
                  <a:close/>
                  <a:moveTo>
                    <a:pt x="1672" y="264"/>
                  </a:moveTo>
                  <a:cubicBezTo>
                    <a:pt x="1667" y="261"/>
                    <a:pt x="1666" y="255"/>
                    <a:pt x="1669" y="250"/>
                  </a:cubicBezTo>
                  <a:cubicBezTo>
                    <a:pt x="1669" y="250"/>
                    <a:pt x="1669" y="250"/>
                    <a:pt x="1669" y="250"/>
                  </a:cubicBezTo>
                  <a:cubicBezTo>
                    <a:pt x="1672" y="245"/>
                    <a:pt x="1678" y="244"/>
                    <a:pt x="1683" y="247"/>
                  </a:cubicBezTo>
                  <a:cubicBezTo>
                    <a:pt x="1683" y="247"/>
                    <a:pt x="1683" y="247"/>
                    <a:pt x="1683" y="247"/>
                  </a:cubicBezTo>
                  <a:cubicBezTo>
                    <a:pt x="1687" y="250"/>
                    <a:pt x="1689" y="256"/>
                    <a:pt x="1685" y="261"/>
                  </a:cubicBezTo>
                  <a:cubicBezTo>
                    <a:pt x="1685" y="261"/>
                    <a:pt x="1685" y="261"/>
                    <a:pt x="1685" y="261"/>
                  </a:cubicBezTo>
                  <a:cubicBezTo>
                    <a:pt x="1684" y="264"/>
                    <a:pt x="1680" y="266"/>
                    <a:pt x="1677" y="266"/>
                  </a:cubicBezTo>
                  <a:cubicBezTo>
                    <a:pt x="1677" y="266"/>
                    <a:pt x="1677" y="266"/>
                    <a:pt x="1677" y="266"/>
                  </a:cubicBezTo>
                  <a:cubicBezTo>
                    <a:pt x="1675" y="266"/>
                    <a:pt x="1673" y="265"/>
                    <a:pt x="1672" y="264"/>
                  </a:cubicBezTo>
                  <a:close/>
                  <a:moveTo>
                    <a:pt x="1611" y="224"/>
                  </a:moveTo>
                  <a:cubicBezTo>
                    <a:pt x="1606" y="221"/>
                    <a:pt x="1605" y="215"/>
                    <a:pt x="1608" y="210"/>
                  </a:cubicBezTo>
                  <a:cubicBezTo>
                    <a:pt x="1608" y="210"/>
                    <a:pt x="1608" y="210"/>
                    <a:pt x="1608" y="210"/>
                  </a:cubicBezTo>
                  <a:cubicBezTo>
                    <a:pt x="1611" y="206"/>
                    <a:pt x="1617" y="204"/>
                    <a:pt x="1622" y="207"/>
                  </a:cubicBezTo>
                  <a:cubicBezTo>
                    <a:pt x="1622" y="207"/>
                    <a:pt x="1622" y="207"/>
                    <a:pt x="1622" y="207"/>
                  </a:cubicBezTo>
                  <a:cubicBezTo>
                    <a:pt x="1627" y="210"/>
                    <a:pt x="1628" y="217"/>
                    <a:pt x="1625" y="221"/>
                  </a:cubicBezTo>
                  <a:cubicBezTo>
                    <a:pt x="1625" y="221"/>
                    <a:pt x="1625" y="221"/>
                    <a:pt x="1625" y="221"/>
                  </a:cubicBezTo>
                  <a:cubicBezTo>
                    <a:pt x="1623" y="224"/>
                    <a:pt x="1620" y="226"/>
                    <a:pt x="1616" y="226"/>
                  </a:cubicBezTo>
                  <a:cubicBezTo>
                    <a:pt x="1616" y="226"/>
                    <a:pt x="1616" y="226"/>
                    <a:pt x="1616" y="226"/>
                  </a:cubicBezTo>
                  <a:cubicBezTo>
                    <a:pt x="1615" y="226"/>
                    <a:pt x="1613" y="225"/>
                    <a:pt x="1611" y="224"/>
                  </a:cubicBezTo>
                  <a:close/>
                  <a:moveTo>
                    <a:pt x="2" y="185"/>
                  </a:moveTo>
                  <a:cubicBezTo>
                    <a:pt x="0" y="180"/>
                    <a:pt x="3" y="174"/>
                    <a:pt x="8" y="172"/>
                  </a:cubicBezTo>
                  <a:cubicBezTo>
                    <a:pt x="8" y="172"/>
                    <a:pt x="8" y="172"/>
                    <a:pt x="8" y="172"/>
                  </a:cubicBezTo>
                  <a:cubicBezTo>
                    <a:pt x="13" y="171"/>
                    <a:pt x="19" y="173"/>
                    <a:pt x="21" y="179"/>
                  </a:cubicBezTo>
                  <a:cubicBezTo>
                    <a:pt x="21" y="179"/>
                    <a:pt x="21" y="179"/>
                    <a:pt x="21" y="179"/>
                  </a:cubicBezTo>
                  <a:cubicBezTo>
                    <a:pt x="23" y="184"/>
                    <a:pt x="20" y="190"/>
                    <a:pt x="15" y="191"/>
                  </a:cubicBezTo>
                  <a:cubicBezTo>
                    <a:pt x="15" y="191"/>
                    <a:pt x="15" y="191"/>
                    <a:pt x="15" y="191"/>
                  </a:cubicBezTo>
                  <a:cubicBezTo>
                    <a:pt x="14" y="192"/>
                    <a:pt x="13" y="192"/>
                    <a:pt x="11" y="192"/>
                  </a:cubicBezTo>
                  <a:cubicBezTo>
                    <a:pt x="11" y="192"/>
                    <a:pt x="11" y="192"/>
                    <a:pt x="11" y="192"/>
                  </a:cubicBezTo>
                  <a:cubicBezTo>
                    <a:pt x="7" y="192"/>
                    <a:pt x="3" y="189"/>
                    <a:pt x="2" y="185"/>
                  </a:cubicBezTo>
                  <a:close/>
                  <a:moveTo>
                    <a:pt x="1550" y="186"/>
                  </a:moveTo>
                  <a:cubicBezTo>
                    <a:pt x="1550" y="186"/>
                    <a:pt x="1550" y="186"/>
                    <a:pt x="1550" y="186"/>
                  </a:cubicBezTo>
                  <a:cubicBezTo>
                    <a:pt x="1545" y="183"/>
                    <a:pt x="1544" y="177"/>
                    <a:pt x="1546" y="172"/>
                  </a:cubicBezTo>
                  <a:cubicBezTo>
                    <a:pt x="1546" y="172"/>
                    <a:pt x="1546" y="172"/>
                    <a:pt x="1546" y="172"/>
                  </a:cubicBezTo>
                  <a:cubicBezTo>
                    <a:pt x="1549" y="168"/>
                    <a:pt x="1555" y="166"/>
                    <a:pt x="1560" y="169"/>
                  </a:cubicBezTo>
                  <a:cubicBezTo>
                    <a:pt x="1560" y="169"/>
                    <a:pt x="1560" y="169"/>
                    <a:pt x="1560" y="169"/>
                  </a:cubicBezTo>
                  <a:cubicBezTo>
                    <a:pt x="1565" y="172"/>
                    <a:pt x="1566" y="178"/>
                    <a:pt x="1564" y="183"/>
                  </a:cubicBezTo>
                  <a:cubicBezTo>
                    <a:pt x="1564" y="183"/>
                    <a:pt x="1564" y="183"/>
                    <a:pt x="1564" y="183"/>
                  </a:cubicBezTo>
                  <a:cubicBezTo>
                    <a:pt x="1562" y="186"/>
                    <a:pt x="1558" y="187"/>
                    <a:pt x="1555" y="187"/>
                  </a:cubicBezTo>
                  <a:cubicBezTo>
                    <a:pt x="1555" y="187"/>
                    <a:pt x="1555" y="187"/>
                    <a:pt x="1555" y="187"/>
                  </a:cubicBezTo>
                  <a:cubicBezTo>
                    <a:pt x="1553" y="187"/>
                    <a:pt x="1551" y="187"/>
                    <a:pt x="1550" y="186"/>
                  </a:cubicBezTo>
                  <a:close/>
                  <a:moveTo>
                    <a:pt x="71" y="163"/>
                  </a:moveTo>
                  <a:cubicBezTo>
                    <a:pt x="70" y="158"/>
                    <a:pt x="73" y="152"/>
                    <a:pt x="78" y="151"/>
                  </a:cubicBezTo>
                  <a:cubicBezTo>
                    <a:pt x="78" y="151"/>
                    <a:pt x="78" y="151"/>
                    <a:pt x="78" y="151"/>
                  </a:cubicBezTo>
                  <a:cubicBezTo>
                    <a:pt x="83" y="149"/>
                    <a:pt x="89" y="152"/>
                    <a:pt x="90" y="157"/>
                  </a:cubicBezTo>
                  <a:cubicBezTo>
                    <a:pt x="90" y="157"/>
                    <a:pt x="90" y="157"/>
                    <a:pt x="90" y="157"/>
                  </a:cubicBezTo>
                  <a:cubicBezTo>
                    <a:pt x="92" y="163"/>
                    <a:pt x="89" y="168"/>
                    <a:pt x="83" y="170"/>
                  </a:cubicBezTo>
                  <a:cubicBezTo>
                    <a:pt x="83" y="170"/>
                    <a:pt x="83" y="170"/>
                    <a:pt x="83" y="170"/>
                  </a:cubicBezTo>
                  <a:cubicBezTo>
                    <a:pt x="83" y="170"/>
                    <a:pt x="82" y="170"/>
                    <a:pt x="81" y="170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76" y="170"/>
                    <a:pt x="72" y="167"/>
                    <a:pt x="71" y="163"/>
                  </a:cubicBezTo>
                  <a:close/>
                  <a:moveTo>
                    <a:pt x="1487" y="150"/>
                  </a:moveTo>
                  <a:cubicBezTo>
                    <a:pt x="1487" y="150"/>
                    <a:pt x="1487" y="150"/>
                    <a:pt x="1487" y="150"/>
                  </a:cubicBezTo>
                  <a:cubicBezTo>
                    <a:pt x="1483" y="147"/>
                    <a:pt x="1481" y="141"/>
                    <a:pt x="1484" y="136"/>
                  </a:cubicBezTo>
                  <a:cubicBezTo>
                    <a:pt x="1484" y="136"/>
                    <a:pt x="1484" y="136"/>
                    <a:pt x="1484" y="136"/>
                  </a:cubicBezTo>
                  <a:cubicBezTo>
                    <a:pt x="1486" y="131"/>
                    <a:pt x="1492" y="130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497" y="132"/>
                    <a:pt x="1497" y="132"/>
                    <a:pt x="1497" y="132"/>
                  </a:cubicBezTo>
                  <a:cubicBezTo>
                    <a:pt x="1502" y="135"/>
                    <a:pt x="1504" y="141"/>
                    <a:pt x="1501" y="146"/>
                  </a:cubicBezTo>
                  <a:cubicBezTo>
                    <a:pt x="1501" y="146"/>
                    <a:pt x="1501" y="146"/>
                    <a:pt x="1501" y="146"/>
                  </a:cubicBezTo>
                  <a:cubicBezTo>
                    <a:pt x="1499" y="149"/>
                    <a:pt x="1496" y="151"/>
                    <a:pt x="1492" y="151"/>
                  </a:cubicBezTo>
                  <a:cubicBezTo>
                    <a:pt x="1492" y="151"/>
                    <a:pt x="1492" y="151"/>
                    <a:pt x="1492" y="151"/>
                  </a:cubicBezTo>
                  <a:cubicBezTo>
                    <a:pt x="1491" y="151"/>
                    <a:pt x="1489" y="151"/>
                    <a:pt x="1487" y="150"/>
                  </a:cubicBezTo>
                  <a:close/>
                  <a:moveTo>
                    <a:pt x="141" y="143"/>
                  </a:moveTo>
                  <a:cubicBezTo>
                    <a:pt x="139" y="138"/>
                    <a:pt x="143" y="132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3" y="130"/>
                    <a:pt x="159" y="133"/>
                    <a:pt x="160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2" y="143"/>
                    <a:pt x="158" y="149"/>
                    <a:pt x="153" y="150"/>
                  </a:cubicBezTo>
                  <a:cubicBezTo>
                    <a:pt x="153" y="150"/>
                    <a:pt x="153" y="150"/>
                    <a:pt x="153" y="150"/>
                  </a:cubicBezTo>
                  <a:cubicBezTo>
                    <a:pt x="152" y="151"/>
                    <a:pt x="151" y="151"/>
                    <a:pt x="151" y="151"/>
                  </a:cubicBezTo>
                  <a:cubicBezTo>
                    <a:pt x="151" y="151"/>
                    <a:pt x="151" y="151"/>
                    <a:pt x="151" y="151"/>
                  </a:cubicBezTo>
                  <a:cubicBezTo>
                    <a:pt x="146" y="151"/>
                    <a:pt x="142" y="148"/>
                    <a:pt x="141" y="143"/>
                  </a:cubicBezTo>
                  <a:close/>
                  <a:moveTo>
                    <a:pt x="211" y="125"/>
                  </a:moveTo>
                  <a:cubicBezTo>
                    <a:pt x="210" y="120"/>
                    <a:pt x="213" y="115"/>
                    <a:pt x="219" y="113"/>
                  </a:cubicBezTo>
                  <a:cubicBezTo>
                    <a:pt x="219" y="113"/>
                    <a:pt x="219" y="113"/>
                    <a:pt x="219" y="113"/>
                  </a:cubicBezTo>
                  <a:cubicBezTo>
                    <a:pt x="224" y="112"/>
                    <a:pt x="229" y="115"/>
                    <a:pt x="231" y="121"/>
                  </a:cubicBezTo>
                  <a:cubicBezTo>
                    <a:pt x="231" y="121"/>
                    <a:pt x="231" y="121"/>
                    <a:pt x="231" y="121"/>
                  </a:cubicBezTo>
                  <a:cubicBezTo>
                    <a:pt x="232" y="126"/>
                    <a:pt x="229" y="131"/>
                    <a:pt x="223" y="133"/>
                  </a:cubicBezTo>
                  <a:cubicBezTo>
                    <a:pt x="223" y="133"/>
                    <a:pt x="223" y="133"/>
                    <a:pt x="223" y="133"/>
                  </a:cubicBezTo>
                  <a:cubicBezTo>
                    <a:pt x="222" y="133"/>
                    <a:pt x="222" y="133"/>
                    <a:pt x="221" y="133"/>
                  </a:cubicBezTo>
                  <a:cubicBezTo>
                    <a:pt x="221" y="133"/>
                    <a:pt x="221" y="133"/>
                    <a:pt x="221" y="133"/>
                  </a:cubicBezTo>
                  <a:cubicBezTo>
                    <a:pt x="216" y="133"/>
                    <a:pt x="212" y="130"/>
                    <a:pt x="211" y="125"/>
                  </a:cubicBezTo>
                  <a:close/>
                  <a:moveTo>
                    <a:pt x="1424" y="117"/>
                  </a:moveTo>
                  <a:cubicBezTo>
                    <a:pt x="1419" y="114"/>
                    <a:pt x="1417" y="108"/>
                    <a:pt x="1419" y="103"/>
                  </a:cubicBezTo>
                  <a:cubicBezTo>
                    <a:pt x="1419" y="103"/>
                    <a:pt x="1419" y="103"/>
                    <a:pt x="1419" y="103"/>
                  </a:cubicBezTo>
                  <a:cubicBezTo>
                    <a:pt x="1421" y="98"/>
                    <a:pt x="1427" y="96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2" y="99"/>
                    <a:pt x="1432" y="99"/>
                    <a:pt x="1432" y="99"/>
                  </a:cubicBezTo>
                  <a:cubicBezTo>
                    <a:pt x="1437" y="101"/>
                    <a:pt x="1439" y="107"/>
                    <a:pt x="1437" y="112"/>
                  </a:cubicBezTo>
                  <a:cubicBezTo>
                    <a:pt x="1437" y="112"/>
                    <a:pt x="1437" y="112"/>
                    <a:pt x="1437" y="112"/>
                  </a:cubicBezTo>
                  <a:cubicBezTo>
                    <a:pt x="1435" y="115"/>
                    <a:pt x="1432" y="118"/>
                    <a:pt x="1428" y="118"/>
                  </a:cubicBezTo>
                  <a:cubicBezTo>
                    <a:pt x="1428" y="118"/>
                    <a:pt x="1428" y="118"/>
                    <a:pt x="1428" y="118"/>
                  </a:cubicBezTo>
                  <a:cubicBezTo>
                    <a:pt x="1427" y="118"/>
                    <a:pt x="1425" y="117"/>
                    <a:pt x="1424" y="117"/>
                  </a:cubicBezTo>
                  <a:close/>
                  <a:moveTo>
                    <a:pt x="282" y="109"/>
                  </a:moveTo>
                  <a:cubicBezTo>
                    <a:pt x="281" y="103"/>
                    <a:pt x="284" y="98"/>
                    <a:pt x="289" y="97"/>
                  </a:cubicBezTo>
                  <a:cubicBezTo>
                    <a:pt x="289" y="97"/>
                    <a:pt x="289" y="97"/>
                    <a:pt x="289" y="97"/>
                  </a:cubicBezTo>
                  <a:cubicBezTo>
                    <a:pt x="295" y="95"/>
                    <a:pt x="300" y="99"/>
                    <a:pt x="301" y="104"/>
                  </a:cubicBezTo>
                  <a:cubicBezTo>
                    <a:pt x="301" y="104"/>
                    <a:pt x="301" y="104"/>
                    <a:pt x="301" y="104"/>
                  </a:cubicBezTo>
                  <a:cubicBezTo>
                    <a:pt x="302" y="110"/>
                    <a:pt x="299" y="115"/>
                    <a:pt x="294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293" y="116"/>
                    <a:pt x="292" y="116"/>
                    <a:pt x="292" y="116"/>
                  </a:cubicBezTo>
                  <a:cubicBezTo>
                    <a:pt x="292" y="116"/>
                    <a:pt x="292" y="116"/>
                    <a:pt x="292" y="116"/>
                  </a:cubicBezTo>
                  <a:cubicBezTo>
                    <a:pt x="287" y="116"/>
                    <a:pt x="283" y="113"/>
                    <a:pt x="282" y="109"/>
                  </a:cubicBezTo>
                  <a:close/>
                  <a:moveTo>
                    <a:pt x="353" y="93"/>
                  </a:moveTo>
                  <a:cubicBezTo>
                    <a:pt x="351" y="88"/>
                    <a:pt x="355" y="82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0" y="81"/>
                    <a:pt x="360" y="81"/>
                    <a:pt x="360" y="81"/>
                  </a:cubicBezTo>
                  <a:cubicBezTo>
                    <a:pt x="366" y="80"/>
                    <a:pt x="371" y="84"/>
                    <a:pt x="372" y="89"/>
                  </a:cubicBezTo>
                  <a:cubicBezTo>
                    <a:pt x="372" y="89"/>
                    <a:pt x="372" y="89"/>
                    <a:pt x="372" y="89"/>
                  </a:cubicBezTo>
                  <a:cubicBezTo>
                    <a:pt x="373" y="95"/>
                    <a:pt x="370" y="100"/>
                    <a:pt x="364" y="101"/>
                  </a:cubicBezTo>
                  <a:cubicBezTo>
                    <a:pt x="364" y="101"/>
                    <a:pt x="364" y="101"/>
                    <a:pt x="364" y="101"/>
                  </a:cubicBezTo>
                  <a:cubicBezTo>
                    <a:pt x="364" y="101"/>
                    <a:pt x="363" y="101"/>
                    <a:pt x="362" y="101"/>
                  </a:cubicBezTo>
                  <a:cubicBezTo>
                    <a:pt x="362" y="101"/>
                    <a:pt x="362" y="101"/>
                    <a:pt x="362" y="101"/>
                  </a:cubicBezTo>
                  <a:cubicBezTo>
                    <a:pt x="358" y="101"/>
                    <a:pt x="354" y="98"/>
                    <a:pt x="353" y="93"/>
                  </a:cubicBezTo>
                  <a:close/>
                  <a:moveTo>
                    <a:pt x="1358" y="87"/>
                  </a:moveTo>
                  <a:cubicBezTo>
                    <a:pt x="1353" y="85"/>
                    <a:pt x="1351" y="79"/>
                    <a:pt x="1353" y="74"/>
                  </a:cubicBezTo>
                  <a:cubicBezTo>
                    <a:pt x="1353" y="74"/>
                    <a:pt x="1353" y="74"/>
                    <a:pt x="1353" y="74"/>
                  </a:cubicBezTo>
                  <a:cubicBezTo>
                    <a:pt x="1355" y="69"/>
                    <a:pt x="1361" y="66"/>
                    <a:pt x="1366" y="68"/>
                  </a:cubicBezTo>
                  <a:cubicBezTo>
                    <a:pt x="1366" y="68"/>
                    <a:pt x="1366" y="68"/>
                    <a:pt x="1366" y="68"/>
                  </a:cubicBezTo>
                  <a:cubicBezTo>
                    <a:pt x="1371" y="70"/>
                    <a:pt x="1373" y="76"/>
                    <a:pt x="1371" y="81"/>
                  </a:cubicBezTo>
                  <a:cubicBezTo>
                    <a:pt x="1371" y="81"/>
                    <a:pt x="1371" y="81"/>
                    <a:pt x="1371" y="81"/>
                  </a:cubicBezTo>
                  <a:cubicBezTo>
                    <a:pt x="1370" y="85"/>
                    <a:pt x="1366" y="88"/>
                    <a:pt x="1362" y="88"/>
                  </a:cubicBezTo>
                  <a:cubicBezTo>
                    <a:pt x="1362" y="88"/>
                    <a:pt x="1362" y="88"/>
                    <a:pt x="1362" y="88"/>
                  </a:cubicBezTo>
                  <a:cubicBezTo>
                    <a:pt x="1361" y="88"/>
                    <a:pt x="1359" y="87"/>
                    <a:pt x="1358" y="87"/>
                  </a:cubicBezTo>
                  <a:close/>
                  <a:moveTo>
                    <a:pt x="424" y="79"/>
                  </a:moveTo>
                  <a:cubicBezTo>
                    <a:pt x="423" y="73"/>
                    <a:pt x="426" y="68"/>
                    <a:pt x="432" y="67"/>
                  </a:cubicBezTo>
                  <a:cubicBezTo>
                    <a:pt x="432" y="67"/>
                    <a:pt x="432" y="67"/>
                    <a:pt x="432" y="67"/>
                  </a:cubicBezTo>
                  <a:cubicBezTo>
                    <a:pt x="437" y="66"/>
                    <a:pt x="442" y="70"/>
                    <a:pt x="443" y="75"/>
                  </a:cubicBezTo>
                  <a:cubicBezTo>
                    <a:pt x="443" y="75"/>
                    <a:pt x="443" y="75"/>
                    <a:pt x="443" y="75"/>
                  </a:cubicBezTo>
                  <a:cubicBezTo>
                    <a:pt x="444" y="80"/>
                    <a:pt x="441" y="86"/>
                    <a:pt x="435" y="87"/>
                  </a:cubicBezTo>
                  <a:cubicBezTo>
                    <a:pt x="435" y="87"/>
                    <a:pt x="435" y="87"/>
                    <a:pt x="435" y="87"/>
                  </a:cubicBezTo>
                  <a:cubicBezTo>
                    <a:pt x="435" y="87"/>
                    <a:pt x="434" y="87"/>
                    <a:pt x="433" y="87"/>
                  </a:cubicBezTo>
                  <a:cubicBezTo>
                    <a:pt x="433" y="87"/>
                    <a:pt x="433" y="87"/>
                    <a:pt x="433" y="87"/>
                  </a:cubicBezTo>
                  <a:cubicBezTo>
                    <a:pt x="429" y="87"/>
                    <a:pt x="425" y="84"/>
                    <a:pt x="424" y="79"/>
                  </a:cubicBezTo>
                  <a:close/>
                  <a:moveTo>
                    <a:pt x="495" y="66"/>
                  </a:moveTo>
                  <a:cubicBezTo>
                    <a:pt x="494" y="60"/>
                    <a:pt x="498" y="55"/>
                    <a:pt x="503" y="54"/>
                  </a:cubicBezTo>
                  <a:cubicBezTo>
                    <a:pt x="503" y="54"/>
                    <a:pt x="503" y="54"/>
                    <a:pt x="503" y="54"/>
                  </a:cubicBezTo>
                  <a:cubicBezTo>
                    <a:pt x="509" y="53"/>
                    <a:pt x="514" y="57"/>
                    <a:pt x="515" y="62"/>
                  </a:cubicBezTo>
                  <a:cubicBezTo>
                    <a:pt x="515" y="62"/>
                    <a:pt x="515" y="62"/>
                    <a:pt x="515" y="62"/>
                  </a:cubicBezTo>
                  <a:cubicBezTo>
                    <a:pt x="516" y="67"/>
                    <a:pt x="512" y="73"/>
                    <a:pt x="507" y="74"/>
                  </a:cubicBezTo>
                  <a:cubicBezTo>
                    <a:pt x="507" y="74"/>
                    <a:pt x="507" y="74"/>
                    <a:pt x="507" y="74"/>
                  </a:cubicBezTo>
                  <a:cubicBezTo>
                    <a:pt x="506" y="74"/>
                    <a:pt x="505" y="74"/>
                    <a:pt x="505" y="74"/>
                  </a:cubicBezTo>
                  <a:cubicBezTo>
                    <a:pt x="505" y="74"/>
                    <a:pt x="505" y="74"/>
                    <a:pt x="505" y="74"/>
                  </a:cubicBezTo>
                  <a:cubicBezTo>
                    <a:pt x="500" y="74"/>
                    <a:pt x="496" y="70"/>
                    <a:pt x="495" y="66"/>
                  </a:cubicBezTo>
                  <a:close/>
                  <a:moveTo>
                    <a:pt x="1291" y="61"/>
                  </a:moveTo>
                  <a:cubicBezTo>
                    <a:pt x="1286" y="60"/>
                    <a:pt x="1283" y="54"/>
                    <a:pt x="1285" y="49"/>
                  </a:cubicBezTo>
                  <a:cubicBezTo>
                    <a:pt x="1285" y="49"/>
                    <a:pt x="1285" y="49"/>
                    <a:pt x="1285" y="49"/>
                  </a:cubicBezTo>
                  <a:cubicBezTo>
                    <a:pt x="1287" y="44"/>
                    <a:pt x="1292" y="41"/>
                    <a:pt x="1297" y="42"/>
                  </a:cubicBezTo>
                  <a:cubicBezTo>
                    <a:pt x="1297" y="42"/>
                    <a:pt x="1297" y="42"/>
                    <a:pt x="1297" y="42"/>
                  </a:cubicBezTo>
                  <a:cubicBezTo>
                    <a:pt x="1303" y="44"/>
                    <a:pt x="1305" y="50"/>
                    <a:pt x="1304" y="55"/>
                  </a:cubicBezTo>
                  <a:cubicBezTo>
                    <a:pt x="1304" y="55"/>
                    <a:pt x="1304" y="55"/>
                    <a:pt x="1304" y="55"/>
                  </a:cubicBezTo>
                  <a:cubicBezTo>
                    <a:pt x="1302" y="59"/>
                    <a:pt x="1298" y="62"/>
                    <a:pt x="1294" y="62"/>
                  </a:cubicBezTo>
                  <a:cubicBezTo>
                    <a:pt x="1294" y="62"/>
                    <a:pt x="1294" y="62"/>
                    <a:pt x="1294" y="62"/>
                  </a:cubicBezTo>
                  <a:cubicBezTo>
                    <a:pt x="1293" y="62"/>
                    <a:pt x="1292" y="62"/>
                    <a:pt x="1291" y="61"/>
                  </a:cubicBezTo>
                  <a:close/>
                  <a:moveTo>
                    <a:pt x="566" y="53"/>
                  </a:moveTo>
                  <a:cubicBezTo>
                    <a:pt x="566" y="48"/>
                    <a:pt x="569" y="43"/>
                    <a:pt x="575" y="42"/>
                  </a:cubicBezTo>
                  <a:cubicBezTo>
                    <a:pt x="575" y="42"/>
                    <a:pt x="575" y="42"/>
                    <a:pt x="575" y="42"/>
                  </a:cubicBezTo>
                  <a:cubicBezTo>
                    <a:pt x="580" y="41"/>
                    <a:pt x="585" y="45"/>
                    <a:pt x="586" y="50"/>
                  </a:cubicBezTo>
                  <a:cubicBezTo>
                    <a:pt x="586" y="50"/>
                    <a:pt x="586" y="50"/>
                    <a:pt x="586" y="50"/>
                  </a:cubicBezTo>
                  <a:cubicBezTo>
                    <a:pt x="587" y="56"/>
                    <a:pt x="583" y="61"/>
                    <a:pt x="578" y="62"/>
                  </a:cubicBezTo>
                  <a:cubicBezTo>
                    <a:pt x="578" y="62"/>
                    <a:pt x="578" y="62"/>
                    <a:pt x="578" y="62"/>
                  </a:cubicBezTo>
                  <a:cubicBezTo>
                    <a:pt x="577" y="62"/>
                    <a:pt x="577" y="62"/>
                    <a:pt x="576" y="62"/>
                  </a:cubicBezTo>
                  <a:cubicBezTo>
                    <a:pt x="576" y="62"/>
                    <a:pt x="576" y="62"/>
                    <a:pt x="576" y="62"/>
                  </a:cubicBezTo>
                  <a:cubicBezTo>
                    <a:pt x="571" y="62"/>
                    <a:pt x="567" y="58"/>
                    <a:pt x="566" y="53"/>
                  </a:cubicBezTo>
                  <a:close/>
                  <a:moveTo>
                    <a:pt x="638" y="42"/>
                  </a:moveTo>
                  <a:cubicBezTo>
                    <a:pt x="637" y="37"/>
                    <a:pt x="641" y="32"/>
                    <a:pt x="647" y="31"/>
                  </a:cubicBezTo>
                  <a:cubicBezTo>
                    <a:pt x="647" y="31"/>
                    <a:pt x="647" y="31"/>
                    <a:pt x="647" y="31"/>
                  </a:cubicBezTo>
                  <a:cubicBezTo>
                    <a:pt x="652" y="30"/>
                    <a:pt x="657" y="34"/>
                    <a:pt x="658" y="39"/>
                  </a:cubicBezTo>
                  <a:cubicBezTo>
                    <a:pt x="658" y="39"/>
                    <a:pt x="658" y="39"/>
                    <a:pt x="658" y="39"/>
                  </a:cubicBezTo>
                  <a:cubicBezTo>
                    <a:pt x="659" y="45"/>
                    <a:pt x="655" y="50"/>
                    <a:pt x="649" y="51"/>
                  </a:cubicBezTo>
                  <a:cubicBezTo>
                    <a:pt x="649" y="51"/>
                    <a:pt x="649" y="51"/>
                    <a:pt x="649" y="51"/>
                  </a:cubicBezTo>
                  <a:cubicBezTo>
                    <a:pt x="649" y="51"/>
                    <a:pt x="648" y="51"/>
                    <a:pt x="648" y="51"/>
                  </a:cubicBezTo>
                  <a:cubicBezTo>
                    <a:pt x="648" y="51"/>
                    <a:pt x="648" y="51"/>
                    <a:pt x="648" y="51"/>
                  </a:cubicBezTo>
                  <a:cubicBezTo>
                    <a:pt x="643" y="51"/>
                    <a:pt x="639" y="47"/>
                    <a:pt x="638" y="42"/>
                  </a:cubicBezTo>
                  <a:close/>
                  <a:moveTo>
                    <a:pt x="1222" y="42"/>
                  </a:moveTo>
                  <a:cubicBezTo>
                    <a:pt x="1217" y="40"/>
                    <a:pt x="1214" y="35"/>
                    <a:pt x="1215" y="29"/>
                  </a:cubicBezTo>
                  <a:cubicBezTo>
                    <a:pt x="1215" y="29"/>
                    <a:pt x="1215" y="29"/>
                    <a:pt x="1215" y="29"/>
                  </a:cubicBezTo>
                  <a:cubicBezTo>
                    <a:pt x="1216" y="24"/>
                    <a:pt x="1222" y="21"/>
                    <a:pt x="1227" y="22"/>
                  </a:cubicBezTo>
                  <a:cubicBezTo>
                    <a:pt x="1227" y="22"/>
                    <a:pt x="1227" y="22"/>
                    <a:pt x="1227" y="22"/>
                  </a:cubicBezTo>
                  <a:cubicBezTo>
                    <a:pt x="1232" y="23"/>
                    <a:pt x="1236" y="29"/>
                    <a:pt x="1234" y="34"/>
                  </a:cubicBezTo>
                  <a:cubicBezTo>
                    <a:pt x="1234" y="34"/>
                    <a:pt x="1234" y="34"/>
                    <a:pt x="1234" y="34"/>
                  </a:cubicBezTo>
                  <a:cubicBezTo>
                    <a:pt x="1233" y="39"/>
                    <a:pt x="1229" y="42"/>
                    <a:pt x="1225" y="42"/>
                  </a:cubicBezTo>
                  <a:cubicBezTo>
                    <a:pt x="1225" y="42"/>
                    <a:pt x="1225" y="42"/>
                    <a:pt x="1225" y="42"/>
                  </a:cubicBezTo>
                  <a:cubicBezTo>
                    <a:pt x="1224" y="42"/>
                    <a:pt x="1223" y="42"/>
                    <a:pt x="1222" y="42"/>
                  </a:cubicBezTo>
                  <a:close/>
                  <a:moveTo>
                    <a:pt x="710" y="32"/>
                  </a:moveTo>
                  <a:cubicBezTo>
                    <a:pt x="709" y="27"/>
                    <a:pt x="713" y="22"/>
                    <a:pt x="719" y="21"/>
                  </a:cubicBezTo>
                  <a:cubicBezTo>
                    <a:pt x="719" y="21"/>
                    <a:pt x="719" y="21"/>
                    <a:pt x="719" y="21"/>
                  </a:cubicBezTo>
                  <a:cubicBezTo>
                    <a:pt x="724" y="21"/>
                    <a:pt x="729" y="24"/>
                    <a:pt x="730" y="30"/>
                  </a:cubicBezTo>
                  <a:cubicBezTo>
                    <a:pt x="730" y="30"/>
                    <a:pt x="730" y="30"/>
                    <a:pt x="730" y="30"/>
                  </a:cubicBezTo>
                  <a:cubicBezTo>
                    <a:pt x="730" y="35"/>
                    <a:pt x="727" y="40"/>
                    <a:pt x="721" y="41"/>
                  </a:cubicBezTo>
                  <a:cubicBezTo>
                    <a:pt x="721" y="41"/>
                    <a:pt x="721" y="41"/>
                    <a:pt x="721" y="41"/>
                  </a:cubicBezTo>
                  <a:cubicBezTo>
                    <a:pt x="721" y="41"/>
                    <a:pt x="720" y="41"/>
                    <a:pt x="720" y="41"/>
                  </a:cubicBezTo>
                  <a:cubicBezTo>
                    <a:pt x="720" y="41"/>
                    <a:pt x="720" y="41"/>
                    <a:pt x="720" y="41"/>
                  </a:cubicBezTo>
                  <a:cubicBezTo>
                    <a:pt x="715" y="41"/>
                    <a:pt x="711" y="37"/>
                    <a:pt x="710" y="32"/>
                  </a:cubicBezTo>
                  <a:close/>
                  <a:moveTo>
                    <a:pt x="782" y="24"/>
                  </a:moveTo>
                  <a:cubicBezTo>
                    <a:pt x="781" y="18"/>
                    <a:pt x="785" y="13"/>
                    <a:pt x="791" y="13"/>
                  </a:cubicBezTo>
                  <a:cubicBezTo>
                    <a:pt x="791" y="13"/>
                    <a:pt x="791" y="13"/>
                    <a:pt x="791" y="13"/>
                  </a:cubicBezTo>
                  <a:cubicBezTo>
                    <a:pt x="796" y="12"/>
                    <a:pt x="801" y="16"/>
                    <a:pt x="802" y="22"/>
                  </a:cubicBezTo>
                  <a:cubicBezTo>
                    <a:pt x="802" y="22"/>
                    <a:pt x="802" y="22"/>
                    <a:pt x="802" y="22"/>
                  </a:cubicBezTo>
                  <a:cubicBezTo>
                    <a:pt x="802" y="27"/>
                    <a:pt x="798" y="32"/>
                    <a:pt x="793" y="33"/>
                  </a:cubicBezTo>
                  <a:cubicBezTo>
                    <a:pt x="793" y="33"/>
                    <a:pt x="793" y="33"/>
                    <a:pt x="793" y="33"/>
                  </a:cubicBezTo>
                  <a:cubicBezTo>
                    <a:pt x="793" y="33"/>
                    <a:pt x="792" y="33"/>
                    <a:pt x="792" y="33"/>
                  </a:cubicBezTo>
                  <a:cubicBezTo>
                    <a:pt x="792" y="33"/>
                    <a:pt x="792" y="33"/>
                    <a:pt x="792" y="33"/>
                  </a:cubicBezTo>
                  <a:cubicBezTo>
                    <a:pt x="787" y="33"/>
                    <a:pt x="783" y="29"/>
                    <a:pt x="782" y="24"/>
                  </a:cubicBezTo>
                  <a:close/>
                  <a:moveTo>
                    <a:pt x="1152" y="28"/>
                  </a:moveTo>
                  <a:cubicBezTo>
                    <a:pt x="1147" y="27"/>
                    <a:pt x="1143" y="22"/>
                    <a:pt x="1144" y="17"/>
                  </a:cubicBezTo>
                  <a:cubicBezTo>
                    <a:pt x="1144" y="17"/>
                    <a:pt x="1144" y="17"/>
                    <a:pt x="1144" y="17"/>
                  </a:cubicBezTo>
                  <a:cubicBezTo>
                    <a:pt x="1144" y="11"/>
                    <a:pt x="1150" y="7"/>
                    <a:pt x="1155" y="8"/>
                  </a:cubicBezTo>
                  <a:cubicBezTo>
                    <a:pt x="1155" y="8"/>
                    <a:pt x="1155" y="8"/>
                    <a:pt x="1155" y="8"/>
                  </a:cubicBezTo>
                  <a:cubicBezTo>
                    <a:pt x="1160" y="9"/>
                    <a:pt x="1164" y="14"/>
                    <a:pt x="1163" y="19"/>
                  </a:cubicBezTo>
                  <a:cubicBezTo>
                    <a:pt x="1163" y="19"/>
                    <a:pt x="1163" y="19"/>
                    <a:pt x="1163" y="19"/>
                  </a:cubicBezTo>
                  <a:cubicBezTo>
                    <a:pt x="1163" y="24"/>
                    <a:pt x="1159" y="28"/>
                    <a:pt x="1154" y="28"/>
                  </a:cubicBezTo>
                  <a:cubicBezTo>
                    <a:pt x="1154" y="28"/>
                    <a:pt x="1154" y="28"/>
                    <a:pt x="1154" y="28"/>
                  </a:cubicBezTo>
                  <a:cubicBezTo>
                    <a:pt x="1153" y="28"/>
                    <a:pt x="1153" y="28"/>
                    <a:pt x="1152" y="28"/>
                  </a:cubicBezTo>
                  <a:close/>
                  <a:moveTo>
                    <a:pt x="854" y="17"/>
                  </a:moveTo>
                  <a:cubicBezTo>
                    <a:pt x="854" y="12"/>
                    <a:pt x="858" y="7"/>
                    <a:pt x="863" y="6"/>
                  </a:cubicBezTo>
                  <a:cubicBezTo>
                    <a:pt x="863" y="6"/>
                    <a:pt x="863" y="6"/>
                    <a:pt x="863" y="6"/>
                  </a:cubicBezTo>
                  <a:cubicBezTo>
                    <a:pt x="869" y="6"/>
                    <a:pt x="874" y="10"/>
                    <a:pt x="874" y="15"/>
                  </a:cubicBezTo>
                  <a:cubicBezTo>
                    <a:pt x="874" y="15"/>
                    <a:pt x="874" y="15"/>
                    <a:pt x="874" y="15"/>
                  </a:cubicBezTo>
                  <a:cubicBezTo>
                    <a:pt x="875" y="21"/>
                    <a:pt x="870" y="26"/>
                    <a:pt x="865" y="26"/>
                  </a:cubicBezTo>
                  <a:cubicBezTo>
                    <a:pt x="865" y="26"/>
                    <a:pt x="865" y="26"/>
                    <a:pt x="865" y="26"/>
                  </a:cubicBezTo>
                  <a:cubicBezTo>
                    <a:pt x="865" y="26"/>
                    <a:pt x="864" y="26"/>
                    <a:pt x="864" y="26"/>
                  </a:cubicBezTo>
                  <a:cubicBezTo>
                    <a:pt x="864" y="26"/>
                    <a:pt x="864" y="26"/>
                    <a:pt x="864" y="26"/>
                  </a:cubicBezTo>
                  <a:cubicBezTo>
                    <a:pt x="859" y="26"/>
                    <a:pt x="855" y="22"/>
                    <a:pt x="854" y="17"/>
                  </a:cubicBezTo>
                  <a:close/>
                  <a:moveTo>
                    <a:pt x="927" y="12"/>
                  </a:moveTo>
                  <a:cubicBezTo>
                    <a:pt x="926" y="7"/>
                    <a:pt x="931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36" y="2"/>
                    <a:pt x="936" y="2"/>
                    <a:pt x="936" y="2"/>
                  </a:cubicBezTo>
                  <a:cubicBezTo>
                    <a:pt x="942" y="1"/>
                    <a:pt x="946" y="6"/>
                    <a:pt x="946" y="11"/>
                  </a:cubicBezTo>
                  <a:cubicBezTo>
                    <a:pt x="946" y="11"/>
                    <a:pt x="946" y="11"/>
                    <a:pt x="946" y="11"/>
                  </a:cubicBezTo>
                  <a:cubicBezTo>
                    <a:pt x="947" y="17"/>
                    <a:pt x="942" y="21"/>
                    <a:pt x="937" y="22"/>
                  </a:cubicBezTo>
                  <a:cubicBezTo>
                    <a:pt x="937" y="22"/>
                    <a:pt x="937" y="22"/>
                    <a:pt x="937" y="22"/>
                  </a:cubicBezTo>
                  <a:cubicBezTo>
                    <a:pt x="937" y="22"/>
                    <a:pt x="937" y="22"/>
                    <a:pt x="936" y="22"/>
                  </a:cubicBezTo>
                  <a:cubicBezTo>
                    <a:pt x="936" y="22"/>
                    <a:pt x="936" y="22"/>
                    <a:pt x="936" y="22"/>
                  </a:cubicBezTo>
                  <a:cubicBezTo>
                    <a:pt x="931" y="22"/>
                    <a:pt x="927" y="18"/>
                    <a:pt x="927" y="12"/>
                  </a:cubicBezTo>
                  <a:close/>
                  <a:moveTo>
                    <a:pt x="1081" y="21"/>
                  </a:moveTo>
                  <a:cubicBezTo>
                    <a:pt x="1075" y="21"/>
                    <a:pt x="1071" y="16"/>
                    <a:pt x="1071" y="11"/>
                  </a:cubicBezTo>
                  <a:cubicBezTo>
                    <a:pt x="1071" y="11"/>
                    <a:pt x="1071" y="11"/>
                    <a:pt x="1071" y="11"/>
                  </a:cubicBezTo>
                  <a:cubicBezTo>
                    <a:pt x="1072" y="5"/>
                    <a:pt x="1076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2" y="1"/>
                    <a:pt x="1082" y="1"/>
                    <a:pt x="1082" y="1"/>
                  </a:cubicBezTo>
                  <a:cubicBezTo>
                    <a:pt x="1087" y="1"/>
                    <a:pt x="1092" y="6"/>
                    <a:pt x="1091" y="12"/>
                  </a:cubicBezTo>
                  <a:cubicBezTo>
                    <a:pt x="1091" y="12"/>
                    <a:pt x="1091" y="12"/>
                    <a:pt x="1091" y="12"/>
                  </a:cubicBezTo>
                  <a:cubicBezTo>
                    <a:pt x="1091" y="17"/>
                    <a:pt x="1087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ubicBezTo>
                    <a:pt x="1081" y="21"/>
                    <a:pt x="1081" y="21"/>
                    <a:pt x="1081" y="21"/>
                  </a:cubicBezTo>
                  <a:close/>
                  <a:moveTo>
                    <a:pt x="999" y="10"/>
                  </a:moveTo>
                  <a:cubicBezTo>
                    <a:pt x="999" y="4"/>
                    <a:pt x="1003" y="0"/>
                    <a:pt x="1009" y="0"/>
                  </a:cubicBezTo>
                  <a:cubicBezTo>
                    <a:pt x="1009" y="0"/>
                    <a:pt x="1009" y="0"/>
                    <a:pt x="1009" y="0"/>
                  </a:cubicBezTo>
                  <a:cubicBezTo>
                    <a:pt x="1014" y="0"/>
                    <a:pt x="1019" y="4"/>
                    <a:pt x="1019" y="10"/>
                  </a:cubicBezTo>
                  <a:cubicBezTo>
                    <a:pt x="1019" y="10"/>
                    <a:pt x="1019" y="10"/>
                    <a:pt x="1019" y="10"/>
                  </a:cubicBezTo>
                  <a:cubicBezTo>
                    <a:pt x="1019" y="15"/>
                    <a:pt x="1015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9" y="20"/>
                    <a:pt x="1009" y="20"/>
                    <a:pt x="1009" y="20"/>
                  </a:cubicBezTo>
                  <a:cubicBezTo>
                    <a:pt x="1003" y="20"/>
                    <a:pt x="999" y="15"/>
                    <a:pt x="999" y="1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6986" y="3764"/>
              <a:ext cx="47" cy="48"/>
            </a:xfrm>
            <a:custGeom>
              <a:avLst/>
              <a:gdLst>
                <a:gd name="T0" fmla="*/ 10 w 20"/>
                <a:gd name="T1" fmla="*/ 20 h 20"/>
                <a:gd name="T2" fmla="*/ 3 w 20"/>
                <a:gd name="T3" fmla="*/ 17 h 20"/>
                <a:gd name="T4" fmla="*/ 2 w 20"/>
                <a:gd name="T5" fmla="*/ 16 h 20"/>
                <a:gd name="T6" fmla="*/ 1 w 20"/>
                <a:gd name="T7" fmla="*/ 14 h 20"/>
                <a:gd name="T8" fmla="*/ 1 w 20"/>
                <a:gd name="T9" fmla="*/ 12 h 20"/>
                <a:gd name="T10" fmla="*/ 0 w 20"/>
                <a:gd name="T11" fmla="*/ 10 h 20"/>
                <a:gd name="T12" fmla="*/ 3 w 20"/>
                <a:gd name="T13" fmla="*/ 3 h 20"/>
                <a:gd name="T14" fmla="*/ 12 w 20"/>
                <a:gd name="T15" fmla="*/ 1 h 20"/>
                <a:gd name="T16" fmla="*/ 14 w 20"/>
                <a:gd name="T17" fmla="*/ 1 h 20"/>
                <a:gd name="T18" fmla="*/ 16 w 20"/>
                <a:gd name="T19" fmla="*/ 2 h 20"/>
                <a:gd name="T20" fmla="*/ 17 w 20"/>
                <a:gd name="T21" fmla="*/ 3 h 20"/>
                <a:gd name="T22" fmla="*/ 20 w 20"/>
                <a:gd name="T23" fmla="*/ 10 h 20"/>
                <a:gd name="T24" fmla="*/ 20 w 20"/>
                <a:gd name="T25" fmla="*/ 12 h 20"/>
                <a:gd name="T26" fmla="*/ 20 w 20"/>
                <a:gd name="T27" fmla="*/ 14 h 20"/>
                <a:gd name="T28" fmla="*/ 19 w 20"/>
                <a:gd name="T29" fmla="*/ 16 h 20"/>
                <a:gd name="T30" fmla="*/ 17 w 20"/>
                <a:gd name="T31" fmla="*/ 17 h 20"/>
                <a:gd name="T32" fmla="*/ 16 w 20"/>
                <a:gd name="T33" fmla="*/ 19 h 20"/>
                <a:gd name="T34" fmla="*/ 14 w 20"/>
                <a:gd name="T35" fmla="*/ 20 h 20"/>
                <a:gd name="T36" fmla="*/ 12 w 20"/>
                <a:gd name="T37" fmla="*/ 20 h 20"/>
                <a:gd name="T38" fmla="*/ 10 w 20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8" y="20"/>
                    <a:pt x="5" y="19"/>
                    <a:pt x="3" y="17"/>
                  </a:cubicBezTo>
                  <a:cubicBezTo>
                    <a:pt x="3" y="17"/>
                    <a:pt x="2" y="16"/>
                    <a:pt x="2" y="16"/>
                  </a:cubicBezTo>
                  <a:cubicBezTo>
                    <a:pt x="2" y="15"/>
                    <a:pt x="1" y="15"/>
                    <a:pt x="1" y="14"/>
                  </a:cubicBezTo>
                  <a:cubicBezTo>
                    <a:pt x="1" y="14"/>
                    <a:pt x="1" y="13"/>
                    <a:pt x="1" y="12"/>
                  </a:cubicBezTo>
                  <a:cubicBezTo>
                    <a:pt x="0" y="12"/>
                    <a:pt x="0" y="11"/>
                    <a:pt x="0" y="10"/>
                  </a:cubicBezTo>
                  <a:cubicBezTo>
                    <a:pt x="0" y="8"/>
                    <a:pt x="1" y="5"/>
                    <a:pt x="3" y="3"/>
                  </a:cubicBezTo>
                  <a:cubicBezTo>
                    <a:pt x="6" y="1"/>
                    <a:pt x="9" y="0"/>
                    <a:pt x="12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5" y="1"/>
                    <a:pt x="15" y="2"/>
                    <a:pt x="16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9" y="5"/>
                    <a:pt x="20" y="8"/>
                    <a:pt x="20" y="10"/>
                  </a:cubicBezTo>
                  <a:cubicBezTo>
                    <a:pt x="20" y="11"/>
                    <a:pt x="20" y="12"/>
                    <a:pt x="20" y="12"/>
                  </a:cubicBezTo>
                  <a:cubicBezTo>
                    <a:pt x="20" y="13"/>
                    <a:pt x="20" y="14"/>
                    <a:pt x="20" y="14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8" y="16"/>
                    <a:pt x="18" y="17"/>
                    <a:pt x="17" y="17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5" y="19"/>
                    <a:pt x="15" y="19"/>
                    <a:pt x="14" y="20"/>
                  </a:cubicBezTo>
                  <a:cubicBezTo>
                    <a:pt x="14" y="20"/>
                    <a:pt x="13" y="20"/>
                    <a:pt x="12" y="20"/>
                  </a:cubicBezTo>
                  <a:cubicBezTo>
                    <a:pt x="12" y="20"/>
                    <a:pt x="11" y="20"/>
                    <a:pt x="10" y="2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1027185" y="2237504"/>
            <a:ext cx="1541390" cy="1541390"/>
            <a:chOff x="668777" y="1699204"/>
            <a:chExt cx="1071581" cy="1071581"/>
          </a:xfrm>
        </p:grpSpPr>
        <p:sp>
          <p:nvSpPr>
            <p:cNvPr id="18" name="椭圆 17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20" name="组合 1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 rot="758427">
            <a:off x="8258432" y="3731832"/>
            <a:ext cx="876566" cy="655480"/>
            <a:chOff x="6054436" y="2405136"/>
            <a:chExt cx="849821" cy="635481"/>
          </a:xfrm>
          <a:effectLst>
            <a:outerShdw blurRad="381000" dist="101600" dir="2700000" algn="ctr" rotWithShape="0">
              <a:srgbClr val="000000">
                <a:alpha val="30000"/>
              </a:srgbClr>
            </a:outerShdw>
          </a:effectLst>
        </p:grpSpPr>
        <p:sp>
          <p:nvSpPr>
            <p:cNvPr id="21" name="Freeform 133"/>
            <p:cNvSpPr/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59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134"/>
            <p:cNvSpPr/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59818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Freeform 135"/>
            <p:cNvSpPr/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59818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Freeform 107"/>
            <p:cNvSpPr/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035CAC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107"/>
            <p:cNvSpPr/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-1" fmla="*/ 5000 w 10000"/>
                <a:gd name="connsiteY0-2" fmla="*/ 0 h 10000"/>
                <a:gd name="connsiteX1-3" fmla="*/ 10000 w 10000"/>
                <a:gd name="connsiteY1-4" fmla="*/ 3212 h 10000"/>
                <a:gd name="connsiteX2-5" fmla="*/ 10000 w 10000"/>
                <a:gd name="connsiteY2-6" fmla="*/ 3293 h 10000"/>
                <a:gd name="connsiteX3-7" fmla="*/ 10000 w 10000"/>
                <a:gd name="connsiteY3-8" fmla="*/ 3293 h 10000"/>
                <a:gd name="connsiteX4-9" fmla="*/ 6795 w 10000"/>
                <a:gd name="connsiteY4-10" fmla="*/ 9697 h 10000"/>
                <a:gd name="connsiteX5-11" fmla="*/ 6635 w 10000"/>
                <a:gd name="connsiteY5-12" fmla="*/ 9818 h 10000"/>
                <a:gd name="connsiteX6-13" fmla="*/ 6635 w 10000"/>
                <a:gd name="connsiteY6-14" fmla="*/ 9818 h 10000"/>
                <a:gd name="connsiteX7-15" fmla="*/ 6635 w 10000"/>
                <a:gd name="connsiteY7-16" fmla="*/ 9818 h 10000"/>
                <a:gd name="connsiteX8-17" fmla="*/ 5897 w 10000"/>
                <a:gd name="connsiteY8-18" fmla="*/ 10000 h 10000"/>
                <a:gd name="connsiteX9-19" fmla="*/ 4936 w 10000"/>
                <a:gd name="connsiteY9-20" fmla="*/ 9475 h 10000"/>
                <a:gd name="connsiteX10-21" fmla="*/ 5288 w 10000"/>
                <a:gd name="connsiteY10-22" fmla="*/ 8384 h 10000"/>
                <a:gd name="connsiteX11-23" fmla="*/ 3910 w 10000"/>
                <a:gd name="connsiteY11-24" fmla="*/ 6283 h 10000"/>
                <a:gd name="connsiteX12-25" fmla="*/ 3910 w 10000"/>
                <a:gd name="connsiteY12-26" fmla="*/ 6263 h 10000"/>
                <a:gd name="connsiteX13-27" fmla="*/ 1346 w 10000"/>
                <a:gd name="connsiteY13-28" fmla="*/ 5333 h 10000"/>
                <a:gd name="connsiteX14-29" fmla="*/ 0 w 10000"/>
                <a:gd name="connsiteY14-30" fmla="*/ 3172 h 10000"/>
                <a:gd name="connsiteX15-31" fmla="*/ 5000 w 10000"/>
                <a:gd name="connsiteY15-32" fmla="*/ 0 h 10000"/>
                <a:gd name="connsiteX0-33" fmla="*/ 5000 w 10000"/>
                <a:gd name="connsiteY0-34" fmla="*/ 0 h 10086"/>
                <a:gd name="connsiteX1-35" fmla="*/ 10000 w 10000"/>
                <a:gd name="connsiteY1-36" fmla="*/ 3212 h 10086"/>
                <a:gd name="connsiteX2-37" fmla="*/ 10000 w 10000"/>
                <a:gd name="connsiteY2-38" fmla="*/ 3293 h 10086"/>
                <a:gd name="connsiteX3-39" fmla="*/ 10000 w 10000"/>
                <a:gd name="connsiteY3-40" fmla="*/ 3293 h 10086"/>
                <a:gd name="connsiteX4-41" fmla="*/ 6795 w 10000"/>
                <a:gd name="connsiteY4-42" fmla="*/ 9697 h 10086"/>
                <a:gd name="connsiteX5-43" fmla="*/ 6635 w 10000"/>
                <a:gd name="connsiteY5-44" fmla="*/ 9818 h 10086"/>
                <a:gd name="connsiteX6-45" fmla="*/ 6635 w 10000"/>
                <a:gd name="connsiteY6-46" fmla="*/ 9818 h 10086"/>
                <a:gd name="connsiteX7-47" fmla="*/ 6635 w 10000"/>
                <a:gd name="connsiteY7-48" fmla="*/ 9818 h 10086"/>
                <a:gd name="connsiteX8-49" fmla="*/ 5897 w 10000"/>
                <a:gd name="connsiteY8-50" fmla="*/ 10000 h 10086"/>
                <a:gd name="connsiteX9-51" fmla="*/ 5288 w 10000"/>
                <a:gd name="connsiteY9-52" fmla="*/ 8384 h 10086"/>
                <a:gd name="connsiteX10-53" fmla="*/ 3910 w 10000"/>
                <a:gd name="connsiteY10-54" fmla="*/ 6283 h 10086"/>
                <a:gd name="connsiteX11-55" fmla="*/ 3910 w 10000"/>
                <a:gd name="connsiteY11-56" fmla="*/ 6263 h 10086"/>
                <a:gd name="connsiteX12-57" fmla="*/ 1346 w 10000"/>
                <a:gd name="connsiteY12-58" fmla="*/ 5333 h 10086"/>
                <a:gd name="connsiteX13-59" fmla="*/ 0 w 10000"/>
                <a:gd name="connsiteY13-60" fmla="*/ 3172 h 10086"/>
                <a:gd name="connsiteX14-61" fmla="*/ 5000 w 10000"/>
                <a:gd name="connsiteY14-62" fmla="*/ 0 h 1008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rgbClr val="035CAC">
                <a:alpha val="77000"/>
              </a:srgb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Freeform 108"/>
            <p:cNvSpPr/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rgbClr val="035CAC"/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Oval 113"/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ysClr val="window" lastClr="FFFFFF">
                <a:alpha val="78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Oval 116"/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ysClr val="window" lastClr="FFFFFF">
                <a:alpha val="78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Oval 119"/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ysClr val="window" lastClr="FFFFFF">
                <a:alpha val="78000"/>
              </a:sysClr>
            </a:solidFill>
            <a:ln>
              <a:noFill/>
            </a:ln>
          </p:spPr>
          <p:txBody>
            <a:bodyPr/>
            <a:lstStyle/>
            <a:p>
              <a:pPr marL="0" marR="0" lvl="0" indent="0" defTabSz="12185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3674244" y="2334037"/>
            <a:ext cx="1710062" cy="1710062"/>
            <a:chOff x="668777" y="1699204"/>
            <a:chExt cx="1071581" cy="1071581"/>
          </a:xfrm>
        </p:grpSpPr>
        <p:sp>
          <p:nvSpPr>
            <p:cNvPr id="31" name="椭圆 30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3" name="组合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6242039" y="3424259"/>
            <a:ext cx="1774506" cy="1774506"/>
            <a:chOff x="668777" y="1699204"/>
            <a:chExt cx="1071581" cy="1071581"/>
          </a:xfrm>
        </p:grpSpPr>
        <p:sp>
          <p:nvSpPr>
            <p:cNvPr id="34" name="椭圆 33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6" cstate="screen">
              <a:grayscl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grpSp>
        <p:nvGrpSpPr>
          <p:cNvPr id="36" name="组合 3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GrpSpPr/>
          <p:nvPr/>
        </p:nvGrpSpPr>
        <p:grpSpPr>
          <a:xfrm>
            <a:off x="9130502" y="2020661"/>
            <a:ext cx="2207286" cy="2207286"/>
            <a:chOff x="668777" y="1699204"/>
            <a:chExt cx="1071581" cy="1071581"/>
          </a:xfrm>
        </p:grpSpPr>
        <p:sp>
          <p:nvSpPr>
            <p:cNvPr id="37" name="椭圆 36"/>
            <p:cNvSpPr/>
            <p:nvPr/>
          </p:nvSpPr>
          <p:spPr>
            <a:xfrm>
              <a:off x="668777" y="1699204"/>
              <a:ext cx="1071581" cy="1071581"/>
            </a:xfrm>
            <a:prstGeom prst="ellipse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35CAC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8" cstate="screen">
              <a:duotone>
                <a:srgbClr val="035CAC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3348" y="1864716"/>
              <a:ext cx="762437" cy="740557"/>
            </a:xfrm>
            <a:prstGeom prst="rect">
              <a:avLst/>
            </a:prstGeom>
          </p:spPr>
        </p:pic>
      </p:grpSp>
      <p:sp>
        <p:nvSpPr>
          <p:cNvPr id="39" name="矩形 3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1050638" y="2782774"/>
            <a:ext cx="1494484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0" name="矩形 3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3782031" y="2963643"/>
            <a:ext cx="1494484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1" name="矩形 4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382050" y="4086087"/>
            <a:ext cx="1494484" cy="45085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Tittle Text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矩形 4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9294053" y="3011473"/>
            <a:ext cx="1891874" cy="534035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dirty="0">
                <a:solidFill>
                  <a:srgbClr val="035CAC"/>
                </a:solidFill>
                <a:cs typeface="+mn-ea"/>
                <a:sym typeface="+mn-lt"/>
              </a:rPr>
              <a:t>Tittle Text</a:t>
            </a:r>
            <a:endParaRPr lang="zh-CN" altLang="en-US" sz="2400" dirty="0">
              <a:solidFill>
                <a:srgbClr val="035CAC"/>
              </a:solidFill>
              <a:cs typeface="+mn-ea"/>
              <a:sym typeface="+mn-lt"/>
            </a:endParaRPr>
          </a:p>
        </p:txBody>
      </p:sp>
      <p:pic>
        <p:nvPicPr>
          <p:cNvPr id="43" name="图片 4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2191865" y="226184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4" name="图片 4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11" cstate="screen"/>
          <a:srcRect/>
          <a:stretch>
            <a:fillRect/>
          </a:stretch>
        </p:blipFill>
        <p:spPr>
          <a:xfrm>
            <a:off x="5002478" y="2451123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5" name="图片 4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12" cstate="screen"/>
          <a:srcRect/>
          <a:stretch>
            <a:fillRect/>
          </a:stretch>
        </p:blipFill>
        <p:spPr>
          <a:xfrm>
            <a:off x="7563597" y="3424734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pic>
        <p:nvPicPr>
          <p:cNvPr id="46" name="图片 4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PicPr>
            <a:picLocks noChangeAspect="1"/>
          </p:cNvPicPr>
          <p:nvPr/>
        </p:nvPicPr>
        <p:blipFill rotWithShape="1">
          <a:blip r:embed="rId13" cstate="screen">
            <a:duotone>
              <a:srgbClr val="035CAC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>
          <a:xfrm>
            <a:off x="10080291" y="2339688"/>
            <a:ext cx="319398" cy="398743"/>
          </a:xfrm>
          <a:custGeom>
            <a:avLst/>
            <a:gdLst>
              <a:gd name="connsiteX0" fmla="*/ 265581 w 1488142"/>
              <a:gd name="connsiteY0" fmla="*/ 0 h 1857829"/>
              <a:gd name="connsiteX1" fmla="*/ 1488142 w 1488142"/>
              <a:gd name="connsiteY1" fmla="*/ 0 h 1857829"/>
              <a:gd name="connsiteX2" fmla="*/ 1222561 w 1488142"/>
              <a:gd name="connsiteY2" fmla="*/ 1857829 h 1857829"/>
              <a:gd name="connsiteX3" fmla="*/ 0 w 1488142"/>
              <a:gd name="connsiteY3" fmla="*/ 1857829 h 185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8142" h="1857829">
                <a:moveTo>
                  <a:pt x="265581" y="0"/>
                </a:moveTo>
                <a:lnTo>
                  <a:pt x="1488142" y="0"/>
                </a:lnTo>
                <a:lnTo>
                  <a:pt x="1222561" y="1857829"/>
                </a:lnTo>
                <a:lnTo>
                  <a:pt x="0" y="1857829"/>
                </a:lnTo>
                <a:close/>
              </a:path>
            </a:pathLst>
          </a:custGeom>
        </p:spPr>
      </p:pic>
      <p:sp>
        <p:nvSpPr>
          <p:cNvPr id="47" name="矩形 4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91527" y="4007052"/>
            <a:ext cx="2212702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3422922" y="4336987"/>
            <a:ext cx="2212702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矩形 48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6025720" y="5333917"/>
            <a:ext cx="2212702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9127794" y="4459030"/>
            <a:ext cx="2212702" cy="929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51" name="直接连接符 50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1698290" y="4888470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2" name="直接连接符 5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4429685" y="5212373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3" name="直接连接符 5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7032483" y="6200765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cxnSp>
        <p:nvCxnSpPr>
          <p:cNvPr id="54" name="直接连接符 53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10134557" y="5333917"/>
            <a:ext cx="199176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</p:cxnSp>
      <p:sp>
        <p:nvSpPr>
          <p:cNvPr id="55" name="矩形 54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/>
          <p:nvPr/>
        </p:nvSpPr>
        <p:spPr>
          <a:xfrm>
            <a:off x="4820990" y="1267849"/>
            <a:ext cx="2550020" cy="489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2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Work Summary</a:t>
            </a:r>
            <a:endParaRPr lang="en-US" altLang="zh-CN" sz="2200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cxnSp>
        <p:nvCxnSpPr>
          <p:cNvPr id="56" name="直接连接符 55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5981698" y="1850795"/>
            <a:ext cx="228604" cy="0"/>
          </a:xfrm>
          <a:prstGeom prst="line">
            <a:avLst/>
          </a:pr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107496" y="63855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573 0.04491 L -1.25E-6 1.85185E-6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3982 L 4.16667E-6 0.14814 " pathEditMode="relative" rAng="0" ptsTypes="AA">
                                      <p:cBhvr>
                                        <p:cTn id="41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6 -0.03982 L 4.16667E-6 4.07407E-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5404 3.7037E-6 L 1.45833E-6 3.7037E-6 " pathEditMode="relative" rAng="0" ptsTypes="AA">
                                      <p:cBhvr>
                                        <p:cTn id="4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decel="506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75E-6 -0.03981 L -4.375E-6 0.14815 " pathEditMode="relative" rAng="0" ptsTypes="AA">
                                      <p:cBhvr>
                                        <p:cTn id="52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decel="506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375E-6 -0.03981 L -4.375E-6 -4.81481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5403 -2.59259E-6 L 2.70833E-6 -2.59259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path" presetSubtype="0" decel="506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-0.03981 L 4.375E-6 0.14815 " pathEditMode="relative" rAng="0" ptsTypes="AA">
                                      <p:cBhvr>
                                        <p:cTn id="63" dur="75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decel="506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375E-6 -0.03981 L 4.375E-6 -3.7037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path" presetSubtype="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5404 -7.40741E-7 L -3.54167E-6 -7.40741E-7 " pathEditMode="relative" rAng="0" ptsTypes="AA">
                                      <p:cBhvr>
                                        <p:cTn id="7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decel="506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-0.03982 L -2.91667E-6 0.14814 " pathEditMode="relative" rAng="0" ptsTypes="AA">
                                      <p:cBhvr>
                                        <p:cTn id="74" dur="75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398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decel="506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91667E-6 -0.03982 L -2.91667E-6 4.44444E-6 " pathEditMode="relative" rAng="0" ptsTypes="AA">
                                      <p:cBhvr>
                                        <p:cTn id="7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9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5" presetClass="path" presetSubtype="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404 1.11111E-6 L -3.75E-6 1.11111E-6 " pathEditMode="relative" rAng="0" ptsTypes="AA">
                                      <p:cBhvr>
                                        <p:cTn id="8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3" presetClass="path" presetSubtype="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-0.00648 L 0 -4.81481E-6 " pathEditMode="relative" rAng="0" ptsTypes="AA">
                                      <p:cBhvr>
                                        <p:cTn id="15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6" presetClass="emph" presetSubtype="0" decel="50000" fill="hold" grpId="2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52" dur="75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  <p:from x="163628" y="15925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16" presetClass="entr" presetSubtype="37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7" grpId="0"/>
      <p:bldP spid="48" grpId="0"/>
      <p:bldP spid="49" grpId="0"/>
      <p:bldP spid="50" grpId="0"/>
      <p:bldP spid="55" grpId="0"/>
      <p:bldP spid="55" grpId="1"/>
      <p:bldP spid="55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SubTitle_1"/>
          <p:cNvSpPr txBox="1"/>
          <p:nvPr>
            <p:custDataLst>
              <p:tags r:id="rId1"/>
            </p:custDataLst>
          </p:nvPr>
        </p:nvSpPr>
        <p:spPr>
          <a:xfrm>
            <a:off x="1736142" y="424480"/>
            <a:ext cx="2181164" cy="36893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Main work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00702" y="238527"/>
            <a:ext cx="383554" cy="764827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546270" y="308177"/>
            <a:ext cx="278203" cy="642091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588300" y="367456"/>
            <a:ext cx="181031" cy="53762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627038" y="424281"/>
            <a:ext cx="91469" cy="437489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56" y="-63500"/>
            <a:ext cx="415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1</a:t>
            </a:r>
            <a:endParaRPr lang="zh-CN" altLang="en-US" sz="7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1304532" y="1348975"/>
            <a:ext cx="0" cy="500380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ṣļíḓe"/>
          <p:cNvSpPr/>
          <p:nvPr/>
        </p:nvSpPr>
        <p:spPr>
          <a:xfrm>
            <a:off x="922573" y="1935886"/>
            <a:ext cx="763918" cy="763918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57" name="ïşḻîḑé"/>
          <p:cNvSpPr/>
          <p:nvPr/>
        </p:nvSpPr>
        <p:spPr>
          <a:xfrm>
            <a:off x="922573" y="3468916"/>
            <a:ext cx="763918" cy="763918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58" name="iS1íḓê"/>
          <p:cNvSpPr/>
          <p:nvPr/>
        </p:nvSpPr>
        <p:spPr>
          <a:xfrm>
            <a:off x="922573" y="5001945"/>
            <a:ext cx="763918" cy="763918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0" dist="3810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2084082" y="1972924"/>
            <a:ext cx="12058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b="1" dirty="0">
                <a:cs typeface="+mn-ea"/>
                <a:sym typeface="+mn-lt"/>
              </a:rPr>
              <a:t>Tittle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084082" y="3483398"/>
            <a:ext cx="12058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b="1" dirty="0">
                <a:cs typeface="+mn-ea"/>
                <a:sym typeface="+mn-lt"/>
              </a:rPr>
              <a:t>Tittle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2084082" y="4993873"/>
            <a:ext cx="120586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600" b="1" dirty="0">
                <a:cs typeface="+mn-ea"/>
                <a:sym typeface="+mn-lt"/>
              </a:rPr>
              <a:t>Tittle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62" name="Title 20"/>
          <p:cNvSpPr txBox="1"/>
          <p:nvPr/>
        </p:nvSpPr>
        <p:spPr>
          <a:xfrm>
            <a:off x="2084081" y="2254054"/>
            <a:ext cx="3021623" cy="84772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Title 20"/>
          <p:cNvSpPr txBox="1"/>
          <p:nvPr/>
        </p:nvSpPr>
        <p:spPr>
          <a:xfrm>
            <a:off x="2084081" y="3761287"/>
            <a:ext cx="3021623" cy="84772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Title 20"/>
          <p:cNvSpPr txBox="1"/>
          <p:nvPr/>
        </p:nvSpPr>
        <p:spPr>
          <a:xfrm>
            <a:off x="2084081" y="5268521"/>
            <a:ext cx="3021623" cy="84772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5" name="iṡļídé"/>
          <p:cNvGrpSpPr/>
          <p:nvPr/>
        </p:nvGrpSpPr>
        <p:grpSpPr>
          <a:xfrm>
            <a:off x="5989733" y="1799839"/>
            <a:ext cx="5009050" cy="4127710"/>
            <a:chOff x="5914873" y="1584000"/>
            <a:chExt cx="5009050" cy="4127710"/>
          </a:xfrm>
        </p:grpSpPr>
        <p:sp>
          <p:nvSpPr>
            <p:cNvPr id="66" name="íSḻïḓé"/>
            <p:cNvSpPr/>
            <p:nvPr/>
          </p:nvSpPr>
          <p:spPr>
            <a:xfrm flipV="1">
              <a:off x="6637198" y="5382358"/>
              <a:ext cx="4286725" cy="32935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5CA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7" name="îŝļîďè"/>
            <p:cNvSpPr/>
            <p:nvPr/>
          </p:nvSpPr>
          <p:spPr>
            <a:xfrm rot="4599532" flipV="1">
              <a:off x="4135771" y="3363102"/>
              <a:ext cx="3824378" cy="26617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35CA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68" name="iṩľide"/>
          <p:cNvSpPr/>
          <p:nvPr/>
        </p:nvSpPr>
        <p:spPr>
          <a:xfrm>
            <a:off x="6712058" y="3692179"/>
            <a:ext cx="1081297" cy="1081299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200" b="1" dirty="0">
                <a:solidFill>
                  <a:schemeClr val="accent1"/>
                </a:solidFill>
                <a:cs typeface="+mn-ea"/>
                <a:sym typeface="+mn-lt"/>
              </a:rPr>
              <a:t>…TEXT</a:t>
            </a:r>
            <a:endParaRPr lang="en-US" altLang="zh-CN" sz="12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9" name="îṧļïde"/>
          <p:cNvSpPr/>
          <p:nvPr/>
        </p:nvSpPr>
        <p:spPr>
          <a:xfrm>
            <a:off x="8144003" y="3912623"/>
            <a:ext cx="1433632" cy="14336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+mn-ea"/>
                <a:sym typeface="+mn-lt"/>
              </a:rPr>
              <a:t>…TEXT</a:t>
            </a:r>
            <a:endParaRPr lang="en-US" altLang="zh-CN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0" name="íšļiḑé"/>
          <p:cNvSpPr/>
          <p:nvPr/>
        </p:nvSpPr>
        <p:spPr>
          <a:xfrm>
            <a:off x="9263236" y="2081747"/>
            <a:ext cx="2330949" cy="233095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000" b="1" dirty="0">
                <a:solidFill>
                  <a:schemeClr val="accent1"/>
                </a:solidFill>
                <a:cs typeface="+mn-ea"/>
                <a:sym typeface="+mn-lt"/>
              </a:rPr>
              <a:t>…TEXT</a:t>
            </a:r>
            <a:endParaRPr lang="en-US" altLang="zh-CN" sz="20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1" name="íṡļíḓé"/>
          <p:cNvSpPr/>
          <p:nvPr/>
        </p:nvSpPr>
        <p:spPr>
          <a:xfrm>
            <a:off x="9905858" y="4593148"/>
            <a:ext cx="824602" cy="824602"/>
          </a:xfrm>
          <a:prstGeom prst="ellipse">
            <a:avLst/>
          </a:prstGeom>
          <a:solidFill>
            <a:srgbClr val="035CAC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800" b="1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en-US" altLang="zh-CN" sz="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ïṥľiḓe"/>
          <p:cNvSpPr/>
          <p:nvPr/>
        </p:nvSpPr>
        <p:spPr>
          <a:xfrm>
            <a:off x="6315791" y="2477790"/>
            <a:ext cx="969494" cy="969494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100" b="1" dirty="0">
                <a:solidFill>
                  <a:schemeClr val="accent1"/>
                </a:solidFill>
                <a:cs typeface="+mn-ea"/>
                <a:sym typeface="+mn-lt"/>
              </a:rPr>
              <a:t>…TEXT</a:t>
            </a:r>
            <a:endParaRPr lang="en-US" altLang="zh-CN" sz="11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3" name="iṧḷidê"/>
          <p:cNvSpPr/>
          <p:nvPr/>
        </p:nvSpPr>
        <p:spPr>
          <a:xfrm>
            <a:off x="7388979" y="2133547"/>
            <a:ext cx="1676618" cy="1676622"/>
          </a:xfrm>
          <a:prstGeom prst="ellipse">
            <a:avLst/>
          </a:prstGeom>
          <a:solidFill>
            <a:srgbClr val="035CAC"/>
          </a:solidFill>
          <a:ln w="76200">
            <a:noFill/>
          </a:ln>
          <a:effectLst>
            <a:outerShdw blurRad="508000" dist="3810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…TEXT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Tm="0">
        <p14:pan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1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3" dur="1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/>
      <p:bldP spid="56" grpId="0" animBg="1"/>
      <p:bldP spid="57" grpId="0" animBg="1"/>
      <p:bldP spid="58" grpId="0" animBg="1"/>
      <p:bldP spid="59" grpId="0"/>
      <p:bldP spid="60" grpId="0"/>
      <p:bldP spid="61" grpId="0"/>
      <p:bldP spid="62" grpId="0"/>
      <p:bldP spid="63" grpId="0"/>
      <p:bldP spid="64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 rot="2588405">
            <a:off x="3320908" y="4144537"/>
            <a:ext cx="2617014" cy="400110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600">
                <a:gradFill flip="none" rotWithShape="1"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10800000" scaled="1"/>
                  <a:tileRect/>
                </a:gradFill>
                <a:latin typeface="Arca Majora 2 Heavy" panose="00000A00000000000000" pitchFamily="2" charset="0"/>
              </a:defRPr>
            </a:lvl1pPr>
          </a:lstStyle>
          <a:p>
            <a:r>
              <a:rPr lang="en-US" altLang="zh-CN" sz="2000" i="1" dirty="0">
                <a:gradFill flip="none" rotWithShape="1">
                  <a:gsLst>
                    <a:gs pos="0">
                      <a:schemeClr val="bg1">
                        <a:alpha val="73000"/>
                      </a:schemeClr>
                    </a:gs>
                    <a:gs pos="83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latin typeface="+mn-lt"/>
                <a:cs typeface="+mn-ea"/>
                <a:sym typeface="+mn-lt"/>
              </a:rPr>
              <a:t>TWO</a:t>
            </a:r>
            <a:endParaRPr lang="en-US" altLang="zh-CN" sz="2000" i="1" dirty="0">
              <a:gradFill flip="none" rotWithShape="1">
                <a:gsLst>
                  <a:gs pos="0">
                    <a:schemeClr val="bg1">
                      <a:alpha val="73000"/>
                    </a:schemeClr>
                  </a:gs>
                  <a:gs pos="83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latin typeface="+mn-lt"/>
              <a:cs typeface="+mn-ea"/>
              <a:sym typeface="+mn-lt"/>
            </a:endParaRPr>
          </a:p>
        </p:txBody>
      </p:sp>
      <p:cxnSp>
        <p:nvCxnSpPr>
          <p:cNvPr id="32" name="直接连接符 31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CxnSpPr/>
          <p:nvPr/>
        </p:nvCxnSpPr>
        <p:spPr>
          <a:xfrm>
            <a:off x="668663" y="2384339"/>
            <a:ext cx="176796" cy="0"/>
          </a:xfrm>
          <a:prstGeom prst="line">
            <a:avLst/>
          </a:prstGeom>
          <a:ln w="25400">
            <a:solidFill>
              <a:schemeClr val="bg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 descr="e7d195523061f1c0d3ba7f298e59d031c9c3f97027ed136f882110EF8F17BAD1F2C348D17C7856EF46CB4678CC9E44EE1ABA681E3133328A7B4D22AAF822B2429426B2355AA8CC4431B8568D2CF3B73AE9F4AE98D5A0D6A5566EF967553E96D781C502472DAB692B5E92B1CB5B32F40BF8CF6181A24AB2F2CD3A9A53F0FE7F0D4E247476572CCFAC"/>
          <p:cNvSpPr txBox="1"/>
          <p:nvPr/>
        </p:nvSpPr>
        <p:spPr>
          <a:xfrm>
            <a:off x="563878" y="2424614"/>
            <a:ext cx="14435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100" dirty="0">
                <a:solidFill>
                  <a:schemeClr val="bg1"/>
                </a:solidFill>
                <a:cs typeface="+mn-ea"/>
                <a:sym typeface="+mn-lt"/>
              </a:rPr>
              <a:t>The part two</a:t>
            </a:r>
            <a:endParaRPr lang="zh-CN" altLang="en-US" sz="1200" spc="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195961" y="2832918"/>
            <a:ext cx="554184" cy="1105074"/>
          </a:xfrm>
          <a:prstGeom prst="roundRect">
            <a:avLst>
              <a:gd name="adj" fmla="val 50000"/>
            </a:avLst>
          </a:prstGeom>
          <a:noFill/>
          <a:ln w="57150">
            <a:gradFill flip="none" rotWithShape="1">
              <a:gsLst>
                <a:gs pos="0">
                  <a:schemeClr val="bg1"/>
                </a:gs>
                <a:gs pos="74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: 圆角 34"/>
          <p:cNvSpPr/>
          <p:nvPr/>
        </p:nvSpPr>
        <p:spPr>
          <a:xfrm>
            <a:off x="1272070" y="2921589"/>
            <a:ext cx="401966" cy="92773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1342271" y="2997054"/>
            <a:ext cx="261565" cy="776803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5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1406973" y="3069398"/>
            <a:ext cx="132160" cy="632114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91908" y="2318993"/>
            <a:ext cx="59980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200" dirty="0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shade val="100000"/>
                        <a:satMod val="115000"/>
                        <a:alpha val="0"/>
                      </a:schemeClr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2</a:t>
            </a:r>
            <a:endParaRPr lang="zh-CN" altLang="en-US" sz="12200" dirty="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shade val="100000"/>
                      <a:satMod val="115000"/>
                      <a:alpha val="0"/>
                    </a:schemeClr>
                  </a:gs>
                </a:gsLst>
                <a:lin ang="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2" name="TextBox 21"/>
          <p:cNvSpPr txBox="1"/>
          <p:nvPr/>
        </p:nvSpPr>
        <p:spPr>
          <a:xfrm>
            <a:off x="4902835" y="2832735"/>
            <a:ext cx="70631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317ABB"/>
                </a:solidFill>
                <a:effectLst>
                  <a:outerShdw blurRad="254000" dist="101600" dir="5400000" algn="ctr" rotWithShape="0">
                    <a:srgbClr val="000000">
                      <a:alpha val="15000"/>
                    </a:srgbClr>
                  </a:outerShdw>
                </a:effectLst>
                <a:cs typeface="+mn-ea"/>
                <a:sym typeface="+mn-lt"/>
              </a:rPr>
              <a:t>Performance display</a:t>
            </a:r>
            <a:endParaRPr lang="zh-CN" altLang="en-US" sz="4800" b="1" dirty="0">
              <a:solidFill>
                <a:srgbClr val="317ABB"/>
              </a:solidFill>
              <a:effectLst>
                <a:outerShdw blurRad="254000" dist="101600" dir="5400000" algn="ctr" rotWithShape="0">
                  <a:srgbClr val="000000">
                    <a:alpha val="15000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692123" y="3836753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Chinese  companies  will no longer remain in the hard stage and they are also promoting a culture Chinese  companies  will no longer remain 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yan</a:t>
            </a:r>
            <a:r>
              <a:rPr lang="en-US" altLang="zh-CN" sz="9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a culture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Rounded Rectangle 7"/>
          <p:cNvSpPr/>
          <p:nvPr/>
        </p:nvSpPr>
        <p:spPr>
          <a:xfrm>
            <a:off x="10347787" y="13670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2700" b="1" dirty="0"/>
              <a:t>LOGO</a:t>
            </a:r>
            <a:endParaRPr lang="ko-KR" altLang="en-US" sz="2700" b="1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pageCurlDoubl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3 -1.11111E-6 L 0.11081 -1.11111E-6 " pathEditMode="relative" rAng="0" ptsTypes="AA">
                                      <p:cBhvr additive="base">
                                        <p:cTn id="13" dur="750" spd="-100000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1563 -1.11111E-6 L 1.25E-6 -1.11111E-6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5" presetClass="path" presetSubtype="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513 4.81481E-6 L 6.25E-7 4.81481E-6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25" dur="1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0800000">
                                      <p:cBhvr>
                                        <p:cTn id="33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3" grpId="2"/>
      <p:bldP spid="34" grpId="0" animBg="1"/>
      <p:bldP spid="35" grpId="0" animBg="1"/>
      <p:bldP spid="35" grpId="1" animBg="1"/>
      <p:bldP spid="36" grpId="0" animBg="1"/>
      <p:bldP spid="37" grpId="0" animBg="1"/>
      <p:bldP spid="37" grpId="1" animBg="1"/>
      <p:bldP spid="41" grpId="0"/>
      <p:bldP spid="42" grpId="0"/>
      <p:bldP spid="42" grpId="1"/>
      <p:bldP spid="43" grpId="0"/>
    </p:bldLst>
  </p:timing>
</p:sld>
</file>

<file path=ppt/tags/tag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61022192725"/>
  <p:tag name="MH_LIBRARY" val="GRAPHIC"/>
  <p:tag name="MH_TYPE" val="Other"/>
  <p:tag name="MH_ORDER" val="7"/>
</p:tagLst>
</file>

<file path=ppt/tags/tag11.xml><?xml version="1.0" encoding="utf-8"?>
<p:tagLst xmlns:p="http://schemas.openxmlformats.org/presentationml/2006/main">
  <p:tag name="MH" val="20161022192725"/>
  <p:tag name="MH_LIBRARY" val="GRAPHIC"/>
  <p:tag name="MH_TYPE" val="Other"/>
  <p:tag name="MH_ORDER" val="8"/>
</p:tagLst>
</file>

<file path=ppt/tags/tag12.xml><?xml version="1.0" encoding="utf-8"?>
<p:tagLst xmlns:p="http://schemas.openxmlformats.org/presentationml/2006/main">
  <p:tag name="MH" val="20161022192725"/>
  <p:tag name="MH_LIBRARY" val="GRAPHIC"/>
  <p:tag name="MH_TYPE" val="Other"/>
  <p:tag name="MH_ORDER" val="9"/>
</p:tagLst>
</file>

<file path=ppt/tags/tag13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4"/>
</p:tagLst>
</file>

<file path=ppt/tags/tag14.xml><?xml version="1.0" encoding="utf-8"?>
<p:tagLst xmlns:p="http://schemas.openxmlformats.org/presentationml/2006/main">
  <p:tag name="MH" val="20161022192725"/>
  <p:tag name="MH_LIBRARY" val="GRAPHIC"/>
  <p:tag name="MH_TYPE" val="Other"/>
  <p:tag name="MH_ORDER" val="10"/>
</p:tagLst>
</file>

<file path=ppt/tags/tag15.xml><?xml version="1.0" encoding="utf-8"?>
<p:tagLst xmlns:p="http://schemas.openxmlformats.org/presentationml/2006/main">
  <p:tag name="MH" val="20161022192725"/>
  <p:tag name="MH_LIBRARY" val="GRAPHIC"/>
  <p:tag name="MH_TYPE" val="Other"/>
  <p:tag name="MH_ORDER" val="11"/>
</p:tagLst>
</file>

<file path=ppt/tags/tag16.xml><?xml version="1.0" encoding="utf-8"?>
<p:tagLst xmlns:p="http://schemas.openxmlformats.org/presentationml/2006/main">
  <p:tag name="MH" val="20161022192725"/>
  <p:tag name="MH_LIBRARY" val="GRAPHIC"/>
  <p:tag name="MH_TYPE" val="Other"/>
  <p:tag name="MH_ORDER" val="12"/>
</p:tagLst>
</file>

<file path=ppt/tags/tag1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8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19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.xml><?xml version="1.0" encoding="utf-8"?>
<p:tagLst xmlns:p="http://schemas.openxmlformats.org/presentationml/2006/main">
  <p:tag name="MH" val="20161022192725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2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3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4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5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6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8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29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.xml><?xml version="1.0" encoding="utf-8"?>
<p:tagLst xmlns:p="http://schemas.openxmlformats.org/presentationml/2006/main">
  <p:tag name="MH" val="20161022192725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PA" val="v4.3.1"/>
</p:tagLst>
</file>

<file path=ppt/tags/tag31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2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3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4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5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6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37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1"/>
</p:tagLst>
</file>

<file path=ppt/tags/tag4.xml><?xml version="1.0" encoding="utf-8"?>
<p:tagLst xmlns:p="http://schemas.openxmlformats.org/presentationml/2006/main">
  <p:tag name="MH" val="20161022192725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2"/>
</p:tagLst>
</file>

<file path=ppt/tags/tag6.xml><?xml version="1.0" encoding="utf-8"?>
<p:tagLst xmlns:p="http://schemas.openxmlformats.org/presentationml/2006/main">
  <p:tag name="MH" val="20161022192725"/>
  <p:tag name="MH_LIBRARY" val="GRAPHIC"/>
  <p:tag name="MH_TYPE" val="Other"/>
  <p:tag name="MH_ORDER" val="4"/>
</p:tagLst>
</file>

<file path=ppt/tags/tag7.xml><?xml version="1.0" encoding="utf-8"?>
<p:tagLst xmlns:p="http://schemas.openxmlformats.org/presentationml/2006/main">
  <p:tag name="MH" val="20161022192725"/>
  <p:tag name="MH_LIBRARY" val="GRAPHIC"/>
  <p:tag name="MH_TYPE" val="Other"/>
  <p:tag name="MH_ORDER" val="5"/>
</p:tagLst>
</file>

<file path=ppt/tags/tag8.xml><?xml version="1.0" encoding="utf-8"?>
<p:tagLst xmlns:p="http://schemas.openxmlformats.org/presentationml/2006/main">
  <p:tag name="MH" val="20161022192725"/>
  <p:tag name="MH_LIBRARY" val="GRAPHIC"/>
  <p:tag name="MH_TYPE" val="Other"/>
  <p:tag name="MH_ORDER" val="6"/>
</p:tagLst>
</file>

<file path=ppt/tags/tag9.xml><?xml version="1.0" encoding="utf-8"?>
<p:tagLst xmlns:p="http://schemas.openxmlformats.org/presentationml/2006/main">
  <p:tag name="MH" val="20161022192725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yqeb5fm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8792</Words>
  <Application>WPS 演示</Application>
  <PresentationFormat>宽屏</PresentationFormat>
  <Paragraphs>635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50" baseType="lpstr">
      <vt:lpstr>Arial</vt:lpstr>
      <vt:lpstr>宋体</vt:lpstr>
      <vt:lpstr>Wingdings</vt:lpstr>
      <vt:lpstr>Hans Kendrick V4</vt:lpstr>
      <vt:lpstr>华文细黑</vt:lpstr>
      <vt:lpstr>Arca Majora 2 Heavy</vt:lpstr>
      <vt:lpstr>Segoe Print</vt:lpstr>
      <vt:lpstr>等线</vt:lpstr>
      <vt:lpstr>Helvetica</vt:lpstr>
      <vt:lpstr>Source Sans Pro ExtraLight</vt:lpstr>
      <vt:lpstr>微软雅黑</vt:lpstr>
      <vt:lpstr>Arial Unicode MS</vt:lpstr>
      <vt:lpstr>Calibri</vt:lpstr>
      <vt:lpstr>微软雅黑 Light</vt:lpstr>
      <vt:lpstr>Calibri</vt:lpstr>
      <vt:lpstr>Lato Light</vt:lpstr>
      <vt:lpstr>Calibri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14.0000</AppVersion>
  <Manager>www.freeppt7.com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report</dc:title>
  <dc:creator>www.freeppt7.com</dc:creator>
  <cp:keywords>www.freeppt7.com</cp:keywords>
  <dc:description>www.freeppt7.com</dc:description>
  <cp:lastModifiedBy>Administrator</cp:lastModifiedBy>
  <cp:revision>73</cp:revision>
  <dcterms:created xsi:type="dcterms:W3CDTF">2021-01-06T04:39:00Z</dcterms:created>
  <dcterms:modified xsi:type="dcterms:W3CDTF">2021-10-23T05:04:28Z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6CFFEFDCBE854FD4AE16B7FB20D754D5</vt:lpwstr>
  </property>
  <property fmtid="{D5CDD505-2E9C-101B-9397-08002B2CF9AE}" pid="3" name="KSOProductBuildVer">
    <vt:lpwstr>2052-11.8.2.8411</vt:lpwstr>
  </property>
</Properties>
</file>