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  <p:sldMasterId id="2147483735" r:id="rId2"/>
  </p:sldMasterIdLst>
  <p:notesMasterIdLst>
    <p:notesMasterId r:id="rId25"/>
  </p:notesMasterIdLst>
  <p:handoutMasterIdLst>
    <p:handoutMasterId r:id="rId26"/>
  </p:handoutMasterIdLst>
  <p:sldIdLst>
    <p:sldId id="3061" r:id="rId3"/>
    <p:sldId id="3106" r:id="rId4"/>
    <p:sldId id="3107" r:id="rId5"/>
    <p:sldId id="3108" r:id="rId6"/>
    <p:sldId id="3109" r:id="rId7"/>
    <p:sldId id="3110" r:id="rId8"/>
    <p:sldId id="3111" r:id="rId9"/>
    <p:sldId id="3112" r:id="rId10"/>
    <p:sldId id="3113" r:id="rId11"/>
    <p:sldId id="3114" r:id="rId12"/>
    <p:sldId id="3115" r:id="rId13"/>
    <p:sldId id="3116" r:id="rId14"/>
    <p:sldId id="3117" r:id="rId15"/>
    <p:sldId id="3118" r:id="rId16"/>
    <p:sldId id="3119" r:id="rId17"/>
    <p:sldId id="3120" r:id="rId18"/>
    <p:sldId id="3121" r:id="rId19"/>
    <p:sldId id="3122" r:id="rId20"/>
    <p:sldId id="3123" r:id="rId21"/>
    <p:sldId id="3124" r:id="rId22"/>
    <p:sldId id="3125" r:id="rId23"/>
    <p:sldId id="3127" r:id="rId24"/>
  </p:sldIdLst>
  <p:sldSz cx="12858750" cy="723265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C57"/>
    <a:srgbClr val="FED9E8"/>
    <a:srgbClr val="FB408C"/>
    <a:srgbClr val="A4BE02"/>
    <a:srgbClr val="0191E6"/>
    <a:srgbClr val="FEA93E"/>
    <a:srgbClr val="FE6205"/>
    <a:srgbClr val="FCFCFC"/>
    <a:srgbClr val="E61D18"/>
    <a:srgbClr val="504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3" autoAdjust="0"/>
    <p:restoredTop sz="95317" autoAdjust="0"/>
  </p:normalViewPr>
  <p:slideViewPr>
    <p:cSldViewPr>
      <p:cViewPr varScale="1">
        <p:scale>
          <a:sx n="69" d="100"/>
          <a:sy n="69" d="100"/>
        </p:scale>
        <p:origin x="744" y="60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2021/10/25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38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12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971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930273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535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779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96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06353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051921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015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03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102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147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079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99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993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764620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78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84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40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08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54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60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655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lIns="114803" tIns="57401" rIns="114803" bIns="574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2300" smtClean="0">
                <a:solidFill>
                  <a:prstClr val="black"/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2021/10/25</a:t>
            </a:fld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2300" smtClean="0">
                <a:solidFill>
                  <a:prstClr val="black"/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7336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2300" smtClean="0">
                <a:solidFill>
                  <a:prstClr val="black"/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2021/10/25</a:t>
            </a:fld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2300" smtClean="0">
                <a:solidFill>
                  <a:prstClr val="black"/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93793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7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7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80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06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80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06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03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84759" y="7101257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3756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93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85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3" y="-3349"/>
            <a:ext cx="12858044" cy="7239348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54548" y="1941327"/>
            <a:ext cx="8949655" cy="3349997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951957" y="2392189"/>
            <a:ext cx="70778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cap="all" dirty="0">
                <a:solidFill>
                  <a:srgbClr val="E61C57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951957" y="3066683"/>
            <a:ext cx="70778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800" b="1" cap="all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Free ppt templates</a:t>
            </a:r>
            <a:endParaRPr lang="zh-CN" altLang="en-US" sz="4800" b="1" cap="all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053111" y="4777685"/>
            <a:ext cx="2232125" cy="25736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 lIns="35998" tIns="35998" rIns="35998" bIns="35998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2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www.jpppt.com</a:t>
            </a:r>
            <a:endParaRPr lang="zh-CN" altLang="en-US" sz="120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933431" y="4777685"/>
            <a:ext cx="2232125" cy="25736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 lIns="35998" tIns="35998" rIns="35998" bIns="35998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2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endParaRPr lang="zh-CN" altLang="en-US" sz="120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DC6815D-1438-49F6-8F33-86524996FB5A}"/>
              </a:ext>
            </a:extLst>
          </p:cNvPr>
          <p:cNvSpPr/>
          <p:nvPr/>
        </p:nvSpPr>
        <p:spPr>
          <a:xfrm>
            <a:off x="10605839" y="35184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/>
              <a:t>LOGO</a:t>
            </a:r>
            <a:endParaRPr lang="ko-KR" altLang="en-US" sz="2700" b="1" dirty="0"/>
          </a:p>
        </p:txBody>
      </p:sp>
      <p:sp>
        <p:nvSpPr>
          <p:cNvPr id="10" name="TextBox 3">
            <a:hlinkClick r:id="rId5"/>
            <a:extLst>
              <a:ext uri="{FF2B5EF4-FFF2-40B4-BE49-F238E27FC236}">
                <a16:creationId xmlns:a16="http://schemas.microsoft.com/office/drawing/2014/main" id="{8D8B1651-CB52-4FA7-8B8E-FF502D7F91BE}"/>
              </a:ext>
            </a:extLst>
          </p:cNvPr>
          <p:cNvSpPr txBox="1"/>
          <p:nvPr/>
        </p:nvSpPr>
        <p:spPr>
          <a:xfrm>
            <a:off x="4197127" y="696974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77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5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  <p:bldP spid="4" grpId="1"/>
      <p:bldP spid="7" grpId="0"/>
      <p:bldP spid="7" grpId="1"/>
      <p:bldP spid="9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cs typeface="+mn-ea"/>
              <a:sym typeface="+mn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Tittle Text</a:t>
              </a: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Tittle Text</a:t>
              </a: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Tittle Text</a:t>
              </a: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Tittle Text</a:t>
              </a: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7"/>
            <a:ext cx="2541032" cy="883912"/>
            <a:chOff x="8451509" y="2034687"/>
            <a:chExt cx="3254568" cy="838168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303166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507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2"/>
            <a:ext cx="2496908" cy="883912"/>
            <a:chOff x="8508022" y="2034687"/>
            <a:chExt cx="3198055" cy="838168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303166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507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4"/>
            <a:ext cx="2496909" cy="883911"/>
            <a:chOff x="8508022" y="2034687"/>
            <a:chExt cx="3198055" cy="838169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303166" cy="311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50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7"/>
            <a:ext cx="2522171" cy="883912"/>
            <a:chOff x="8475665" y="2034687"/>
            <a:chExt cx="3230412" cy="838168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370921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507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overview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5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737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id-ID" sz="173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737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id-ID" sz="173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737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id-ID" sz="173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737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id-ID" sz="173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4"/>
            <a:ext cx="3609160" cy="572730"/>
            <a:chOff x="8633669" y="2306010"/>
            <a:chExt cx="2990246" cy="625369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57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89"/>
            <a:ext cx="3609160" cy="572730"/>
            <a:chOff x="8633669" y="2306010"/>
            <a:chExt cx="2990246" cy="625369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57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6"/>
            <a:ext cx="3609160" cy="572730"/>
            <a:chOff x="8633669" y="2306010"/>
            <a:chExt cx="2990246" cy="625369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57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1"/>
            <a:ext cx="3609160" cy="572730"/>
            <a:chOff x="8633669" y="2306010"/>
            <a:chExt cx="2990246" cy="625369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57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overview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03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16549" y="5741859"/>
            <a:ext cx="712246" cy="20281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83433" y="5741859"/>
            <a:ext cx="712246" cy="20281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750316" y="5741859"/>
            <a:ext cx="712246" cy="20281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</a:p>
        </p:txBody>
      </p:sp>
      <p:sp>
        <p:nvSpPr>
          <p:cNvPr id="161" name="Freeform 6"/>
          <p:cNvSpPr>
            <a:spLocks/>
          </p:cNvSpPr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2" name="Freeform 6"/>
          <p:cNvSpPr>
            <a:spLocks/>
          </p:cNvSpPr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" name="Freeform 6"/>
          <p:cNvSpPr>
            <a:spLocks/>
          </p:cNvSpPr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4" name="Freeform 6"/>
          <p:cNvSpPr>
            <a:spLocks/>
          </p:cNvSpPr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5" name="Freeform 6"/>
          <p:cNvSpPr>
            <a:spLocks/>
          </p:cNvSpPr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17199" y="5741859"/>
            <a:ext cx="712246" cy="20281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484084" y="5741859"/>
            <a:ext cx="712246" cy="20281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38985" cy="4732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38985" cy="4732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5784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36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38985" cy="4732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03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overview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9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53" y="-3349"/>
            <a:ext cx="12858044" cy="723934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3" y="2752229"/>
            <a:ext cx="12858397" cy="259228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53" y="3025603"/>
            <a:ext cx="6192039" cy="162011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cs typeface="+mn-ea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269135" y="3394691"/>
            <a:ext cx="460851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Project display</a:t>
            </a:r>
            <a:endParaRPr lang="zh-CN" altLang="en-US" sz="48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739063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Tittle Text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6718356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Tittle Text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39063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Tittle 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8356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Tittle Text</a:t>
            </a:r>
          </a:p>
        </p:txBody>
      </p:sp>
    </p:spTree>
    <p:extLst>
      <p:ext uri="{BB962C8B-B14F-4D97-AF65-F5344CB8AC3E}">
        <p14:creationId xmlns:p14="http://schemas.microsoft.com/office/powerpoint/2010/main" val="254478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cs typeface="+mn-ea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47596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entry.Click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content, content to match the title, you can copy and paste directly, to select useful keyword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entry.Click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content, content to match the title, you can copy and paste directly, to select useful keyword entry.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347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8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entry.Tittle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Text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，添加相关标题，修改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8327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347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8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entry.Tittle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Text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，添加相关标题，修改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8327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overview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08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5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 txBox="1">
            <a:spLocks/>
          </p:cNvSpPr>
          <p:nvPr/>
        </p:nvSpPr>
        <p:spPr>
          <a:xfrm>
            <a:off x="2182729" y="1908892"/>
            <a:ext cx="13667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1748855" y="2312725"/>
            <a:ext cx="1800643" cy="5048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9" name="Rounded Rectangle 11"/>
          <p:cNvSpPr>
            <a:spLocks noChangeAspect="1"/>
          </p:cNvSpPr>
          <p:nvPr/>
        </p:nvSpPr>
        <p:spPr>
          <a:xfrm>
            <a:off x="3750217" y="2004137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Text Placeholder 7"/>
          <p:cNvSpPr txBox="1">
            <a:spLocks/>
          </p:cNvSpPr>
          <p:nvPr/>
        </p:nvSpPr>
        <p:spPr>
          <a:xfrm>
            <a:off x="3811098" y="2100406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+mn-lt"/>
                <a:cs typeface="+mn-ea"/>
                <a:sym typeface="+mn-lt"/>
              </a:rPr>
              <a:t>01</a:t>
            </a:r>
          </a:p>
        </p:txBody>
      </p:sp>
      <p:sp>
        <p:nvSpPr>
          <p:cNvPr id="31" name="Text Placeholder 7"/>
          <p:cNvSpPr txBox="1">
            <a:spLocks/>
          </p:cNvSpPr>
          <p:nvPr/>
        </p:nvSpPr>
        <p:spPr>
          <a:xfrm>
            <a:off x="9426818" y="1908892"/>
            <a:ext cx="1688561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 baseline="0">
                <a:solidFill>
                  <a:schemeClr val="accent2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9426818" y="2312725"/>
            <a:ext cx="1899101" cy="5048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3" name="Rounded Rectangle 23"/>
          <p:cNvSpPr>
            <a:spLocks noChangeAspect="1"/>
          </p:cNvSpPr>
          <p:nvPr/>
        </p:nvSpPr>
        <p:spPr>
          <a:xfrm>
            <a:off x="8525485" y="2004137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Text Placeholder 7"/>
          <p:cNvSpPr txBox="1">
            <a:spLocks/>
          </p:cNvSpPr>
          <p:nvPr/>
        </p:nvSpPr>
        <p:spPr>
          <a:xfrm>
            <a:off x="8586366" y="2100406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+mn-lt"/>
                <a:cs typeface="+mn-ea"/>
                <a:sym typeface="+mn-lt"/>
              </a:rPr>
              <a:t>02</a:t>
            </a:r>
          </a:p>
        </p:txBody>
      </p:sp>
      <p:sp>
        <p:nvSpPr>
          <p:cNvPr id="35" name="Text Placeholder 7"/>
          <p:cNvSpPr txBox="1">
            <a:spLocks/>
          </p:cNvSpPr>
          <p:nvPr/>
        </p:nvSpPr>
        <p:spPr>
          <a:xfrm>
            <a:off x="2182729" y="3332084"/>
            <a:ext cx="13667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 baseline="0">
                <a:solidFill>
                  <a:schemeClr val="accent3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1748855" y="3735915"/>
            <a:ext cx="1800643" cy="5048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7" name="Rounded Rectangle 27"/>
          <p:cNvSpPr>
            <a:spLocks noChangeAspect="1"/>
          </p:cNvSpPr>
          <p:nvPr/>
        </p:nvSpPr>
        <p:spPr>
          <a:xfrm>
            <a:off x="3698746" y="3427327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Text Placeholder 7"/>
          <p:cNvSpPr txBox="1">
            <a:spLocks/>
          </p:cNvSpPr>
          <p:nvPr/>
        </p:nvSpPr>
        <p:spPr>
          <a:xfrm>
            <a:off x="3759627" y="3523597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+mn-lt"/>
                <a:cs typeface="+mn-ea"/>
                <a:sym typeface="+mn-lt"/>
              </a:rPr>
              <a:t>03</a:t>
            </a:r>
          </a:p>
        </p:txBody>
      </p:sp>
      <p:sp>
        <p:nvSpPr>
          <p:cNvPr id="39" name="Text Placeholder 7"/>
          <p:cNvSpPr txBox="1">
            <a:spLocks/>
          </p:cNvSpPr>
          <p:nvPr/>
        </p:nvSpPr>
        <p:spPr>
          <a:xfrm>
            <a:off x="9421334" y="3332084"/>
            <a:ext cx="1688561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 baseline="0">
                <a:solidFill>
                  <a:schemeClr val="accent4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Text Placeholder 2"/>
          <p:cNvSpPr txBox="1">
            <a:spLocks/>
          </p:cNvSpPr>
          <p:nvPr/>
        </p:nvSpPr>
        <p:spPr>
          <a:xfrm>
            <a:off x="9421334" y="3735915"/>
            <a:ext cx="1899101" cy="5048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1" name="Rounded Rectangle 16"/>
          <p:cNvSpPr>
            <a:spLocks noChangeAspect="1"/>
          </p:cNvSpPr>
          <p:nvPr/>
        </p:nvSpPr>
        <p:spPr>
          <a:xfrm>
            <a:off x="8525485" y="3427327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Text Placeholder 7"/>
          <p:cNvSpPr txBox="1">
            <a:spLocks/>
          </p:cNvSpPr>
          <p:nvPr/>
        </p:nvSpPr>
        <p:spPr>
          <a:xfrm>
            <a:off x="8586366" y="3523597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+mn-lt"/>
                <a:cs typeface="+mn-ea"/>
                <a:sym typeface="+mn-lt"/>
              </a:rPr>
              <a:t>04</a:t>
            </a:r>
          </a:p>
        </p:txBody>
      </p:sp>
      <p:sp>
        <p:nvSpPr>
          <p:cNvPr id="43" name="AutoShape 1"/>
          <p:cNvSpPr>
            <a:spLocks/>
          </p:cNvSpPr>
          <p:nvPr/>
        </p:nvSpPr>
        <p:spPr bwMode="auto">
          <a:xfrm>
            <a:off x="4782063" y="4385124"/>
            <a:ext cx="3234358" cy="1806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" y="0"/>
                </a:moveTo>
                <a:cubicBezTo>
                  <a:pt x="1" y="44"/>
                  <a:pt x="0" y="88"/>
                  <a:pt x="0" y="132"/>
                </a:cubicBezTo>
                <a:lnTo>
                  <a:pt x="0" y="2252"/>
                </a:lnTo>
                <a:cubicBezTo>
                  <a:pt x="0" y="12937"/>
                  <a:pt x="4834" y="21599"/>
                  <a:pt x="10799" y="21599"/>
                </a:cubicBezTo>
                <a:cubicBezTo>
                  <a:pt x="16763" y="21599"/>
                  <a:pt x="21599" y="12937"/>
                  <a:pt x="21599" y="2252"/>
                </a:cubicBezTo>
                <a:lnTo>
                  <a:pt x="21599" y="132"/>
                </a:lnTo>
                <a:cubicBezTo>
                  <a:pt x="21599" y="88"/>
                  <a:pt x="21598" y="44"/>
                  <a:pt x="21598" y="0"/>
                </a:cubicBezTo>
                <a:lnTo>
                  <a:pt x="18198" y="0"/>
                </a:lnTo>
                <a:lnTo>
                  <a:pt x="18198" y="2520"/>
                </a:lnTo>
                <a:cubicBezTo>
                  <a:pt x="18198" y="9811"/>
                  <a:pt x="14900" y="15722"/>
                  <a:pt x="10830" y="15722"/>
                </a:cubicBezTo>
                <a:cubicBezTo>
                  <a:pt x="6759" y="15722"/>
                  <a:pt x="3460" y="9811"/>
                  <a:pt x="3460" y="2520"/>
                </a:cubicBezTo>
                <a:lnTo>
                  <a:pt x="346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660" b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AutoShape 17"/>
          <p:cNvSpPr>
            <a:spLocks/>
          </p:cNvSpPr>
          <p:nvPr/>
        </p:nvSpPr>
        <p:spPr bwMode="auto">
          <a:xfrm>
            <a:off x="6782611" y="2044555"/>
            <a:ext cx="523992" cy="2870458"/>
          </a:xfrm>
          <a:prstGeom prst="roundRect">
            <a:avLst>
              <a:gd name="adj" fmla="val 49824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660" b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AutoShape 18"/>
          <p:cNvSpPr>
            <a:spLocks/>
          </p:cNvSpPr>
          <p:nvPr/>
        </p:nvSpPr>
        <p:spPr bwMode="auto">
          <a:xfrm>
            <a:off x="6785958" y="3201120"/>
            <a:ext cx="511437" cy="510638"/>
          </a:xfrm>
          <a:prstGeom prst="roundRect">
            <a:avLst>
              <a:gd name="adj" fmla="val 4981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s-ES" sz="2800" b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AutoShape 20"/>
          <p:cNvSpPr>
            <a:spLocks/>
          </p:cNvSpPr>
          <p:nvPr/>
        </p:nvSpPr>
        <p:spPr bwMode="auto">
          <a:xfrm>
            <a:off x="5427429" y="2115710"/>
            <a:ext cx="523992" cy="2799303"/>
          </a:xfrm>
          <a:prstGeom prst="roundRect">
            <a:avLst>
              <a:gd name="adj" fmla="val 49824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660" b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AutoShape 21"/>
          <p:cNvSpPr>
            <a:spLocks/>
          </p:cNvSpPr>
          <p:nvPr/>
        </p:nvSpPr>
        <p:spPr bwMode="auto">
          <a:xfrm>
            <a:off x="5428266" y="3201120"/>
            <a:ext cx="510600" cy="510638"/>
          </a:xfrm>
          <a:prstGeom prst="roundRect">
            <a:avLst>
              <a:gd name="adj" fmla="val 4981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s-ES" sz="2800" b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AutoShape 24"/>
          <p:cNvSpPr>
            <a:spLocks/>
          </p:cNvSpPr>
          <p:nvPr/>
        </p:nvSpPr>
        <p:spPr bwMode="auto">
          <a:xfrm>
            <a:off x="6076979" y="1755754"/>
            <a:ext cx="523992" cy="3165959"/>
          </a:xfrm>
          <a:prstGeom prst="roundRect">
            <a:avLst>
              <a:gd name="adj" fmla="val 49824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660" b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AutoShape 25"/>
          <p:cNvSpPr>
            <a:spLocks/>
          </p:cNvSpPr>
          <p:nvPr/>
        </p:nvSpPr>
        <p:spPr bwMode="auto">
          <a:xfrm>
            <a:off x="6077816" y="2665368"/>
            <a:ext cx="510600" cy="510638"/>
          </a:xfrm>
          <a:prstGeom prst="roundRect">
            <a:avLst>
              <a:gd name="adj" fmla="val 4981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s-ES" sz="2800" b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AutoShape 27"/>
          <p:cNvSpPr>
            <a:spLocks/>
          </p:cNvSpPr>
          <p:nvPr/>
        </p:nvSpPr>
        <p:spPr bwMode="auto">
          <a:xfrm>
            <a:off x="4777878" y="3531266"/>
            <a:ext cx="523992" cy="1383747"/>
          </a:xfrm>
          <a:prstGeom prst="roundRect">
            <a:avLst>
              <a:gd name="adj" fmla="val 49824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endParaRPr lang="es-ES" sz="2800" b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AutoShape 28"/>
          <p:cNvSpPr>
            <a:spLocks/>
          </p:cNvSpPr>
          <p:nvPr/>
        </p:nvSpPr>
        <p:spPr bwMode="auto">
          <a:xfrm>
            <a:off x="4785413" y="3736872"/>
            <a:ext cx="510600" cy="510638"/>
          </a:xfrm>
          <a:prstGeom prst="roundRect">
            <a:avLst>
              <a:gd name="adj" fmla="val 4981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endParaRPr lang="es-ES" sz="2800" b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AutoShape 30"/>
          <p:cNvSpPr>
            <a:spLocks/>
          </p:cNvSpPr>
          <p:nvPr/>
        </p:nvSpPr>
        <p:spPr bwMode="auto">
          <a:xfrm>
            <a:off x="7501637" y="2756938"/>
            <a:ext cx="510600" cy="2141333"/>
          </a:xfrm>
          <a:prstGeom prst="roundRect">
            <a:avLst>
              <a:gd name="adj" fmla="val 48509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endParaRPr lang="es-ES" sz="2800" b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AutoShape 31"/>
          <p:cNvSpPr>
            <a:spLocks/>
          </p:cNvSpPr>
          <p:nvPr/>
        </p:nvSpPr>
        <p:spPr bwMode="auto">
          <a:xfrm>
            <a:off x="7501637" y="3727151"/>
            <a:ext cx="510600" cy="510638"/>
          </a:xfrm>
          <a:prstGeom prst="roundRect">
            <a:avLst>
              <a:gd name="adj" fmla="val 4981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s-ES" sz="2800" b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>
            <a:spLocks/>
          </p:cNvSpPr>
          <p:nvPr/>
        </p:nvSpPr>
        <p:spPr>
          <a:xfrm>
            <a:off x="2182729" y="4939359"/>
            <a:ext cx="13667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 baseline="0">
                <a:solidFill>
                  <a:schemeClr val="accent5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5" name="Text Placeholder 2"/>
          <p:cNvSpPr txBox="1">
            <a:spLocks/>
          </p:cNvSpPr>
          <p:nvPr/>
        </p:nvSpPr>
        <p:spPr>
          <a:xfrm>
            <a:off x="1748855" y="5343191"/>
            <a:ext cx="1800643" cy="5048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6" name="Rounded Rectangle 41"/>
          <p:cNvSpPr>
            <a:spLocks noChangeAspect="1"/>
          </p:cNvSpPr>
          <p:nvPr/>
        </p:nvSpPr>
        <p:spPr>
          <a:xfrm>
            <a:off x="3698746" y="5034603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3759627" y="5130872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+mn-lt"/>
                <a:cs typeface="+mn-ea"/>
                <a:sym typeface="+mn-lt"/>
              </a:rPr>
              <a:t>05</a:t>
            </a: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9421334" y="4939359"/>
            <a:ext cx="1688561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 baseline="0">
                <a:solidFill>
                  <a:schemeClr val="accent6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9421334" y="5343191"/>
            <a:ext cx="1899101" cy="5048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0" name="Rounded Rectangle 45"/>
          <p:cNvSpPr>
            <a:spLocks noChangeAspect="1"/>
          </p:cNvSpPr>
          <p:nvPr/>
        </p:nvSpPr>
        <p:spPr>
          <a:xfrm>
            <a:off x="8525485" y="5034603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1" name="Text Placeholder 7"/>
          <p:cNvSpPr txBox="1">
            <a:spLocks/>
          </p:cNvSpPr>
          <p:nvPr/>
        </p:nvSpPr>
        <p:spPr>
          <a:xfrm>
            <a:off x="8586366" y="5130872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+mn-lt"/>
                <a:cs typeface="+mn-ea"/>
                <a:sym typeface="+mn-lt"/>
              </a:rPr>
              <a:t>06</a:t>
            </a:r>
          </a:p>
        </p:txBody>
      </p:sp>
      <p:sp>
        <p:nvSpPr>
          <p:cNvPr id="62" name="Text Placeholder 7"/>
          <p:cNvSpPr txBox="1">
            <a:spLocks/>
          </p:cNvSpPr>
          <p:nvPr/>
        </p:nvSpPr>
        <p:spPr>
          <a:xfrm>
            <a:off x="4846293" y="3740418"/>
            <a:ext cx="398316" cy="44636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1" kern="1200">
                <a:solidFill>
                  <a:schemeClr val="bg1"/>
                </a:solidFill>
                <a:latin typeface="Lato Black"/>
                <a:ea typeface="+mn-ea"/>
                <a:cs typeface="Lato Black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sz="1800">
                <a:latin typeface="+mn-lt"/>
                <a:cs typeface="+mn-ea"/>
                <a:sym typeface="+mn-lt"/>
              </a:rPr>
              <a:t>01</a:t>
            </a:r>
            <a:endParaRPr lang="es-ES_tradnl" sz="1800" dirty="0">
              <a:latin typeface="+mn-lt"/>
              <a:cs typeface="+mn-ea"/>
              <a:sym typeface="+mn-lt"/>
            </a:endParaRPr>
          </a:p>
        </p:txBody>
      </p:sp>
      <p:sp>
        <p:nvSpPr>
          <p:cNvPr id="63" name="Text Placeholder 7"/>
          <p:cNvSpPr txBox="1">
            <a:spLocks/>
          </p:cNvSpPr>
          <p:nvPr/>
        </p:nvSpPr>
        <p:spPr>
          <a:xfrm>
            <a:off x="5489140" y="3220143"/>
            <a:ext cx="398316" cy="44636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1" kern="1200">
                <a:solidFill>
                  <a:schemeClr val="bg1"/>
                </a:solidFill>
                <a:latin typeface="Lato Black"/>
                <a:ea typeface="+mn-ea"/>
                <a:cs typeface="Lato Black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sz="1800">
                <a:latin typeface="+mn-lt"/>
                <a:cs typeface="+mn-ea"/>
                <a:sym typeface="+mn-lt"/>
              </a:rPr>
              <a:t>02</a:t>
            </a:r>
            <a:endParaRPr lang="es-ES_tradnl" sz="1800" dirty="0">
              <a:latin typeface="+mn-lt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>
            <a:spLocks/>
          </p:cNvSpPr>
          <p:nvPr/>
        </p:nvSpPr>
        <p:spPr>
          <a:xfrm>
            <a:off x="6131337" y="2685663"/>
            <a:ext cx="398316" cy="44636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1" kern="1200">
                <a:solidFill>
                  <a:schemeClr val="bg1"/>
                </a:solidFill>
                <a:latin typeface="Lato Black"/>
                <a:ea typeface="+mn-ea"/>
                <a:cs typeface="Lato Black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sz="1800">
                <a:latin typeface="+mn-lt"/>
                <a:cs typeface="+mn-ea"/>
                <a:sym typeface="+mn-lt"/>
              </a:rPr>
              <a:t>03</a:t>
            </a:r>
            <a:endParaRPr lang="es-ES_tradnl" sz="1800" dirty="0">
              <a:latin typeface="+mn-lt"/>
              <a:cs typeface="+mn-ea"/>
              <a:sym typeface="+mn-lt"/>
            </a:endParaRPr>
          </a:p>
        </p:txBody>
      </p:sp>
      <p:sp>
        <p:nvSpPr>
          <p:cNvPr id="65" name="Text Placeholder 7"/>
          <p:cNvSpPr txBox="1">
            <a:spLocks/>
          </p:cNvSpPr>
          <p:nvPr/>
        </p:nvSpPr>
        <p:spPr>
          <a:xfrm>
            <a:off x="6848350" y="3226432"/>
            <a:ext cx="398316" cy="44636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1" kern="1200">
                <a:solidFill>
                  <a:schemeClr val="bg1"/>
                </a:solidFill>
                <a:latin typeface="Lato Black"/>
                <a:ea typeface="+mn-ea"/>
                <a:cs typeface="Lato Black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sz="1800">
                <a:latin typeface="+mn-lt"/>
                <a:cs typeface="+mn-ea"/>
                <a:sym typeface="+mn-lt"/>
              </a:rPr>
              <a:t>04</a:t>
            </a:r>
            <a:endParaRPr lang="es-ES_tradnl" sz="1800" dirty="0">
              <a:latin typeface="+mn-lt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>
            <a:spLocks/>
          </p:cNvSpPr>
          <p:nvPr/>
        </p:nvSpPr>
        <p:spPr>
          <a:xfrm>
            <a:off x="7553045" y="3746353"/>
            <a:ext cx="398316" cy="44636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1" kern="1200">
                <a:solidFill>
                  <a:schemeClr val="bg1"/>
                </a:solidFill>
                <a:latin typeface="Lato Black"/>
                <a:ea typeface="+mn-ea"/>
                <a:cs typeface="Lato Black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sz="1800">
                <a:latin typeface="+mn-lt"/>
                <a:cs typeface="+mn-ea"/>
                <a:sym typeface="+mn-lt"/>
              </a:rPr>
              <a:t>05</a:t>
            </a:r>
            <a:endParaRPr lang="es-ES_tradnl" sz="1800" dirty="0">
              <a:latin typeface="+mn-lt"/>
              <a:cs typeface="+mn-ea"/>
              <a:sym typeface="+mn-lt"/>
            </a:endParaRPr>
          </a:p>
        </p:txBody>
      </p:sp>
      <p:sp>
        <p:nvSpPr>
          <p:cNvPr id="6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overview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22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7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9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1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7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 autoUpdateAnimBg="0"/>
      <p:bldP spid="45" grpId="0" animBg="1" autoUpdateAnimBg="0"/>
      <p:bldP spid="46" grpId="0" animBg="1" autoUpdateAnimBg="0"/>
      <p:bldP spid="47" grpId="0" animBg="1" autoUpdateAnimBg="0"/>
      <p:bldP spid="48" grpId="0" animBg="1" autoUpdateAnimBg="0"/>
      <p:bldP spid="49" grpId="0" animBg="1" autoUpdateAnimBg="0"/>
      <p:bldP spid="50" grpId="0" animBg="1" autoUpdateAnimBg="0"/>
      <p:bldP spid="51" grpId="0" animBg="1" autoUpdateAnimBg="0"/>
      <p:bldP spid="52" grpId="0" animBg="1" autoUpdateAnimBg="0"/>
      <p:bldP spid="53" grpId="0" animBg="1" autoUpdateAnimBg="0"/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/>
      <p:bldP spid="6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5"/>
          <p:cNvSpPr>
            <a:spLocks/>
          </p:cNvSpPr>
          <p:nvPr/>
        </p:nvSpPr>
        <p:spPr bwMode="auto">
          <a:xfrm>
            <a:off x="4427562" y="3600493"/>
            <a:ext cx="2201649" cy="659741"/>
          </a:xfrm>
          <a:custGeom>
            <a:avLst/>
            <a:gdLst/>
            <a:ahLst/>
            <a:cxnLst>
              <a:cxn ang="0">
                <a:pos x="1168" y="350"/>
              </a:cxn>
              <a:cxn ang="0">
                <a:pos x="172" y="350"/>
              </a:cxn>
              <a:cxn ang="0">
                <a:pos x="0" y="0"/>
              </a:cxn>
              <a:cxn ang="0">
                <a:pos x="936" y="0"/>
              </a:cxn>
              <a:cxn ang="0">
                <a:pos x="1168" y="0"/>
              </a:cxn>
              <a:cxn ang="0">
                <a:pos x="1168" y="350"/>
              </a:cxn>
            </a:cxnLst>
            <a:rect l="0" t="0" r="r" b="b"/>
            <a:pathLst>
              <a:path w="1168" h="350">
                <a:moveTo>
                  <a:pt x="1168" y="350"/>
                </a:moveTo>
                <a:lnTo>
                  <a:pt x="172" y="350"/>
                </a:lnTo>
                <a:lnTo>
                  <a:pt x="0" y="0"/>
                </a:lnTo>
                <a:lnTo>
                  <a:pt x="936" y="0"/>
                </a:lnTo>
                <a:lnTo>
                  <a:pt x="1168" y="0"/>
                </a:lnTo>
                <a:lnTo>
                  <a:pt x="1168" y="35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4099578" y="2933212"/>
            <a:ext cx="2092320" cy="667281"/>
          </a:xfrm>
          <a:custGeom>
            <a:avLst/>
            <a:gdLst/>
            <a:ahLst/>
            <a:cxnLst>
              <a:cxn ang="0">
                <a:pos x="174" y="354"/>
              </a:cxn>
              <a:cxn ang="0">
                <a:pos x="0" y="0"/>
              </a:cxn>
              <a:cxn ang="0">
                <a:pos x="818" y="0"/>
              </a:cxn>
              <a:cxn ang="0">
                <a:pos x="1110" y="0"/>
              </a:cxn>
              <a:cxn ang="0">
                <a:pos x="1110" y="354"/>
              </a:cxn>
              <a:cxn ang="0">
                <a:pos x="174" y="354"/>
              </a:cxn>
            </a:cxnLst>
            <a:rect l="0" t="0" r="r" b="b"/>
            <a:pathLst>
              <a:path w="1110" h="354">
                <a:moveTo>
                  <a:pt x="174" y="354"/>
                </a:moveTo>
                <a:lnTo>
                  <a:pt x="0" y="0"/>
                </a:lnTo>
                <a:lnTo>
                  <a:pt x="818" y="0"/>
                </a:lnTo>
                <a:lnTo>
                  <a:pt x="1110" y="0"/>
                </a:lnTo>
                <a:lnTo>
                  <a:pt x="1110" y="354"/>
                </a:lnTo>
                <a:lnTo>
                  <a:pt x="174" y="35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3892980" y="2436709"/>
            <a:ext cx="1775645" cy="499330"/>
          </a:xfrm>
          <a:custGeom>
            <a:avLst/>
            <a:gdLst/>
            <a:ahLst/>
            <a:cxnLst>
              <a:cxn ang="0">
                <a:pos x="124" y="251"/>
              </a:cxn>
              <a:cxn ang="0">
                <a:pos x="0" y="0"/>
              </a:cxn>
              <a:cxn ang="0">
                <a:pos x="942" y="0"/>
              </a:cxn>
              <a:cxn ang="0">
                <a:pos x="942" y="251"/>
              </a:cxn>
              <a:cxn ang="0">
                <a:pos x="124" y="251"/>
              </a:cxn>
            </a:cxnLst>
            <a:rect l="0" t="0" r="r" b="b"/>
            <a:pathLst>
              <a:path w="942" h="251">
                <a:moveTo>
                  <a:pt x="124" y="251"/>
                </a:moveTo>
                <a:lnTo>
                  <a:pt x="0" y="0"/>
                </a:lnTo>
                <a:lnTo>
                  <a:pt x="942" y="0"/>
                </a:lnTo>
                <a:lnTo>
                  <a:pt x="942" y="251"/>
                </a:lnTo>
                <a:lnTo>
                  <a:pt x="124" y="2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5060913" y="4886044"/>
            <a:ext cx="2403343" cy="721946"/>
          </a:xfrm>
          <a:custGeom>
            <a:avLst/>
            <a:gdLst/>
            <a:ahLst/>
            <a:cxnLst>
              <a:cxn ang="0">
                <a:pos x="186" y="383"/>
              </a:cxn>
              <a:cxn ang="0">
                <a:pos x="0" y="0"/>
              </a:cxn>
              <a:cxn ang="0">
                <a:pos x="1049" y="0"/>
              </a:cxn>
              <a:cxn ang="0">
                <a:pos x="1275" y="0"/>
              </a:cxn>
              <a:cxn ang="0">
                <a:pos x="1275" y="383"/>
              </a:cxn>
              <a:cxn ang="0">
                <a:pos x="186" y="383"/>
              </a:cxn>
            </a:cxnLst>
            <a:rect l="0" t="0" r="r" b="b"/>
            <a:pathLst>
              <a:path w="1275" h="383">
                <a:moveTo>
                  <a:pt x="186" y="383"/>
                </a:moveTo>
                <a:lnTo>
                  <a:pt x="0" y="0"/>
                </a:lnTo>
                <a:lnTo>
                  <a:pt x="1049" y="0"/>
                </a:lnTo>
                <a:lnTo>
                  <a:pt x="1275" y="0"/>
                </a:lnTo>
                <a:lnTo>
                  <a:pt x="1275" y="383"/>
                </a:lnTo>
                <a:lnTo>
                  <a:pt x="186" y="383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5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4751779" y="4260233"/>
            <a:ext cx="2286473" cy="625811"/>
          </a:xfrm>
          <a:custGeom>
            <a:avLst/>
            <a:gdLst/>
            <a:ahLst/>
            <a:cxnLst>
              <a:cxn ang="0">
                <a:pos x="1213" y="332"/>
              </a:cxn>
              <a:cxn ang="0">
                <a:pos x="164" y="332"/>
              </a:cxn>
              <a:cxn ang="0">
                <a:pos x="0" y="0"/>
              </a:cxn>
              <a:cxn ang="0">
                <a:pos x="996" y="0"/>
              </a:cxn>
              <a:cxn ang="0">
                <a:pos x="1213" y="0"/>
              </a:cxn>
              <a:cxn ang="0">
                <a:pos x="1213" y="332"/>
              </a:cxn>
            </a:cxnLst>
            <a:rect l="0" t="0" r="r" b="b"/>
            <a:pathLst>
              <a:path w="1213" h="332">
                <a:moveTo>
                  <a:pt x="1213" y="332"/>
                </a:moveTo>
                <a:lnTo>
                  <a:pt x="164" y="332"/>
                </a:lnTo>
                <a:lnTo>
                  <a:pt x="0" y="0"/>
                </a:lnTo>
                <a:lnTo>
                  <a:pt x="996" y="0"/>
                </a:lnTo>
                <a:lnTo>
                  <a:pt x="1213" y="0"/>
                </a:lnTo>
                <a:lnTo>
                  <a:pt x="1213" y="332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3561230" y="2432939"/>
            <a:ext cx="1905707" cy="3472121"/>
          </a:xfrm>
          <a:custGeom>
            <a:avLst/>
            <a:gdLst/>
            <a:ahLst/>
            <a:cxnLst>
              <a:cxn ang="0">
                <a:pos x="391" y="621"/>
              </a:cxn>
              <a:cxn ang="0">
                <a:pos x="481" y="806"/>
              </a:cxn>
              <a:cxn ang="0">
                <a:pos x="488" y="818"/>
              </a:cxn>
              <a:cxn ang="0">
                <a:pos x="371" y="889"/>
              </a:cxn>
              <a:cxn ang="0">
                <a:pos x="21" y="220"/>
              </a:cxn>
              <a:cxn ang="0">
                <a:pos x="11" y="196"/>
              </a:cxn>
              <a:cxn ang="0">
                <a:pos x="0" y="161"/>
              </a:cxn>
              <a:cxn ang="0">
                <a:pos x="0" y="162"/>
              </a:cxn>
              <a:cxn ang="0">
                <a:pos x="22" y="121"/>
              </a:cxn>
              <a:cxn ang="0">
                <a:pos x="85" y="0"/>
              </a:cxn>
              <a:cxn ang="0">
                <a:pos x="145" y="121"/>
              </a:cxn>
              <a:cxn ang="0">
                <a:pos x="229" y="292"/>
              </a:cxn>
              <a:cxn ang="0">
                <a:pos x="312" y="461"/>
              </a:cxn>
              <a:cxn ang="0">
                <a:pos x="391" y="621"/>
              </a:cxn>
            </a:cxnLst>
            <a:rect l="0" t="0" r="r" b="b"/>
            <a:pathLst>
              <a:path w="488" h="889">
                <a:moveTo>
                  <a:pt x="391" y="621"/>
                </a:moveTo>
                <a:cubicBezTo>
                  <a:pt x="481" y="806"/>
                  <a:pt x="481" y="806"/>
                  <a:pt x="481" y="806"/>
                </a:cubicBezTo>
                <a:cubicBezTo>
                  <a:pt x="488" y="818"/>
                  <a:pt x="488" y="818"/>
                  <a:pt x="488" y="818"/>
                </a:cubicBezTo>
                <a:cubicBezTo>
                  <a:pt x="456" y="846"/>
                  <a:pt x="417" y="870"/>
                  <a:pt x="371" y="889"/>
                </a:cubicBezTo>
                <a:cubicBezTo>
                  <a:pt x="185" y="552"/>
                  <a:pt x="68" y="329"/>
                  <a:pt x="21" y="220"/>
                </a:cubicBezTo>
                <a:cubicBezTo>
                  <a:pt x="18" y="211"/>
                  <a:pt x="14" y="203"/>
                  <a:pt x="11" y="196"/>
                </a:cubicBezTo>
                <a:cubicBezTo>
                  <a:pt x="6" y="182"/>
                  <a:pt x="2" y="170"/>
                  <a:pt x="0" y="161"/>
                </a:cubicBezTo>
                <a:cubicBezTo>
                  <a:pt x="0" y="161"/>
                  <a:pt x="0" y="162"/>
                  <a:pt x="0" y="162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85" y="0"/>
                  <a:pt x="85" y="0"/>
                  <a:pt x="85" y="0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229" y="292"/>
                  <a:pt x="229" y="292"/>
                  <a:pt x="229" y="292"/>
                </a:cubicBezTo>
                <a:cubicBezTo>
                  <a:pt x="312" y="461"/>
                  <a:pt x="312" y="461"/>
                  <a:pt x="312" y="461"/>
                </a:cubicBezTo>
                <a:lnTo>
                  <a:pt x="391" y="62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182351" y="2906069"/>
            <a:ext cx="1826540" cy="3155445"/>
            <a:chOff x="1388507" y="1927729"/>
            <a:chExt cx="1495733" cy="2583959"/>
          </a:xfrm>
        </p:grpSpPr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686418" y="1927729"/>
              <a:ext cx="83354" cy="131205"/>
            </a:xfrm>
            <a:custGeom>
              <a:avLst/>
              <a:gdLst/>
              <a:ahLst/>
              <a:cxnLst>
                <a:cxn ang="0">
                  <a:pos x="4" y="40"/>
                </a:cxn>
                <a:cxn ang="0">
                  <a:pos x="0" y="18"/>
                </a:cxn>
                <a:cxn ang="0">
                  <a:pos x="26" y="0"/>
                </a:cxn>
                <a:cxn ang="0">
                  <a:pos x="4" y="41"/>
                </a:cxn>
                <a:cxn ang="0">
                  <a:pos x="4" y="40"/>
                </a:cxn>
              </a:cxnLst>
              <a:rect l="0" t="0" r="r" b="b"/>
              <a:pathLst>
                <a:path w="26" h="41">
                  <a:moveTo>
                    <a:pt x="4" y="40"/>
                  </a:moveTo>
                  <a:cubicBezTo>
                    <a:pt x="1" y="33"/>
                    <a:pt x="0" y="25"/>
                    <a:pt x="0" y="18"/>
                  </a:cubicBezTo>
                  <a:cubicBezTo>
                    <a:pt x="4" y="6"/>
                    <a:pt x="13" y="0"/>
                    <a:pt x="26" y="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0"/>
                    <a:pt x="4" y="4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88507" y="1984841"/>
              <a:ext cx="1495733" cy="2526847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0" y="151"/>
                </a:cxn>
                <a:cxn ang="0">
                  <a:pos x="93" y="0"/>
                </a:cxn>
                <a:cxn ang="0">
                  <a:pos x="97" y="22"/>
                </a:cxn>
                <a:cxn ang="0">
                  <a:pos x="108" y="57"/>
                </a:cxn>
                <a:cxn ang="0">
                  <a:pos x="118" y="81"/>
                </a:cxn>
                <a:cxn ang="0">
                  <a:pos x="468" y="750"/>
                </a:cxn>
                <a:cxn ang="0">
                  <a:pos x="321" y="790"/>
                </a:cxn>
                <a:cxn ang="0">
                  <a:pos x="7" y="214"/>
                </a:cxn>
                <a:cxn ang="0">
                  <a:pos x="0" y="192"/>
                </a:cxn>
              </a:cxnLst>
              <a:rect l="0" t="0" r="r" b="b"/>
              <a:pathLst>
                <a:path w="468" h="790">
                  <a:moveTo>
                    <a:pt x="0" y="192"/>
                  </a:moveTo>
                  <a:cubicBezTo>
                    <a:pt x="20" y="151"/>
                    <a:pt x="20" y="151"/>
                    <a:pt x="20" y="15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7"/>
                    <a:pt x="94" y="15"/>
                    <a:pt x="97" y="22"/>
                  </a:cubicBezTo>
                  <a:cubicBezTo>
                    <a:pt x="99" y="31"/>
                    <a:pt x="103" y="43"/>
                    <a:pt x="108" y="57"/>
                  </a:cubicBezTo>
                  <a:cubicBezTo>
                    <a:pt x="111" y="64"/>
                    <a:pt x="115" y="72"/>
                    <a:pt x="118" y="81"/>
                  </a:cubicBezTo>
                  <a:cubicBezTo>
                    <a:pt x="165" y="190"/>
                    <a:pt x="282" y="413"/>
                    <a:pt x="468" y="750"/>
                  </a:cubicBezTo>
                  <a:cubicBezTo>
                    <a:pt x="425" y="767"/>
                    <a:pt x="376" y="780"/>
                    <a:pt x="321" y="790"/>
                  </a:cubicBezTo>
                  <a:cubicBezTo>
                    <a:pt x="142" y="495"/>
                    <a:pt x="37" y="303"/>
                    <a:pt x="7" y="214"/>
                  </a:cubicBezTo>
                  <a:cubicBezTo>
                    <a:pt x="4" y="206"/>
                    <a:pt x="2" y="198"/>
                    <a:pt x="0" y="19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09126" y="3565808"/>
            <a:ext cx="1626733" cy="2546598"/>
            <a:chOff x="1082877" y="2467983"/>
            <a:chExt cx="1332113" cy="2085381"/>
          </a:xfrm>
        </p:grpSpPr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376158" y="2467983"/>
              <a:ext cx="77179" cy="131205"/>
            </a:xfrm>
            <a:custGeom>
              <a:avLst/>
              <a:gdLst/>
              <a:ahLst/>
              <a:cxnLst>
                <a:cxn ang="0">
                  <a:pos x="4" y="41"/>
                </a:cxn>
                <a:cxn ang="0">
                  <a:pos x="1" y="16"/>
                </a:cxn>
                <a:cxn ang="0">
                  <a:pos x="24" y="0"/>
                </a:cxn>
                <a:cxn ang="0">
                  <a:pos x="4" y="41"/>
                </a:cxn>
              </a:cxnLst>
              <a:rect l="0" t="0" r="r" b="b"/>
              <a:pathLst>
                <a:path w="24" h="41">
                  <a:moveTo>
                    <a:pt x="4" y="41"/>
                  </a:moveTo>
                  <a:cubicBezTo>
                    <a:pt x="1" y="32"/>
                    <a:pt x="0" y="24"/>
                    <a:pt x="1" y="16"/>
                  </a:cubicBezTo>
                  <a:cubicBezTo>
                    <a:pt x="6" y="5"/>
                    <a:pt x="13" y="0"/>
                    <a:pt x="24" y="0"/>
                  </a:cubicBezTo>
                  <a:lnTo>
                    <a:pt x="4" y="4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082877" y="2518921"/>
              <a:ext cx="1332113" cy="2034443"/>
            </a:xfrm>
            <a:custGeom>
              <a:avLst/>
              <a:gdLst/>
              <a:ahLst/>
              <a:cxnLst>
                <a:cxn ang="0">
                  <a:pos x="250" y="636"/>
                </a:cxn>
                <a:cxn ang="0">
                  <a:pos x="31" y="257"/>
                </a:cxn>
                <a:cxn ang="0">
                  <a:pos x="0" y="189"/>
                </a:cxn>
                <a:cxn ang="0">
                  <a:pos x="18" y="153"/>
                </a:cxn>
                <a:cxn ang="0">
                  <a:pos x="93" y="0"/>
                </a:cxn>
                <a:cxn ang="0">
                  <a:pos x="96" y="25"/>
                </a:cxn>
                <a:cxn ang="0">
                  <a:pos x="103" y="47"/>
                </a:cxn>
                <a:cxn ang="0">
                  <a:pos x="417" y="623"/>
                </a:cxn>
                <a:cxn ang="0">
                  <a:pos x="289" y="636"/>
                </a:cxn>
                <a:cxn ang="0">
                  <a:pos x="250" y="636"/>
                </a:cxn>
              </a:cxnLst>
              <a:rect l="0" t="0" r="r" b="b"/>
              <a:pathLst>
                <a:path w="417" h="636">
                  <a:moveTo>
                    <a:pt x="250" y="636"/>
                  </a:moveTo>
                  <a:cubicBezTo>
                    <a:pt x="150" y="477"/>
                    <a:pt x="77" y="351"/>
                    <a:pt x="31" y="257"/>
                  </a:cubicBezTo>
                  <a:cubicBezTo>
                    <a:pt x="19" y="232"/>
                    <a:pt x="8" y="210"/>
                    <a:pt x="0" y="18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2" y="8"/>
                    <a:pt x="93" y="16"/>
                    <a:pt x="96" y="25"/>
                  </a:cubicBezTo>
                  <a:cubicBezTo>
                    <a:pt x="98" y="31"/>
                    <a:pt x="100" y="39"/>
                    <a:pt x="103" y="47"/>
                  </a:cubicBezTo>
                  <a:cubicBezTo>
                    <a:pt x="133" y="136"/>
                    <a:pt x="238" y="328"/>
                    <a:pt x="417" y="623"/>
                  </a:cubicBezTo>
                  <a:cubicBezTo>
                    <a:pt x="378" y="629"/>
                    <a:pt x="335" y="634"/>
                    <a:pt x="289" y="636"/>
                  </a:cubicBezTo>
                  <a:cubicBezTo>
                    <a:pt x="276" y="636"/>
                    <a:pt x="263" y="636"/>
                    <a:pt x="250" y="636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437786" y="4225549"/>
            <a:ext cx="1345871" cy="1886859"/>
            <a:chOff x="778791" y="3008237"/>
            <a:chExt cx="1102119" cy="1545128"/>
          </a:xfrm>
        </p:grpSpPr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065897" y="3008237"/>
              <a:ext cx="74092" cy="115769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23" y="0"/>
                </a:cxn>
                <a:cxn ang="0">
                  <a:pos x="5" y="36"/>
                </a:cxn>
                <a:cxn ang="0">
                  <a:pos x="2" y="12"/>
                </a:cxn>
              </a:cxnLst>
              <a:rect l="0" t="0" r="r" b="b"/>
              <a:pathLst>
                <a:path w="23" h="36">
                  <a:moveTo>
                    <a:pt x="2" y="12"/>
                  </a:moveTo>
                  <a:cubicBezTo>
                    <a:pt x="5" y="5"/>
                    <a:pt x="12" y="1"/>
                    <a:pt x="23" y="0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1" y="28"/>
                    <a:pt x="0" y="20"/>
                    <a:pt x="2" y="1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778791" y="3046827"/>
              <a:ext cx="1102119" cy="1506538"/>
            </a:xfrm>
            <a:custGeom>
              <a:avLst/>
              <a:gdLst/>
              <a:ahLst/>
              <a:cxnLst>
                <a:cxn ang="0">
                  <a:pos x="154" y="447"/>
                </a:cxn>
                <a:cxn ang="0">
                  <a:pos x="13" y="215"/>
                </a:cxn>
                <a:cxn ang="0">
                  <a:pos x="0" y="188"/>
                </a:cxn>
                <a:cxn ang="0">
                  <a:pos x="19" y="148"/>
                </a:cxn>
                <a:cxn ang="0">
                  <a:pos x="92" y="0"/>
                </a:cxn>
                <a:cxn ang="0">
                  <a:pos x="95" y="24"/>
                </a:cxn>
                <a:cxn ang="0">
                  <a:pos x="126" y="92"/>
                </a:cxn>
                <a:cxn ang="0">
                  <a:pos x="345" y="471"/>
                </a:cxn>
                <a:cxn ang="0">
                  <a:pos x="154" y="447"/>
                </a:cxn>
              </a:cxnLst>
              <a:rect l="0" t="0" r="r" b="b"/>
              <a:pathLst>
                <a:path w="345" h="471">
                  <a:moveTo>
                    <a:pt x="154" y="447"/>
                  </a:moveTo>
                  <a:cubicBezTo>
                    <a:pt x="96" y="366"/>
                    <a:pt x="49" y="289"/>
                    <a:pt x="13" y="215"/>
                  </a:cubicBezTo>
                  <a:cubicBezTo>
                    <a:pt x="9" y="206"/>
                    <a:pt x="4" y="197"/>
                    <a:pt x="0" y="188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8"/>
                    <a:pt x="91" y="16"/>
                    <a:pt x="95" y="24"/>
                  </a:cubicBezTo>
                  <a:cubicBezTo>
                    <a:pt x="103" y="45"/>
                    <a:pt x="114" y="67"/>
                    <a:pt x="126" y="92"/>
                  </a:cubicBezTo>
                  <a:cubicBezTo>
                    <a:pt x="172" y="186"/>
                    <a:pt x="245" y="312"/>
                    <a:pt x="345" y="471"/>
                  </a:cubicBezTo>
                  <a:cubicBezTo>
                    <a:pt x="277" y="469"/>
                    <a:pt x="213" y="461"/>
                    <a:pt x="154" y="44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109802" y="4851361"/>
            <a:ext cx="929292" cy="1166797"/>
            <a:chOff x="510207" y="3520707"/>
            <a:chExt cx="760987" cy="955478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763355" y="3520707"/>
              <a:ext cx="75636" cy="12811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" y="40"/>
                </a:cxn>
                <a:cxn ang="0">
                  <a:pos x="1" y="14"/>
                </a:cxn>
                <a:cxn ang="0">
                  <a:pos x="24" y="0"/>
                </a:cxn>
              </a:cxnLst>
              <a:rect l="0" t="0" r="r" b="b"/>
              <a:pathLst>
                <a:path w="24" h="40">
                  <a:moveTo>
                    <a:pt x="24" y="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1" y="31"/>
                    <a:pt x="0" y="23"/>
                    <a:pt x="1" y="14"/>
                  </a:cubicBezTo>
                  <a:cubicBezTo>
                    <a:pt x="6" y="5"/>
                    <a:pt x="14" y="0"/>
                    <a:pt x="24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510207" y="3565471"/>
              <a:ext cx="760987" cy="910714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4" y="26"/>
                </a:cxn>
                <a:cxn ang="0">
                  <a:pos x="97" y="53"/>
                </a:cxn>
                <a:cxn ang="0">
                  <a:pos x="238" y="285"/>
                </a:cxn>
                <a:cxn ang="0">
                  <a:pos x="0" y="174"/>
                </a:cxn>
                <a:cxn ang="0">
                  <a:pos x="80" y="0"/>
                </a:cxn>
              </a:cxnLst>
              <a:rect l="0" t="0" r="r" b="b"/>
              <a:pathLst>
                <a:path w="238" h="285">
                  <a:moveTo>
                    <a:pt x="80" y="0"/>
                  </a:moveTo>
                  <a:cubicBezTo>
                    <a:pt x="79" y="9"/>
                    <a:pt x="80" y="17"/>
                    <a:pt x="84" y="26"/>
                  </a:cubicBezTo>
                  <a:cubicBezTo>
                    <a:pt x="88" y="35"/>
                    <a:pt x="93" y="44"/>
                    <a:pt x="97" y="53"/>
                  </a:cubicBezTo>
                  <a:cubicBezTo>
                    <a:pt x="133" y="127"/>
                    <a:pt x="180" y="204"/>
                    <a:pt x="238" y="285"/>
                  </a:cubicBezTo>
                  <a:cubicBezTo>
                    <a:pt x="148" y="263"/>
                    <a:pt x="69" y="226"/>
                    <a:pt x="0" y="174"/>
                  </a:cubicBezTo>
                  <a:lnTo>
                    <a:pt x="80" y="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Text Placeholder 3"/>
          <p:cNvSpPr txBox="1">
            <a:spLocks/>
          </p:cNvSpPr>
          <p:nvPr/>
        </p:nvSpPr>
        <p:spPr>
          <a:xfrm>
            <a:off x="5010300" y="2583799"/>
            <a:ext cx="458460" cy="29367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6409656" y="4473351"/>
            <a:ext cx="458460" cy="29367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25%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5537896" y="3156380"/>
            <a:ext cx="458460" cy="29367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15%</a:t>
            </a:r>
          </a:p>
        </p:txBody>
      </p:sp>
      <p:sp>
        <p:nvSpPr>
          <p:cNvPr id="25" name="Text Placeholder 3"/>
          <p:cNvSpPr txBox="1">
            <a:spLocks/>
          </p:cNvSpPr>
          <p:nvPr/>
        </p:nvSpPr>
        <p:spPr>
          <a:xfrm>
            <a:off x="5998171" y="3814547"/>
            <a:ext cx="458460" cy="29367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6863661" y="5138979"/>
            <a:ext cx="458459" cy="29367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65%</a:t>
            </a:r>
          </a:p>
        </p:txBody>
      </p:sp>
      <p:sp>
        <p:nvSpPr>
          <p:cNvPr id="28" name="Freeform 182"/>
          <p:cNvSpPr>
            <a:spLocks noEditPoints="1"/>
          </p:cNvSpPr>
          <p:nvPr/>
        </p:nvSpPr>
        <p:spPr bwMode="auto">
          <a:xfrm>
            <a:off x="2274369" y="5375047"/>
            <a:ext cx="316204" cy="295430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Freeform 172"/>
          <p:cNvSpPr>
            <a:spLocks noEditPoints="1"/>
          </p:cNvSpPr>
          <p:nvPr/>
        </p:nvSpPr>
        <p:spPr bwMode="auto">
          <a:xfrm>
            <a:off x="2712201" y="5110708"/>
            <a:ext cx="403134" cy="29342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Freeform 122"/>
          <p:cNvSpPr>
            <a:spLocks noEditPoints="1"/>
          </p:cNvSpPr>
          <p:nvPr/>
        </p:nvSpPr>
        <p:spPr bwMode="auto">
          <a:xfrm>
            <a:off x="3306305" y="4753263"/>
            <a:ext cx="251256" cy="361356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Freeform 100"/>
          <p:cNvSpPr>
            <a:spLocks noEditPoints="1"/>
          </p:cNvSpPr>
          <p:nvPr/>
        </p:nvSpPr>
        <p:spPr bwMode="auto">
          <a:xfrm>
            <a:off x="3783658" y="4443935"/>
            <a:ext cx="376477" cy="360899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66"/>
          <p:cNvSpPr>
            <a:spLocks noEditPoints="1"/>
          </p:cNvSpPr>
          <p:nvPr/>
        </p:nvSpPr>
        <p:spPr bwMode="auto">
          <a:xfrm>
            <a:off x="4246139" y="4101673"/>
            <a:ext cx="415391" cy="322195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8063685" y="2420653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46"/>
          <p:cNvSpPr>
            <a:spLocks noEditPoints="1"/>
          </p:cNvSpPr>
          <p:nvPr/>
        </p:nvSpPr>
        <p:spPr bwMode="auto">
          <a:xfrm>
            <a:off x="8063685" y="3165077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Freeform 46"/>
          <p:cNvSpPr>
            <a:spLocks noEditPoints="1"/>
          </p:cNvSpPr>
          <p:nvPr/>
        </p:nvSpPr>
        <p:spPr bwMode="auto">
          <a:xfrm>
            <a:off x="8063685" y="3909500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Freeform 46"/>
          <p:cNvSpPr>
            <a:spLocks noEditPoints="1"/>
          </p:cNvSpPr>
          <p:nvPr/>
        </p:nvSpPr>
        <p:spPr bwMode="auto">
          <a:xfrm>
            <a:off x="8063685" y="4653923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Freeform 46"/>
          <p:cNvSpPr>
            <a:spLocks noEditPoints="1"/>
          </p:cNvSpPr>
          <p:nvPr/>
        </p:nvSpPr>
        <p:spPr bwMode="auto">
          <a:xfrm>
            <a:off x="8063685" y="5401065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8579109" y="2327333"/>
            <a:ext cx="1843232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0" name="Text Placeholder 2"/>
          <p:cNvSpPr txBox="1">
            <a:spLocks/>
          </p:cNvSpPr>
          <p:nvPr/>
        </p:nvSpPr>
        <p:spPr>
          <a:xfrm>
            <a:off x="8579109" y="2594724"/>
            <a:ext cx="2439728" cy="44319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2" name="Text Placeholder 7"/>
          <p:cNvSpPr txBox="1">
            <a:spLocks/>
          </p:cNvSpPr>
          <p:nvPr/>
        </p:nvSpPr>
        <p:spPr>
          <a:xfrm>
            <a:off x="8579109" y="3071010"/>
            <a:ext cx="1843232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3" name="Text Placeholder 2"/>
          <p:cNvSpPr txBox="1">
            <a:spLocks/>
          </p:cNvSpPr>
          <p:nvPr/>
        </p:nvSpPr>
        <p:spPr>
          <a:xfrm>
            <a:off x="8579109" y="3338401"/>
            <a:ext cx="2439728" cy="44319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4" name="Text Placeholder 7"/>
          <p:cNvSpPr txBox="1">
            <a:spLocks/>
          </p:cNvSpPr>
          <p:nvPr/>
        </p:nvSpPr>
        <p:spPr>
          <a:xfrm>
            <a:off x="8579109" y="3802082"/>
            <a:ext cx="1843232" cy="236603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8579109" y="4069472"/>
            <a:ext cx="2439728" cy="44319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Text Placeholder 7"/>
          <p:cNvSpPr txBox="1">
            <a:spLocks/>
          </p:cNvSpPr>
          <p:nvPr/>
        </p:nvSpPr>
        <p:spPr>
          <a:xfrm>
            <a:off x="8579109" y="4545758"/>
            <a:ext cx="1843232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7" name="Text Placeholder 2"/>
          <p:cNvSpPr txBox="1">
            <a:spLocks/>
          </p:cNvSpPr>
          <p:nvPr/>
        </p:nvSpPr>
        <p:spPr>
          <a:xfrm>
            <a:off x="8579109" y="4813149"/>
            <a:ext cx="2439728" cy="44319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8" name="Text Placeholder 7"/>
          <p:cNvSpPr txBox="1">
            <a:spLocks/>
          </p:cNvSpPr>
          <p:nvPr/>
        </p:nvSpPr>
        <p:spPr>
          <a:xfrm>
            <a:off x="8579109" y="5289435"/>
            <a:ext cx="1843232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9" name="Text Placeholder 2"/>
          <p:cNvSpPr txBox="1">
            <a:spLocks/>
          </p:cNvSpPr>
          <p:nvPr/>
        </p:nvSpPr>
        <p:spPr>
          <a:xfrm>
            <a:off x="8579109" y="5556825"/>
            <a:ext cx="2439728" cy="44319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overview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088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22" grpId="0"/>
      <p:bldP spid="23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1" grpId="0" animBg="1"/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/>
          <p:cNvSpPr/>
          <p:nvPr/>
        </p:nvSpPr>
        <p:spPr>
          <a:xfrm>
            <a:off x="3349726" y="5535209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4" b="1" dirty="0">
                <a:solidFill>
                  <a:schemeClr val="accent5"/>
                </a:solidFill>
                <a:cs typeface="+mn-ea"/>
                <a:sym typeface="+mn-lt"/>
              </a:rPr>
              <a:t>05</a:t>
            </a:r>
            <a:endParaRPr lang="en-US" sz="1264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735143" y="5034052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4" b="1" dirty="0">
                <a:solidFill>
                  <a:schemeClr val="accent4"/>
                </a:solidFill>
                <a:cs typeface="+mn-ea"/>
                <a:sym typeface="+mn-lt"/>
              </a:rPr>
              <a:t>04</a:t>
            </a:r>
            <a:endParaRPr lang="en-US" sz="1264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327692" y="3545533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4" b="1" dirty="0">
                <a:solidFill>
                  <a:schemeClr val="accent3"/>
                </a:solidFill>
                <a:cs typeface="+mn-ea"/>
                <a:sym typeface="+mn-lt"/>
              </a:rPr>
              <a:t>03</a:t>
            </a:r>
            <a:endParaRPr lang="en-US" sz="1264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623211" y="2113153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4" b="1" dirty="0">
                <a:solidFill>
                  <a:schemeClr val="accent2"/>
                </a:solidFill>
                <a:cs typeface="+mn-ea"/>
                <a:sym typeface="+mn-lt"/>
              </a:rPr>
              <a:t>02</a:t>
            </a:r>
            <a:endParaRPr lang="en-US" sz="1264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340696" y="1607373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4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2" name="Group 92"/>
          <p:cNvGrpSpPr/>
          <p:nvPr/>
        </p:nvGrpSpPr>
        <p:grpSpPr>
          <a:xfrm rot="10800000">
            <a:off x="2481861" y="2708347"/>
            <a:ext cx="2341994" cy="3007174"/>
            <a:chOff x="2577430" y="1009650"/>
            <a:chExt cx="2769942" cy="3556670"/>
          </a:xfrm>
        </p:grpSpPr>
        <p:sp>
          <p:nvSpPr>
            <p:cNvPr id="94" name="Pentagon 9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577430" y="1796378"/>
              <a:ext cx="2769942" cy="27699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719157" y="1938105"/>
              <a:ext cx="2486488" cy="24864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  <p:sp>
          <p:nvSpPr>
            <p:cNvPr id="97" name="Pentagon 9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</p:grpSp>
      <p:grpSp>
        <p:nvGrpSpPr>
          <p:cNvPr id="3" name="Group 87"/>
          <p:cNvGrpSpPr/>
          <p:nvPr/>
        </p:nvGrpSpPr>
        <p:grpSpPr>
          <a:xfrm rot="8100000">
            <a:off x="2977087" y="2773275"/>
            <a:ext cx="1949710" cy="2811032"/>
            <a:chOff x="2809413" y="1009650"/>
            <a:chExt cx="2305976" cy="3324687"/>
          </a:xfrm>
        </p:grpSpPr>
        <p:sp>
          <p:nvSpPr>
            <p:cNvPr id="89" name="Pentagon 88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809413" y="2028361"/>
              <a:ext cx="2305976" cy="23059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927401" y="2146349"/>
              <a:ext cx="2070000" cy="207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  <p:sp>
          <p:nvSpPr>
            <p:cNvPr id="92" name="Pentagon 91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</p:grpSp>
      <p:grpSp>
        <p:nvGrpSpPr>
          <p:cNvPr id="4" name="Group 75"/>
          <p:cNvGrpSpPr/>
          <p:nvPr/>
        </p:nvGrpSpPr>
        <p:grpSpPr>
          <a:xfrm rot="5400000">
            <a:off x="3390656" y="2557245"/>
            <a:ext cx="1578503" cy="2625429"/>
            <a:chOff x="3028931" y="1009650"/>
            <a:chExt cx="1866940" cy="3105170"/>
          </a:xfrm>
        </p:grpSpPr>
        <p:sp>
          <p:nvSpPr>
            <p:cNvPr id="84" name="Pentagon 8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028931" y="2247880"/>
              <a:ext cx="1866940" cy="18669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124454" y="2343403"/>
              <a:ext cx="1675892" cy="167589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  <p:sp>
          <p:nvSpPr>
            <p:cNvPr id="87" name="Pentagon 8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</p:grpSp>
      <p:grpSp>
        <p:nvGrpSpPr>
          <p:cNvPr id="5" name="Group 68"/>
          <p:cNvGrpSpPr/>
          <p:nvPr/>
        </p:nvGrpSpPr>
        <p:grpSpPr>
          <a:xfrm rot="2512506">
            <a:off x="3433937" y="2182814"/>
            <a:ext cx="1234842" cy="2453599"/>
            <a:chOff x="3232159" y="1009650"/>
            <a:chExt cx="1460482" cy="2901941"/>
          </a:xfrm>
        </p:grpSpPr>
        <p:sp>
          <p:nvSpPr>
            <p:cNvPr id="70" name="Pentagon 69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232159" y="2451109"/>
              <a:ext cx="1460482" cy="1460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306886" y="2525835"/>
              <a:ext cx="1311028" cy="13110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  <p:sp>
          <p:nvSpPr>
            <p:cNvPr id="75" name="Pentagon 74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3192032" y="2022836"/>
            <a:ext cx="901983" cy="2287170"/>
            <a:chOff x="3429000" y="1009650"/>
            <a:chExt cx="1066800" cy="2705100"/>
          </a:xfrm>
        </p:grpSpPr>
        <p:sp>
          <p:nvSpPr>
            <p:cNvPr id="61" name="Pentagon 60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429000" y="2647950"/>
              <a:ext cx="10668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657600" y="2876550"/>
              <a:ext cx="609600" cy="609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  <p:sp>
          <p:nvSpPr>
            <p:cNvPr id="66" name="Pentagon 65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cs typeface="+mn-ea"/>
                <a:sym typeface="+mn-lt"/>
              </a:endParaRPr>
            </a:p>
          </p:txBody>
        </p:sp>
      </p:grpSp>
      <p:sp>
        <p:nvSpPr>
          <p:cNvPr id="105" name="Freeform 45"/>
          <p:cNvSpPr>
            <a:spLocks noEditPoints="1"/>
          </p:cNvSpPr>
          <p:nvPr/>
        </p:nvSpPr>
        <p:spPr bwMode="auto">
          <a:xfrm>
            <a:off x="9531976" y="189247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6430" tIns="48215" rIns="96430" bIns="4821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6" name="Freeform 45"/>
          <p:cNvSpPr>
            <a:spLocks noEditPoints="1"/>
          </p:cNvSpPr>
          <p:nvPr/>
        </p:nvSpPr>
        <p:spPr bwMode="auto">
          <a:xfrm>
            <a:off x="9531976" y="276102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6430" tIns="48215" rIns="96430" bIns="4821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7" name="Freeform 45"/>
          <p:cNvSpPr>
            <a:spLocks noEditPoints="1"/>
          </p:cNvSpPr>
          <p:nvPr/>
        </p:nvSpPr>
        <p:spPr bwMode="auto">
          <a:xfrm>
            <a:off x="9531976" y="362957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6430" tIns="48215" rIns="96430" bIns="4821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" name="Freeform 45"/>
          <p:cNvSpPr>
            <a:spLocks noEditPoints="1"/>
          </p:cNvSpPr>
          <p:nvPr/>
        </p:nvSpPr>
        <p:spPr bwMode="auto">
          <a:xfrm>
            <a:off x="9531976" y="449812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6430" tIns="48215" rIns="96430" bIns="4821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5" name="Freeform 45"/>
          <p:cNvSpPr>
            <a:spLocks noEditPoints="1"/>
          </p:cNvSpPr>
          <p:nvPr/>
        </p:nvSpPr>
        <p:spPr bwMode="auto">
          <a:xfrm>
            <a:off x="9531976" y="5366681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6430" tIns="48215" rIns="96430" bIns="4821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5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Group 80"/>
          <p:cNvGrpSpPr/>
          <p:nvPr/>
        </p:nvGrpSpPr>
        <p:grpSpPr>
          <a:xfrm>
            <a:off x="6653746" y="1863067"/>
            <a:ext cx="2765342" cy="697253"/>
            <a:chOff x="-450666" y="1847224"/>
            <a:chExt cx="3582491" cy="661169"/>
          </a:xfrm>
        </p:grpSpPr>
        <p:sp>
          <p:nvSpPr>
            <p:cNvPr id="137" name="Footer Text"/>
            <p:cNvSpPr txBox="1"/>
            <p:nvPr/>
          </p:nvSpPr>
          <p:spPr>
            <a:xfrm>
              <a:off x="-450666" y="2099987"/>
              <a:ext cx="3582491" cy="4084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052946" y="1847224"/>
              <a:ext cx="1078879" cy="2042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Group 89"/>
          <p:cNvGrpSpPr/>
          <p:nvPr/>
        </p:nvGrpSpPr>
        <p:grpSpPr>
          <a:xfrm>
            <a:off x="6653746" y="2758469"/>
            <a:ext cx="2765342" cy="696107"/>
            <a:chOff x="-450666" y="1848310"/>
            <a:chExt cx="3582491" cy="660081"/>
          </a:xfrm>
        </p:grpSpPr>
        <p:sp>
          <p:nvSpPr>
            <p:cNvPr id="140" name="Footer Text"/>
            <p:cNvSpPr txBox="1"/>
            <p:nvPr/>
          </p:nvSpPr>
          <p:spPr>
            <a:xfrm>
              <a:off x="-450666" y="2099986"/>
              <a:ext cx="3582491" cy="4084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052946" y="1848310"/>
              <a:ext cx="1078879" cy="22435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Group 92"/>
          <p:cNvGrpSpPr/>
          <p:nvPr/>
        </p:nvGrpSpPr>
        <p:grpSpPr>
          <a:xfrm>
            <a:off x="6653746" y="3652725"/>
            <a:ext cx="2765342" cy="696107"/>
            <a:chOff x="-450666" y="1848310"/>
            <a:chExt cx="3582491" cy="660081"/>
          </a:xfrm>
        </p:grpSpPr>
        <p:sp>
          <p:nvSpPr>
            <p:cNvPr id="143" name="Footer Text"/>
            <p:cNvSpPr txBox="1"/>
            <p:nvPr/>
          </p:nvSpPr>
          <p:spPr>
            <a:xfrm>
              <a:off x="-450666" y="2099986"/>
              <a:ext cx="3582491" cy="4084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052946" y="1848310"/>
              <a:ext cx="1078879" cy="22435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144"/>
          <p:cNvGrpSpPr/>
          <p:nvPr/>
        </p:nvGrpSpPr>
        <p:grpSpPr>
          <a:xfrm>
            <a:off x="6653746" y="4546978"/>
            <a:ext cx="2765342" cy="684385"/>
            <a:chOff x="-450666" y="1859426"/>
            <a:chExt cx="3582491" cy="648967"/>
          </a:xfrm>
        </p:grpSpPr>
        <p:sp>
          <p:nvSpPr>
            <p:cNvPr id="146" name="Footer Text"/>
            <p:cNvSpPr txBox="1"/>
            <p:nvPr/>
          </p:nvSpPr>
          <p:spPr>
            <a:xfrm>
              <a:off x="-450666" y="2099987"/>
              <a:ext cx="3582491" cy="4084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052946" y="1859426"/>
              <a:ext cx="1078879" cy="22435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147"/>
          <p:cNvGrpSpPr/>
          <p:nvPr/>
        </p:nvGrpSpPr>
        <p:grpSpPr>
          <a:xfrm>
            <a:off x="6653746" y="5429511"/>
            <a:ext cx="2765342" cy="696107"/>
            <a:chOff x="-450666" y="1848310"/>
            <a:chExt cx="3582491" cy="660081"/>
          </a:xfrm>
        </p:grpSpPr>
        <p:sp>
          <p:nvSpPr>
            <p:cNvPr id="149" name="Footer Text"/>
            <p:cNvSpPr txBox="1"/>
            <p:nvPr/>
          </p:nvSpPr>
          <p:spPr>
            <a:xfrm>
              <a:off x="-450666" y="2099986"/>
              <a:ext cx="3582491" cy="4084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052946" y="1848310"/>
              <a:ext cx="1078879" cy="22435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overview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32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2" grpId="0" animBg="1"/>
      <p:bldP spid="101" grpId="0" animBg="1"/>
      <p:bldP spid="100" grpId="0" animBg="1"/>
      <p:bldP spid="99" grpId="0" animBg="1"/>
      <p:bldP spid="105" grpId="0" animBg="1"/>
      <p:bldP spid="106" grpId="0" animBg="1"/>
      <p:bldP spid="117" grpId="0" animBg="1"/>
      <p:bldP spid="134" grpId="0" animBg="1"/>
      <p:bldP spid="1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53" y="-3349"/>
            <a:ext cx="12858044" cy="723934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3" y="2752229"/>
            <a:ext cx="12858397" cy="259228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53" y="3025603"/>
            <a:ext cx="6192039" cy="162011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cs typeface="+mn-ea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557167" y="3394691"/>
            <a:ext cx="374441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Work plan </a:t>
            </a:r>
            <a:endParaRPr lang="zh-CN" altLang="en-US" sz="48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739063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Tittle Text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6718356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Tittle Text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39063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Tittle 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8356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Tittle Text</a:t>
            </a:r>
          </a:p>
        </p:txBody>
      </p:sp>
    </p:spTree>
    <p:extLst>
      <p:ext uri="{BB962C8B-B14F-4D97-AF65-F5344CB8AC3E}">
        <p14:creationId xmlns:p14="http://schemas.microsoft.com/office/powerpoint/2010/main" val="2274264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/>
          <p:cNvGrpSpPr/>
          <p:nvPr/>
        </p:nvGrpSpPr>
        <p:grpSpPr>
          <a:xfrm>
            <a:off x="802341" y="1658570"/>
            <a:ext cx="5380512" cy="2077492"/>
            <a:chOff x="785786" y="1428742"/>
            <a:chExt cx="3826352" cy="1477408"/>
          </a:xfrm>
        </p:grpSpPr>
        <p:sp>
          <p:nvSpPr>
            <p:cNvPr id="47" name="Oval 46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71670" y="2214560"/>
              <a:ext cx="2540468" cy="4770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40370" y="1428742"/>
              <a:ext cx="674242" cy="14774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35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“</a:t>
              </a: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6427775" y="1658569"/>
            <a:ext cx="6027206" cy="2410900"/>
            <a:chOff x="4500562" y="1285866"/>
            <a:chExt cx="4286248" cy="1714512"/>
          </a:xfrm>
        </p:grpSpPr>
        <p:sp>
          <p:nvSpPr>
            <p:cNvPr id="38" name="Rectangle 37"/>
            <p:cNvSpPr/>
            <p:nvPr/>
          </p:nvSpPr>
          <p:spPr>
            <a:xfrm>
              <a:off x="4500562" y="1285866"/>
              <a:ext cx="4286248" cy="17145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5" name="Group 49"/>
            <p:cNvGrpSpPr/>
            <p:nvPr/>
          </p:nvGrpSpPr>
          <p:grpSpPr>
            <a:xfrm>
              <a:off x="4786314" y="1285866"/>
              <a:ext cx="3826352" cy="1477409"/>
              <a:chOff x="785786" y="1428742"/>
              <a:chExt cx="3826352" cy="1477409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071670" y="2214560"/>
                <a:ext cx="2540468" cy="47701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Tittle Text</a:t>
                </a:r>
                <a:endPara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040370" y="1428742"/>
                <a:ext cx="674242" cy="147740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35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“</a:t>
                </a:r>
              </a:p>
            </p:txBody>
          </p:sp>
        </p:grpSp>
      </p:grpSp>
      <p:grpSp>
        <p:nvGrpSpPr>
          <p:cNvPr id="6" name="Group 25"/>
          <p:cNvGrpSpPr/>
          <p:nvPr/>
        </p:nvGrpSpPr>
        <p:grpSpPr>
          <a:xfrm>
            <a:off x="500979" y="4069470"/>
            <a:ext cx="5926796" cy="2410900"/>
            <a:chOff x="285720" y="3000378"/>
            <a:chExt cx="4214842" cy="1714512"/>
          </a:xfrm>
        </p:grpSpPr>
        <p:sp>
          <p:nvSpPr>
            <p:cNvPr id="54" name="Rectangle 53"/>
            <p:cNvSpPr/>
            <p:nvPr/>
          </p:nvSpPr>
          <p:spPr>
            <a:xfrm>
              <a:off x="285720" y="3000378"/>
              <a:ext cx="4214842" cy="1714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7" name="Group 54"/>
            <p:cNvGrpSpPr/>
            <p:nvPr/>
          </p:nvGrpSpPr>
          <p:grpSpPr>
            <a:xfrm>
              <a:off x="500034" y="3000378"/>
              <a:ext cx="3826352" cy="1477409"/>
              <a:chOff x="785786" y="1428742"/>
              <a:chExt cx="3826352" cy="1477409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071670" y="2214560"/>
                <a:ext cx="2540468" cy="47701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Tittle Text</a:t>
                </a:r>
                <a:endPara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040370" y="1428742"/>
                <a:ext cx="674242" cy="147740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35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“</a:t>
                </a:r>
              </a:p>
            </p:txBody>
          </p:sp>
        </p:grpSp>
      </p:grpSp>
      <p:grpSp>
        <p:nvGrpSpPr>
          <p:cNvPr id="8" name="Group 58"/>
          <p:cNvGrpSpPr/>
          <p:nvPr/>
        </p:nvGrpSpPr>
        <p:grpSpPr>
          <a:xfrm>
            <a:off x="6930046" y="4169923"/>
            <a:ext cx="5380512" cy="2077492"/>
            <a:chOff x="785786" y="1428742"/>
            <a:chExt cx="3826352" cy="1477409"/>
          </a:xfrm>
        </p:grpSpPr>
        <p:sp>
          <p:nvSpPr>
            <p:cNvPr id="60" name="Oval 59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071670" y="2214560"/>
              <a:ext cx="2540468" cy="4770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040370" y="1428742"/>
              <a:ext cx="674242" cy="14774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35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“</a:t>
              </a: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overview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66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3" y="-3349"/>
            <a:ext cx="12858044" cy="7239348"/>
          </a:xfrm>
          <a:prstGeom prst="rect">
            <a:avLst/>
          </a:prstGeom>
          <a:blipFill dpi="0"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61224" y="1555920"/>
            <a:ext cx="7797526" cy="412081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" y="1555920"/>
            <a:ext cx="5061223" cy="41208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MH_Others_2"/>
          <p:cNvSpPr txBox="1"/>
          <p:nvPr>
            <p:custDataLst>
              <p:tags r:id="rId1"/>
            </p:custDataLst>
          </p:nvPr>
        </p:nvSpPr>
        <p:spPr>
          <a:xfrm>
            <a:off x="740743" y="3178586"/>
            <a:ext cx="3816424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4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Entry_1"/>
          <p:cNvSpPr/>
          <p:nvPr>
            <p:custDataLst>
              <p:tags r:id="rId2"/>
            </p:custDataLst>
          </p:nvPr>
        </p:nvSpPr>
        <p:spPr>
          <a:xfrm>
            <a:off x="6691911" y="2109015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  <a:p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ANNUAL WORK SUMMARY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Entry_2"/>
          <p:cNvSpPr/>
          <p:nvPr>
            <p:custDataLst>
              <p:tags r:id="rId3"/>
            </p:custDataLst>
          </p:nvPr>
        </p:nvSpPr>
        <p:spPr>
          <a:xfrm>
            <a:off x="6691911" y="2978531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  <a:p>
            <a:pPr lvl="0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COMPLETION OF WORK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MH_Entry_3"/>
          <p:cNvSpPr/>
          <p:nvPr>
            <p:custDataLst>
              <p:tags r:id="rId4"/>
            </p:custDataLst>
          </p:nvPr>
        </p:nvSpPr>
        <p:spPr>
          <a:xfrm>
            <a:off x="6691911" y="3848047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  <a:p>
            <a:pPr lvl="0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SUCCESSFUL PROJECT 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MH_Entry_4"/>
          <p:cNvSpPr/>
          <p:nvPr>
            <p:custDataLst>
              <p:tags r:id="rId5"/>
            </p:custDataLst>
          </p:nvPr>
        </p:nvSpPr>
        <p:spPr>
          <a:xfrm>
            <a:off x="6691911" y="4717563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  <a:p>
            <a:pPr lvl="0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NEXT YEAR WORK PLAN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4570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19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" fmla="*/ 0 w 10000"/>
                <a:gd name="connsiteY0" fmla="*/ 5342 h 6013"/>
                <a:gd name="connsiteX1" fmla="*/ 0 w 10000"/>
                <a:gd name="connsiteY1" fmla="*/ 5342 h 6013"/>
                <a:gd name="connsiteX2" fmla="*/ 5000 w 10000"/>
                <a:gd name="connsiteY2" fmla="*/ 6013 h 6013"/>
                <a:gd name="connsiteX3" fmla="*/ 5000 w 10000"/>
                <a:gd name="connsiteY3" fmla="*/ 6013 h 6013"/>
                <a:gd name="connsiteX4" fmla="*/ 10000 w 10000"/>
                <a:gd name="connsiteY4" fmla="*/ 5342 h 6013"/>
                <a:gd name="connsiteX5" fmla="*/ 10000 w 10000"/>
                <a:gd name="connsiteY5" fmla="*/ 5342 h 6013"/>
                <a:gd name="connsiteX6" fmla="*/ 10000 w 10000"/>
                <a:gd name="connsiteY6" fmla="*/ 0 h 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Text Placeholder 7"/>
          <p:cNvSpPr txBox="1">
            <a:spLocks/>
          </p:cNvSpPr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+mn-lt"/>
                <a:cs typeface="+mn-ea"/>
                <a:sym typeface="+mn-lt"/>
              </a:rPr>
              <a:t>01</a:t>
            </a: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+mn-lt"/>
                <a:cs typeface="+mn-ea"/>
                <a:sym typeface="+mn-lt"/>
              </a:rPr>
              <a:t>02</a:t>
            </a:r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+mn-lt"/>
                <a:cs typeface="+mn-ea"/>
                <a:sym typeface="+mn-lt"/>
              </a:rPr>
              <a:t>03</a:t>
            </a: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+mn-lt"/>
                <a:cs typeface="+mn-ea"/>
                <a:sym typeface="+mn-lt"/>
              </a:rPr>
              <a:t>04</a:t>
            </a:r>
          </a:p>
        </p:txBody>
      </p:sp>
      <p:sp>
        <p:nvSpPr>
          <p:cNvPr id="3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overview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62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 flipH="1">
            <a:off x="5166172" y="4675839"/>
            <a:ext cx="1613003" cy="1227831"/>
            <a:chOff x="4250639" y="3537480"/>
            <a:chExt cx="1529450" cy="1164230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250639" y="3537480"/>
              <a:ext cx="1529450" cy="1164230"/>
            </a:xfrm>
            <a:custGeom>
              <a:avLst/>
              <a:gdLst>
                <a:gd name="T0" fmla="*/ 192 w 813"/>
                <a:gd name="T1" fmla="*/ 556 h 619"/>
                <a:gd name="T2" fmla="*/ 637 w 813"/>
                <a:gd name="T3" fmla="*/ 535 h 619"/>
                <a:gd name="T4" fmla="*/ 637 w 813"/>
                <a:gd name="T5" fmla="*/ 535 h 619"/>
                <a:gd name="T6" fmla="*/ 783 w 813"/>
                <a:gd name="T7" fmla="*/ 348 h 619"/>
                <a:gd name="T8" fmla="*/ 575 w 813"/>
                <a:gd name="T9" fmla="*/ 31 h 619"/>
                <a:gd name="T10" fmla="*/ 258 w 813"/>
                <a:gd name="T11" fmla="*/ 238 h 619"/>
                <a:gd name="T12" fmla="*/ 342 w 813"/>
                <a:gd name="T13" fmla="*/ 494 h 619"/>
                <a:gd name="T14" fmla="*/ 220 w 813"/>
                <a:gd name="T15" fmla="*/ 472 h 619"/>
                <a:gd name="T16" fmla="*/ 241 w 813"/>
                <a:gd name="T17" fmla="*/ 408 h 619"/>
                <a:gd name="T18" fmla="*/ 0 w 813"/>
                <a:gd name="T19" fmla="*/ 379 h 619"/>
                <a:gd name="T20" fmla="*/ 171 w 813"/>
                <a:gd name="T21" fmla="*/ 619 h 619"/>
                <a:gd name="T22" fmla="*/ 192 w 813"/>
                <a:gd name="T23" fmla="*/ 55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619">
                  <a:moveTo>
                    <a:pt x="192" y="556"/>
                  </a:moveTo>
                  <a:cubicBezTo>
                    <a:pt x="319" y="598"/>
                    <a:pt x="511" y="596"/>
                    <a:pt x="637" y="535"/>
                  </a:cubicBezTo>
                  <a:cubicBezTo>
                    <a:pt x="637" y="535"/>
                    <a:pt x="638" y="536"/>
                    <a:pt x="637" y="535"/>
                  </a:cubicBezTo>
                  <a:cubicBezTo>
                    <a:pt x="710" y="500"/>
                    <a:pt x="765" y="432"/>
                    <a:pt x="783" y="348"/>
                  </a:cubicBezTo>
                  <a:cubicBezTo>
                    <a:pt x="813" y="203"/>
                    <a:pt x="720" y="61"/>
                    <a:pt x="575" y="31"/>
                  </a:cubicBezTo>
                  <a:cubicBezTo>
                    <a:pt x="430" y="0"/>
                    <a:pt x="288" y="93"/>
                    <a:pt x="258" y="238"/>
                  </a:cubicBezTo>
                  <a:cubicBezTo>
                    <a:pt x="237" y="336"/>
                    <a:pt x="273" y="432"/>
                    <a:pt x="342" y="494"/>
                  </a:cubicBezTo>
                  <a:cubicBezTo>
                    <a:pt x="301" y="492"/>
                    <a:pt x="260" y="485"/>
                    <a:pt x="220" y="472"/>
                  </a:cubicBezTo>
                  <a:cubicBezTo>
                    <a:pt x="227" y="451"/>
                    <a:pt x="234" y="429"/>
                    <a:pt x="241" y="408"/>
                  </a:cubicBezTo>
                  <a:cubicBezTo>
                    <a:pt x="170" y="424"/>
                    <a:pt x="85" y="418"/>
                    <a:pt x="0" y="379"/>
                  </a:cubicBezTo>
                  <a:cubicBezTo>
                    <a:pt x="30" y="468"/>
                    <a:pt x="87" y="553"/>
                    <a:pt x="171" y="619"/>
                  </a:cubicBezTo>
                  <a:cubicBezTo>
                    <a:pt x="178" y="598"/>
                    <a:pt x="185" y="577"/>
                    <a:pt x="1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46647" y="3804569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cs typeface="+mn-ea"/>
                <a:sym typeface="+mn-lt"/>
              </a:endParaRPr>
            </a:p>
          </p:txBody>
        </p:sp>
        <p:sp>
          <p:nvSpPr>
            <p:cNvPr id="24" name="Shape 1849"/>
            <p:cNvSpPr/>
            <p:nvPr/>
          </p:nvSpPr>
          <p:spPr>
            <a:xfrm flipH="1">
              <a:off x="5071935" y="3959885"/>
              <a:ext cx="329565" cy="26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96806" y="4323682"/>
            <a:ext cx="1476228" cy="1403910"/>
            <a:chOff x="6254758" y="3535584"/>
            <a:chExt cx="1399760" cy="1331188"/>
          </a:xfrm>
        </p:grpSpPr>
        <p:grpSp>
          <p:nvGrpSpPr>
            <p:cNvPr id="16" name="Group 15"/>
            <p:cNvGrpSpPr/>
            <p:nvPr/>
          </p:nvGrpSpPr>
          <p:grpSpPr>
            <a:xfrm flipH="1">
              <a:off x="6254758" y="3535584"/>
              <a:ext cx="1399760" cy="1331188"/>
              <a:chOff x="3023802" y="3203565"/>
              <a:chExt cx="1399760" cy="1331188"/>
            </a:xfrm>
          </p:grpSpPr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3023802" y="3203565"/>
                <a:ext cx="1399760" cy="1331188"/>
              </a:xfrm>
              <a:custGeom>
                <a:avLst/>
                <a:gdLst>
                  <a:gd name="T0" fmla="*/ 66 w 745"/>
                  <a:gd name="T1" fmla="*/ 251 h 708"/>
                  <a:gd name="T2" fmla="*/ 284 w 745"/>
                  <a:gd name="T3" fmla="*/ 640 h 708"/>
                  <a:gd name="T4" fmla="*/ 284 w 745"/>
                  <a:gd name="T5" fmla="*/ 640 h 708"/>
                  <a:gd name="T6" fmla="*/ 517 w 745"/>
                  <a:gd name="T7" fmla="*/ 686 h 708"/>
                  <a:gd name="T8" fmla="*/ 707 w 745"/>
                  <a:gd name="T9" fmla="*/ 358 h 708"/>
                  <a:gd name="T10" fmla="*/ 379 w 745"/>
                  <a:gd name="T11" fmla="*/ 167 h 708"/>
                  <a:gd name="T12" fmla="*/ 189 w 745"/>
                  <a:gd name="T13" fmla="*/ 357 h 708"/>
                  <a:gd name="T14" fmla="*/ 154 w 745"/>
                  <a:gd name="T15" fmla="*/ 239 h 708"/>
                  <a:gd name="T16" fmla="*/ 220 w 745"/>
                  <a:gd name="T17" fmla="*/ 229 h 708"/>
                  <a:gd name="T18" fmla="*/ 138 w 745"/>
                  <a:gd name="T19" fmla="*/ 0 h 708"/>
                  <a:gd name="T20" fmla="*/ 0 w 745"/>
                  <a:gd name="T21" fmla="*/ 261 h 708"/>
                  <a:gd name="T22" fmla="*/ 66 w 745"/>
                  <a:gd name="T23" fmla="*/ 25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5" h="708">
                    <a:moveTo>
                      <a:pt x="66" y="251"/>
                    </a:moveTo>
                    <a:cubicBezTo>
                      <a:pt x="85" y="383"/>
                      <a:pt x="172" y="554"/>
                      <a:pt x="284" y="640"/>
                    </a:cubicBezTo>
                    <a:cubicBezTo>
                      <a:pt x="284" y="639"/>
                      <a:pt x="283" y="640"/>
                      <a:pt x="284" y="640"/>
                    </a:cubicBezTo>
                    <a:cubicBezTo>
                      <a:pt x="347" y="689"/>
                      <a:pt x="433" y="708"/>
                      <a:pt x="517" y="686"/>
                    </a:cubicBezTo>
                    <a:cubicBezTo>
                      <a:pt x="660" y="648"/>
                      <a:pt x="745" y="501"/>
                      <a:pt x="707" y="358"/>
                    </a:cubicBezTo>
                    <a:cubicBezTo>
                      <a:pt x="669" y="215"/>
                      <a:pt x="522" y="129"/>
                      <a:pt x="379" y="167"/>
                    </a:cubicBezTo>
                    <a:cubicBezTo>
                      <a:pt x="283" y="193"/>
                      <a:pt x="213" y="268"/>
                      <a:pt x="189" y="357"/>
                    </a:cubicBezTo>
                    <a:cubicBezTo>
                      <a:pt x="171" y="320"/>
                      <a:pt x="160" y="280"/>
                      <a:pt x="154" y="239"/>
                    </a:cubicBezTo>
                    <a:cubicBezTo>
                      <a:pt x="176" y="235"/>
                      <a:pt x="198" y="232"/>
                      <a:pt x="220" y="229"/>
                    </a:cubicBezTo>
                    <a:cubicBezTo>
                      <a:pt x="174" y="172"/>
                      <a:pt x="141" y="94"/>
                      <a:pt x="138" y="0"/>
                    </a:cubicBezTo>
                    <a:cubicBezTo>
                      <a:pt x="72" y="66"/>
                      <a:pt x="22" y="156"/>
                      <a:pt x="0" y="261"/>
                    </a:cubicBezTo>
                    <a:cubicBezTo>
                      <a:pt x="22" y="258"/>
                      <a:pt x="44" y="254"/>
                      <a:pt x="66" y="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596074" y="3732211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cs typeface="+mn-ea"/>
                  <a:sym typeface="+mn-lt"/>
                </a:endParaRPr>
              </a:p>
            </p:txBody>
          </p:sp>
        </p:grpSp>
        <p:sp>
          <p:nvSpPr>
            <p:cNvPr id="43" name="Shape 2671"/>
            <p:cNvSpPr/>
            <p:nvPr/>
          </p:nvSpPr>
          <p:spPr>
            <a:xfrm>
              <a:off x="6705147" y="4201178"/>
              <a:ext cx="203005" cy="28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79428" y="3281361"/>
            <a:ext cx="1183812" cy="1649162"/>
            <a:chOff x="4531519" y="2547255"/>
            <a:chExt cx="1122491" cy="1563736"/>
          </a:xfrm>
        </p:grpSpPr>
        <p:grpSp>
          <p:nvGrpSpPr>
            <p:cNvPr id="25" name="Group 24"/>
            <p:cNvGrpSpPr/>
            <p:nvPr/>
          </p:nvGrpSpPr>
          <p:grpSpPr>
            <a:xfrm flipH="1">
              <a:off x="4531519" y="2547255"/>
              <a:ext cx="1122491" cy="1563736"/>
              <a:chOff x="5024310" y="2215236"/>
              <a:chExt cx="1122491" cy="1563736"/>
            </a:xfrm>
          </p:grpSpPr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5024310" y="2215236"/>
                <a:ext cx="1122491" cy="1563736"/>
              </a:xfrm>
              <a:custGeom>
                <a:avLst/>
                <a:gdLst>
                  <a:gd name="T0" fmla="*/ 477 w 597"/>
                  <a:gd name="T1" fmla="*/ 690 h 831"/>
                  <a:gd name="T2" fmla="*/ 570 w 597"/>
                  <a:gd name="T3" fmla="*/ 255 h 831"/>
                  <a:gd name="T4" fmla="*/ 570 w 597"/>
                  <a:gd name="T5" fmla="*/ 255 h 831"/>
                  <a:gd name="T6" fmla="*/ 426 w 597"/>
                  <a:gd name="T7" fmla="*/ 66 h 831"/>
                  <a:gd name="T8" fmla="*/ 66 w 597"/>
                  <a:gd name="T9" fmla="*/ 186 h 831"/>
                  <a:gd name="T10" fmla="*/ 186 w 597"/>
                  <a:gd name="T11" fmla="*/ 546 h 831"/>
                  <a:gd name="T12" fmla="*/ 454 w 597"/>
                  <a:gd name="T13" fmla="*/ 529 h 831"/>
                  <a:gd name="T14" fmla="*/ 402 w 597"/>
                  <a:gd name="T15" fmla="*/ 642 h 831"/>
                  <a:gd name="T16" fmla="*/ 346 w 597"/>
                  <a:gd name="T17" fmla="*/ 605 h 831"/>
                  <a:gd name="T18" fmla="*/ 256 w 597"/>
                  <a:gd name="T19" fmla="*/ 831 h 831"/>
                  <a:gd name="T20" fmla="*/ 532 w 597"/>
                  <a:gd name="T21" fmla="*/ 727 h 831"/>
                  <a:gd name="T22" fmla="*/ 477 w 597"/>
                  <a:gd name="T23" fmla="*/ 69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31">
                    <a:moveTo>
                      <a:pt x="477" y="690"/>
                    </a:moveTo>
                    <a:cubicBezTo>
                      <a:pt x="550" y="578"/>
                      <a:pt x="597" y="392"/>
                      <a:pt x="570" y="255"/>
                    </a:cubicBezTo>
                    <a:cubicBezTo>
                      <a:pt x="569" y="255"/>
                      <a:pt x="571" y="254"/>
                      <a:pt x="570" y="255"/>
                    </a:cubicBezTo>
                    <a:cubicBezTo>
                      <a:pt x="554" y="176"/>
                      <a:pt x="503" y="105"/>
                      <a:pt x="426" y="66"/>
                    </a:cubicBezTo>
                    <a:cubicBezTo>
                      <a:pt x="293" y="0"/>
                      <a:pt x="132" y="54"/>
                      <a:pt x="66" y="186"/>
                    </a:cubicBezTo>
                    <a:cubicBezTo>
                      <a:pt x="0" y="319"/>
                      <a:pt x="54" y="480"/>
                      <a:pt x="186" y="546"/>
                    </a:cubicBezTo>
                    <a:cubicBezTo>
                      <a:pt x="275" y="590"/>
                      <a:pt x="377" y="581"/>
                      <a:pt x="454" y="529"/>
                    </a:cubicBezTo>
                    <a:cubicBezTo>
                      <a:pt x="442" y="569"/>
                      <a:pt x="425" y="607"/>
                      <a:pt x="402" y="642"/>
                    </a:cubicBezTo>
                    <a:cubicBezTo>
                      <a:pt x="383" y="630"/>
                      <a:pt x="365" y="617"/>
                      <a:pt x="346" y="605"/>
                    </a:cubicBezTo>
                    <a:cubicBezTo>
                      <a:pt x="343" y="678"/>
                      <a:pt x="316" y="759"/>
                      <a:pt x="256" y="831"/>
                    </a:cubicBezTo>
                    <a:cubicBezTo>
                      <a:pt x="350" y="825"/>
                      <a:pt x="446" y="791"/>
                      <a:pt x="532" y="727"/>
                    </a:cubicBezTo>
                    <a:cubicBezTo>
                      <a:pt x="514" y="715"/>
                      <a:pt x="495" y="702"/>
                      <a:pt x="477" y="6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18921" y="2519887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cs typeface="+mn-ea"/>
                  <a:sym typeface="+mn-lt"/>
                </a:endParaRPr>
              </a:p>
            </p:txBody>
          </p:sp>
        </p:grpSp>
        <p:sp>
          <p:nvSpPr>
            <p:cNvPr id="45" name="AutoShape 24"/>
            <p:cNvSpPr>
              <a:spLocks/>
            </p:cNvSpPr>
            <p:nvPr/>
          </p:nvSpPr>
          <p:spPr bwMode="auto">
            <a:xfrm>
              <a:off x="4943243" y="2987043"/>
              <a:ext cx="281119" cy="280917"/>
            </a:xfrm>
            <a:custGeom>
              <a:avLst/>
              <a:gdLst>
                <a:gd name="T0" fmla="*/ 16823 w 19689"/>
                <a:gd name="T1" fmla="*/ 2867 h 19689"/>
                <a:gd name="T2" fmla="*/ 2867 w 19689"/>
                <a:gd name="T3" fmla="*/ 2867 h 19689"/>
                <a:gd name="T4" fmla="*/ 2867 w 19689"/>
                <a:gd name="T5" fmla="*/ 16823 h 19689"/>
                <a:gd name="T6" fmla="*/ 16823 w 19689"/>
                <a:gd name="T7" fmla="*/ 16823 h 19689"/>
                <a:gd name="T8" fmla="*/ 16823 w 19689"/>
                <a:gd name="T9" fmla="*/ 2867 h 19689"/>
                <a:gd name="T10" fmla="*/ 11507 w 19689"/>
                <a:gd name="T11" fmla="*/ 12670 h 19689"/>
                <a:gd name="T12" fmla="*/ 6522 w 19689"/>
                <a:gd name="T13" fmla="*/ 15494 h 19689"/>
                <a:gd name="T14" fmla="*/ 6522 w 19689"/>
                <a:gd name="T15" fmla="*/ 9845 h 19689"/>
                <a:gd name="T16" fmla="*/ 6522 w 19689"/>
                <a:gd name="T17" fmla="*/ 4030 h 19689"/>
                <a:gd name="T18" fmla="*/ 11507 w 19689"/>
                <a:gd name="T19" fmla="*/ 7020 h 19689"/>
                <a:gd name="T20" fmla="*/ 16325 w 19689"/>
                <a:gd name="T21" fmla="*/ 9845 h 19689"/>
                <a:gd name="T22" fmla="*/ 11507 w 19689"/>
                <a:gd name="T23" fmla="*/ 12670 h 19689"/>
                <a:gd name="T24" fmla="*/ 11507 w 19689"/>
                <a:gd name="T25" fmla="*/ 12670 h 19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89" h="19689">
                  <a:moveTo>
                    <a:pt x="16823" y="2867"/>
                  </a:moveTo>
                  <a:cubicBezTo>
                    <a:pt x="12836" y="-955"/>
                    <a:pt x="6688" y="-955"/>
                    <a:pt x="2867" y="2867"/>
                  </a:cubicBezTo>
                  <a:cubicBezTo>
                    <a:pt x="-955" y="6688"/>
                    <a:pt x="-955" y="13002"/>
                    <a:pt x="2867" y="16823"/>
                  </a:cubicBezTo>
                  <a:cubicBezTo>
                    <a:pt x="6688" y="20645"/>
                    <a:pt x="12836" y="20645"/>
                    <a:pt x="16823" y="16823"/>
                  </a:cubicBezTo>
                  <a:cubicBezTo>
                    <a:pt x="20645" y="13002"/>
                    <a:pt x="20645" y="6688"/>
                    <a:pt x="16823" y="2867"/>
                  </a:cubicBezTo>
                  <a:close/>
                  <a:moveTo>
                    <a:pt x="11507" y="12670"/>
                  </a:moveTo>
                  <a:cubicBezTo>
                    <a:pt x="6522" y="15494"/>
                    <a:pt x="6522" y="15494"/>
                    <a:pt x="6522" y="15494"/>
                  </a:cubicBezTo>
                  <a:cubicBezTo>
                    <a:pt x="6522" y="9845"/>
                    <a:pt x="6522" y="9845"/>
                    <a:pt x="6522" y="9845"/>
                  </a:cubicBezTo>
                  <a:cubicBezTo>
                    <a:pt x="6522" y="4030"/>
                    <a:pt x="6522" y="4030"/>
                    <a:pt x="6522" y="4030"/>
                  </a:cubicBezTo>
                  <a:cubicBezTo>
                    <a:pt x="11507" y="7020"/>
                    <a:pt x="11507" y="7020"/>
                    <a:pt x="11507" y="7020"/>
                  </a:cubicBezTo>
                  <a:cubicBezTo>
                    <a:pt x="16325" y="9845"/>
                    <a:pt x="16325" y="9845"/>
                    <a:pt x="16325" y="9845"/>
                  </a:cubicBezTo>
                  <a:lnTo>
                    <a:pt x="11507" y="12670"/>
                  </a:lnTo>
                  <a:close/>
                  <a:moveTo>
                    <a:pt x="11507" y="1267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45393" y="2518880"/>
            <a:ext cx="1608287" cy="1135076"/>
            <a:chOff x="5068168" y="1824270"/>
            <a:chExt cx="1524978" cy="1076279"/>
          </a:xfrm>
        </p:grpSpPr>
        <p:grpSp>
          <p:nvGrpSpPr>
            <p:cNvPr id="29" name="Group 28"/>
            <p:cNvGrpSpPr/>
            <p:nvPr/>
          </p:nvGrpSpPr>
          <p:grpSpPr>
            <a:xfrm flipH="1">
              <a:off x="5068168" y="1824270"/>
              <a:ext cx="1524978" cy="1076279"/>
              <a:chOff x="4085174" y="1492251"/>
              <a:chExt cx="1524978" cy="1076279"/>
            </a:xfrm>
          </p:grpSpPr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4085174" y="1492251"/>
                <a:ext cx="1524978" cy="1076279"/>
              </a:xfrm>
              <a:custGeom>
                <a:avLst/>
                <a:gdLst>
                  <a:gd name="T0" fmla="*/ 714 w 811"/>
                  <a:gd name="T1" fmla="*/ 209 h 573"/>
                  <a:gd name="T2" fmla="*/ 318 w 811"/>
                  <a:gd name="T3" fmla="*/ 6 h 573"/>
                  <a:gd name="T4" fmla="*/ 318 w 811"/>
                  <a:gd name="T5" fmla="*/ 6 h 573"/>
                  <a:gd name="T6" fmla="*/ 98 w 811"/>
                  <a:gd name="T7" fmla="*/ 97 h 573"/>
                  <a:gd name="T8" fmla="*/ 121 w 811"/>
                  <a:gd name="T9" fmla="*/ 475 h 573"/>
                  <a:gd name="T10" fmla="*/ 500 w 811"/>
                  <a:gd name="T11" fmla="*/ 452 h 573"/>
                  <a:gd name="T12" fmla="*/ 553 w 811"/>
                  <a:gd name="T13" fmla="*/ 189 h 573"/>
                  <a:gd name="T14" fmla="*/ 648 w 811"/>
                  <a:gd name="T15" fmla="*/ 268 h 573"/>
                  <a:gd name="T16" fmla="*/ 598 w 811"/>
                  <a:gd name="T17" fmla="*/ 313 h 573"/>
                  <a:gd name="T18" fmla="*/ 793 w 811"/>
                  <a:gd name="T19" fmla="*/ 458 h 573"/>
                  <a:gd name="T20" fmla="*/ 764 w 811"/>
                  <a:gd name="T21" fmla="*/ 164 h 573"/>
                  <a:gd name="T22" fmla="*/ 714 w 811"/>
                  <a:gd name="T23" fmla="*/ 209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1" h="573">
                    <a:moveTo>
                      <a:pt x="714" y="209"/>
                    </a:moveTo>
                    <a:cubicBezTo>
                      <a:pt x="625" y="109"/>
                      <a:pt x="458" y="16"/>
                      <a:pt x="318" y="6"/>
                    </a:cubicBezTo>
                    <a:cubicBezTo>
                      <a:pt x="317" y="7"/>
                      <a:pt x="318" y="5"/>
                      <a:pt x="318" y="6"/>
                    </a:cubicBezTo>
                    <a:cubicBezTo>
                      <a:pt x="237" y="0"/>
                      <a:pt x="156" y="32"/>
                      <a:pt x="98" y="97"/>
                    </a:cubicBezTo>
                    <a:cubicBezTo>
                      <a:pt x="0" y="207"/>
                      <a:pt x="10" y="377"/>
                      <a:pt x="121" y="475"/>
                    </a:cubicBezTo>
                    <a:cubicBezTo>
                      <a:pt x="232" y="573"/>
                      <a:pt x="401" y="563"/>
                      <a:pt x="500" y="452"/>
                    </a:cubicBezTo>
                    <a:cubicBezTo>
                      <a:pt x="566" y="378"/>
                      <a:pt x="583" y="277"/>
                      <a:pt x="553" y="189"/>
                    </a:cubicBezTo>
                    <a:cubicBezTo>
                      <a:pt x="588" y="211"/>
                      <a:pt x="620" y="237"/>
                      <a:pt x="648" y="268"/>
                    </a:cubicBezTo>
                    <a:cubicBezTo>
                      <a:pt x="631" y="283"/>
                      <a:pt x="615" y="298"/>
                      <a:pt x="598" y="313"/>
                    </a:cubicBezTo>
                    <a:cubicBezTo>
                      <a:pt x="668" y="335"/>
                      <a:pt x="738" y="382"/>
                      <a:pt x="793" y="458"/>
                    </a:cubicBezTo>
                    <a:cubicBezTo>
                      <a:pt x="811" y="367"/>
                      <a:pt x="803" y="264"/>
                      <a:pt x="764" y="164"/>
                    </a:cubicBezTo>
                    <a:cubicBezTo>
                      <a:pt x="747" y="179"/>
                      <a:pt x="731" y="194"/>
                      <a:pt x="714" y="2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366880" y="1741826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cs typeface="+mn-ea"/>
                  <a:sym typeface="+mn-lt"/>
                </a:endParaRPr>
              </a:p>
            </p:txBody>
          </p:sp>
        </p:grpSp>
        <p:sp>
          <p:nvSpPr>
            <p:cNvPr id="47" name="Shape 819"/>
            <p:cNvSpPr/>
            <p:nvPr/>
          </p:nvSpPr>
          <p:spPr>
            <a:xfrm>
              <a:off x="5903979" y="2201089"/>
              <a:ext cx="263729" cy="2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37343" y="3009383"/>
            <a:ext cx="1241980" cy="1550118"/>
            <a:chOff x="6482835" y="2289366"/>
            <a:chExt cx="1177646" cy="1469822"/>
          </a:xfrm>
        </p:grpSpPr>
        <p:grpSp>
          <p:nvGrpSpPr>
            <p:cNvPr id="36" name="Group 35"/>
            <p:cNvGrpSpPr/>
            <p:nvPr/>
          </p:nvGrpSpPr>
          <p:grpSpPr>
            <a:xfrm flipH="1">
              <a:off x="6482835" y="2289366"/>
              <a:ext cx="1177646" cy="1469822"/>
              <a:chOff x="3017839" y="1957347"/>
              <a:chExt cx="1177646" cy="1469822"/>
            </a:xfrm>
          </p:grpSpPr>
          <p:sp>
            <p:nvSpPr>
              <p:cNvPr id="37" name="Freeform 19"/>
              <p:cNvSpPr>
                <a:spLocks/>
              </p:cNvSpPr>
              <p:nvPr/>
            </p:nvSpPr>
            <p:spPr bwMode="auto">
              <a:xfrm>
                <a:off x="3017839" y="1957347"/>
                <a:ext cx="1177646" cy="1469822"/>
              </a:xfrm>
              <a:custGeom>
                <a:avLst/>
                <a:gdLst>
                  <a:gd name="T0" fmla="*/ 365 w 626"/>
                  <a:gd name="T1" fmla="*/ 64 h 781"/>
                  <a:gd name="T2" fmla="*/ 34 w 626"/>
                  <a:gd name="T3" fmla="*/ 362 h 781"/>
                  <a:gd name="T4" fmla="*/ 34 w 626"/>
                  <a:gd name="T5" fmla="*/ 362 h 781"/>
                  <a:gd name="T6" fmla="*/ 40 w 626"/>
                  <a:gd name="T7" fmla="*/ 599 h 781"/>
                  <a:gd name="T8" fmla="*/ 401 w 626"/>
                  <a:gd name="T9" fmla="*/ 713 h 781"/>
                  <a:gd name="T10" fmla="*/ 515 w 626"/>
                  <a:gd name="T11" fmla="*/ 351 h 781"/>
                  <a:gd name="T12" fmla="*/ 288 w 626"/>
                  <a:gd name="T13" fmla="*/ 207 h 781"/>
                  <a:gd name="T14" fmla="*/ 397 w 626"/>
                  <a:gd name="T15" fmla="*/ 147 h 781"/>
                  <a:gd name="T16" fmla="*/ 421 w 626"/>
                  <a:gd name="T17" fmla="*/ 209 h 781"/>
                  <a:gd name="T18" fmla="*/ 626 w 626"/>
                  <a:gd name="T19" fmla="*/ 79 h 781"/>
                  <a:gd name="T20" fmla="*/ 341 w 626"/>
                  <a:gd name="T21" fmla="*/ 2 h 781"/>
                  <a:gd name="T22" fmla="*/ 365 w 626"/>
                  <a:gd name="T23" fmla="*/ 6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781">
                    <a:moveTo>
                      <a:pt x="365" y="64"/>
                    </a:moveTo>
                    <a:cubicBezTo>
                      <a:pt x="240" y="112"/>
                      <a:pt x="93" y="235"/>
                      <a:pt x="34" y="362"/>
                    </a:cubicBezTo>
                    <a:cubicBezTo>
                      <a:pt x="34" y="362"/>
                      <a:pt x="33" y="362"/>
                      <a:pt x="34" y="362"/>
                    </a:cubicBezTo>
                    <a:cubicBezTo>
                      <a:pt x="0" y="435"/>
                      <a:pt x="0" y="522"/>
                      <a:pt x="40" y="599"/>
                    </a:cubicBezTo>
                    <a:cubicBezTo>
                      <a:pt x="108" y="730"/>
                      <a:pt x="270" y="781"/>
                      <a:pt x="401" y="713"/>
                    </a:cubicBezTo>
                    <a:cubicBezTo>
                      <a:pt x="533" y="645"/>
                      <a:pt x="584" y="483"/>
                      <a:pt x="515" y="351"/>
                    </a:cubicBezTo>
                    <a:cubicBezTo>
                      <a:pt x="469" y="263"/>
                      <a:pt x="381" y="211"/>
                      <a:pt x="288" y="207"/>
                    </a:cubicBezTo>
                    <a:cubicBezTo>
                      <a:pt x="321" y="182"/>
                      <a:pt x="358" y="162"/>
                      <a:pt x="397" y="147"/>
                    </a:cubicBezTo>
                    <a:cubicBezTo>
                      <a:pt x="405" y="168"/>
                      <a:pt x="413" y="189"/>
                      <a:pt x="421" y="209"/>
                    </a:cubicBezTo>
                    <a:cubicBezTo>
                      <a:pt x="466" y="152"/>
                      <a:pt x="535" y="103"/>
                      <a:pt x="626" y="79"/>
                    </a:cubicBezTo>
                    <a:cubicBezTo>
                      <a:pt x="547" y="30"/>
                      <a:pt x="448" y="0"/>
                      <a:pt x="341" y="2"/>
                    </a:cubicBezTo>
                    <a:cubicBezTo>
                      <a:pt x="349" y="22"/>
                      <a:pt x="357" y="43"/>
                      <a:pt x="365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262699" y="2568530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cs typeface="+mn-ea"/>
                  <a:sym typeface="+mn-lt"/>
                </a:endParaRPr>
              </a:p>
            </p:txBody>
          </p:sp>
        </p:grpSp>
        <p:sp>
          <p:nvSpPr>
            <p:cNvPr id="49" name="Shape 617"/>
            <p:cNvSpPr/>
            <p:nvPr/>
          </p:nvSpPr>
          <p:spPr>
            <a:xfrm>
              <a:off x="7049343" y="3024277"/>
              <a:ext cx="181363" cy="29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7" y="10800"/>
                  </a:moveTo>
                  <a:cubicBezTo>
                    <a:pt x="11767" y="12089"/>
                    <a:pt x="13688" y="12918"/>
                    <a:pt x="15722" y="14025"/>
                  </a:cubicBezTo>
                  <a:cubicBezTo>
                    <a:pt x="17208" y="14834"/>
                    <a:pt x="19243" y="15942"/>
                    <a:pt x="19243" y="16656"/>
                  </a:cubicBezTo>
                  <a:lnTo>
                    <a:pt x="19243" y="18090"/>
                  </a:lnTo>
                  <a:cubicBezTo>
                    <a:pt x="17373" y="17569"/>
                    <a:pt x="11777" y="17058"/>
                    <a:pt x="11777" y="15387"/>
                  </a:cubicBezTo>
                  <a:cubicBezTo>
                    <a:pt x="11777" y="14540"/>
                    <a:pt x="9823" y="14540"/>
                    <a:pt x="9823" y="15387"/>
                  </a:cubicBezTo>
                  <a:cubicBezTo>
                    <a:pt x="9823" y="17058"/>
                    <a:pt x="4224" y="17569"/>
                    <a:pt x="2357" y="18090"/>
                  </a:cubicBezTo>
                  <a:lnTo>
                    <a:pt x="2357" y="16656"/>
                  </a:lnTo>
                  <a:cubicBezTo>
                    <a:pt x="2357" y="15942"/>
                    <a:pt x="4392" y="14834"/>
                    <a:pt x="5878" y="14025"/>
                  </a:cubicBezTo>
                  <a:cubicBezTo>
                    <a:pt x="7912" y="12918"/>
                    <a:pt x="9833" y="12089"/>
                    <a:pt x="9833" y="10800"/>
                  </a:cubicBezTo>
                  <a:cubicBezTo>
                    <a:pt x="9833" y="9511"/>
                    <a:pt x="7912" y="8682"/>
                    <a:pt x="5878" y="7575"/>
                  </a:cubicBezTo>
                  <a:cubicBezTo>
                    <a:pt x="4392" y="6766"/>
                    <a:pt x="2357" y="5658"/>
                    <a:pt x="2357" y="4944"/>
                  </a:cubicBezTo>
                  <a:lnTo>
                    <a:pt x="2264" y="3865"/>
                  </a:lnTo>
                  <a:cubicBezTo>
                    <a:pt x="4243" y="4462"/>
                    <a:pt x="7380" y="5030"/>
                    <a:pt x="10799" y="5030"/>
                  </a:cubicBezTo>
                  <a:cubicBezTo>
                    <a:pt x="14220" y="5030"/>
                    <a:pt x="17371" y="4462"/>
                    <a:pt x="19350" y="3865"/>
                  </a:cubicBezTo>
                  <a:lnTo>
                    <a:pt x="19243" y="4944"/>
                  </a:lnTo>
                  <a:cubicBezTo>
                    <a:pt x="19243" y="5658"/>
                    <a:pt x="17208" y="6766"/>
                    <a:pt x="15722" y="7575"/>
                  </a:cubicBezTo>
                  <a:cubicBezTo>
                    <a:pt x="13688" y="8682"/>
                    <a:pt x="11767" y="9511"/>
                    <a:pt x="11767" y="10800"/>
                  </a:cubicBezTo>
                  <a:close/>
                  <a:moveTo>
                    <a:pt x="2970" y="2515"/>
                  </a:moveTo>
                  <a:cubicBezTo>
                    <a:pt x="4313" y="2042"/>
                    <a:pt x="6830" y="1346"/>
                    <a:pt x="10906" y="1346"/>
                  </a:cubicBezTo>
                  <a:cubicBezTo>
                    <a:pt x="14981" y="1346"/>
                    <a:pt x="18632" y="2515"/>
                    <a:pt x="18632" y="2515"/>
                  </a:cubicBezTo>
                  <a:cubicBezTo>
                    <a:pt x="18904" y="2609"/>
                    <a:pt x="19979" y="2930"/>
                    <a:pt x="19243" y="3173"/>
                  </a:cubicBezTo>
                  <a:cubicBezTo>
                    <a:pt x="17626" y="3709"/>
                    <a:pt x="14463" y="4274"/>
                    <a:pt x="10799" y="4274"/>
                  </a:cubicBezTo>
                  <a:cubicBezTo>
                    <a:pt x="7137" y="4274"/>
                    <a:pt x="4080" y="3652"/>
                    <a:pt x="2462" y="3115"/>
                  </a:cubicBezTo>
                  <a:cubicBezTo>
                    <a:pt x="1728" y="2871"/>
                    <a:pt x="2970" y="2515"/>
                    <a:pt x="2970" y="2515"/>
                  </a:cubicBezTo>
                  <a:close/>
                  <a:moveTo>
                    <a:pt x="21600" y="4944"/>
                  </a:moveTo>
                  <a:cubicBezTo>
                    <a:pt x="21600" y="2633"/>
                    <a:pt x="21600" y="2407"/>
                    <a:pt x="21600" y="2407"/>
                  </a:cubicBezTo>
                  <a:cubicBezTo>
                    <a:pt x="21600" y="1555"/>
                    <a:pt x="16765" y="0"/>
                    <a:pt x="10799" y="0"/>
                  </a:cubicBezTo>
                  <a:cubicBezTo>
                    <a:pt x="4835" y="0"/>
                    <a:pt x="0" y="1555"/>
                    <a:pt x="0" y="2407"/>
                  </a:cubicBezTo>
                  <a:cubicBezTo>
                    <a:pt x="0" y="2407"/>
                    <a:pt x="0" y="2633"/>
                    <a:pt x="0" y="4944"/>
                  </a:cubicBezTo>
                  <a:cubicBezTo>
                    <a:pt x="0" y="7255"/>
                    <a:pt x="7476" y="9164"/>
                    <a:pt x="7476" y="10800"/>
                  </a:cubicBezTo>
                  <a:cubicBezTo>
                    <a:pt x="7476" y="12436"/>
                    <a:pt x="0" y="14345"/>
                    <a:pt x="0" y="16656"/>
                  </a:cubicBezTo>
                  <a:cubicBezTo>
                    <a:pt x="0" y="18967"/>
                    <a:pt x="0" y="19193"/>
                    <a:pt x="0" y="19193"/>
                  </a:cubicBezTo>
                  <a:cubicBezTo>
                    <a:pt x="0" y="20045"/>
                    <a:pt x="4835" y="21600"/>
                    <a:pt x="10799" y="21600"/>
                  </a:cubicBezTo>
                  <a:cubicBezTo>
                    <a:pt x="16765" y="21600"/>
                    <a:pt x="21600" y="20045"/>
                    <a:pt x="21600" y="19193"/>
                  </a:cubicBezTo>
                  <a:cubicBezTo>
                    <a:pt x="21600" y="19193"/>
                    <a:pt x="21600" y="18967"/>
                    <a:pt x="21600" y="16656"/>
                  </a:cubicBezTo>
                  <a:cubicBezTo>
                    <a:pt x="21600" y="14345"/>
                    <a:pt x="14122" y="12436"/>
                    <a:pt x="14122" y="10800"/>
                  </a:cubicBezTo>
                  <a:cubicBezTo>
                    <a:pt x="14122" y="9164"/>
                    <a:pt x="21600" y="7255"/>
                    <a:pt x="21600" y="49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ext Placeholder 8"/>
          <p:cNvSpPr txBox="1">
            <a:spLocks/>
          </p:cNvSpPr>
          <p:nvPr/>
        </p:nvSpPr>
        <p:spPr>
          <a:xfrm>
            <a:off x="2070909" y="2573548"/>
            <a:ext cx="2036887" cy="2366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Tittle Text</a:t>
            </a:r>
            <a:endParaRPr lang="en-AU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 Placeholder 9"/>
          <p:cNvSpPr txBox="1">
            <a:spLocks/>
          </p:cNvSpPr>
          <p:nvPr/>
        </p:nvSpPr>
        <p:spPr>
          <a:xfrm>
            <a:off x="2070909" y="2869703"/>
            <a:ext cx="230965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 Placeholder 8"/>
          <p:cNvSpPr txBox="1">
            <a:spLocks/>
          </p:cNvSpPr>
          <p:nvPr/>
        </p:nvSpPr>
        <p:spPr>
          <a:xfrm>
            <a:off x="2070909" y="3800686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Tittle Text</a:t>
            </a:r>
            <a:endParaRPr lang="en-AU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 Placeholder 9"/>
          <p:cNvSpPr txBox="1">
            <a:spLocks/>
          </p:cNvSpPr>
          <p:nvPr/>
        </p:nvSpPr>
        <p:spPr>
          <a:xfrm>
            <a:off x="2070909" y="4098428"/>
            <a:ext cx="230965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 Placeholder 8"/>
          <p:cNvSpPr txBox="1">
            <a:spLocks/>
          </p:cNvSpPr>
          <p:nvPr/>
        </p:nvSpPr>
        <p:spPr>
          <a:xfrm>
            <a:off x="2070909" y="4967498"/>
            <a:ext cx="2036887" cy="2366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Tittle Text</a:t>
            </a:r>
            <a:endParaRPr lang="en-AU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 Placeholder 9"/>
          <p:cNvSpPr txBox="1">
            <a:spLocks/>
          </p:cNvSpPr>
          <p:nvPr/>
        </p:nvSpPr>
        <p:spPr>
          <a:xfrm>
            <a:off x="2070909" y="5265241"/>
            <a:ext cx="230965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 Placeholder 8"/>
          <p:cNvSpPr txBox="1">
            <a:spLocks/>
          </p:cNvSpPr>
          <p:nvPr/>
        </p:nvSpPr>
        <p:spPr>
          <a:xfrm>
            <a:off x="8475474" y="2552911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Tittle Text</a:t>
            </a:r>
            <a:endParaRPr lang="en-AU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 Placeholder 9"/>
          <p:cNvSpPr txBox="1">
            <a:spLocks/>
          </p:cNvSpPr>
          <p:nvPr/>
        </p:nvSpPr>
        <p:spPr>
          <a:xfrm>
            <a:off x="8475473" y="2850652"/>
            <a:ext cx="2316709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 Placeholder 8"/>
          <p:cNvSpPr txBox="1">
            <a:spLocks/>
          </p:cNvSpPr>
          <p:nvPr/>
        </p:nvSpPr>
        <p:spPr>
          <a:xfrm>
            <a:off x="8475474" y="3780048"/>
            <a:ext cx="2043112" cy="2366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Tittle Text</a:t>
            </a:r>
            <a:endParaRPr lang="en-AU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 Placeholder 9"/>
          <p:cNvSpPr txBox="1">
            <a:spLocks/>
          </p:cNvSpPr>
          <p:nvPr/>
        </p:nvSpPr>
        <p:spPr>
          <a:xfrm>
            <a:off x="8475473" y="4077790"/>
            <a:ext cx="2316709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overview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28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build="p"/>
      <p:bldP spid="34" grpId="0" build="p"/>
      <p:bldP spid="35" grpId="0" build="p"/>
      <p:bldP spid="39" grpId="0" build="p"/>
      <p:bldP spid="40" grpId="0" build="p"/>
      <p:bldP spid="41" grpId="0" build="p"/>
      <p:bldP spid="42" grpId="0" build="p"/>
      <p:bldP spid="51" grpId="0" build="p"/>
      <p:bldP spid="5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3" y="-3349"/>
            <a:ext cx="12858044" cy="7239348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54548" y="1941327"/>
            <a:ext cx="8949655" cy="3349997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225027" y="2902571"/>
            <a:ext cx="61417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800" b="1" cap="all" dirty="0">
                <a:solidFill>
                  <a:srgbClr val="C00000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Thanks for watching</a:t>
            </a:r>
            <a:endParaRPr lang="zh-CN" altLang="en-US" sz="4800" b="1" cap="all" dirty="0">
              <a:solidFill>
                <a:srgbClr val="C00000"/>
              </a:solidFill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053111" y="4777685"/>
            <a:ext cx="2232125" cy="25736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 lIns="35998" tIns="35998" rIns="35998" bIns="35998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C00000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www.jpppt.com</a:t>
            </a:r>
            <a:endParaRPr lang="zh-CN" altLang="en-US" sz="1200" dirty="0">
              <a:solidFill>
                <a:srgbClr val="C00000"/>
              </a:solidFill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933431" y="4777685"/>
            <a:ext cx="2232125" cy="25736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 lIns="35998" tIns="35998" rIns="35998" bIns="35998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C00000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20XX</a:t>
            </a:r>
            <a:endParaRPr lang="zh-CN" altLang="en-US" sz="1200" dirty="0">
              <a:solidFill>
                <a:srgbClr val="C00000"/>
              </a:solidFill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E98DDD3-C711-4F99-8645-AB0A9DB5D0EA}"/>
              </a:ext>
            </a:extLst>
          </p:cNvPr>
          <p:cNvSpPr/>
          <p:nvPr/>
        </p:nvSpPr>
        <p:spPr>
          <a:xfrm>
            <a:off x="10605839" y="35184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/>
              <a:t>LOGO</a:t>
            </a:r>
            <a:endParaRPr lang="ko-KR" altLang="en-US" sz="2700" b="1" dirty="0"/>
          </a:p>
        </p:txBody>
      </p:sp>
      <p:sp>
        <p:nvSpPr>
          <p:cNvPr id="10" name="TextBox 3">
            <a:hlinkClick r:id="rId5"/>
            <a:extLst>
              <a:ext uri="{FF2B5EF4-FFF2-40B4-BE49-F238E27FC236}">
                <a16:creationId xmlns:a16="http://schemas.microsoft.com/office/drawing/2014/main" id="{3B6EF30F-7701-4313-860A-48807B785A4B}"/>
              </a:ext>
            </a:extLst>
          </p:cNvPr>
          <p:cNvSpPr txBox="1"/>
          <p:nvPr/>
        </p:nvSpPr>
        <p:spPr>
          <a:xfrm>
            <a:off x="4197127" y="696974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2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/>
      <p:bldP spid="7" grpId="1"/>
      <p:bldP spid="9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53" y="-3349"/>
            <a:ext cx="12858044" cy="723934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3" y="2752229"/>
            <a:ext cx="12858397" cy="259228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53" y="3025603"/>
            <a:ext cx="6192039" cy="162011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cs typeface="+mn-ea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845198" y="3421633"/>
            <a:ext cx="434786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Job overview</a:t>
            </a:r>
            <a:endParaRPr lang="zh-CN" altLang="en-US" sz="48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739063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Tittle Text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6718356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Tittle Text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39063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Tittle 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8356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Tittle Text</a:t>
            </a:r>
          </a:p>
        </p:txBody>
      </p:sp>
    </p:spTree>
    <p:extLst>
      <p:ext uri="{BB962C8B-B14F-4D97-AF65-F5344CB8AC3E}">
        <p14:creationId xmlns:p14="http://schemas.microsoft.com/office/powerpoint/2010/main" val="238299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1682" y="1592643"/>
            <a:ext cx="2414977" cy="2640272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10672" y="1592643"/>
            <a:ext cx="2414977" cy="264027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53460" y="1592643"/>
            <a:ext cx="2414977" cy="264027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491016" y="1592643"/>
            <a:ext cx="2414977" cy="2640272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477579" y="3399899"/>
            <a:ext cx="1443182" cy="15402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96569" y="3399899"/>
            <a:ext cx="1443182" cy="15402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976913" y="3399899"/>
            <a:ext cx="1443182" cy="154028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139357" y="3399899"/>
            <a:ext cx="1443182" cy="15402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782775" y="4040776"/>
            <a:ext cx="832792" cy="28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en-US" altLang="zh-CN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109001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Tittle Text</a:t>
            </a:r>
            <a:endParaRPr lang="en-US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945331" y="5672136"/>
            <a:ext cx="2507679" cy="5322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942112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Tittle Text</a:t>
            </a:r>
            <a:endParaRPr lang="en-US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764321" y="5672136"/>
            <a:ext cx="2507679" cy="5322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775223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Tittle Text</a:t>
            </a:r>
            <a:endParaRPr lang="en-US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607109" y="5672136"/>
            <a:ext cx="2507679" cy="5322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9608335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Tittle Text</a:t>
            </a:r>
            <a:endParaRPr lang="en-US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9444665" y="5672136"/>
            <a:ext cx="2507679" cy="5322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4601765" y="4040776"/>
            <a:ext cx="832792" cy="28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en-US" altLang="zh-CN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7444553" y="4040776"/>
            <a:ext cx="832792" cy="28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en-US" altLang="zh-CN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0282109" y="4040776"/>
            <a:ext cx="832792" cy="28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en-US" altLang="zh-CN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overview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5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14" grpId="0" animBg="1"/>
      <p:bldP spid="15" grpId="0" animBg="1"/>
      <p:bldP spid="16" grpId="0" animBg="1"/>
      <p:bldP spid="17" grpId="0" animBg="1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cs typeface="+mn-ea"/>
              <a:sym typeface="+mn-lt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26419" y="4810264"/>
            <a:ext cx="240450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64690" y="4810264"/>
            <a:ext cx="240451" cy="270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2961" y="4810264"/>
            <a:ext cx="240451" cy="270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1232" y="4810264"/>
            <a:ext cx="240450" cy="270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79503" y="4810264"/>
            <a:ext cx="240450" cy="270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17774" y="4810264"/>
            <a:ext cx="240451" cy="270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14687"/>
            <a:chOff x="4597686" y="3155872"/>
            <a:chExt cx="1583966" cy="508250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14687"/>
            <a:chOff x="6978976" y="3155872"/>
            <a:chExt cx="1542507" cy="508250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5"/>
            <a:ext cx="2036110" cy="714688"/>
            <a:chOff x="4597685" y="3914331"/>
            <a:chExt cx="1542507" cy="508250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5"/>
            <a:ext cx="2036110" cy="714688"/>
            <a:chOff x="6978976" y="3914331"/>
            <a:chExt cx="1542507" cy="508250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68"/>
            <a:ext cx="2036110" cy="714688"/>
            <a:chOff x="4597685" y="3914331"/>
            <a:chExt cx="1542507" cy="508250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82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68"/>
            <a:ext cx="2036110" cy="714688"/>
            <a:chOff x="6978976" y="3914331"/>
            <a:chExt cx="1542507" cy="508250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73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282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overview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00300" y="711422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3107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>
              <a:spLocks/>
            </p:cNvSpPr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Arc 681"/>
            <p:cNvSpPr>
              <a:spLocks/>
            </p:cNvSpPr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Arc 683"/>
            <p:cNvSpPr>
              <a:spLocks/>
            </p:cNvSpPr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Tittle Text</a:t>
            </a:r>
            <a:endParaRPr 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691733" y="577799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Tittle Text</a:t>
            </a:r>
            <a:endParaRPr 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Tittle Text</a:t>
            </a:r>
            <a:endParaRPr 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2679991" y="217783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cs typeface="+mn-ea"/>
                <a:sym typeface="+mn-lt"/>
              </a:rPr>
              <a:t>。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679988" y="3337794"/>
            <a:ext cx="2980511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cs typeface="+mn-ea"/>
                <a:sym typeface="+mn-lt"/>
              </a:rPr>
              <a:t>。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679991" y="449775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cs typeface="+mn-ea"/>
                <a:sym typeface="+mn-lt"/>
              </a:rPr>
              <a:t>。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9422" y="5657712"/>
            <a:ext cx="3014825" cy="518795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overview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03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7093" y="2807005"/>
            <a:ext cx="3964564" cy="2552816"/>
            <a:chOff x="4368418" y="2523549"/>
            <a:chExt cx="3626941" cy="2335418"/>
          </a:xfrm>
        </p:grpSpPr>
        <p:sp>
          <p:nvSpPr>
            <p:cNvPr id="3" name="Freeform 69"/>
            <p:cNvSpPr>
              <a:spLocks/>
            </p:cNvSpPr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Freeform 70"/>
            <p:cNvSpPr>
              <a:spLocks/>
            </p:cNvSpPr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Freeform 71"/>
            <p:cNvSpPr>
              <a:spLocks/>
            </p:cNvSpPr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 72"/>
            <p:cNvSpPr>
              <a:spLocks/>
            </p:cNvSpPr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73"/>
            <p:cNvSpPr>
              <a:spLocks/>
            </p:cNvSpPr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74"/>
            <p:cNvSpPr>
              <a:spLocks/>
            </p:cNvSpPr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75"/>
            <p:cNvSpPr>
              <a:spLocks/>
            </p:cNvSpPr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76"/>
            <p:cNvSpPr>
              <a:spLocks/>
            </p:cNvSpPr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77"/>
            <p:cNvSpPr>
              <a:spLocks/>
            </p:cNvSpPr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78"/>
            <p:cNvSpPr>
              <a:spLocks/>
            </p:cNvSpPr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79"/>
            <p:cNvSpPr>
              <a:spLocks/>
            </p:cNvSpPr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80"/>
            <p:cNvSpPr>
              <a:spLocks/>
            </p:cNvSpPr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81"/>
            <p:cNvSpPr>
              <a:spLocks/>
            </p:cNvSpPr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82"/>
            <p:cNvSpPr>
              <a:spLocks/>
            </p:cNvSpPr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83"/>
            <p:cNvSpPr>
              <a:spLocks/>
            </p:cNvSpPr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84"/>
            <p:cNvSpPr>
              <a:spLocks/>
            </p:cNvSpPr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85"/>
            <p:cNvSpPr>
              <a:spLocks/>
            </p:cNvSpPr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86"/>
            <p:cNvSpPr>
              <a:spLocks/>
            </p:cNvSpPr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9"/>
            <p:cNvSpPr>
              <a:spLocks/>
            </p:cNvSpPr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90"/>
            <p:cNvSpPr>
              <a:spLocks/>
            </p:cNvSpPr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91"/>
            <p:cNvSpPr>
              <a:spLocks/>
            </p:cNvSpPr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92"/>
            <p:cNvSpPr>
              <a:spLocks/>
            </p:cNvSpPr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94"/>
            <p:cNvSpPr>
              <a:spLocks/>
            </p:cNvSpPr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96"/>
            <p:cNvSpPr>
              <a:spLocks/>
            </p:cNvSpPr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72555" y="2929373"/>
            <a:ext cx="23085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2555" y="2650487"/>
            <a:ext cx="1512168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2555" y="4785629"/>
            <a:ext cx="23085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2555" y="4506743"/>
            <a:ext cx="1512168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5706" y="2125461"/>
            <a:ext cx="22821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55707" y="1846574"/>
            <a:ext cx="1494909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5706" y="5740306"/>
            <a:ext cx="22821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55707" y="5461420"/>
            <a:ext cx="1494909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55706" y="3869317"/>
            <a:ext cx="22821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55707" y="3590431"/>
            <a:ext cx="1494909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0800000">
            <a:off x="3735603" y="2806055"/>
            <a:ext cx="834769" cy="762468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773079" y="4718355"/>
            <a:ext cx="1588294" cy="29256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822358" y="1939728"/>
            <a:ext cx="1931960" cy="96801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>
            <a:off x="7882937" y="3435358"/>
            <a:ext cx="824223" cy="295429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9" idx="1"/>
          </p:cNvCxnSpPr>
          <p:nvPr/>
        </p:nvCxnSpPr>
        <p:spPr>
          <a:xfrm rot="10800000">
            <a:off x="7027325" y="5248566"/>
            <a:ext cx="1728383" cy="37732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overview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59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53" y="-3349"/>
            <a:ext cx="12858044" cy="723934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3" y="2752229"/>
            <a:ext cx="12858397" cy="259228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53" y="3025603"/>
            <a:ext cx="6192039" cy="162011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cs typeface="+mn-ea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845199" y="3421633"/>
            <a:ext cx="374441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Work done</a:t>
            </a:r>
            <a:endParaRPr lang="zh-CN" altLang="en-US" sz="48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739063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Tittle Text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6718356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Tittle Text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39063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Tittle 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8356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Tittle Text</a:t>
            </a:r>
          </a:p>
        </p:txBody>
      </p:sp>
    </p:spTree>
    <p:extLst>
      <p:ext uri="{BB962C8B-B14F-4D97-AF65-F5344CB8AC3E}">
        <p14:creationId xmlns:p14="http://schemas.microsoft.com/office/powerpoint/2010/main" val="4207751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52319"/>
            <a:ext cx="7941543" cy="4420801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00079" y="2029182"/>
            <a:ext cx="5245872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2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85559" y="4345990"/>
            <a:ext cx="3960391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085559" y="4898321"/>
            <a:ext cx="3960391" cy="9015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entry.Click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here to add content, content to match the title, you can copy and paste directly, to select useful keyword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entry.Click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149455" y="2206226"/>
            <a:ext cx="4608512" cy="7169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800" dirty="0" err="1">
                <a:solidFill>
                  <a:schemeClr val="bg1"/>
                </a:solidFill>
                <a:cs typeface="+mn-ea"/>
                <a:sym typeface="+mn-lt"/>
              </a:rPr>
              <a:t>entry.Click</a:t>
            </a: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 here to add content, content to match the title, you can copy and paste directly, to select useful keyword </a:t>
            </a:r>
            <a:r>
              <a:rPr lang="en-US" altLang="zh-CN" sz="800" dirty="0" err="1">
                <a:solidFill>
                  <a:schemeClr val="bg1"/>
                </a:solidFill>
                <a:cs typeface="+mn-ea"/>
                <a:sym typeface="+mn-lt"/>
              </a:rPr>
              <a:t>entry.Click</a:t>
            </a: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  <a:endParaRPr lang="en-US" altLang="zh-CN" sz="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overview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70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4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www.freeppt7.com">
  <a:themeElements>
    <a:clrScheme name="自定义 282">
      <a:dk1>
        <a:sysClr val="windowText" lastClr="000000"/>
      </a:dk1>
      <a:lt1>
        <a:sysClr val="window" lastClr="FFFFFF"/>
      </a:lt1>
      <a:dk2>
        <a:srgbClr val="FB408C"/>
      </a:dk2>
      <a:lt2>
        <a:srgbClr val="E7E6E6"/>
      </a:lt2>
      <a:accent1>
        <a:srgbClr val="FFC000"/>
      </a:accent1>
      <a:accent2>
        <a:srgbClr val="FB408C"/>
      </a:accent2>
      <a:accent3>
        <a:srgbClr val="FFC000"/>
      </a:accent3>
      <a:accent4>
        <a:srgbClr val="FB408C"/>
      </a:accent4>
      <a:accent5>
        <a:srgbClr val="FFC000"/>
      </a:accent5>
      <a:accent6>
        <a:srgbClr val="FB408C"/>
      </a:accent6>
      <a:hlink>
        <a:srgbClr val="FFC000"/>
      </a:hlink>
      <a:folHlink>
        <a:srgbClr val="FB408C"/>
      </a:folHlink>
    </a:clrScheme>
    <a:fontScheme name="n4ggew1a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2310</Words>
  <Application>Microsoft Office PowerPoint</Application>
  <PresentationFormat>自定义</PresentationFormat>
  <Paragraphs>279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www.freeppt7.com</cp:keywords>
  <dc:description>www.freeppt7.com</dc:description>
  <cp:lastModifiedBy/>
  <cp:revision>1</cp:revision>
  <dcterms:created xsi:type="dcterms:W3CDTF">2016-12-23T17:50:07Z</dcterms:created>
  <dcterms:modified xsi:type="dcterms:W3CDTF">2021-10-25T07:09:04Z</dcterms:modified>
</cp:coreProperties>
</file>