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4" r:id="rId2"/>
    <p:sldMasterId id="2147483670" r:id="rId3"/>
  </p:sldMasterIdLst>
  <p:notesMasterIdLst>
    <p:notesMasterId r:id="rId33"/>
  </p:notesMasterIdLst>
  <p:sldIdLst>
    <p:sldId id="284" r:id="rId4"/>
    <p:sldId id="270" r:id="rId5"/>
    <p:sldId id="269" r:id="rId6"/>
    <p:sldId id="267" r:id="rId7"/>
    <p:sldId id="276" r:id="rId8"/>
    <p:sldId id="268" r:id="rId9"/>
    <p:sldId id="261" r:id="rId10"/>
    <p:sldId id="277" r:id="rId11"/>
    <p:sldId id="274" r:id="rId12"/>
    <p:sldId id="262" r:id="rId13"/>
    <p:sldId id="280" r:id="rId14"/>
    <p:sldId id="263" r:id="rId15"/>
    <p:sldId id="265" r:id="rId16"/>
    <p:sldId id="278" r:id="rId17"/>
    <p:sldId id="272" r:id="rId18"/>
    <p:sldId id="283" r:id="rId19"/>
    <p:sldId id="260" r:id="rId20"/>
    <p:sldId id="273" r:id="rId21"/>
    <p:sldId id="281" r:id="rId22"/>
    <p:sldId id="279" r:id="rId23"/>
    <p:sldId id="264" r:id="rId24"/>
    <p:sldId id="282" r:id="rId25"/>
    <p:sldId id="271" r:id="rId26"/>
    <p:sldId id="266" r:id="rId27"/>
    <p:sldId id="285" r:id="rId28"/>
    <p:sldId id="1773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1F2834"/>
    <a:srgbClr val="FDC006"/>
    <a:srgbClr val="F6F6F6"/>
    <a:srgbClr val="FAFAFA"/>
    <a:srgbClr val="F2F2F2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376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82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71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6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41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07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6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0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531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91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9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70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125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937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4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10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8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19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2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6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082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120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566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0956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9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0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08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5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8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5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689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95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956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46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27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842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0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99557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24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962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631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79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77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4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8563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570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2BF9F3-82D5-421E-A09B-B8EC011A0E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DC90675-2425-4D9F-B54F-D7BA4C3D8443}"/>
              </a:ext>
            </a:extLst>
          </p:cNvPr>
          <p:cNvSpPr/>
          <p:nvPr/>
        </p:nvSpPr>
        <p:spPr>
          <a:xfrm>
            <a:off x="635000" y="819540"/>
            <a:ext cx="10922000" cy="548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FF6E47-3EDF-41BF-8D5B-8FCA88BD8F28}"/>
              </a:ext>
            </a:extLst>
          </p:cNvPr>
          <p:cNvSpPr/>
          <p:nvPr/>
        </p:nvSpPr>
        <p:spPr>
          <a:xfrm>
            <a:off x="635000" y="819539"/>
            <a:ext cx="583859" cy="47892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BCDDC5-3D91-4610-99C9-864184E9DA23}"/>
              </a:ext>
            </a:extLst>
          </p:cNvPr>
          <p:cNvSpPr/>
          <p:nvPr/>
        </p:nvSpPr>
        <p:spPr>
          <a:xfrm>
            <a:off x="1218858" y="819537"/>
            <a:ext cx="3614215" cy="5069986"/>
          </a:xfrm>
          <a:prstGeom prst="rect">
            <a:avLst/>
          </a:prstGeom>
          <a:blipFill>
            <a:blip r:embed="rId3"/>
            <a:stretch>
              <a:fillRect l="-55409" r="-55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A4B916-90FE-401B-A140-F329B1216E13}"/>
              </a:ext>
            </a:extLst>
          </p:cNvPr>
          <p:cNvSpPr/>
          <p:nvPr/>
        </p:nvSpPr>
        <p:spPr>
          <a:xfrm>
            <a:off x="11172826" y="4275525"/>
            <a:ext cx="384175" cy="2033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C61F03-262E-47D7-B953-7E377C914F22}"/>
              </a:ext>
            </a:extLst>
          </p:cNvPr>
          <p:cNvSpPr txBox="1"/>
          <p:nvPr/>
        </p:nvSpPr>
        <p:spPr>
          <a:xfrm>
            <a:off x="5296607" y="2877632"/>
            <a:ext cx="574990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b="1" dirty="0">
                <a:cs typeface="+mn-ea"/>
                <a:sym typeface="+mn-lt"/>
              </a:rPr>
              <a:t>PPT templates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DA269C-65E5-4171-BDE4-2C3486C40EB6}"/>
              </a:ext>
            </a:extLst>
          </p:cNvPr>
          <p:cNvSpPr/>
          <p:nvPr/>
        </p:nvSpPr>
        <p:spPr>
          <a:xfrm>
            <a:off x="3650158" y="5063613"/>
            <a:ext cx="2641601" cy="9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285C20-5F72-4C3B-85E8-AF6CFB19A839}"/>
              </a:ext>
            </a:extLst>
          </p:cNvPr>
          <p:cNvSpPr txBox="1"/>
          <p:nvPr/>
        </p:nvSpPr>
        <p:spPr>
          <a:xfrm>
            <a:off x="5342082" y="1984932"/>
            <a:ext cx="14509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spc="300" dirty="0">
                <a:solidFill>
                  <a:srgbClr val="FDC006"/>
                </a:solidFill>
                <a:cs typeface="+mn-ea"/>
                <a:sym typeface="+mn-lt"/>
              </a:rPr>
              <a:t>Free </a:t>
            </a:r>
            <a:endParaRPr lang="zh-CN" altLang="en-US" sz="3600" spc="300" dirty="0">
              <a:solidFill>
                <a:srgbClr val="FDC006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EF19DB-52D2-4BD1-94D8-A7D5ABAFDA8E}"/>
              </a:ext>
            </a:extLst>
          </p:cNvPr>
          <p:cNvSpPr txBox="1"/>
          <p:nvPr/>
        </p:nvSpPr>
        <p:spPr>
          <a:xfrm>
            <a:off x="5359378" y="4080463"/>
            <a:ext cx="520206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dist"/>
            <a:r>
              <a:rPr lang="en-US" altLang="zh-CN" sz="1800" dirty="0">
                <a:latin typeface="+mn-lt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4457A460-AABF-4D0E-8C98-25521D65CC25}"/>
              </a:ext>
            </a:extLst>
          </p:cNvPr>
          <p:cNvSpPr/>
          <p:nvPr/>
        </p:nvSpPr>
        <p:spPr>
          <a:xfrm>
            <a:off x="4062859" y="5368415"/>
            <a:ext cx="333312" cy="363793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FD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4E3201-F0C4-46C9-9399-F4123801437A}"/>
              </a:ext>
            </a:extLst>
          </p:cNvPr>
          <p:cNvSpPr txBox="1"/>
          <p:nvPr/>
        </p:nvSpPr>
        <p:spPr>
          <a:xfrm>
            <a:off x="4523398" y="5396424"/>
            <a:ext cx="122116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834DED19-4120-4B6D-8DCF-86EF65A764CF}"/>
              </a:ext>
            </a:extLst>
          </p:cNvPr>
          <p:cNvSpPr/>
          <p:nvPr/>
        </p:nvSpPr>
        <p:spPr>
          <a:xfrm>
            <a:off x="6109861" y="5368689"/>
            <a:ext cx="363795" cy="363245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4DAEB4-DFE7-459F-B50A-57CD14A9FFFA}"/>
              </a:ext>
            </a:extLst>
          </p:cNvPr>
          <p:cNvSpPr txBox="1"/>
          <p:nvPr/>
        </p:nvSpPr>
        <p:spPr>
          <a:xfrm>
            <a:off x="6585642" y="5396424"/>
            <a:ext cx="155914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20XX.10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C940A4A1-1E35-4217-8A6F-C780A4354E81}"/>
              </a:ext>
            </a:extLst>
          </p:cNvPr>
          <p:cNvSpPr/>
          <p:nvPr/>
        </p:nvSpPr>
        <p:spPr>
          <a:xfrm>
            <a:off x="783431" y="915502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2748EC0-69E4-4915-AD43-A22755CAFAF4}"/>
              </a:ext>
            </a:extLst>
          </p:cNvPr>
          <p:cNvSpPr/>
          <p:nvPr/>
        </p:nvSpPr>
        <p:spPr>
          <a:xfrm>
            <a:off x="9872401" y="2057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9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3">
            <a:hlinkClick r:id="rId4"/>
            <a:extLst>
              <a:ext uri="{FF2B5EF4-FFF2-40B4-BE49-F238E27FC236}">
                <a16:creationId xmlns:a16="http://schemas.microsoft.com/office/drawing/2014/main" id="{0586B502-6047-4124-B479-A3FCF3819337}"/>
              </a:ext>
            </a:extLst>
          </p:cNvPr>
          <p:cNvSpPr txBox="1"/>
          <p:nvPr/>
        </p:nvSpPr>
        <p:spPr>
          <a:xfrm>
            <a:off x="6003212" y="60760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10" grpId="0"/>
      <p:bldP spid="12" grpId="0"/>
      <p:bldP spid="15" grpId="0"/>
      <p:bldP spid="19" grpId="0" animBg="1"/>
      <p:bldP spid="16" grpId="0"/>
      <p:bldP spid="20" grpId="0" animBg="1"/>
      <p:bldP spid="18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0F839D-9BC3-4C6C-8C8A-3D0811027218}"/>
              </a:ext>
            </a:extLst>
          </p:cNvPr>
          <p:cNvGrpSpPr/>
          <p:nvPr/>
        </p:nvGrpSpPr>
        <p:grpSpPr>
          <a:xfrm>
            <a:off x="3922495" y="637618"/>
            <a:ext cx="3554631" cy="1010767"/>
            <a:chOff x="7313394" y="637617"/>
            <a:chExt cx="3554631" cy="101076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E45B30C-5AF3-4BE6-A034-5A80DCAC5698}"/>
                </a:ext>
              </a:extLst>
            </p:cNvPr>
            <p:cNvSpPr txBox="1"/>
            <p:nvPr/>
          </p:nvSpPr>
          <p:spPr>
            <a:xfrm>
              <a:off x="7313394" y="637617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5141BA2-BE8E-4F4A-8584-DD0560C24A54}"/>
                </a:ext>
              </a:extLst>
            </p:cNvPr>
            <p:cNvSpPr txBox="1"/>
            <p:nvPr/>
          </p:nvSpPr>
          <p:spPr>
            <a:xfrm>
              <a:off x="7318157" y="1036714"/>
              <a:ext cx="354986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C6969A8-C912-4E19-9ACF-75045E574663}"/>
                </a:ext>
              </a:extLst>
            </p:cNvPr>
            <p:cNvCxnSpPr/>
            <p:nvPr/>
          </p:nvCxnSpPr>
          <p:spPr>
            <a:xfrm>
              <a:off x="7416594" y="1648384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3840209-231E-4894-9236-AD01AA2E6621}"/>
              </a:ext>
            </a:extLst>
          </p:cNvPr>
          <p:cNvGrpSpPr/>
          <p:nvPr/>
        </p:nvGrpSpPr>
        <p:grpSpPr>
          <a:xfrm>
            <a:off x="3922495" y="2923617"/>
            <a:ext cx="3554631" cy="1010767"/>
            <a:chOff x="7313394" y="637617"/>
            <a:chExt cx="3554631" cy="101076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FED3135-3819-40F7-8942-96D08D68717D}"/>
                </a:ext>
              </a:extLst>
            </p:cNvPr>
            <p:cNvSpPr txBox="1"/>
            <p:nvPr/>
          </p:nvSpPr>
          <p:spPr>
            <a:xfrm>
              <a:off x="7313394" y="637617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6E13F56-37CF-4B4E-9F97-26E0C65448F1}"/>
                </a:ext>
              </a:extLst>
            </p:cNvPr>
            <p:cNvSpPr txBox="1"/>
            <p:nvPr/>
          </p:nvSpPr>
          <p:spPr>
            <a:xfrm>
              <a:off x="7318157" y="1036714"/>
              <a:ext cx="354986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D463490-F785-42E1-863C-4EA19E6437AE}"/>
                </a:ext>
              </a:extLst>
            </p:cNvPr>
            <p:cNvCxnSpPr/>
            <p:nvPr/>
          </p:nvCxnSpPr>
          <p:spPr>
            <a:xfrm>
              <a:off x="7416594" y="164838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F9088FC-66FA-4AAB-8095-3E60319EA26B}"/>
              </a:ext>
            </a:extLst>
          </p:cNvPr>
          <p:cNvGrpSpPr/>
          <p:nvPr/>
        </p:nvGrpSpPr>
        <p:grpSpPr>
          <a:xfrm>
            <a:off x="3922495" y="5209617"/>
            <a:ext cx="3554631" cy="1010767"/>
            <a:chOff x="7313394" y="637617"/>
            <a:chExt cx="3554631" cy="101076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35A0E68-16EE-4C9D-85BD-891CE01B9BC7}"/>
                </a:ext>
              </a:extLst>
            </p:cNvPr>
            <p:cNvSpPr txBox="1"/>
            <p:nvPr/>
          </p:nvSpPr>
          <p:spPr>
            <a:xfrm>
              <a:off x="7313394" y="637617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EF0D698-265E-4CB4-B977-44435E8BB763}"/>
                </a:ext>
              </a:extLst>
            </p:cNvPr>
            <p:cNvSpPr txBox="1"/>
            <p:nvPr/>
          </p:nvSpPr>
          <p:spPr>
            <a:xfrm>
              <a:off x="7318157" y="1036714"/>
              <a:ext cx="354986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2E4BC0A-4B30-43B8-BC81-E86EFDD86706}"/>
                </a:ext>
              </a:extLst>
            </p:cNvPr>
            <p:cNvCxnSpPr/>
            <p:nvPr/>
          </p:nvCxnSpPr>
          <p:spPr>
            <a:xfrm>
              <a:off x="7416594" y="1648384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CE15471C-1BD3-4412-AADE-78B3DD569544}"/>
              </a:ext>
            </a:extLst>
          </p:cNvPr>
          <p:cNvSpPr/>
          <p:nvPr/>
        </p:nvSpPr>
        <p:spPr>
          <a:xfrm>
            <a:off x="1019175" y="0"/>
            <a:ext cx="2286000" cy="2286000"/>
          </a:xfrm>
          <a:prstGeom prst="rect">
            <a:avLst/>
          </a:prstGeom>
          <a:blipFill>
            <a:blip r:embed="rId3"/>
            <a:stretch>
              <a:fillRect l="-25198" r="-249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427999-C838-4DAA-9896-5BC84E252AB7}"/>
              </a:ext>
            </a:extLst>
          </p:cNvPr>
          <p:cNvSpPr/>
          <p:nvPr/>
        </p:nvSpPr>
        <p:spPr>
          <a:xfrm>
            <a:off x="1019175" y="2286000"/>
            <a:ext cx="2286000" cy="2286000"/>
          </a:xfrm>
          <a:prstGeom prst="rect">
            <a:avLst/>
          </a:prstGeom>
          <a:blipFill>
            <a:blip r:embed="rId4"/>
            <a:stretch>
              <a:fillRect l="-25198" r="-249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FAFF69-9C44-4274-8458-E0DA08E3F383}"/>
              </a:ext>
            </a:extLst>
          </p:cNvPr>
          <p:cNvSpPr/>
          <p:nvPr/>
        </p:nvSpPr>
        <p:spPr>
          <a:xfrm>
            <a:off x="1019175" y="4572000"/>
            <a:ext cx="2286000" cy="2286000"/>
          </a:xfrm>
          <a:prstGeom prst="rect">
            <a:avLst/>
          </a:prstGeom>
          <a:blipFill>
            <a:blip r:embed="rId5"/>
            <a:stretch>
              <a:fillRect l="-25198" r="-249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CD197F-8B13-483A-977C-083A4489F8F5}"/>
              </a:ext>
            </a:extLst>
          </p:cNvPr>
          <p:cNvSpPr txBox="1"/>
          <p:nvPr/>
        </p:nvSpPr>
        <p:spPr>
          <a:xfrm>
            <a:off x="9196595" y="3089026"/>
            <a:ext cx="22026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Tittle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B36B0D3-08C5-445D-B87C-5F66EF3815F5}"/>
              </a:ext>
            </a:extLst>
          </p:cNvPr>
          <p:cNvCxnSpPr>
            <a:cxnSpLocks/>
          </p:cNvCxnSpPr>
          <p:nvPr/>
        </p:nvCxnSpPr>
        <p:spPr>
          <a:xfrm>
            <a:off x="9958093" y="2923616"/>
            <a:ext cx="223247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099101FF-D01B-47A6-B44E-AF01DD7C6DE1}"/>
              </a:ext>
            </a:extLst>
          </p:cNvPr>
          <p:cNvSpPr txBox="1"/>
          <p:nvPr/>
        </p:nvSpPr>
        <p:spPr>
          <a:xfrm>
            <a:off x="9037153" y="3564979"/>
            <a:ext cx="223247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8B4AC43-19DF-4C2A-AF57-6B64806D8F90}"/>
              </a:ext>
            </a:extLst>
          </p:cNvPr>
          <p:cNvSpPr/>
          <p:nvPr/>
        </p:nvSpPr>
        <p:spPr>
          <a:xfrm>
            <a:off x="1019175" y="2286000"/>
            <a:ext cx="2286000" cy="2286000"/>
          </a:xfrm>
          <a:prstGeom prst="rect">
            <a:avLst/>
          </a:prstGeom>
          <a:solidFill>
            <a:srgbClr val="1F28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Oval 4">
            <a:extLst>
              <a:ext uri="{FF2B5EF4-FFF2-40B4-BE49-F238E27FC236}">
                <a16:creationId xmlns:a16="http://schemas.microsoft.com/office/drawing/2014/main" id="{AC5F65CC-7FE3-4D2E-B6C7-639046F6398F}"/>
              </a:ext>
            </a:extLst>
          </p:cNvPr>
          <p:cNvSpPr/>
          <p:nvPr/>
        </p:nvSpPr>
        <p:spPr>
          <a:xfrm>
            <a:off x="1692206" y="2912209"/>
            <a:ext cx="939940" cy="938409"/>
          </a:xfrm>
          <a:custGeom>
            <a:avLst/>
            <a:gdLst>
              <a:gd name="connsiteX0" fmla="*/ 303336 w 606862"/>
              <a:gd name="connsiteY0" fmla="*/ 213981 h 605874"/>
              <a:gd name="connsiteX1" fmla="*/ 214283 w 606862"/>
              <a:gd name="connsiteY1" fmla="*/ 302877 h 605874"/>
              <a:gd name="connsiteX2" fmla="*/ 303336 w 606862"/>
              <a:gd name="connsiteY2" fmla="*/ 391681 h 605874"/>
              <a:gd name="connsiteX3" fmla="*/ 392296 w 606862"/>
              <a:gd name="connsiteY3" fmla="*/ 302877 h 605874"/>
              <a:gd name="connsiteX4" fmla="*/ 303336 w 606862"/>
              <a:gd name="connsiteY4" fmla="*/ 213981 h 605874"/>
              <a:gd name="connsiteX5" fmla="*/ 303336 w 606862"/>
              <a:gd name="connsiteY5" fmla="*/ 162441 h 605874"/>
              <a:gd name="connsiteX6" fmla="*/ 443926 w 606862"/>
              <a:gd name="connsiteY6" fmla="*/ 302877 h 605874"/>
              <a:gd name="connsiteX7" fmla="*/ 303336 w 606862"/>
              <a:gd name="connsiteY7" fmla="*/ 443220 h 605874"/>
              <a:gd name="connsiteX8" fmla="*/ 162653 w 606862"/>
              <a:gd name="connsiteY8" fmla="*/ 302877 h 605874"/>
              <a:gd name="connsiteX9" fmla="*/ 303336 w 606862"/>
              <a:gd name="connsiteY9" fmla="*/ 162441 h 605874"/>
              <a:gd name="connsiteX10" fmla="*/ 265827 w 606862"/>
              <a:gd name="connsiteY10" fmla="*/ 51540 h 605874"/>
              <a:gd name="connsiteX11" fmla="*/ 265827 w 606862"/>
              <a:gd name="connsiteY11" fmla="*/ 90195 h 605874"/>
              <a:gd name="connsiteX12" fmla="*/ 247722 w 606862"/>
              <a:gd name="connsiteY12" fmla="*/ 114667 h 605874"/>
              <a:gd name="connsiteX13" fmla="*/ 210303 w 606862"/>
              <a:gd name="connsiteY13" fmla="*/ 130148 h 605874"/>
              <a:gd name="connsiteX14" fmla="*/ 179385 w 606862"/>
              <a:gd name="connsiteY14" fmla="*/ 126347 h 605874"/>
              <a:gd name="connsiteX15" fmla="*/ 152273 w 606862"/>
              <a:gd name="connsiteY15" fmla="*/ 99279 h 605874"/>
              <a:gd name="connsiteX16" fmla="*/ 99441 w 606862"/>
              <a:gd name="connsiteY16" fmla="*/ 152024 h 605874"/>
              <a:gd name="connsiteX17" fmla="*/ 126553 w 606862"/>
              <a:gd name="connsiteY17" fmla="*/ 179185 h 605874"/>
              <a:gd name="connsiteX18" fmla="*/ 130360 w 606862"/>
              <a:gd name="connsiteY18" fmla="*/ 210147 h 605874"/>
              <a:gd name="connsiteX19" fmla="*/ 114854 w 606862"/>
              <a:gd name="connsiteY19" fmla="*/ 247411 h 605874"/>
              <a:gd name="connsiteX20" fmla="*/ 90342 w 606862"/>
              <a:gd name="connsiteY20" fmla="*/ 265487 h 605874"/>
              <a:gd name="connsiteX21" fmla="*/ 51624 w 606862"/>
              <a:gd name="connsiteY21" fmla="*/ 265487 h 605874"/>
              <a:gd name="connsiteX22" fmla="*/ 51624 w 606862"/>
              <a:gd name="connsiteY22" fmla="*/ 340295 h 605874"/>
              <a:gd name="connsiteX23" fmla="*/ 90342 w 606862"/>
              <a:gd name="connsiteY23" fmla="*/ 340295 h 605874"/>
              <a:gd name="connsiteX24" fmla="*/ 114854 w 606862"/>
              <a:gd name="connsiteY24" fmla="*/ 358278 h 605874"/>
              <a:gd name="connsiteX25" fmla="*/ 130360 w 606862"/>
              <a:gd name="connsiteY25" fmla="*/ 395635 h 605874"/>
              <a:gd name="connsiteX26" fmla="*/ 126553 w 606862"/>
              <a:gd name="connsiteY26" fmla="*/ 426504 h 605874"/>
              <a:gd name="connsiteX27" fmla="*/ 99441 w 606862"/>
              <a:gd name="connsiteY27" fmla="*/ 453571 h 605874"/>
              <a:gd name="connsiteX28" fmla="*/ 152273 w 606862"/>
              <a:gd name="connsiteY28" fmla="*/ 506409 h 605874"/>
              <a:gd name="connsiteX29" fmla="*/ 179477 w 606862"/>
              <a:gd name="connsiteY29" fmla="*/ 479341 h 605874"/>
              <a:gd name="connsiteX30" fmla="*/ 210489 w 606862"/>
              <a:gd name="connsiteY30" fmla="*/ 475448 h 605874"/>
              <a:gd name="connsiteX31" fmla="*/ 247814 w 606862"/>
              <a:gd name="connsiteY31" fmla="*/ 490929 h 605874"/>
              <a:gd name="connsiteX32" fmla="*/ 265920 w 606862"/>
              <a:gd name="connsiteY32" fmla="*/ 515401 h 605874"/>
              <a:gd name="connsiteX33" fmla="*/ 265920 w 606862"/>
              <a:gd name="connsiteY33" fmla="*/ 554056 h 605874"/>
              <a:gd name="connsiteX34" fmla="*/ 340849 w 606862"/>
              <a:gd name="connsiteY34" fmla="*/ 554056 h 605874"/>
              <a:gd name="connsiteX35" fmla="*/ 340849 w 606862"/>
              <a:gd name="connsiteY35" fmla="*/ 515401 h 605874"/>
              <a:gd name="connsiteX36" fmla="*/ 358862 w 606862"/>
              <a:gd name="connsiteY36" fmla="*/ 490929 h 605874"/>
              <a:gd name="connsiteX37" fmla="*/ 396280 w 606862"/>
              <a:gd name="connsiteY37" fmla="*/ 475448 h 605874"/>
              <a:gd name="connsiteX38" fmla="*/ 427199 w 606862"/>
              <a:gd name="connsiteY38" fmla="*/ 479341 h 605874"/>
              <a:gd name="connsiteX39" fmla="*/ 454311 w 606862"/>
              <a:gd name="connsiteY39" fmla="*/ 506409 h 605874"/>
              <a:gd name="connsiteX40" fmla="*/ 507235 w 606862"/>
              <a:gd name="connsiteY40" fmla="*/ 453479 h 605874"/>
              <a:gd name="connsiteX41" fmla="*/ 480123 w 606862"/>
              <a:gd name="connsiteY41" fmla="*/ 426411 h 605874"/>
              <a:gd name="connsiteX42" fmla="*/ 476223 w 606862"/>
              <a:gd name="connsiteY42" fmla="*/ 395543 h 605874"/>
              <a:gd name="connsiteX43" fmla="*/ 491729 w 606862"/>
              <a:gd name="connsiteY43" fmla="*/ 358185 h 605874"/>
              <a:gd name="connsiteX44" fmla="*/ 516241 w 606862"/>
              <a:gd name="connsiteY44" fmla="*/ 340109 h 605874"/>
              <a:gd name="connsiteX45" fmla="*/ 554959 w 606862"/>
              <a:gd name="connsiteY45" fmla="*/ 340109 h 605874"/>
              <a:gd name="connsiteX46" fmla="*/ 554959 w 606862"/>
              <a:gd name="connsiteY46" fmla="*/ 265395 h 605874"/>
              <a:gd name="connsiteX47" fmla="*/ 516241 w 606862"/>
              <a:gd name="connsiteY47" fmla="*/ 265395 h 605874"/>
              <a:gd name="connsiteX48" fmla="*/ 491729 w 606862"/>
              <a:gd name="connsiteY48" fmla="*/ 247318 h 605874"/>
              <a:gd name="connsiteX49" fmla="*/ 476223 w 606862"/>
              <a:gd name="connsiteY49" fmla="*/ 209961 h 605874"/>
              <a:gd name="connsiteX50" fmla="*/ 480123 w 606862"/>
              <a:gd name="connsiteY50" fmla="*/ 179093 h 605874"/>
              <a:gd name="connsiteX51" fmla="*/ 507235 w 606862"/>
              <a:gd name="connsiteY51" fmla="*/ 152024 h 605874"/>
              <a:gd name="connsiteX52" fmla="*/ 454311 w 606862"/>
              <a:gd name="connsiteY52" fmla="*/ 99279 h 605874"/>
              <a:gd name="connsiteX53" fmla="*/ 427106 w 606862"/>
              <a:gd name="connsiteY53" fmla="*/ 126347 h 605874"/>
              <a:gd name="connsiteX54" fmla="*/ 396187 w 606862"/>
              <a:gd name="connsiteY54" fmla="*/ 130148 h 605874"/>
              <a:gd name="connsiteX55" fmla="*/ 358769 w 606862"/>
              <a:gd name="connsiteY55" fmla="*/ 114667 h 605874"/>
              <a:gd name="connsiteX56" fmla="*/ 340664 w 606862"/>
              <a:gd name="connsiteY56" fmla="*/ 90195 h 605874"/>
              <a:gd name="connsiteX57" fmla="*/ 340664 w 606862"/>
              <a:gd name="connsiteY57" fmla="*/ 51540 h 605874"/>
              <a:gd name="connsiteX58" fmla="*/ 240015 w 606862"/>
              <a:gd name="connsiteY58" fmla="*/ 0 h 605874"/>
              <a:gd name="connsiteX59" fmla="*/ 366476 w 606862"/>
              <a:gd name="connsiteY59" fmla="*/ 0 h 605874"/>
              <a:gd name="connsiteX60" fmla="*/ 392288 w 606862"/>
              <a:gd name="connsiteY60" fmla="*/ 25862 h 605874"/>
              <a:gd name="connsiteX61" fmla="*/ 392288 w 606862"/>
              <a:gd name="connsiteY61" fmla="*/ 72211 h 605874"/>
              <a:gd name="connsiteX62" fmla="*/ 403987 w 606862"/>
              <a:gd name="connsiteY62" fmla="*/ 77403 h 605874"/>
              <a:gd name="connsiteX63" fmla="*/ 436298 w 606862"/>
              <a:gd name="connsiteY63" fmla="*/ 45144 h 605874"/>
              <a:gd name="connsiteX64" fmla="*/ 472416 w 606862"/>
              <a:gd name="connsiteY64" fmla="*/ 45144 h 605874"/>
              <a:gd name="connsiteX65" fmla="*/ 561459 w 606862"/>
              <a:gd name="connsiteY65" fmla="*/ 133948 h 605874"/>
              <a:gd name="connsiteX66" fmla="*/ 561459 w 606862"/>
              <a:gd name="connsiteY66" fmla="*/ 170101 h 605874"/>
              <a:gd name="connsiteX67" fmla="*/ 529147 w 606862"/>
              <a:gd name="connsiteY67" fmla="*/ 202360 h 605874"/>
              <a:gd name="connsiteX68" fmla="*/ 534347 w 606862"/>
              <a:gd name="connsiteY68" fmla="*/ 213947 h 605874"/>
              <a:gd name="connsiteX69" fmla="*/ 580771 w 606862"/>
              <a:gd name="connsiteY69" fmla="*/ 213947 h 605874"/>
              <a:gd name="connsiteX70" fmla="*/ 606862 w 606862"/>
              <a:gd name="connsiteY70" fmla="*/ 239625 h 605874"/>
              <a:gd name="connsiteX71" fmla="*/ 606862 w 606862"/>
              <a:gd name="connsiteY71" fmla="*/ 366065 h 605874"/>
              <a:gd name="connsiteX72" fmla="*/ 580957 w 606862"/>
              <a:gd name="connsiteY72" fmla="*/ 391927 h 605874"/>
              <a:gd name="connsiteX73" fmla="*/ 534533 w 606862"/>
              <a:gd name="connsiteY73" fmla="*/ 391927 h 605874"/>
              <a:gd name="connsiteX74" fmla="*/ 529333 w 606862"/>
              <a:gd name="connsiteY74" fmla="*/ 403515 h 605874"/>
              <a:gd name="connsiteX75" fmla="*/ 561644 w 606862"/>
              <a:gd name="connsiteY75" fmla="*/ 435773 h 605874"/>
              <a:gd name="connsiteX76" fmla="*/ 561644 w 606862"/>
              <a:gd name="connsiteY76" fmla="*/ 471926 h 605874"/>
              <a:gd name="connsiteX77" fmla="*/ 472695 w 606862"/>
              <a:gd name="connsiteY77" fmla="*/ 560730 h 605874"/>
              <a:gd name="connsiteX78" fmla="*/ 436484 w 606862"/>
              <a:gd name="connsiteY78" fmla="*/ 560730 h 605874"/>
              <a:gd name="connsiteX79" fmla="*/ 404172 w 606862"/>
              <a:gd name="connsiteY79" fmla="*/ 528471 h 605874"/>
              <a:gd name="connsiteX80" fmla="*/ 392566 w 606862"/>
              <a:gd name="connsiteY80" fmla="*/ 533662 h 605874"/>
              <a:gd name="connsiteX81" fmla="*/ 392566 w 606862"/>
              <a:gd name="connsiteY81" fmla="*/ 580011 h 605874"/>
              <a:gd name="connsiteX82" fmla="*/ 366661 w 606862"/>
              <a:gd name="connsiteY82" fmla="*/ 605874 h 605874"/>
              <a:gd name="connsiteX83" fmla="*/ 240201 w 606862"/>
              <a:gd name="connsiteY83" fmla="*/ 605874 h 605874"/>
              <a:gd name="connsiteX84" fmla="*/ 214296 w 606862"/>
              <a:gd name="connsiteY84" fmla="*/ 580011 h 605874"/>
              <a:gd name="connsiteX85" fmla="*/ 214296 w 606862"/>
              <a:gd name="connsiteY85" fmla="*/ 533662 h 605874"/>
              <a:gd name="connsiteX86" fmla="*/ 202690 w 606862"/>
              <a:gd name="connsiteY86" fmla="*/ 528471 h 605874"/>
              <a:gd name="connsiteX87" fmla="*/ 170378 w 606862"/>
              <a:gd name="connsiteY87" fmla="*/ 560730 h 605874"/>
              <a:gd name="connsiteX88" fmla="*/ 134167 w 606862"/>
              <a:gd name="connsiteY88" fmla="*/ 560730 h 605874"/>
              <a:gd name="connsiteX89" fmla="*/ 45218 w 606862"/>
              <a:gd name="connsiteY89" fmla="*/ 471926 h 605874"/>
              <a:gd name="connsiteX90" fmla="*/ 37418 w 606862"/>
              <a:gd name="connsiteY90" fmla="*/ 453850 h 605874"/>
              <a:gd name="connsiteX91" fmla="*/ 45218 w 606862"/>
              <a:gd name="connsiteY91" fmla="*/ 435773 h 605874"/>
              <a:gd name="connsiteX92" fmla="*/ 77529 w 606862"/>
              <a:gd name="connsiteY92" fmla="*/ 403515 h 605874"/>
              <a:gd name="connsiteX93" fmla="*/ 72329 w 606862"/>
              <a:gd name="connsiteY93" fmla="*/ 391927 h 605874"/>
              <a:gd name="connsiteX94" fmla="*/ 25905 w 606862"/>
              <a:gd name="connsiteY94" fmla="*/ 391927 h 605874"/>
              <a:gd name="connsiteX95" fmla="*/ 0 w 606862"/>
              <a:gd name="connsiteY95" fmla="*/ 366065 h 605874"/>
              <a:gd name="connsiteX96" fmla="*/ 0 w 606862"/>
              <a:gd name="connsiteY96" fmla="*/ 239810 h 605874"/>
              <a:gd name="connsiteX97" fmla="*/ 25905 w 606862"/>
              <a:gd name="connsiteY97" fmla="*/ 213947 h 605874"/>
              <a:gd name="connsiteX98" fmla="*/ 72144 w 606862"/>
              <a:gd name="connsiteY98" fmla="*/ 213947 h 605874"/>
              <a:gd name="connsiteX99" fmla="*/ 77343 w 606862"/>
              <a:gd name="connsiteY99" fmla="*/ 202360 h 605874"/>
              <a:gd name="connsiteX100" fmla="*/ 45032 w 606862"/>
              <a:gd name="connsiteY100" fmla="*/ 170101 h 605874"/>
              <a:gd name="connsiteX101" fmla="*/ 37233 w 606862"/>
              <a:gd name="connsiteY101" fmla="*/ 152024 h 605874"/>
              <a:gd name="connsiteX102" fmla="*/ 45032 w 606862"/>
              <a:gd name="connsiteY102" fmla="*/ 133948 h 605874"/>
              <a:gd name="connsiteX103" fmla="*/ 134074 w 606862"/>
              <a:gd name="connsiteY103" fmla="*/ 45144 h 605874"/>
              <a:gd name="connsiteX104" fmla="*/ 170192 w 606862"/>
              <a:gd name="connsiteY104" fmla="*/ 45144 h 605874"/>
              <a:gd name="connsiteX105" fmla="*/ 202504 w 606862"/>
              <a:gd name="connsiteY105" fmla="*/ 77403 h 605874"/>
              <a:gd name="connsiteX106" fmla="*/ 214203 w 606862"/>
              <a:gd name="connsiteY106" fmla="*/ 72211 h 605874"/>
              <a:gd name="connsiteX107" fmla="*/ 214203 w 606862"/>
              <a:gd name="connsiteY107" fmla="*/ 25862 h 605874"/>
              <a:gd name="connsiteX108" fmla="*/ 240015 w 606862"/>
              <a:gd name="connsiteY108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06862" h="605874">
                <a:moveTo>
                  <a:pt x="303336" y="213981"/>
                </a:moveTo>
                <a:cubicBezTo>
                  <a:pt x="254306" y="213981"/>
                  <a:pt x="214283" y="253933"/>
                  <a:pt x="214283" y="302877"/>
                </a:cubicBezTo>
                <a:cubicBezTo>
                  <a:pt x="214283" y="351821"/>
                  <a:pt x="254306" y="391681"/>
                  <a:pt x="303336" y="391681"/>
                </a:cubicBezTo>
                <a:cubicBezTo>
                  <a:pt x="352366" y="391681"/>
                  <a:pt x="392296" y="351821"/>
                  <a:pt x="392296" y="302877"/>
                </a:cubicBezTo>
                <a:cubicBezTo>
                  <a:pt x="392296" y="253933"/>
                  <a:pt x="352366" y="213981"/>
                  <a:pt x="303336" y="213981"/>
                </a:cubicBezTo>
                <a:close/>
                <a:moveTo>
                  <a:pt x="303336" y="162441"/>
                </a:moveTo>
                <a:cubicBezTo>
                  <a:pt x="380781" y="162441"/>
                  <a:pt x="443926" y="225475"/>
                  <a:pt x="443926" y="302877"/>
                </a:cubicBezTo>
                <a:cubicBezTo>
                  <a:pt x="443926" y="380186"/>
                  <a:pt x="380781" y="443220"/>
                  <a:pt x="303336" y="443220"/>
                </a:cubicBezTo>
                <a:cubicBezTo>
                  <a:pt x="225798" y="443220"/>
                  <a:pt x="162653" y="380094"/>
                  <a:pt x="162653" y="302877"/>
                </a:cubicBezTo>
                <a:cubicBezTo>
                  <a:pt x="162653" y="225568"/>
                  <a:pt x="225798" y="162441"/>
                  <a:pt x="303336" y="162441"/>
                </a:cubicBezTo>
                <a:close/>
                <a:moveTo>
                  <a:pt x="265827" y="51540"/>
                </a:moveTo>
                <a:lnTo>
                  <a:pt x="265827" y="90195"/>
                </a:lnTo>
                <a:cubicBezTo>
                  <a:pt x="265827" y="101875"/>
                  <a:pt x="258028" y="112072"/>
                  <a:pt x="247722" y="114667"/>
                </a:cubicBezTo>
                <a:cubicBezTo>
                  <a:pt x="234815" y="118560"/>
                  <a:pt x="222002" y="123752"/>
                  <a:pt x="210303" y="130148"/>
                </a:cubicBezTo>
                <a:cubicBezTo>
                  <a:pt x="200090" y="135339"/>
                  <a:pt x="188391" y="134134"/>
                  <a:pt x="179385" y="126347"/>
                </a:cubicBezTo>
                <a:lnTo>
                  <a:pt x="152273" y="99279"/>
                </a:lnTo>
                <a:lnTo>
                  <a:pt x="99441" y="152024"/>
                </a:lnTo>
                <a:lnTo>
                  <a:pt x="126553" y="179185"/>
                </a:lnTo>
                <a:cubicBezTo>
                  <a:pt x="134167" y="186879"/>
                  <a:pt x="136767" y="199857"/>
                  <a:pt x="130360" y="210147"/>
                </a:cubicBezTo>
                <a:cubicBezTo>
                  <a:pt x="123954" y="221641"/>
                  <a:pt x="118754" y="234619"/>
                  <a:pt x="114854" y="247411"/>
                </a:cubicBezTo>
                <a:cubicBezTo>
                  <a:pt x="111048" y="257701"/>
                  <a:pt x="102041" y="265487"/>
                  <a:pt x="90342" y="265487"/>
                </a:cubicBezTo>
                <a:lnTo>
                  <a:pt x="51624" y="265487"/>
                </a:lnTo>
                <a:lnTo>
                  <a:pt x="51624" y="340295"/>
                </a:lnTo>
                <a:lnTo>
                  <a:pt x="90342" y="340295"/>
                </a:lnTo>
                <a:cubicBezTo>
                  <a:pt x="102041" y="340295"/>
                  <a:pt x="112255" y="348081"/>
                  <a:pt x="114854" y="358278"/>
                </a:cubicBezTo>
                <a:cubicBezTo>
                  <a:pt x="118754" y="371163"/>
                  <a:pt x="123954" y="384048"/>
                  <a:pt x="130360" y="395635"/>
                </a:cubicBezTo>
                <a:cubicBezTo>
                  <a:pt x="135560" y="405925"/>
                  <a:pt x="134353" y="417512"/>
                  <a:pt x="126553" y="426504"/>
                </a:cubicBezTo>
                <a:lnTo>
                  <a:pt x="99441" y="453571"/>
                </a:lnTo>
                <a:lnTo>
                  <a:pt x="152273" y="506409"/>
                </a:lnTo>
                <a:lnTo>
                  <a:pt x="179477" y="479341"/>
                </a:lnTo>
                <a:cubicBezTo>
                  <a:pt x="187184" y="471648"/>
                  <a:pt x="200183" y="469052"/>
                  <a:pt x="210489" y="475448"/>
                </a:cubicBezTo>
                <a:cubicBezTo>
                  <a:pt x="222002" y="481937"/>
                  <a:pt x="235001" y="487128"/>
                  <a:pt x="247814" y="490929"/>
                </a:cubicBezTo>
                <a:cubicBezTo>
                  <a:pt x="258121" y="494729"/>
                  <a:pt x="265920" y="503814"/>
                  <a:pt x="265920" y="515401"/>
                </a:cubicBezTo>
                <a:lnTo>
                  <a:pt x="265920" y="554056"/>
                </a:lnTo>
                <a:lnTo>
                  <a:pt x="340849" y="554056"/>
                </a:lnTo>
                <a:lnTo>
                  <a:pt x="340849" y="515401"/>
                </a:lnTo>
                <a:cubicBezTo>
                  <a:pt x="340849" y="503814"/>
                  <a:pt x="348649" y="493524"/>
                  <a:pt x="358862" y="490929"/>
                </a:cubicBezTo>
                <a:cubicBezTo>
                  <a:pt x="371768" y="487128"/>
                  <a:pt x="384674" y="481937"/>
                  <a:pt x="396280" y="475448"/>
                </a:cubicBezTo>
                <a:cubicBezTo>
                  <a:pt x="406586" y="470257"/>
                  <a:pt x="418193" y="471555"/>
                  <a:pt x="427199" y="479341"/>
                </a:cubicBezTo>
                <a:lnTo>
                  <a:pt x="454311" y="506409"/>
                </a:lnTo>
                <a:lnTo>
                  <a:pt x="507235" y="453479"/>
                </a:lnTo>
                <a:lnTo>
                  <a:pt x="480123" y="426411"/>
                </a:lnTo>
                <a:cubicBezTo>
                  <a:pt x="472416" y="418717"/>
                  <a:pt x="469817" y="405739"/>
                  <a:pt x="476223" y="395543"/>
                </a:cubicBezTo>
                <a:cubicBezTo>
                  <a:pt x="482723" y="384048"/>
                  <a:pt x="487922" y="371070"/>
                  <a:pt x="491729" y="358185"/>
                </a:cubicBezTo>
                <a:cubicBezTo>
                  <a:pt x="495536" y="347896"/>
                  <a:pt x="504635" y="340109"/>
                  <a:pt x="516241" y="340109"/>
                </a:cubicBezTo>
                <a:lnTo>
                  <a:pt x="554959" y="340109"/>
                </a:lnTo>
                <a:lnTo>
                  <a:pt x="554959" y="265395"/>
                </a:lnTo>
                <a:lnTo>
                  <a:pt x="516241" y="265395"/>
                </a:lnTo>
                <a:cubicBezTo>
                  <a:pt x="504635" y="265395"/>
                  <a:pt x="494329" y="257608"/>
                  <a:pt x="491729" y="247318"/>
                </a:cubicBezTo>
                <a:cubicBezTo>
                  <a:pt x="487922" y="234433"/>
                  <a:pt x="482723" y="221641"/>
                  <a:pt x="476223" y="209961"/>
                </a:cubicBezTo>
                <a:cubicBezTo>
                  <a:pt x="471024" y="199764"/>
                  <a:pt x="472324" y="188084"/>
                  <a:pt x="480123" y="179093"/>
                </a:cubicBezTo>
                <a:lnTo>
                  <a:pt x="507235" y="152024"/>
                </a:lnTo>
                <a:lnTo>
                  <a:pt x="454311" y="99279"/>
                </a:lnTo>
                <a:lnTo>
                  <a:pt x="427106" y="126347"/>
                </a:lnTo>
                <a:cubicBezTo>
                  <a:pt x="419400" y="133948"/>
                  <a:pt x="406401" y="136544"/>
                  <a:pt x="396187" y="130148"/>
                </a:cubicBezTo>
                <a:cubicBezTo>
                  <a:pt x="384674" y="123752"/>
                  <a:pt x="371675" y="118560"/>
                  <a:pt x="358769" y="114667"/>
                </a:cubicBezTo>
                <a:cubicBezTo>
                  <a:pt x="348463" y="110867"/>
                  <a:pt x="340664" y="101875"/>
                  <a:pt x="340664" y="90195"/>
                </a:cubicBezTo>
                <a:lnTo>
                  <a:pt x="340664" y="51540"/>
                </a:lnTo>
                <a:close/>
                <a:moveTo>
                  <a:pt x="240015" y="0"/>
                </a:moveTo>
                <a:lnTo>
                  <a:pt x="366476" y="0"/>
                </a:lnTo>
                <a:cubicBezTo>
                  <a:pt x="380682" y="0"/>
                  <a:pt x="392288" y="11587"/>
                  <a:pt x="392288" y="25862"/>
                </a:cubicBezTo>
                <a:lnTo>
                  <a:pt x="392288" y="72211"/>
                </a:lnTo>
                <a:cubicBezTo>
                  <a:pt x="396187" y="73509"/>
                  <a:pt x="400087" y="74807"/>
                  <a:pt x="403987" y="77403"/>
                </a:cubicBezTo>
                <a:lnTo>
                  <a:pt x="436298" y="45144"/>
                </a:lnTo>
                <a:cubicBezTo>
                  <a:pt x="446512" y="34854"/>
                  <a:pt x="462110" y="34854"/>
                  <a:pt x="472416" y="45144"/>
                </a:cubicBezTo>
                <a:lnTo>
                  <a:pt x="561459" y="133948"/>
                </a:lnTo>
                <a:cubicBezTo>
                  <a:pt x="571672" y="144238"/>
                  <a:pt x="571672" y="159811"/>
                  <a:pt x="561459" y="170101"/>
                </a:cubicBezTo>
                <a:lnTo>
                  <a:pt x="529147" y="202360"/>
                </a:lnTo>
                <a:cubicBezTo>
                  <a:pt x="530447" y="206161"/>
                  <a:pt x="533047" y="210147"/>
                  <a:pt x="534347" y="213947"/>
                </a:cubicBezTo>
                <a:lnTo>
                  <a:pt x="580771" y="213947"/>
                </a:lnTo>
                <a:cubicBezTo>
                  <a:pt x="594977" y="213947"/>
                  <a:pt x="606583" y="225442"/>
                  <a:pt x="606862" y="239625"/>
                </a:cubicBezTo>
                <a:lnTo>
                  <a:pt x="606862" y="366065"/>
                </a:lnTo>
                <a:cubicBezTo>
                  <a:pt x="606862" y="380340"/>
                  <a:pt x="595256" y="391927"/>
                  <a:pt x="580957" y="391927"/>
                </a:cubicBezTo>
                <a:lnTo>
                  <a:pt x="534533" y="391927"/>
                </a:lnTo>
                <a:cubicBezTo>
                  <a:pt x="533233" y="395728"/>
                  <a:pt x="531933" y="399714"/>
                  <a:pt x="529333" y="403515"/>
                </a:cubicBezTo>
                <a:lnTo>
                  <a:pt x="561644" y="435773"/>
                </a:lnTo>
                <a:cubicBezTo>
                  <a:pt x="571951" y="446063"/>
                  <a:pt x="571951" y="461636"/>
                  <a:pt x="561644" y="471926"/>
                </a:cubicBezTo>
                <a:lnTo>
                  <a:pt x="472695" y="560730"/>
                </a:lnTo>
                <a:cubicBezTo>
                  <a:pt x="462389" y="571020"/>
                  <a:pt x="446790" y="571020"/>
                  <a:pt x="436484" y="560730"/>
                </a:cubicBezTo>
                <a:lnTo>
                  <a:pt x="404172" y="528471"/>
                </a:lnTo>
                <a:cubicBezTo>
                  <a:pt x="400366" y="529862"/>
                  <a:pt x="396373" y="532457"/>
                  <a:pt x="392566" y="533662"/>
                </a:cubicBezTo>
                <a:lnTo>
                  <a:pt x="392566" y="580011"/>
                </a:lnTo>
                <a:cubicBezTo>
                  <a:pt x="392566" y="594287"/>
                  <a:pt x="380960" y="605874"/>
                  <a:pt x="366661" y="605874"/>
                </a:cubicBezTo>
                <a:lnTo>
                  <a:pt x="240201" y="605874"/>
                </a:lnTo>
                <a:cubicBezTo>
                  <a:pt x="225902" y="605874"/>
                  <a:pt x="214296" y="594287"/>
                  <a:pt x="214296" y="580011"/>
                </a:cubicBezTo>
                <a:lnTo>
                  <a:pt x="214296" y="533662"/>
                </a:lnTo>
                <a:cubicBezTo>
                  <a:pt x="210489" y="532365"/>
                  <a:pt x="206497" y="531067"/>
                  <a:pt x="202690" y="528471"/>
                </a:cubicBezTo>
                <a:lnTo>
                  <a:pt x="170378" y="560730"/>
                </a:lnTo>
                <a:cubicBezTo>
                  <a:pt x="160072" y="571020"/>
                  <a:pt x="144473" y="571020"/>
                  <a:pt x="134167" y="560730"/>
                </a:cubicBezTo>
                <a:lnTo>
                  <a:pt x="45218" y="471926"/>
                </a:lnTo>
                <a:cubicBezTo>
                  <a:pt x="40018" y="466735"/>
                  <a:pt x="37418" y="460246"/>
                  <a:pt x="37418" y="453850"/>
                </a:cubicBezTo>
                <a:cubicBezTo>
                  <a:pt x="37418" y="447453"/>
                  <a:pt x="40018" y="440965"/>
                  <a:pt x="45218" y="435773"/>
                </a:cubicBezTo>
                <a:lnTo>
                  <a:pt x="77529" y="403515"/>
                </a:lnTo>
                <a:cubicBezTo>
                  <a:pt x="76136" y="399714"/>
                  <a:pt x="73537" y="395728"/>
                  <a:pt x="72329" y="391927"/>
                </a:cubicBezTo>
                <a:lnTo>
                  <a:pt x="25905" y="391927"/>
                </a:lnTo>
                <a:cubicBezTo>
                  <a:pt x="11606" y="391927"/>
                  <a:pt x="0" y="380340"/>
                  <a:pt x="0" y="366065"/>
                </a:cubicBezTo>
                <a:lnTo>
                  <a:pt x="0" y="239810"/>
                </a:lnTo>
                <a:cubicBezTo>
                  <a:pt x="0" y="225534"/>
                  <a:pt x="11606" y="213947"/>
                  <a:pt x="25905" y="213947"/>
                </a:cubicBezTo>
                <a:lnTo>
                  <a:pt x="72144" y="213947"/>
                </a:lnTo>
                <a:cubicBezTo>
                  <a:pt x="73537" y="210147"/>
                  <a:pt x="74744" y="206161"/>
                  <a:pt x="77343" y="202360"/>
                </a:cubicBezTo>
                <a:lnTo>
                  <a:pt x="45032" y="170101"/>
                </a:lnTo>
                <a:cubicBezTo>
                  <a:pt x="39832" y="164910"/>
                  <a:pt x="37233" y="158421"/>
                  <a:pt x="37233" y="152024"/>
                </a:cubicBezTo>
                <a:cubicBezTo>
                  <a:pt x="37233" y="145628"/>
                  <a:pt x="39832" y="139139"/>
                  <a:pt x="45032" y="133948"/>
                </a:cubicBezTo>
                <a:lnTo>
                  <a:pt x="134074" y="45144"/>
                </a:lnTo>
                <a:cubicBezTo>
                  <a:pt x="144380" y="34854"/>
                  <a:pt x="159979" y="34854"/>
                  <a:pt x="170192" y="45144"/>
                </a:cubicBezTo>
                <a:lnTo>
                  <a:pt x="202504" y="77403"/>
                </a:lnTo>
                <a:cubicBezTo>
                  <a:pt x="206404" y="76012"/>
                  <a:pt x="210303" y="73417"/>
                  <a:pt x="214203" y="72211"/>
                </a:cubicBezTo>
                <a:lnTo>
                  <a:pt x="214203" y="25862"/>
                </a:lnTo>
                <a:cubicBezTo>
                  <a:pt x="214203" y="11587"/>
                  <a:pt x="225809" y="0"/>
                  <a:pt x="240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0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3" grpId="0"/>
      <p:bldP spid="35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4658538-5D7F-4D6D-A460-EE3825C55CCF}"/>
              </a:ext>
            </a:extLst>
          </p:cNvPr>
          <p:cNvGrpSpPr/>
          <p:nvPr/>
        </p:nvGrpSpPr>
        <p:grpSpPr>
          <a:xfrm>
            <a:off x="4243983" y="429533"/>
            <a:ext cx="3704035" cy="918360"/>
            <a:chOff x="8042741" y="667658"/>
            <a:chExt cx="3704034" cy="9183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52EBACA-0BE8-4337-8617-E5E1F3BF19BB}"/>
                </a:ext>
              </a:extLst>
            </p:cNvPr>
            <p:cNvSpPr txBox="1"/>
            <p:nvPr/>
          </p:nvSpPr>
          <p:spPr>
            <a:xfrm>
              <a:off x="8793431" y="833066"/>
              <a:ext cx="2202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48B8EC1E-59C0-497D-A1D2-2D5E5C0A5BD7}"/>
                </a:ext>
              </a:extLst>
            </p:cNvPr>
            <p:cNvCxnSpPr>
              <a:cxnSpLocks/>
            </p:cNvCxnSpPr>
            <p:nvPr/>
          </p:nvCxnSpPr>
          <p:spPr>
            <a:xfrm>
              <a:off x="8778518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EA92917-CD51-4725-8D1F-7FFCCD534B0D}"/>
                </a:ext>
              </a:extLst>
            </p:cNvPr>
            <p:cNvSpPr txBox="1"/>
            <p:nvPr/>
          </p:nvSpPr>
          <p:spPr>
            <a:xfrm>
              <a:off x="8042741" y="1309019"/>
              <a:ext cx="3704034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ïsḷïḓè">
            <a:extLst>
              <a:ext uri="{FF2B5EF4-FFF2-40B4-BE49-F238E27FC236}">
                <a16:creationId xmlns:a16="http://schemas.microsoft.com/office/drawing/2014/main" id="{889EBAC1-61BF-454E-AD9B-14D896B7B70D}"/>
              </a:ext>
            </a:extLst>
          </p:cNvPr>
          <p:cNvSpPr/>
          <p:nvPr/>
        </p:nvSpPr>
        <p:spPr>
          <a:xfrm>
            <a:off x="1" y="4608605"/>
            <a:ext cx="660399" cy="224939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îšḷiďe">
            <a:extLst>
              <a:ext uri="{FF2B5EF4-FFF2-40B4-BE49-F238E27FC236}">
                <a16:creationId xmlns:a16="http://schemas.microsoft.com/office/drawing/2014/main" id="{E59E47C5-A917-41AA-954C-BED7FE4352D5}"/>
              </a:ext>
            </a:extLst>
          </p:cNvPr>
          <p:cNvSpPr/>
          <p:nvPr/>
        </p:nvSpPr>
        <p:spPr>
          <a:xfrm>
            <a:off x="660399" y="4608606"/>
            <a:ext cx="10858500" cy="2249394"/>
          </a:xfrm>
          <a:prstGeom prst="rect">
            <a:avLst/>
          </a:prstGeom>
          <a:blipFill>
            <a:blip r:embed="rId3"/>
            <a:stretch>
              <a:fillRect t="-158414" b="-63155"/>
            </a:stretch>
          </a:blipFill>
          <a:ln w="190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îṡḻïďê">
            <a:extLst>
              <a:ext uri="{FF2B5EF4-FFF2-40B4-BE49-F238E27FC236}">
                <a16:creationId xmlns:a16="http://schemas.microsoft.com/office/drawing/2014/main" id="{DCA2CFDD-8E51-486D-A8E6-FD9605075727}"/>
              </a:ext>
            </a:extLst>
          </p:cNvPr>
          <p:cNvSpPr/>
          <p:nvPr/>
        </p:nvSpPr>
        <p:spPr>
          <a:xfrm>
            <a:off x="11518900" y="4608605"/>
            <a:ext cx="673101" cy="224939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0" name="Group 47">
            <a:extLst>
              <a:ext uri="{FF2B5EF4-FFF2-40B4-BE49-F238E27FC236}">
                <a16:creationId xmlns:a16="http://schemas.microsoft.com/office/drawing/2014/main" id="{DE4B1E28-6EC0-4C19-8A1F-6D5D31027F86}"/>
              </a:ext>
            </a:extLst>
          </p:cNvPr>
          <p:cNvGrpSpPr/>
          <p:nvPr/>
        </p:nvGrpSpPr>
        <p:grpSpPr>
          <a:xfrm>
            <a:off x="2104231" y="3988687"/>
            <a:ext cx="1239839" cy="1239838"/>
            <a:chOff x="3800631" y="3342918"/>
            <a:chExt cx="1239838" cy="1239838"/>
          </a:xfrm>
        </p:grpSpPr>
        <p:sp>
          <p:nvSpPr>
            <p:cNvPr id="71" name="菱形 70">
              <a:extLst>
                <a:ext uri="{FF2B5EF4-FFF2-40B4-BE49-F238E27FC236}">
                  <a16:creationId xmlns:a16="http://schemas.microsoft.com/office/drawing/2014/main" id="{961F52B1-77F2-411A-B85C-329A55F81010}"/>
                </a:ext>
              </a:extLst>
            </p:cNvPr>
            <p:cNvSpPr/>
            <p:nvPr/>
          </p:nvSpPr>
          <p:spPr>
            <a:xfrm>
              <a:off x="3800631" y="3342918"/>
              <a:ext cx="1239838" cy="123983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Oval 46">
              <a:extLst>
                <a:ext uri="{FF2B5EF4-FFF2-40B4-BE49-F238E27FC236}">
                  <a16:creationId xmlns:a16="http://schemas.microsoft.com/office/drawing/2014/main" id="{CE41CEB6-537F-49EB-AB33-F122472F3275}"/>
                </a:ext>
              </a:extLst>
            </p:cNvPr>
            <p:cNvSpPr/>
            <p:nvPr/>
          </p:nvSpPr>
          <p:spPr>
            <a:xfrm>
              <a:off x="4219977" y="3756286"/>
              <a:ext cx="401146" cy="413103"/>
            </a:xfrm>
            <a:custGeom>
              <a:avLst/>
              <a:gdLst>
                <a:gd name="connsiteX0" fmla="*/ 204318 w 590797"/>
                <a:gd name="connsiteY0" fmla="*/ 320467 h 608406"/>
                <a:gd name="connsiteX1" fmla="*/ 131187 w 590797"/>
                <a:gd name="connsiteY1" fmla="*/ 393358 h 608406"/>
                <a:gd name="connsiteX2" fmla="*/ 204318 w 590797"/>
                <a:gd name="connsiteY2" fmla="*/ 466249 h 608406"/>
                <a:gd name="connsiteX3" fmla="*/ 277314 w 590797"/>
                <a:gd name="connsiteY3" fmla="*/ 393358 h 608406"/>
                <a:gd name="connsiteX4" fmla="*/ 204318 w 590797"/>
                <a:gd name="connsiteY4" fmla="*/ 320467 h 608406"/>
                <a:gd name="connsiteX5" fmla="*/ 532443 w 590797"/>
                <a:gd name="connsiteY5" fmla="*/ 180620 h 608406"/>
                <a:gd name="connsiteX6" fmla="*/ 512814 w 590797"/>
                <a:gd name="connsiteY6" fmla="*/ 202765 h 608406"/>
                <a:gd name="connsiteX7" fmla="*/ 534998 w 590797"/>
                <a:gd name="connsiteY7" fmla="*/ 222360 h 608406"/>
                <a:gd name="connsiteX8" fmla="*/ 554761 w 590797"/>
                <a:gd name="connsiteY8" fmla="*/ 200215 h 608406"/>
                <a:gd name="connsiteX9" fmla="*/ 532443 w 590797"/>
                <a:gd name="connsiteY9" fmla="*/ 180620 h 608406"/>
                <a:gd name="connsiteX10" fmla="*/ 173264 w 590797"/>
                <a:gd name="connsiteY10" fmla="*/ 178310 h 608406"/>
                <a:gd name="connsiteX11" fmla="*/ 235237 w 590797"/>
                <a:gd name="connsiteY11" fmla="*/ 178310 h 608406"/>
                <a:gd name="connsiteX12" fmla="*/ 251637 w 590797"/>
                <a:gd name="connsiteY12" fmla="*/ 191599 h 608406"/>
                <a:gd name="connsiteX13" fmla="*/ 259434 w 590797"/>
                <a:gd name="connsiteY13" fmla="*/ 229723 h 608406"/>
                <a:gd name="connsiteX14" fmla="*/ 266290 w 590797"/>
                <a:gd name="connsiteY14" fmla="*/ 232273 h 608406"/>
                <a:gd name="connsiteX15" fmla="*/ 312804 w 590797"/>
                <a:gd name="connsiteY15" fmla="*/ 259255 h 608406"/>
                <a:gd name="connsiteX16" fmla="*/ 318450 w 590797"/>
                <a:gd name="connsiteY16" fmla="*/ 263819 h 608406"/>
                <a:gd name="connsiteX17" fmla="*/ 355553 w 590797"/>
                <a:gd name="connsiteY17" fmla="*/ 251604 h 608406"/>
                <a:gd name="connsiteX18" fmla="*/ 360795 w 590797"/>
                <a:gd name="connsiteY18" fmla="*/ 250664 h 608406"/>
                <a:gd name="connsiteX19" fmla="*/ 375314 w 590797"/>
                <a:gd name="connsiteY19" fmla="*/ 259121 h 608406"/>
                <a:gd name="connsiteX20" fmla="*/ 406233 w 590797"/>
                <a:gd name="connsiteY20" fmla="*/ 312681 h 608406"/>
                <a:gd name="connsiteX21" fmla="*/ 402872 w 590797"/>
                <a:gd name="connsiteY21" fmla="*/ 333488 h 608406"/>
                <a:gd name="connsiteX22" fmla="*/ 373835 w 590797"/>
                <a:gd name="connsiteY22" fmla="*/ 359262 h 608406"/>
                <a:gd name="connsiteX23" fmla="*/ 374911 w 590797"/>
                <a:gd name="connsiteY23" fmla="*/ 366511 h 608406"/>
                <a:gd name="connsiteX24" fmla="*/ 377062 w 590797"/>
                <a:gd name="connsiteY24" fmla="*/ 393358 h 608406"/>
                <a:gd name="connsiteX25" fmla="*/ 374911 w 590797"/>
                <a:gd name="connsiteY25" fmla="*/ 420340 h 608406"/>
                <a:gd name="connsiteX26" fmla="*/ 373835 w 590797"/>
                <a:gd name="connsiteY26" fmla="*/ 427454 h 608406"/>
                <a:gd name="connsiteX27" fmla="*/ 402872 w 590797"/>
                <a:gd name="connsiteY27" fmla="*/ 453228 h 608406"/>
                <a:gd name="connsiteX28" fmla="*/ 406233 w 590797"/>
                <a:gd name="connsiteY28" fmla="*/ 474035 h 608406"/>
                <a:gd name="connsiteX29" fmla="*/ 375314 w 590797"/>
                <a:gd name="connsiteY29" fmla="*/ 527729 h 608406"/>
                <a:gd name="connsiteX30" fmla="*/ 360795 w 590797"/>
                <a:gd name="connsiteY30" fmla="*/ 536052 h 608406"/>
                <a:gd name="connsiteX31" fmla="*/ 355553 w 590797"/>
                <a:gd name="connsiteY31" fmla="*/ 535247 h 608406"/>
                <a:gd name="connsiteX32" fmla="*/ 318450 w 590797"/>
                <a:gd name="connsiteY32" fmla="*/ 522897 h 608406"/>
                <a:gd name="connsiteX33" fmla="*/ 312804 w 590797"/>
                <a:gd name="connsiteY33" fmla="*/ 527461 h 608406"/>
                <a:gd name="connsiteX34" fmla="*/ 266290 w 590797"/>
                <a:gd name="connsiteY34" fmla="*/ 554443 h 608406"/>
                <a:gd name="connsiteX35" fmla="*/ 259434 w 590797"/>
                <a:gd name="connsiteY35" fmla="*/ 556993 h 608406"/>
                <a:gd name="connsiteX36" fmla="*/ 251637 w 590797"/>
                <a:gd name="connsiteY36" fmla="*/ 595117 h 608406"/>
                <a:gd name="connsiteX37" fmla="*/ 235237 w 590797"/>
                <a:gd name="connsiteY37" fmla="*/ 608406 h 608406"/>
                <a:gd name="connsiteX38" fmla="*/ 173264 w 590797"/>
                <a:gd name="connsiteY38" fmla="*/ 608406 h 608406"/>
                <a:gd name="connsiteX39" fmla="*/ 156864 w 590797"/>
                <a:gd name="connsiteY39" fmla="*/ 595117 h 608406"/>
                <a:gd name="connsiteX40" fmla="*/ 149067 w 590797"/>
                <a:gd name="connsiteY40" fmla="*/ 557127 h 608406"/>
                <a:gd name="connsiteX41" fmla="*/ 142211 w 590797"/>
                <a:gd name="connsiteY41" fmla="*/ 554443 h 608406"/>
                <a:gd name="connsiteX42" fmla="*/ 95697 w 590797"/>
                <a:gd name="connsiteY42" fmla="*/ 527595 h 608406"/>
                <a:gd name="connsiteX43" fmla="*/ 90051 w 590797"/>
                <a:gd name="connsiteY43" fmla="*/ 522897 h 608406"/>
                <a:gd name="connsiteX44" fmla="*/ 52948 w 590797"/>
                <a:gd name="connsiteY44" fmla="*/ 535247 h 608406"/>
                <a:gd name="connsiteX45" fmla="*/ 47706 w 590797"/>
                <a:gd name="connsiteY45" fmla="*/ 536052 h 608406"/>
                <a:gd name="connsiteX46" fmla="*/ 33321 w 590797"/>
                <a:gd name="connsiteY46" fmla="*/ 527729 h 608406"/>
                <a:gd name="connsiteX47" fmla="*/ 2268 w 590797"/>
                <a:gd name="connsiteY47" fmla="*/ 474169 h 608406"/>
                <a:gd name="connsiteX48" fmla="*/ 5629 w 590797"/>
                <a:gd name="connsiteY48" fmla="*/ 453362 h 608406"/>
                <a:gd name="connsiteX49" fmla="*/ 34666 w 590797"/>
                <a:gd name="connsiteY49" fmla="*/ 427454 h 608406"/>
                <a:gd name="connsiteX50" fmla="*/ 33590 w 590797"/>
                <a:gd name="connsiteY50" fmla="*/ 420340 h 608406"/>
                <a:gd name="connsiteX51" fmla="*/ 31439 w 590797"/>
                <a:gd name="connsiteY51" fmla="*/ 393358 h 608406"/>
                <a:gd name="connsiteX52" fmla="*/ 33590 w 590797"/>
                <a:gd name="connsiteY52" fmla="*/ 366511 h 608406"/>
                <a:gd name="connsiteX53" fmla="*/ 34666 w 590797"/>
                <a:gd name="connsiteY53" fmla="*/ 359262 h 608406"/>
                <a:gd name="connsiteX54" fmla="*/ 5629 w 590797"/>
                <a:gd name="connsiteY54" fmla="*/ 333488 h 608406"/>
                <a:gd name="connsiteX55" fmla="*/ 2268 w 590797"/>
                <a:gd name="connsiteY55" fmla="*/ 312681 h 608406"/>
                <a:gd name="connsiteX56" fmla="*/ 33187 w 590797"/>
                <a:gd name="connsiteY56" fmla="*/ 259121 h 608406"/>
                <a:gd name="connsiteX57" fmla="*/ 47706 w 590797"/>
                <a:gd name="connsiteY57" fmla="*/ 250664 h 608406"/>
                <a:gd name="connsiteX58" fmla="*/ 52948 w 590797"/>
                <a:gd name="connsiteY58" fmla="*/ 251604 h 608406"/>
                <a:gd name="connsiteX59" fmla="*/ 90051 w 590797"/>
                <a:gd name="connsiteY59" fmla="*/ 263819 h 608406"/>
                <a:gd name="connsiteX60" fmla="*/ 95697 w 590797"/>
                <a:gd name="connsiteY60" fmla="*/ 259255 h 608406"/>
                <a:gd name="connsiteX61" fmla="*/ 142211 w 590797"/>
                <a:gd name="connsiteY61" fmla="*/ 232408 h 608406"/>
                <a:gd name="connsiteX62" fmla="*/ 149067 w 590797"/>
                <a:gd name="connsiteY62" fmla="*/ 229723 h 608406"/>
                <a:gd name="connsiteX63" fmla="*/ 156864 w 590797"/>
                <a:gd name="connsiteY63" fmla="*/ 191734 h 608406"/>
                <a:gd name="connsiteX64" fmla="*/ 173264 w 590797"/>
                <a:gd name="connsiteY64" fmla="*/ 178310 h 608406"/>
                <a:gd name="connsiteX65" fmla="*/ 538897 w 590797"/>
                <a:gd name="connsiteY65" fmla="*/ 142102 h 608406"/>
                <a:gd name="connsiteX66" fmla="*/ 542930 w 590797"/>
                <a:gd name="connsiteY66" fmla="*/ 145055 h 608406"/>
                <a:gd name="connsiteX67" fmla="*/ 545753 w 590797"/>
                <a:gd name="connsiteY67" fmla="*/ 155926 h 608406"/>
                <a:gd name="connsiteX68" fmla="*/ 563097 w 590797"/>
                <a:gd name="connsiteY68" fmla="*/ 164649 h 608406"/>
                <a:gd name="connsiteX69" fmla="*/ 573584 w 590797"/>
                <a:gd name="connsiteY69" fmla="*/ 160355 h 608406"/>
                <a:gd name="connsiteX70" fmla="*/ 578289 w 590797"/>
                <a:gd name="connsiteY70" fmla="*/ 161831 h 608406"/>
                <a:gd name="connsiteX71" fmla="*/ 587835 w 590797"/>
                <a:gd name="connsiteY71" fmla="*/ 176326 h 608406"/>
                <a:gd name="connsiteX72" fmla="*/ 587297 w 590797"/>
                <a:gd name="connsiteY72" fmla="*/ 181157 h 608406"/>
                <a:gd name="connsiteX73" fmla="*/ 579365 w 590797"/>
                <a:gd name="connsiteY73" fmla="*/ 189076 h 608406"/>
                <a:gd name="connsiteX74" fmla="*/ 580844 w 590797"/>
                <a:gd name="connsiteY74" fmla="*/ 198739 h 608406"/>
                <a:gd name="connsiteX75" fmla="*/ 580440 w 590797"/>
                <a:gd name="connsiteY75" fmla="*/ 208536 h 608406"/>
                <a:gd name="connsiteX76" fmla="*/ 589314 w 590797"/>
                <a:gd name="connsiteY76" fmla="*/ 215515 h 608406"/>
                <a:gd name="connsiteX77" fmla="*/ 590389 w 590797"/>
                <a:gd name="connsiteY77" fmla="*/ 220212 h 608406"/>
                <a:gd name="connsiteX78" fmla="*/ 582726 w 590797"/>
                <a:gd name="connsiteY78" fmla="*/ 235646 h 608406"/>
                <a:gd name="connsiteX79" fmla="*/ 578155 w 590797"/>
                <a:gd name="connsiteY79" fmla="*/ 237660 h 608406"/>
                <a:gd name="connsiteX80" fmla="*/ 567265 w 590797"/>
                <a:gd name="connsiteY80" fmla="*/ 234707 h 608406"/>
                <a:gd name="connsiteX81" fmla="*/ 550997 w 590797"/>
                <a:gd name="connsiteY81" fmla="*/ 245444 h 608406"/>
                <a:gd name="connsiteX82" fmla="*/ 549383 w 590797"/>
                <a:gd name="connsiteY82" fmla="*/ 256583 h 608406"/>
                <a:gd name="connsiteX83" fmla="*/ 545753 w 590797"/>
                <a:gd name="connsiteY83" fmla="*/ 259804 h 608406"/>
                <a:gd name="connsiteX84" fmla="*/ 528544 w 590797"/>
                <a:gd name="connsiteY84" fmla="*/ 260878 h 608406"/>
                <a:gd name="connsiteX85" fmla="*/ 524511 w 590797"/>
                <a:gd name="connsiteY85" fmla="*/ 257925 h 608406"/>
                <a:gd name="connsiteX86" fmla="*/ 521688 w 590797"/>
                <a:gd name="connsiteY86" fmla="*/ 247054 h 608406"/>
                <a:gd name="connsiteX87" fmla="*/ 504344 w 590797"/>
                <a:gd name="connsiteY87" fmla="*/ 238331 h 608406"/>
                <a:gd name="connsiteX88" fmla="*/ 493857 w 590797"/>
                <a:gd name="connsiteY88" fmla="*/ 242625 h 608406"/>
                <a:gd name="connsiteX89" fmla="*/ 489152 w 590797"/>
                <a:gd name="connsiteY89" fmla="*/ 241149 h 608406"/>
                <a:gd name="connsiteX90" fmla="*/ 479606 w 590797"/>
                <a:gd name="connsiteY90" fmla="*/ 226789 h 608406"/>
                <a:gd name="connsiteX91" fmla="*/ 480144 w 590797"/>
                <a:gd name="connsiteY91" fmla="*/ 221823 h 608406"/>
                <a:gd name="connsiteX92" fmla="*/ 488076 w 590797"/>
                <a:gd name="connsiteY92" fmla="*/ 213904 h 608406"/>
                <a:gd name="connsiteX93" fmla="*/ 486597 w 590797"/>
                <a:gd name="connsiteY93" fmla="*/ 204241 h 608406"/>
                <a:gd name="connsiteX94" fmla="*/ 487001 w 590797"/>
                <a:gd name="connsiteY94" fmla="*/ 194444 h 608406"/>
                <a:gd name="connsiteX95" fmla="*/ 478127 w 590797"/>
                <a:gd name="connsiteY95" fmla="*/ 187465 h 608406"/>
                <a:gd name="connsiteX96" fmla="*/ 477052 w 590797"/>
                <a:gd name="connsiteY96" fmla="*/ 182768 h 608406"/>
                <a:gd name="connsiteX97" fmla="*/ 484850 w 590797"/>
                <a:gd name="connsiteY97" fmla="*/ 167334 h 608406"/>
                <a:gd name="connsiteX98" fmla="*/ 489286 w 590797"/>
                <a:gd name="connsiteY98" fmla="*/ 165320 h 608406"/>
                <a:gd name="connsiteX99" fmla="*/ 500176 w 590797"/>
                <a:gd name="connsiteY99" fmla="*/ 168273 h 608406"/>
                <a:gd name="connsiteX100" fmla="*/ 516444 w 590797"/>
                <a:gd name="connsiteY100" fmla="*/ 157536 h 608406"/>
                <a:gd name="connsiteX101" fmla="*/ 518058 w 590797"/>
                <a:gd name="connsiteY101" fmla="*/ 146397 h 608406"/>
                <a:gd name="connsiteX102" fmla="*/ 521688 w 590797"/>
                <a:gd name="connsiteY102" fmla="*/ 143176 h 608406"/>
                <a:gd name="connsiteX103" fmla="*/ 376508 w 590797"/>
                <a:gd name="connsiteY103" fmla="*/ 67611 h 608406"/>
                <a:gd name="connsiteX104" fmla="*/ 356075 w 590797"/>
                <a:gd name="connsiteY104" fmla="*/ 115265 h 608406"/>
                <a:gd name="connsiteX105" fmla="*/ 403662 w 590797"/>
                <a:gd name="connsiteY105" fmla="*/ 135669 h 608406"/>
                <a:gd name="connsiteX106" fmla="*/ 424095 w 590797"/>
                <a:gd name="connsiteY106" fmla="*/ 88015 h 608406"/>
                <a:gd name="connsiteX107" fmla="*/ 376508 w 590797"/>
                <a:gd name="connsiteY107" fmla="*/ 67611 h 608406"/>
                <a:gd name="connsiteX108" fmla="*/ 365754 w 590797"/>
                <a:gd name="connsiteY108" fmla="*/ 493 h 608406"/>
                <a:gd name="connsiteX109" fmla="*/ 374088 w 590797"/>
                <a:gd name="connsiteY109" fmla="*/ 3044 h 608406"/>
                <a:gd name="connsiteX110" fmla="*/ 384842 w 590797"/>
                <a:gd name="connsiteY110" fmla="*/ 19420 h 608406"/>
                <a:gd name="connsiteX111" fmla="*/ 418315 w 590797"/>
                <a:gd name="connsiteY111" fmla="*/ 24253 h 608406"/>
                <a:gd name="connsiteX112" fmla="*/ 433505 w 590797"/>
                <a:gd name="connsiteY112" fmla="*/ 11635 h 608406"/>
                <a:gd name="connsiteX113" fmla="*/ 442108 w 590797"/>
                <a:gd name="connsiteY113" fmla="*/ 11500 h 608406"/>
                <a:gd name="connsiteX114" fmla="*/ 465633 w 590797"/>
                <a:gd name="connsiteY114" fmla="*/ 30025 h 608406"/>
                <a:gd name="connsiteX115" fmla="*/ 467515 w 590797"/>
                <a:gd name="connsiteY115" fmla="*/ 38482 h 608406"/>
                <a:gd name="connsiteX116" fmla="*/ 458777 w 590797"/>
                <a:gd name="connsiteY116" fmla="*/ 55933 h 608406"/>
                <a:gd name="connsiteX117" fmla="*/ 466709 w 590797"/>
                <a:gd name="connsiteY117" fmla="*/ 71101 h 608406"/>
                <a:gd name="connsiteX118" fmla="*/ 471414 w 590797"/>
                <a:gd name="connsiteY118" fmla="*/ 87478 h 608406"/>
                <a:gd name="connsiteX119" fmla="*/ 489830 w 590797"/>
                <a:gd name="connsiteY119" fmla="*/ 94056 h 608406"/>
                <a:gd name="connsiteX120" fmla="*/ 494266 w 590797"/>
                <a:gd name="connsiteY120" fmla="*/ 101439 h 608406"/>
                <a:gd name="connsiteX121" fmla="*/ 489965 w 590797"/>
                <a:gd name="connsiteY121" fmla="*/ 131239 h 608406"/>
                <a:gd name="connsiteX122" fmla="*/ 483647 w 590797"/>
                <a:gd name="connsiteY122" fmla="*/ 137011 h 608406"/>
                <a:gd name="connsiteX123" fmla="*/ 464020 w 590797"/>
                <a:gd name="connsiteY123" fmla="*/ 138219 h 608406"/>
                <a:gd name="connsiteX124" fmla="*/ 443049 w 590797"/>
                <a:gd name="connsiteY124" fmla="*/ 164798 h 608406"/>
                <a:gd name="connsiteX125" fmla="*/ 446545 w 590797"/>
                <a:gd name="connsiteY125" fmla="*/ 184128 h 608406"/>
                <a:gd name="connsiteX126" fmla="*/ 442243 w 590797"/>
                <a:gd name="connsiteY126" fmla="*/ 191645 h 608406"/>
                <a:gd name="connsiteX127" fmla="*/ 414416 w 590797"/>
                <a:gd name="connsiteY127" fmla="*/ 202787 h 608406"/>
                <a:gd name="connsiteX128" fmla="*/ 406216 w 590797"/>
                <a:gd name="connsiteY128" fmla="*/ 200236 h 608406"/>
                <a:gd name="connsiteX129" fmla="*/ 395328 w 590797"/>
                <a:gd name="connsiteY129" fmla="*/ 183860 h 608406"/>
                <a:gd name="connsiteX130" fmla="*/ 361855 w 590797"/>
                <a:gd name="connsiteY130" fmla="*/ 179027 h 608406"/>
                <a:gd name="connsiteX131" fmla="*/ 346799 w 590797"/>
                <a:gd name="connsiteY131" fmla="*/ 191645 h 608406"/>
                <a:gd name="connsiteX132" fmla="*/ 338062 w 590797"/>
                <a:gd name="connsiteY132" fmla="*/ 191780 h 608406"/>
                <a:gd name="connsiteX133" fmla="*/ 314537 w 590797"/>
                <a:gd name="connsiteY133" fmla="*/ 173255 h 608406"/>
                <a:gd name="connsiteX134" fmla="*/ 312655 w 590797"/>
                <a:gd name="connsiteY134" fmla="*/ 164798 h 608406"/>
                <a:gd name="connsiteX135" fmla="*/ 321393 w 590797"/>
                <a:gd name="connsiteY135" fmla="*/ 147213 h 608406"/>
                <a:gd name="connsiteX136" fmla="*/ 313461 w 590797"/>
                <a:gd name="connsiteY136" fmla="*/ 132179 h 608406"/>
                <a:gd name="connsiteX137" fmla="*/ 308891 w 590797"/>
                <a:gd name="connsiteY137" fmla="*/ 115802 h 608406"/>
                <a:gd name="connsiteX138" fmla="*/ 290340 w 590797"/>
                <a:gd name="connsiteY138" fmla="*/ 109090 h 608406"/>
                <a:gd name="connsiteX139" fmla="*/ 285904 w 590797"/>
                <a:gd name="connsiteY139" fmla="*/ 101707 h 608406"/>
                <a:gd name="connsiteX140" fmla="*/ 290205 w 590797"/>
                <a:gd name="connsiteY140" fmla="*/ 72041 h 608406"/>
                <a:gd name="connsiteX141" fmla="*/ 296523 w 590797"/>
                <a:gd name="connsiteY141" fmla="*/ 66269 h 608406"/>
                <a:gd name="connsiteX142" fmla="*/ 316284 w 590797"/>
                <a:gd name="connsiteY142" fmla="*/ 65061 h 608406"/>
                <a:gd name="connsiteX143" fmla="*/ 337121 w 590797"/>
                <a:gd name="connsiteY143" fmla="*/ 38482 h 608406"/>
                <a:gd name="connsiteX144" fmla="*/ 333625 w 590797"/>
                <a:gd name="connsiteY144" fmla="*/ 19152 h 608406"/>
                <a:gd name="connsiteX145" fmla="*/ 337927 w 590797"/>
                <a:gd name="connsiteY145" fmla="*/ 11635 h 60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0797" h="608406">
                  <a:moveTo>
                    <a:pt x="204318" y="320467"/>
                  </a:moveTo>
                  <a:cubicBezTo>
                    <a:pt x="163988" y="320467"/>
                    <a:pt x="131187" y="353221"/>
                    <a:pt x="131187" y="393358"/>
                  </a:cubicBezTo>
                  <a:cubicBezTo>
                    <a:pt x="131187" y="433629"/>
                    <a:pt x="163988" y="466249"/>
                    <a:pt x="204318" y="466249"/>
                  </a:cubicBezTo>
                  <a:cubicBezTo>
                    <a:pt x="244513" y="466249"/>
                    <a:pt x="277314" y="433629"/>
                    <a:pt x="277314" y="393358"/>
                  </a:cubicBezTo>
                  <a:cubicBezTo>
                    <a:pt x="277314" y="353221"/>
                    <a:pt x="244513" y="320467"/>
                    <a:pt x="204318" y="320467"/>
                  </a:cubicBezTo>
                  <a:close/>
                  <a:moveTo>
                    <a:pt x="532443" y="180620"/>
                  </a:moveTo>
                  <a:cubicBezTo>
                    <a:pt x="520881" y="181291"/>
                    <a:pt x="512142" y="191223"/>
                    <a:pt x="512814" y="202765"/>
                  </a:cubicBezTo>
                  <a:cubicBezTo>
                    <a:pt x="513486" y="214307"/>
                    <a:pt x="523435" y="223031"/>
                    <a:pt x="534998" y="222360"/>
                  </a:cubicBezTo>
                  <a:cubicBezTo>
                    <a:pt x="546560" y="221689"/>
                    <a:pt x="555434" y="211757"/>
                    <a:pt x="554761" y="200215"/>
                  </a:cubicBezTo>
                  <a:cubicBezTo>
                    <a:pt x="554089" y="188673"/>
                    <a:pt x="544140" y="179949"/>
                    <a:pt x="532443" y="180620"/>
                  </a:cubicBezTo>
                  <a:close/>
                  <a:moveTo>
                    <a:pt x="173264" y="178310"/>
                  </a:moveTo>
                  <a:lnTo>
                    <a:pt x="235237" y="178310"/>
                  </a:lnTo>
                  <a:cubicBezTo>
                    <a:pt x="243168" y="178310"/>
                    <a:pt x="250024" y="183948"/>
                    <a:pt x="251637" y="191599"/>
                  </a:cubicBezTo>
                  <a:lnTo>
                    <a:pt x="259434" y="229723"/>
                  </a:lnTo>
                  <a:lnTo>
                    <a:pt x="266290" y="232273"/>
                  </a:lnTo>
                  <a:cubicBezTo>
                    <a:pt x="283094" y="238851"/>
                    <a:pt x="298688" y="247845"/>
                    <a:pt x="312804" y="259255"/>
                  </a:cubicBezTo>
                  <a:lnTo>
                    <a:pt x="318450" y="263819"/>
                  </a:lnTo>
                  <a:lnTo>
                    <a:pt x="355553" y="251604"/>
                  </a:lnTo>
                  <a:cubicBezTo>
                    <a:pt x="357166" y="250932"/>
                    <a:pt x="359048" y="250664"/>
                    <a:pt x="360795" y="250664"/>
                  </a:cubicBezTo>
                  <a:cubicBezTo>
                    <a:pt x="366710" y="250664"/>
                    <a:pt x="372222" y="253886"/>
                    <a:pt x="375314" y="259121"/>
                  </a:cubicBezTo>
                  <a:lnTo>
                    <a:pt x="406233" y="312681"/>
                  </a:lnTo>
                  <a:cubicBezTo>
                    <a:pt x="410266" y="319528"/>
                    <a:pt x="408787" y="328253"/>
                    <a:pt x="402872" y="333488"/>
                  </a:cubicBezTo>
                  <a:lnTo>
                    <a:pt x="373835" y="359262"/>
                  </a:lnTo>
                  <a:lnTo>
                    <a:pt x="374911" y="366511"/>
                  </a:lnTo>
                  <a:cubicBezTo>
                    <a:pt x="376389" y="375370"/>
                    <a:pt x="377062" y="384364"/>
                    <a:pt x="377062" y="393358"/>
                  </a:cubicBezTo>
                  <a:cubicBezTo>
                    <a:pt x="377062" y="402352"/>
                    <a:pt x="376389" y="411480"/>
                    <a:pt x="374911" y="420340"/>
                  </a:cubicBezTo>
                  <a:lnTo>
                    <a:pt x="373835" y="427454"/>
                  </a:lnTo>
                  <a:lnTo>
                    <a:pt x="402872" y="453228"/>
                  </a:lnTo>
                  <a:cubicBezTo>
                    <a:pt x="408787" y="458463"/>
                    <a:pt x="410266" y="467188"/>
                    <a:pt x="406233" y="474035"/>
                  </a:cubicBezTo>
                  <a:lnTo>
                    <a:pt x="375314" y="527729"/>
                  </a:lnTo>
                  <a:cubicBezTo>
                    <a:pt x="372356" y="532830"/>
                    <a:pt x="366710" y="536052"/>
                    <a:pt x="360795" y="536052"/>
                  </a:cubicBezTo>
                  <a:cubicBezTo>
                    <a:pt x="359048" y="536052"/>
                    <a:pt x="357166" y="535784"/>
                    <a:pt x="355553" y="535247"/>
                  </a:cubicBezTo>
                  <a:lnTo>
                    <a:pt x="318450" y="522897"/>
                  </a:lnTo>
                  <a:lnTo>
                    <a:pt x="312804" y="527461"/>
                  </a:lnTo>
                  <a:cubicBezTo>
                    <a:pt x="298823" y="538871"/>
                    <a:pt x="283094" y="547999"/>
                    <a:pt x="266290" y="554443"/>
                  </a:cubicBezTo>
                  <a:lnTo>
                    <a:pt x="259434" y="556993"/>
                  </a:lnTo>
                  <a:lnTo>
                    <a:pt x="251637" y="595117"/>
                  </a:lnTo>
                  <a:cubicBezTo>
                    <a:pt x="250024" y="602902"/>
                    <a:pt x="243168" y="608406"/>
                    <a:pt x="235237" y="608406"/>
                  </a:cubicBezTo>
                  <a:lnTo>
                    <a:pt x="173264" y="608406"/>
                  </a:lnTo>
                  <a:cubicBezTo>
                    <a:pt x="165333" y="608406"/>
                    <a:pt x="158477" y="602768"/>
                    <a:pt x="156864" y="595117"/>
                  </a:cubicBezTo>
                  <a:lnTo>
                    <a:pt x="149067" y="557127"/>
                  </a:lnTo>
                  <a:lnTo>
                    <a:pt x="142211" y="554443"/>
                  </a:lnTo>
                  <a:cubicBezTo>
                    <a:pt x="125407" y="547999"/>
                    <a:pt x="109813" y="538871"/>
                    <a:pt x="95697" y="527595"/>
                  </a:cubicBezTo>
                  <a:lnTo>
                    <a:pt x="90051" y="522897"/>
                  </a:lnTo>
                  <a:lnTo>
                    <a:pt x="52948" y="535247"/>
                  </a:lnTo>
                  <a:cubicBezTo>
                    <a:pt x="51335" y="535784"/>
                    <a:pt x="49588" y="536052"/>
                    <a:pt x="47706" y="536052"/>
                  </a:cubicBezTo>
                  <a:cubicBezTo>
                    <a:pt x="41791" y="536052"/>
                    <a:pt x="36279" y="532830"/>
                    <a:pt x="33321" y="527729"/>
                  </a:cubicBezTo>
                  <a:lnTo>
                    <a:pt x="2268" y="474169"/>
                  </a:lnTo>
                  <a:cubicBezTo>
                    <a:pt x="-1631" y="467323"/>
                    <a:pt x="-286" y="458597"/>
                    <a:pt x="5629" y="453362"/>
                  </a:cubicBezTo>
                  <a:lnTo>
                    <a:pt x="34666" y="427454"/>
                  </a:lnTo>
                  <a:lnTo>
                    <a:pt x="33590" y="420340"/>
                  </a:lnTo>
                  <a:cubicBezTo>
                    <a:pt x="32112" y="411480"/>
                    <a:pt x="31439" y="402352"/>
                    <a:pt x="31439" y="393358"/>
                  </a:cubicBezTo>
                  <a:cubicBezTo>
                    <a:pt x="31439" y="384364"/>
                    <a:pt x="32246" y="375370"/>
                    <a:pt x="33590" y="366511"/>
                  </a:cubicBezTo>
                  <a:lnTo>
                    <a:pt x="34666" y="359262"/>
                  </a:lnTo>
                  <a:lnTo>
                    <a:pt x="5629" y="333488"/>
                  </a:lnTo>
                  <a:cubicBezTo>
                    <a:pt x="-286" y="328253"/>
                    <a:pt x="-1765" y="319528"/>
                    <a:pt x="2268" y="312681"/>
                  </a:cubicBezTo>
                  <a:lnTo>
                    <a:pt x="33187" y="259121"/>
                  </a:lnTo>
                  <a:cubicBezTo>
                    <a:pt x="36279" y="253886"/>
                    <a:pt x="41791" y="250664"/>
                    <a:pt x="47706" y="250664"/>
                  </a:cubicBezTo>
                  <a:cubicBezTo>
                    <a:pt x="49453" y="250664"/>
                    <a:pt x="51335" y="251067"/>
                    <a:pt x="52948" y="251604"/>
                  </a:cubicBezTo>
                  <a:lnTo>
                    <a:pt x="90051" y="263819"/>
                  </a:lnTo>
                  <a:lnTo>
                    <a:pt x="95697" y="259255"/>
                  </a:lnTo>
                  <a:cubicBezTo>
                    <a:pt x="109813" y="247845"/>
                    <a:pt x="125407" y="238851"/>
                    <a:pt x="142211" y="232408"/>
                  </a:cubicBezTo>
                  <a:lnTo>
                    <a:pt x="149067" y="229723"/>
                  </a:lnTo>
                  <a:lnTo>
                    <a:pt x="156864" y="191734"/>
                  </a:lnTo>
                  <a:cubicBezTo>
                    <a:pt x="158477" y="183948"/>
                    <a:pt x="165333" y="178310"/>
                    <a:pt x="173264" y="178310"/>
                  </a:cubicBezTo>
                  <a:close/>
                  <a:moveTo>
                    <a:pt x="538897" y="142102"/>
                  </a:moveTo>
                  <a:cubicBezTo>
                    <a:pt x="540779" y="141968"/>
                    <a:pt x="542392" y="143176"/>
                    <a:pt x="542930" y="145055"/>
                  </a:cubicBezTo>
                  <a:lnTo>
                    <a:pt x="545753" y="155926"/>
                  </a:lnTo>
                  <a:cubicBezTo>
                    <a:pt x="552207" y="157536"/>
                    <a:pt x="558122" y="160623"/>
                    <a:pt x="563097" y="164649"/>
                  </a:cubicBezTo>
                  <a:lnTo>
                    <a:pt x="573584" y="160355"/>
                  </a:lnTo>
                  <a:cubicBezTo>
                    <a:pt x="575331" y="159684"/>
                    <a:pt x="577348" y="160355"/>
                    <a:pt x="578289" y="161831"/>
                  </a:cubicBezTo>
                  <a:lnTo>
                    <a:pt x="587835" y="176326"/>
                  </a:lnTo>
                  <a:cubicBezTo>
                    <a:pt x="588776" y="177802"/>
                    <a:pt x="588642" y="179815"/>
                    <a:pt x="587297" y="181157"/>
                  </a:cubicBezTo>
                  <a:lnTo>
                    <a:pt x="579365" y="189076"/>
                  </a:lnTo>
                  <a:cubicBezTo>
                    <a:pt x="580171" y="192162"/>
                    <a:pt x="580709" y="195383"/>
                    <a:pt x="580844" y="198739"/>
                  </a:cubicBezTo>
                  <a:cubicBezTo>
                    <a:pt x="581113" y="202094"/>
                    <a:pt x="580978" y="205315"/>
                    <a:pt x="580440" y="208536"/>
                  </a:cubicBezTo>
                  <a:lnTo>
                    <a:pt x="589314" y="215515"/>
                  </a:lnTo>
                  <a:cubicBezTo>
                    <a:pt x="590793" y="216589"/>
                    <a:pt x="591196" y="218602"/>
                    <a:pt x="590389" y="220212"/>
                  </a:cubicBezTo>
                  <a:lnTo>
                    <a:pt x="582726" y="235646"/>
                  </a:lnTo>
                  <a:cubicBezTo>
                    <a:pt x="581785" y="237257"/>
                    <a:pt x="579903" y="238196"/>
                    <a:pt x="578155" y="237660"/>
                  </a:cubicBezTo>
                  <a:lnTo>
                    <a:pt x="567265" y="234707"/>
                  </a:lnTo>
                  <a:cubicBezTo>
                    <a:pt x="562694" y="239270"/>
                    <a:pt x="557181" y="243028"/>
                    <a:pt x="550997" y="245444"/>
                  </a:cubicBezTo>
                  <a:lnTo>
                    <a:pt x="549383" y="256583"/>
                  </a:lnTo>
                  <a:cubicBezTo>
                    <a:pt x="549115" y="258328"/>
                    <a:pt x="547636" y="259804"/>
                    <a:pt x="545753" y="259804"/>
                  </a:cubicBezTo>
                  <a:lnTo>
                    <a:pt x="528544" y="260878"/>
                  </a:lnTo>
                  <a:cubicBezTo>
                    <a:pt x="526662" y="261012"/>
                    <a:pt x="525049" y="259804"/>
                    <a:pt x="524511" y="257925"/>
                  </a:cubicBezTo>
                  <a:lnTo>
                    <a:pt x="521688" y="247054"/>
                  </a:lnTo>
                  <a:cubicBezTo>
                    <a:pt x="515234" y="245444"/>
                    <a:pt x="509319" y="242357"/>
                    <a:pt x="504344" y="238331"/>
                  </a:cubicBezTo>
                  <a:lnTo>
                    <a:pt x="493857" y="242625"/>
                  </a:lnTo>
                  <a:cubicBezTo>
                    <a:pt x="492110" y="243296"/>
                    <a:pt x="490093" y="242625"/>
                    <a:pt x="489152" y="241149"/>
                  </a:cubicBezTo>
                  <a:lnTo>
                    <a:pt x="479606" y="226789"/>
                  </a:lnTo>
                  <a:cubicBezTo>
                    <a:pt x="478665" y="225178"/>
                    <a:pt x="478799" y="223165"/>
                    <a:pt x="480144" y="221823"/>
                  </a:cubicBezTo>
                  <a:lnTo>
                    <a:pt x="488076" y="213904"/>
                  </a:lnTo>
                  <a:cubicBezTo>
                    <a:pt x="487270" y="210818"/>
                    <a:pt x="486732" y="207597"/>
                    <a:pt x="486597" y="204241"/>
                  </a:cubicBezTo>
                  <a:cubicBezTo>
                    <a:pt x="486328" y="200886"/>
                    <a:pt x="486463" y="197665"/>
                    <a:pt x="487001" y="194444"/>
                  </a:cubicBezTo>
                  <a:lnTo>
                    <a:pt x="478127" y="187465"/>
                  </a:lnTo>
                  <a:cubicBezTo>
                    <a:pt x="476648" y="186391"/>
                    <a:pt x="476245" y="184378"/>
                    <a:pt x="477052" y="182768"/>
                  </a:cubicBezTo>
                  <a:lnTo>
                    <a:pt x="484850" y="167334"/>
                  </a:lnTo>
                  <a:cubicBezTo>
                    <a:pt x="485656" y="165723"/>
                    <a:pt x="487538" y="164784"/>
                    <a:pt x="489286" y="165320"/>
                  </a:cubicBezTo>
                  <a:lnTo>
                    <a:pt x="500176" y="168273"/>
                  </a:lnTo>
                  <a:cubicBezTo>
                    <a:pt x="504747" y="163710"/>
                    <a:pt x="510260" y="159952"/>
                    <a:pt x="516444" y="157536"/>
                  </a:cubicBezTo>
                  <a:lnTo>
                    <a:pt x="518058" y="146397"/>
                  </a:lnTo>
                  <a:cubicBezTo>
                    <a:pt x="518327" y="144652"/>
                    <a:pt x="519805" y="143176"/>
                    <a:pt x="521688" y="143176"/>
                  </a:cubicBezTo>
                  <a:close/>
                  <a:moveTo>
                    <a:pt x="376508" y="67611"/>
                  </a:moveTo>
                  <a:cubicBezTo>
                    <a:pt x="357688" y="75128"/>
                    <a:pt x="348547" y="96472"/>
                    <a:pt x="356075" y="115265"/>
                  </a:cubicBezTo>
                  <a:cubicBezTo>
                    <a:pt x="363603" y="133924"/>
                    <a:pt x="384977" y="143052"/>
                    <a:pt x="403662" y="135669"/>
                  </a:cubicBezTo>
                  <a:cubicBezTo>
                    <a:pt x="422482" y="128152"/>
                    <a:pt x="431623" y="106808"/>
                    <a:pt x="424095" y="88015"/>
                  </a:cubicBezTo>
                  <a:cubicBezTo>
                    <a:pt x="416702" y="69356"/>
                    <a:pt x="395328" y="60094"/>
                    <a:pt x="376508" y="67611"/>
                  </a:cubicBezTo>
                  <a:close/>
                  <a:moveTo>
                    <a:pt x="365754" y="493"/>
                  </a:moveTo>
                  <a:cubicBezTo>
                    <a:pt x="368845" y="-715"/>
                    <a:pt x="372206" y="359"/>
                    <a:pt x="374088" y="3044"/>
                  </a:cubicBezTo>
                  <a:lnTo>
                    <a:pt x="384842" y="19420"/>
                  </a:lnTo>
                  <a:cubicBezTo>
                    <a:pt x="396403" y="18749"/>
                    <a:pt x="407829" y="20494"/>
                    <a:pt x="418315" y="24253"/>
                  </a:cubicBezTo>
                  <a:lnTo>
                    <a:pt x="433505" y="11635"/>
                  </a:lnTo>
                  <a:cubicBezTo>
                    <a:pt x="435925" y="9487"/>
                    <a:pt x="439554" y="9487"/>
                    <a:pt x="442108" y="11500"/>
                  </a:cubicBezTo>
                  <a:lnTo>
                    <a:pt x="465633" y="30025"/>
                  </a:lnTo>
                  <a:cubicBezTo>
                    <a:pt x="468187" y="32039"/>
                    <a:pt x="468994" y="35529"/>
                    <a:pt x="467515" y="38482"/>
                  </a:cubicBezTo>
                  <a:lnTo>
                    <a:pt x="458777" y="55933"/>
                  </a:lnTo>
                  <a:cubicBezTo>
                    <a:pt x="461869" y="60631"/>
                    <a:pt x="464558" y="65732"/>
                    <a:pt x="466709" y="71101"/>
                  </a:cubicBezTo>
                  <a:cubicBezTo>
                    <a:pt x="468860" y="76471"/>
                    <a:pt x="470338" y="81974"/>
                    <a:pt x="471414" y="87478"/>
                  </a:cubicBezTo>
                  <a:lnTo>
                    <a:pt x="489830" y="94056"/>
                  </a:lnTo>
                  <a:cubicBezTo>
                    <a:pt x="492922" y="95264"/>
                    <a:pt x="494804" y="98351"/>
                    <a:pt x="494266" y="101439"/>
                  </a:cubicBezTo>
                  <a:lnTo>
                    <a:pt x="489965" y="131239"/>
                  </a:lnTo>
                  <a:cubicBezTo>
                    <a:pt x="489561" y="134461"/>
                    <a:pt x="486873" y="136877"/>
                    <a:pt x="483647" y="137011"/>
                  </a:cubicBezTo>
                  <a:lnTo>
                    <a:pt x="464020" y="138219"/>
                  </a:lnTo>
                  <a:cubicBezTo>
                    <a:pt x="458912" y="148287"/>
                    <a:pt x="451922" y="157415"/>
                    <a:pt x="443049" y="164798"/>
                  </a:cubicBezTo>
                  <a:lnTo>
                    <a:pt x="446545" y="184128"/>
                  </a:lnTo>
                  <a:cubicBezTo>
                    <a:pt x="447082" y="187350"/>
                    <a:pt x="445335" y="190437"/>
                    <a:pt x="442243" y="191645"/>
                  </a:cubicBezTo>
                  <a:lnTo>
                    <a:pt x="414416" y="202787"/>
                  </a:lnTo>
                  <a:cubicBezTo>
                    <a:pt x="411325" y="203995"/>
                    <a:pt x="407964" y="202921"/>
                    <a:pt x="406216" y="200236"/>
                  </a:cubicBezTo>
                  <a:lnTo>
                    <a:pt x="395328" y="183860"/>
                  </a:lnTo>
                  <a:cubicBezTo>
                    <a:pt x="383767" y="184531"/>
                    <a:pt x="372475" y="182786"/>
                    <a:pt x="361855" y="179027"/>
                  </a:cubicBezTo>
                  <a:lnTo>
                    <a:pt x="346799" y="191645"/>
                  </a:lnTo>
                  <a:cubicBezTo>
                    <a:pt x="344245" y="193793"/>
                    <a:pt x="340616" y="193793"/>
                    <a:pt x="338062" y="191780"/>
                  </a:cubicBezTo>
                  <a:lnTo>
                    <a:pt x="314537" y="173255"/>
                  </a:lnTo>
                  <a:cubicBezTo>
                    <a:pt x="311983" y="171241"/>
                    <a:pt x="311176" y="167751"/>
                    <a:pt x="312655" y="164798"/>
                  </a:cubicBezTo>
                  <a:lnTo>
                    <a:pt x="321393" y="147213"/>
                  </a:lnTo>
                  <a:cubicBezTo>
                    <a:pt x="318301" y="142649"/>
                    <a:pt x="315612" y="137548"/>
                    <a:pt x="313461" y="132179"/>
                  </a:cubicBezTo>
                  <a:cubicBezTo>
                    <a:pt x="311311" y="126809"/>
                    <a:pt x="309832" y="121306"/>
                    <a:pt x="308891" y="115802"/>
                  </a:cubicBezTo>
                  <a:lnTo>
                    <a:pt x="290340" y="109090"/>
                  </a:lnTo>
                  <a:cubicBezTo>
                    <a:pt x="287248" y="108016"/>
                    <a:pt x="285366" y="104929"/>
                    <a:pt x="285904" y="101707"/>
                  </a:cubicBezTo>
                  <a:lnTo>
                    <a:pt x="290205" y="72041"/>
                  </a:lnTo>
                  <a:cubicBezTo>
                    <a:pt x="290609" y="68819"/>
                    <a:pt x="293297" y="66403"/>
                    <a:pt x="296523" y="66269"/>
                  </a:cubicBezTo>
                  <a:lnTo>
                    <a:pt x="316284" y="65061"/>
                  </a:lnTo>
                  <a:cubicBezTo>
                    <a:pt x="321258" y="54993"/>
                    <a:pt x="328248" y="45865"/>
                    <a:pt x="337121" y="38482"/>
                  </a:cubicBezTo>
                  <a:lnTo>
                    <a:pt x="333625" y="19152"/>
                  </a:lnTo>
                  <a:cubicBezTo>
                    <a:pt x="333088" y="15930"/>
                    <a:pt x="334835" y="12843"/>
                    <a:pt x="337927" y="116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8EBB77C-A8DB-4367-B275-0C94B9537D90}"/>
              </a:ext>
            </a:extLst>
          </p:cNvPr>
          <p:cNvGrpSpPr/>
          <p:nvPr/>
        </p:nvGrpSpPr>
        <p:grpSpPr>
          <a:xfrm>
            <a:off x="5476082" y="3988687"/>
            <a:ext cx="1239839" cy="1239838"/>
            <a:chOff x="3800631" y="3342918"/>
            <a:chExt cx="1239838" cy="1239838"/>
          </a:xfrm>
        </p:grpSpPr>
        <p:sp>
          <p:nvSpPr>
            <p:cNvPr id="50" name="菱形 49">
              <a:extLst>
                <a:ext uri="{FF2B5EF4-FFF2-40B4-BE49-F238E27FC236}">
                  <a16:creationId xmlns:a16="http://schemas.microsoft.com/office/drawing/2014/main" id="{22CCCA8B-6829-4444-9F34-0D8A2923FB3F}"/>
                </a:ext>
              </a:extLst>
            </p:cNvPr>
            <p:cNvSpPr/>
            <p:nvPr/>
          </p:nvSpPr>
          <p:spPr>
            <a:xfrm>
              <a:off x="3800631" y="3342918"/>
              <a:ext cx="1239838" cy="123983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0928DD5-624A-4FBA-875A-FB236AB1412F}"/>
                </a:ext>
              </a:extLst>
            </p:cNvPr>
            <p:cNvSpPr/>
            <p:nvPr/>
          </p:nvSpPr>
          <p:spPr>
            <a:xfrm>
              <a:off x="4213999" y="3756286"/>
              <a:ext cx="413103" cy="413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Group 51">
            <a:extLst>
              <a:ext uri="{FF2B5EF4-FFF2-40B4-BE49-F238E27FC236}">
                <a16:creationId xmlns:a16="http://schemas.microsoft.com/office/drawing/2014/main" id="{955EAA1E-079C-49ED-910C-D1ACB5AD12AE}"/>
              </a:ext>
            </a:extLst>
          </p:cNvPr>
          <p:cNvGrpSpPr/>
          <p:nvPr/>
        </p:nvGrpSpPr>
        <p:grpSpPr>
          <a:xfrm>
            <a:off x="5482430" y="3988687"/>
            <a:ext cx="1239839" cy="1239838"/>
            <a:chOff x="3800631" y="3342918"/>
            <a:chExt cx="1239838" cy="1239838"/>
          </a:xfrm>
        </p:grpSpPr>
        <p:sp>
          <p:nvSpPr>
            <p:cNvPr id="74" name="菱形 73">
              <a:extLst>
                <a:ext uri="{FF2B5EF4-FFF2-40B4-BE49-F238E27FC236}">
                  <a16:creationId xmlns:a16="http://schemas.microsoft.com/office/drawing/2014/main" id="{4A36F24D-2283-416D-9D1D-C04ABBEE6370}"/>
                </a:ext>
              </a:extLst>
            </p:cNvPr>
            <p:cNvSpPr/>
            <p:nvPr/>
          </p:nvSpPr>
          <p:spPr>
            <a:xfrm>
              <a:off x="3800631" y="3342918"/>
              <a:ext cx="1239838" cy="1239838"/>
            </a:xfrm>
            <a:prstGeom prst="diamond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Oval 53">
              <a:extLst>
                <a:ext uri="{FF2B5EF4-FFF2-40B4-BE49-F238E27FC236}">
                  <a16:creationId xmlns:a16="http://schemas.microsoft.com/office/drawing/2014/main" id="{41A879B9-0B2B-4F43-A026-2BD54F0F21AE}"/>
                </a:ext>
              </a:extLst>
            </p:cNvPr>
            <p:cNvSpPr/>
            <p:nvPr/>
          </p:nvSpPr>
          <p:spPr>
            <a:xfrm>
              <a:off x="4213999" y="3789782"/>
              <a:ext cx="413103" cy="346109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" name="Group 54">
            <a:extLst>
              <a:ext uri="{FF2B5EF4-FFF2-40B4-BE49-F238E27FC236}">
                <a16:creationId xmlns:a16="http://schemas.microsoft.com/office/drawing/2014/main" id="{3E6E1EA2-57BF-49D9-9A41-E8F16406948E}"/>
              </a:ext>
            </a:extLst>
          </p:cNvPr>
          <p:cNvGrpSpPr/>
          <p:nvPr/>
        </p:nvGrpSpPr>
        <p:grpSpPr>
          <a:xfrm>
            <a:off x="8879678" y="3988687"/>
            <a:ext cx="1239839" cy="1239838"/>
            <a:chOff x="3800631" y="3342918"/>
            <a:chExt cx="1239838" cy="1239838"/>
          </a:xfrm>
        </p:grpSpPr>
        <p:sp>
          <p:nvSpPr>
            <p:cNvPr id="77" name="菱形 76">
              <a:extLst>
                <a:ext uri="{FF2B5EF4-FFF2-40B4-BE49-F238E27FC236}">
                  <a16:creationId xmlns:a16="http://schemas.microsoft.com/office/drawing/2014/main" id="{E2F298CA-C6AC-4D34-8319-D09C55D3D48E}"/>
                </a:ext>
              </a:extLst>
            </p:cNvPr>
            <p:cNvSpPr/>
            <p:nvPr/>
          </p:nvSpPr>
          <p:spPr>
            <a:xfrm>
              <a:off x="3800631" y="3342918"/>
              <a:ext cx="1239838" cy="1239838"/>
            </a:xfrm>
            <a:prstGeom prst="diamond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56">
              <a:extLst>
                <a:ext uri="{FF2B5EF4-FFF2-40B4-BE49-F238E27FC236}">
                  <a16:creationId xmlns:a16="http://schemas.microsoft.com/office/drawing/2014/main" id="{28DC2F9D-B535-4B62-AEB4-B13D127DFB0E}"/>
                </a:ext>
              </a:extLst>
            </p:cNvPr>
            <p:cNvSpPr/>
            <p:nvPr/>
          </p:nvSpPr>
          <p:spPr>
            <a:xfrm>
              <a:off x="4213999" y="3763410"/>
              <a:ext cx="413103" cy="398854"/>
            </a:xfrm>
            <a:custGeom>
              <a:avLst/>
              <a:gdLst>
                <a:gd name="connsiteX0" fmla="*/ 467976 w 607639"/>
                <a:gd name="connsiteY0" fmla="*/ 440752 h 586681"/>
                <a:gd name="connsiteX1" fmla="*/ 556634 w 607639"/>
                <a:gd name="connsiteY1" fmla="*/ 440752 h 586681"/>
                <a:gd name="connsiteX2" fmla="*/ 607639 w 607639"/>
                <a:gd name="connsiteY2" fmla="*/ 491676 h 586681"/>
                <a:gd name="connsiteX3" fmla="*/ 607639 w 607639"/>
                <a:gd name="connsiteY3" fmla="*/ 565174 h 586681"/>
                <a:gd name="connsiteX4" fmla="*/ 586098 w 607639"/>
                <a:gd name="connsiteY4" fmla="*/ 586681 h 586681"/>
                <a:gd name="connsiteX5" fmla="*/ 438513 w 607639"/>
                <a:gd name="connsiteY5" fmla="*/ 586681 h 586681"/>
                <a:gd name="connsiteX6" fmla="*/ 416971 w 607639"/>
                <a:gd name="connsiteY6" fmla="*/ 565174 h 586681"/>
                <a:gd name="connsiteX7" fmla="*/ 416971 w 607639"/>
                <a:gd name="connsiteY7" fmla="*/ 491676 h 586681"/>
                <a:gd name="connsiteX8" fmla="*/ 467976 w 607639"/>
                <a:gd name="connsiteY8" fmla="*/ 440752 h 586681"/>
                <a:gd name="connsiteX9" fmla="*/ 50991 w 607639"/>
                <a:gd name="connsiteY9" fmla="*/ 440752 h 586681"/>
                <a:gd name="connsiteX10" fmla="*/ 139536 w 607639"/>
                <a:gd name="connsiteY10" fmla="*/ 440752 h 586681"/>
                <a:gd name="connsiteX11" fmla="*/ 190527 w 607639"/>
                <a:gd name="connsiteY11" fmla="*/ 491676 h 586681"/>
                <a:gd name="connsiteX12" fmla="*/ 190527 w 607639"/>
                <a:gd name="connsiteY12" fmla="*/ 565174 h 586681"/>
                <a:gd name="connsiteX13" fmla="*/ 169080 w 607639"/>
                <a:gd name="connsiteY13" fmla="*/ 586681 h 586681"/>
                <a:gd name="connsiteX14" fmla="*/ 21535 w 607639"/>
                <a:gd name="connsiteY14" fmla="*/ 586681 h 586681"/>
                <a:gd name="connsiteX15" fmla="*/ 0 w 607639"/>
                <a:gd name="connsiteY15" fmla="*/ 565174 h 586681"/>
                <a:gd name="connsiteX16" fmla="*/ 0 w 607639"/>
                <a:gd name="connsiteY16" fmla="*/ 491676 h 586681"/>
                <a:gd name="connsiteX17" fmla="*/ 50991 w 607639"/>
                <a:gd name="connsiteY17" fmla="*/ 440752 h 586681"/>
                <a:gd name="connsiteX18" fmla="*/ 303740 w 607639"/>
                <a:gd name="connsiteY18" fmla="*/ 314792 h 586681"/>
                <a:gd name="connsiteX19" fmla="*/ 325278 w 607639"/>
                <a:gd name="connsiteY19" fmla="*/ 336211 h 586681"/>
                <a:gd name="connsiteX20" fmla="*/ 325278 w 607639"/>
                <a:gd name="connsiteY20" fmla="*/ 415219 h 586681"/>
                <a:gd name="connsiteX21" fmla="*/ 381438 w 607639"/>
                <a:gd name="connsiteY21" fmla="*/ 471298 h 586681"/>
                <a:gd name="connsiteX22" fmla="*/ 381438 w 607639"/>
                <a:gd name="connsiteY22" fmla="*/ 501604 h 586681"/>
                <a:gd name="connsiteX23" fmla="*/ 351000 w 607639"/>
                <a:gd name="connsiteY23" fmla="*/ 501604 h 586681"/>
                <a:gd name="connsiteX24" fmla="*/ 303740 w 607639"/>
                <a:gd name="connsiteY24" fmla="*/ 454501 h 586681"/>
                <a:gd name="connsiteX25" fmla="*/ 256570 w 607639"/>
                <a:gd name="connsiteY25" fmla="*/ 501604 h 586681"/>
                <a:gd name="connsiteX26" fmla="*/ 226131 w 607639"/>
                <a:gd name="connsiteY26" fmla="*/ 501604 h 586681"/>
                <a:gd name="connsiteX27" fmla="*/ 226131 w 607639"/>
                <a:gd name="connsiteY27" fmla="*/ 471298 h 586681"/>
                <a:gd name="connsiteX28" fmla="*/ 282291 w 607639"/>
                <a:gd name="connsiteY28" fmla="*/ 415219 h 586681"/>
                <a:gd name="connsiteX29" fmla="*/ 282291 w 607639"/>
                <a:gd name="connsiteY29" fmla="*/ 336211 h 586681"/>
                <a:gd name="connsiteX30" fmla="*/ 303740 w 607639"/>
                <a:gd name="connsiteY30" fmla="*/ 314792 h 586681"/>
                <a:gd name="connsiteX31" fmla="*/ 513011 w 607639"/>
                <a:gd name="connsiteY31" fmla="*/ 307595 h 586681"/>
                <a:gd name="connsiteX32" fmla="*/ 578990 w 607639"/>
                <a:gd name="connsiteY32" fmla="*/ 373468 h 586681"/>
                <a:gd name="connsiteX33" fmla="*/ 513011 w 607639"/>
                <a:gd name="connsiteY33" fmla="*/ 439341 h 586681"/>
                <a:gd name="connsiteX34" fmla="*/ 447032 w 607639"/>
                <a:gd name="connsiteY34" fmla="*/ 373468 h 586681"/>
                <a:gd name="connsiteX35" fmla="*/ 513011 w 607639"/>
                <a:gd name="connsiteY35" fmla="*/ 307595 h 586681"/>
                <a:gd name="connsiteX36" fmla="*/ 94558 w 607639"/>
                <a:gd name="connsiteY36" fmla="*/ 307595 h 586681"/>
                <a:gd name="connsiteX37" fmla="*/ 160466 w 607639"/>
                <a:gd name="connsiteY37" fmla="*/ 373468 h 586681"/>
                <a:gd name="connsiteX38" fmla="*/ 94558 w 607639"/>
                <a:gd name="connsiteY38" fmla="*/ 439341 h 586681"/>
                <a:gd name="connsiteX39" fmla="*/ 28650 w 607639"/>
                <a:gd name="connsiteY39" fmla="*/ 373468 h 586681"/>
                <a:gd name="connsiteX40" fmla="*/ 94558 w 607639"/>
                <a:gd name="connsiteY40" fmla="*/ 307595 h 586681"/>
                <a:gd name="connsiteX41" fmla="*/ 260237 w 607639"/>
                <a:gd name="connsiteY41" fmla="*/ 133086 h 586681"/>
                <a:gd name="connsiteX42" fmla="*/ 348814 w 607639"/>
                <a:gd name="connsiteY42" fmla="*/ 133086 h 586681"/>
                <a:gd name="connsiteX43" fmla="*/ 399824 w 607639"/>
                <a:gd name="connsiteY43" fmla="*/ 184010 h 586681"/>
                <a:gd name="connsiteX44" fmla="*/ 399824 w 607639"/>
                <a:gd name="connsiteY44" fmla="*/ 257596 h 586681"/>
                <a:gd name="connsiteX45" fmla="*/ 378370 w 607639"/>
                <a:gd name="connsiteY45" fmla="*/ 279015 h 586681"/>
                <a:gd name="connsiteX46" fmla="*/ 230682 w 607639"/>
                <a:gd name="connsiteY46" fmla="*/ 279015 h 586681"/>
                <a:gd name="connsiteX47" fmla="*/ 209227 w 607639"/>
                <a:gd name="connsiteY47" fmla="*/ 257596 h 586681"/>
                <a:gd name="connsiteX48" fmla="*/ 209227 w 607639"/>
                <a:gd name="connsiteY48" fmla="*/ 184010 h 586681"/>
                <a:gd name="connsiteX49" fmla="*/ 260237 w 607639"/>
                <a:gd name="connsiteY49" fmla="*/ 133086 h 586681"/>
                <a:gd name="connsiteX50" fmla="*/ 303784 w 607639"/>
                <a:gd name="connsiteY50" fmla="*/ 0 h 586681"/>
                <a:gd name="connsiteX51" fmla="*/ 369692 w 607639"/>
                <a:gd name="connsiteY51" fmla="*/ 65838 h 586681"/>
                <a:gd name="connsiteX52" fmla="*/ 303784 w 607639"/>
                <a:gd name="connsiteY52" fmla="*/ 131676 h 586681"/>
                <a:gd name="connsiteX53" fmla="*/ 237876 w 607639"/>
                <a:gd name="connsiteY53" fmla="*/ 65838 h 586681"/>
                <a:gd name="connsiteX54" fmla="*/ 303784 w 607639"/>
                <a:gd name="connsiteY54" fmla="*/ 0 h 58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7639" h="586681">
                  <a:moveTo>
                    <a:pt x="467976" y="440752"/>
                  </a:moveTo>
                  <a:lnTo>
                    <a:pt x="556634" y="440752"/>
                  </a:lnTo>
                  <a:cubicBezTo>
                    <a:pt x="584763" y="440752"/>
                    <a:pt x="607639" y="463593"/>
                    <a:pt x="607639" y="491676"/>
                  </a:cubicBezTo>
                  <a:lnTo>
                    <a:pt x="607639" y="565174"/>
                  </a:lnTo>
                  <a:cubicBezTo>
                    <a:pt x="607639" y="577083"/>
                    <a:pt x="598026" y="586681"/>
                    <a:pt x="586098" y="586681"/>
                  </a:cubicBezTo>
                  <a:lnTo>
                    <a:pt x="438513" y="586681"/>
                  </a:lnTo>
                  <a:cubicBezTo>
                    <a:pt x="426585" y="586681"/>
                    <a:pt x="416971" y="577083"/>
                    <a:pt x="416971" y="565174"/>
                  </a:cubicBezTo>
                  <a:lnTo>
                    <a:pt x="416971" y="491676"/>
                  </a:lnTo>
                  <a:cubicBezTo>
                    <a:pt x="416971" y="463593"/>
                    <a:pt x="439848" y="440752"/>
                    <a:pt x="467976" y="440752"/>
                  </a:cubicBezTo>
                  <a:close/>
                  <a:moveTo>
                    <a:pt x="50991" y="440752"/>
                  </a:moveTo>
                  <a:lnTo>
                    <a:pt x="139536" y="440752"/>
                  </a:lnTo>
                  <a:cubicBezTo>
                    <a:pt x="167656" y="440752"/>
                    <a:pt x="190527" y="463593"/>
                    <a:pt x="190527" y="491676"/>
                  </a:cubicBezTo>
                  <a:lnTo>
                    <a:pt x="190527" y="565174"/>
                  </a:lnTo>
                  <a:cubicBezTo>
                    <a:pt x="190527" y="577083"/>
                    <a:pt x="180916" y="586681"/>
                    <a:pt x="169080" y="586681"/>
                  </a:cubicBezTo>
                  <a:lnTo>
                    <a:pt x="21535" y="586681"/>
                  </a:lnTo>
                  <a:cubicBezTo>
                    <a:pt x="9611" y="586681"/>
                    <a:pt x="0" y="577083"/>
                    <a:pt x="0" y="565174"/>
                  </a:cubicBezTo>
                  <a:lnTo>
                    <a:pt x="0" y="491676"/>
                  </a:lnTo>
                  <a:cubicBezTo>
                    <a:pt x="0" y="463593"/>
                    <a:pt x="22870" y="440752"/>
                    <a:pt x="50991" y="440752"/>
                  </a:cubicBezTo>
                  <a:close/>
                  <a:moveTo>
                    <a:pt x="303740" y="314792"/>
                  </a:moveTo>
                  <a:cubicBezTo>
                    <a:pt x="315666" y="314792"/>
                    <a:pt x="325278" y="324391"/>
                    <a:pt x="325278" y="336211"/>
                  </a:cubicBezTo>
                  <a:lnTo>
                    <a:pt x="325278" y="415219"/>
                  </a:lnTo>
                  <a:lnTo>
                    <a:pt x="381438" y="471298"/>
                  </a:lnTo>
                  <a:cubicBezTo>
                    <a:pt x="389804" y="479653"/>
                    <a:pt x="389804" y="493250"/>
                    <a:pt x="381438" y="501604"/>
                  </a:cubicBezTo>
                  <a:cubicBezTo>
                    <a:pt x="372983" y="510047"/>
                    <a:pt x="359366" y="510047"/>
                    <a:pt x="351000" y="501604"/>
                  </a:cubicBezTo>
                  <a:lnTo>
                    <a:pt x="303740" y="454501"/>
                  </a:lnTo>
                  <a:lnTo>
                    <a:pt x="256570" y="501604"/>
                  </a:lnTo>
                  <a:cubicBezTo>
                    <a:pt x="248115" y="510047"/>
                    <a:pt x="234497" y="510047"/>
                    <a:pt x="226131" y="501604"/>
                  </a:cubicBezTo>
                  <a:cubicBezTo>
                    <a:pt x="217765" y="493250"/>
                    <a:pt x="217765" y="479653"/>
                    <a:pt x="226131" y="471298"/>
                  </a:cubicBezTo>
                  <a:lnTo>
                    <a:pt x="282291" y="415219"/>
                  </a:lnTo>
                  <a:lnTo>
                    <a:pt x="282291" y="336211"/>
                  </a:lnTo>
                  <a:cubicBezTo>
                    <a:pt x="282291" y="324391"/>
                    <a:pt x="291903" y="314792"/>
                    <a:pt x="303740" y="314792"/>
                  </a:cubicBezTo>
                  <a:close/>
                  <a:moveTo>
                    <a:pt x="513011" y="307595"/>
                  </a:moveTo>
                  <a:cubicBezTo>
                    <a:pt x="549450" y="307595"/>
                    <a:pt x="578990" y="337087"/>
                    <a:pt x="578990" y="373468"/>
                  </a:cubicBezTo>
                  <a:cubicBezTo>
                    <a:pt x="578990" y="409849"/>
                    <a:pt x="549450" y="439341"/>
                    <a:pt x="513011" y="439341"/>
                  </a:cubicBezTo>
                  <a:cubicBezTo>
                    <a:pt x="476572" y="439341"/>
                    <a:pt x="447032" y="409849"/>
                    <a:pt x="447032" y="373468"/>
                  </a:cubicBezTo>
                  <a:cubicBezTo>
                    <a:pt x="447032" y="337087"/>
                    <a:pt x="476572" y="307595"/>
                    <a:pt x="513011" y="307595"/>
                  </a:cubicBezTo>
                  <a:close/>
                  <a:moveTo>
                    <a:pt x="94558" y="307595"/>
                  </a:moveTo>
                  <a:cubicBezTo>
                    <a:pt x="130958" y="307595"/>
                    <a:pt x="160466" y="337087"/>
                    <a:pt x="160466" y="373468"/>
                  </a:cubicBezTo>
                  <a:cubicBezTo>
                    <a:pt x="160466" y="409849"/>
                    <a:pt x="130958" y="439341"/>
                    <a:pt x="94558" y="439341"/>
                  </a:cubicBezTo>
                  <a:cubicBezTo>
                    <a:pt x="58158" y="439341"/>
                    <a:pt x="28650" y="409849"/>
                    <a:pt x="28650" y="373468"/>
                  </a:cubicBezTo>
                  <a:cubicBezTo>
                    <a:pt x="28650" y="337087"/>
                    <a:pt x="58158" y="307595"/>
                    <a:pt x="94558" y="307595"/>
                  </a:cubicBezTo>
                  <a:close/>
                  <a:moveTo>
                    <a:pt x="260237" y="133086"/>
                  </a:moveTo>
                  <a:lnTo>
                    <a:pt x="348814" y="133086"/>
                  </a:lnTo>
                  <a:cubicBezTo>
                    <a:pt x="376945" y="133086"/>
                    <a:pt x="399824" y="155926"/>
                    <a:pt x="399824" y="184010"/>
                  </a:cubicBezTo>
                  <a:lnTo>
                    <a:pt x="399824" y="257596"/>
                  </a:lnTo>
                  <a:cubicBezTo>
                    <a:pt x="399824" y="269417"/>
                    <a:pt x="390210" y="279015"/>
                    <a:pt x="378370" y="279015"/>
                  </a:cubicBezTo>
                  <a:lnTo>
                    <a:pt x="230682" y="279015"/>
                  </a:lnTo>
                  <a:cubicBezTo>
                    <a:pt x="218842" y="279015"/>
                    <a:pt x="209227" y="269417"/>
                    <a:pt x="209227" y="257596"/>
                  </a:cubicBezTo>
                  <a:lnTo>
                    <a:pt x="209227" y="184010"/>
                  </a:lnTo>
                  <a:cubicBezTo>
                    <a:pt x="209227" y="155926"/>
                    <a:pt x="232106" y="133086"/>
                    <a:pt x="260237" y="133086"/>
                  </a:cubicBezTo>
                  <a:close/>
                  <a:moveTo>
                    <a:pt x="303784" y="0"/>
                  </a:moveTo>
                  <a:cubicBezTo>
                    <a:pt x="340184" y="0"/>
                    <a:pt x="369692" y="29477"/>
                    <a:pt x="369692" y="65838"/>
                  </a:cubicBezTo>
                  <a:cubicBezTo>
                    <a:pt x="369692" y="102199"/>
                    <a:pt x="340184" y="131676"/>
                    <a:pt x="303784" y="131676"/>
                  </a:cubicBezTo>
                  <a:cubicBezTo>
                    <a:pt x="267384" y="131676"/>
                    <a:pt x="237876" y="102199"/>
                    <a:pt x="237876" y="65838"/>
                  </a:cubicBezTo>
                  <a:cubicBezTo>
                    <a:pt x="237876" y="29477"/>
                    <a:pt x="267384" y="0"/>
                    <a:pt x="3037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2EF51C7-81AA-4972-AF35-06F8E9898954}"/>
              </a:ext>
            </a:extLst>
          </p:cNvPr>
          <p:cNvGrpSpPr/>
          <p:nvPr/>
        </p:nvGrpSpPr>
        <p:grpSpPr>
          <a:xfrm>
            <a:off x="942867" y="2431080"/>
            <a:ext cx="3549868" cy="1045428"/>
            <a:chOff x="7315775" y="637617"/>
            <a:chExt cx="3549868" cy="1045428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DFB50CB-3A25-4D03-80F2-2A174B54557A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93C1BB85-002A-48C4-9673-BC1536CAD6F3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CABC29AC-FEA1-4AF8-B574-2FA781C9E8E8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F59FD28-5F73-418C-A1BC-6E5674C148D5}"/>
              </a:ext>
            </a:extLst>
          </p:cNvPr>
          <p:cNvGrpSpPr/>
          <p:nvPr/>
        </p:nvGrpSpPr>
        <p:grpSpPr>
          <a:xfrm>
            <a:off x="4321067" y="2431080"/>
            <a:ext cx="3549868" cy="1045428"/>
            <a:chOff x="7315775" y="637617"/>
            <a:chExt cx="3549868" cy="1045428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FC25C3BB-E8A3-40A4-A521-D3A4D2542F27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F78CD2F-7E6F-4A0C-BF85-FBAAD7AE7DD5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AC67B01-5CA5-4751-8DEF-FD6814DA55F5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DB5687A-114B-4E40-A4F1-9AAFEA273BDD}"/>
              </a:ext>
            </a:extLst>
          </p:cNvPr>
          <p:cNvGrpSpPr/>
          <p:nvPr/>
        </p:nvGrpSpPr>
        <p:grpSpPr>
          <a:xfrm>
            <a:off x="7705617" y="2431080"/>
            <a:ext cx="3549868" cy="1045428"/>
            <a:chOff x="7315775" y="637617"/>
            <a:chExt cx="3549868" cy="1045428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BB20E02-24AB-4B50-A836-ED780BF20B13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659B283-1D70-4773-8C6D-B3C333BFD3A1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E6455D4D-9B33-403A-90D3-CE2D57A0ECC0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7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982DF59B-8A41-4498-BD72-6A6E56E34033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4C2144B-CDE5-4B7A-B7B5-E2B5B4118B1A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7AF424A4-7EE9-4FDD-A40D-0EE040C08DC5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1C0CE78-416A-4CE5-9A71-C909EEDF9BFC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A96B4DC-E4E9-4EC9-B3F6-209C5DB58DD6}"/>
              </a:ext>
            </a:extLst>
          </p:cNvPr>
          <p:cNvGrpSpPr/>
          <p:nvPr/>
        </p:nvGrpSpPr>
        <p:grpSpPr>
          <a:xfrm>
            <a:off x="1803286" y="2329316"/>
            <a:ext cx="1829026" cy="1829026"/>
            <a:chOff x="6096000" y="2122488"/>
            <a:chExt cx="1829026" cy="182902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E9C2D39-9470-4453-ACBC-5F10DE96C5F3}"/>
                </a:ext>
              </a:extLst>
            </p:cNvPr>
            <p:cNvGrpSpPr/>
            <p:nvPr/>
          </p:nvGrpSpPr>
          <p:grpSpPr>
            <a:xfrm>
              <a:off x="6096000" y="2122488"/>
              <a:ext cx="1829026" cy="1829026"/>
              <a:chOff x="6556829" y="925286"/>
              <a:chExt cx="2503714" cy="2503714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4C8D7ABB-DD2C-4A12-B9E7-C4CEB8D26FC1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ellips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弧形 7">
                <a:extLst>
                  <a:ext uri="{FF2B5EF4-FFF2-40B4-BE49-F238E27FC236}">
                    <a16:creationId xmlns:a16="http://schemas.microsoft.com/office/drawing/2014/main" id="{F399AF86-ACAD-434E-9308-A510AB2096C4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4294D80-E7BD-4A90-9801-728F4348C384}"/>
                </a:ext>
              </a:extLst>
            </p:cNvPr>
            <p:cNvSpPr txBox="1"/>
            <p:nvPr/>
          </p:nvSpPr>
          <p:spPr>
            <a:xfrm>
              <a:off x="6347511" y="269575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 dirty="0">
                  <a:cs typeface="+mn-ea"/>
                  <a:sym typeface="+mn-lt"/>
                </a:rPr>
                <a:t>1479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CC57C01-D2F7-4273-9770-FD7720F9F0D3}"/>
                </a:ext>
              </a:extLst>
            </p:cNvPr>
            <p:cNvSpPr txBox="1"/>
            <p:nvPr/>
          </p:nvSpPr>
          <p:spPr>
            <a:xfrm>
              <a:off x="6366561" y="2544558"/>
              <a:ext cx="772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TEAM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F76F0E9-A6C5-4A70-9810-245A14FC21AE}"/>
                </a:ext>
              </a:extLst>
            </p:cNvPr>
            <p:cNvSpPr txBox="1"/>
            <p:nvPr/>
          </p:nvSpPr>
          <p:spPr>
            <a:xfrm>
              <a:off x="6366561" y="3290500"/>
              <a:ext cx="1238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COMPANY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9CCE94D-5564-4075-A9FB-80DA85A674AC}"/>
              </a:ext>
            </a:extLst>
          </p:cNvPr>
          <p:cNvGrpSpPr/>
          <p:nvPr/>
        </p:nvGrpSpPr>
        <p:grpSpPr>
          <a:xfrm>
            <a:off x="942867" y="4580413"/>
            <a:ext cx="3549868" cy="1045428"/>
            <a:chOff x="7315775" y="637617"/>
            <a:chExt cx="3549868" cy="1045428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E155B24-4DC4-4003-BA9F-2E34CB71DC04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4E8938E-B8A1-4B8B-8ADC-3F5D5BE37E79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90BFB77-B26C-41B3-BA7E-19467F15427B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65205F49-75BE-49AA-B15D-AAB6E024BD65}"/>
              </a:ext>
            </a:extLst>
          </p:cNvPr>
          <p:cNvGrpSpPr/>
          <p:nvPr/>
        </p:nvGrpSpPr>
        <p:grpSpPr>
          <a:xfrm>
            <a:off x="5181486" y="2329316"/>
            <a:ext cx="1829026" cy="1829026"/>
            <a:chOff x="6096000" y="2122488"/>
            <a:chExt cx="1829026" cy="182902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6471E5C-C9CF-4BBC-BA9C-729244725D78}"/>
                </a:ext>
              </a:extLst>
            </p:cNvPr>
            <p:cNvGrpSpPr/>
            <p:nvPr/>
          </p:nvGrpSpPr>
          <p:grpSpPr>
            <a:xfrm>
              <a:off x="6096000" y="2122488"/>
              <a:ext cx="1829026" cy="1829026"/>
              <a:chOff x="6556829" y="925286"/>
              <a:chExt cx="2503714" cy="2503714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8C4BB23-C4A1-465D-883D-CF36BF9C82B1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ellips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弧形 83">
                <a:extLst>
                  <a:ext uri="{FF2B5EF4-FFF2-40B4-BE49-F238E27FC236}">
                    <a16:creationId xmlns:a16="http://schemas.microsoft.com/office/drawing/2014/main" id="{3F0F9355-20AF-418A-8A01-680667067CF9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arc">
                <a:avLst/>
              </a:prstGeom>
              <a:ln w="76200">
                <a:solidFill>
                  <a:srgbClr val="FF94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70EFE05-BAA3-410F-9B70-AEF7C6E64DD2}"/>
                </a:ext>
              </a:extLst>
            </p:cNvPr>
            <p:cNvSpPr txBox="1"/>
            <p:nvPr/>
          </p:nvSpPr>
          <p:spPr>
            <a:xfrm>
              <a:off x="6347511" y="269575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 dirty="0">
                  <a:cs typeface="+mn-ea"/>
                  <a:sym typeface="+mn-lt"/>
                </a:rPr>
                <a:t>2687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CBA2E1F-1370-4BBE-B6F0-509DF451C4FD}"/>
                </a:ext>
              </a:extLst>
            </p:cNvPr>
            <p:cNvSpPr txBox="1"/>
            <p:nvPr/>
          </p:nvSpPr>
          <p:spPr>
            <a:xfrm>
              <a:off x="6366561" y="2544558"/>
              <a:ext cx="772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TEAM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49C1D5DD-1264-43B5-AB74-D8044DC2E8BE}"/>
                </a:ext>
              </a:extLst>
            </p:cNvPr>
            <p:cNvSpPr txBox="1"/>
            <p:nvPr/>
          </p:nvSpPr>
          <p:spPr>
            <a:xfrm>
              <a:off x="6366561" y="3290500"/>
              <a:ext cx="1238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COMPANY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84D4A1C-4E14-42FE-8810-78685B6216EE}"/>
              </a:ext>
            </a:extLst>
          </p:cNvPr>
          <p:cNvGrpSpPr/>
          <p:nvPr/>
        </p:nvGrpSpPr>
        <p:grpSpPr>
          <a:xfrm>
            <a:off x="4321067" y="4580413"/>
            <a:ext cx="3549868" cy="1045428"/>
            <a:chOff x="7315775" y="637617"/>
            <a:chExt cx="3549868" cy="1045428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3DDDB94-79B9-4E2A-AB3E-17D5DFBAC782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3DCBADE8-9860-439D-8196-1D91D9001EBA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ADBD0FF9-5AA5-4365-9602-C359C160DD31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E14A6A4A-5DE3-4A6E-8676-CF661A566B18}"/>
              </a:ext>
            </a:extLst>
          </p:cNvPr>
          <p:cNvGrpSpPr/>
          <p:nvPr/>
        </p:nvGrpSpPr>
        <p:grpSpPr>
          <a:xfrm>
            <a:off x="8566037" y="2329316"/>
            <a:ext cx="1829026" cy="1829026"/>
            <a:chOff x="6096000" y="2122488"/>
            <a:chExt cx="1829026" cy="1829026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AC01D0A2-0C28-483E-ACFD-E7CA1CAD4C30}"/>
                </a:ext>
              </a:extLst>
            </p:cNvPr>
            <p:cNvGrpSpPr/>
            <p:nvPr/>
          </p:nvGrpSpPr>
          <p:grpSpPr>
            <a:xfrm>
              <a:off x="6096000" y="2122488"/>
              <a:ext cx="1829026" cy="1829026"/>
              <a:chOff x="6556829" y="925286"/>
              <a:chExt cx="2503714" cy="2503714"/>
            </a:xfrm>
          </p:grpSpPr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97DD63-79EB-45D0-9815-166611D27208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ellips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弧形 95">
                <a:extLst>
                  <a:ext uri="{FF2B5EF4-FFF2-40B4-BE49-F238E27FC236}">
                    <a16:creationId xmlns:a16="http://schemas.microsoft.com/office/drawing/2014/main" id="{E6215317-2547-4E7D-97EC-350F22AB59CD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arc">
                <a:avLst/>
              </a:prstGeom>
              <a:ln w="76200">
                <a:solidFill>
                  <a:srgbClr val="1F28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ECCDFF03-44FB-4713-B0BB-7049F2382828}"/>
                </a:ext>
              </a:extLst>
            </p:cNvPr>
            <p:cNvSpPr txBox="1"/>
            <p:nvPr/>
          </p:nvSpPr>
          <p:spPr>
            <a:xfrm>
              <a:off x="6347511" y="269575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 dirty="0">
                  <a:cs typeface="+mn-ea"/>
                  <a:sym typeface="+mn-lt"/>
                </a:rPr>
                <a:t>1985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32D7215C-F5FF-4C0F-97C2-D032C2BA9047}"/>
                </a:ext>
              </a:extLst>
            </p:cNvPr>
            <p:cNvSpPr txBox="1"/>
            <p:nvPr/>
          </p:nvSpPr>
          <p:spPr>
            <a:xfrm>
              <a:off x="6366561" y="2544558"/>
              <a:ext cx="772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TEAM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F025A642-A483-42B9-89C6-65F2D059AC27}"/>
                </a:ext>
              </a:extLst>
            </p:cNvPr>
            <p:cNvSpPr txBox="1"/>
            <p:nvPr/>
          </p:nvSpPr>
          <p:spPr>
            <a:xfrm>
              <a:off x="6366561" y="3290500"/>
              <a:ext cx="1238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COMPANY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F6A5BEF-8701-4548-9949-9753B2386C7B}"/>
              </a:ext>
            </a:extLst>
          </p:cNvPr>
          <p:cNvGrpSpPr/>
          <p:nvPr/>
        </p:nvGrpSpPr>
        <p:grpSpPr>
          <a:xfrm>
            <a:off x="7705617" y="4580413"/>
            <a:ext cx="3549868" cy="1045428"/>
            <a:chOff x="7315775" y="637617"/>
            <a:chExt cx="3549868" cy="104542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5EE4B5E5-D888-4D4D-8A79-948C055FE81F}"/>
                </a:ext>
              </a:extLst>
            </p:cNvPr>
            <p:cNvSpPr txBox="1"/>
            <p:nvPr/>
          </p:nvSpPr>
          <p:spPr>
            <a:xfrm>
              <a:off x="8226532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1AC811D-85A3-403C-A960-5A241219DF05}"/>
                </a:ext>
              </a:extLst>
            </p:cNvPr>
            <p:cNvSpPr txBox="1"/>
            <p:nvPr/>
          </p:nvSpPr>
          <p:spPr>
            <a:xfrm>
              <a:off x="7315775" y="1036714"/>
              <a:ext cx="3549868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</a:t>
              </a:r>
            </a:p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creative and copyrights belong</a:t>
              </a: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2DC9078D-F040-425B-A43E-8EE3EF879A02}"/>
                </a:ext>
              </a:extLst>
            </p:cNvPr>
            <p:cNvCxnSpPr/>
            <p:nvPr/>
          </p:nvCxnSpPr>
          <p:spPr>
            <a:xfrm>
              <a:off x="8883843" y="1648384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2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444392C8-1FF1-48CA-874E-A1C728FB426D}"/>
              </a:ext>
            </a:extLst>
          </p:cNvPr>
          <p:cNvSpPr/>
          <p:nvPr/>
        </p:nvSpPr>
        <p:spPr>
          <a:xfrm>
            <a:off x="0" y="1"/>
            <a:ext cx="44037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9F0DBF-19DE-4F6B-9F38-022E25AE8ADC}"/>
              </a:ext>
            </a:extLst>
          </p:cNvPr>
          <p:cNvGrpSpPr/>
          <p:nvPr/>
        </p:nvGrpSpPr>
        <p:grpSpPr>
          <a:xfrm>
            <a:off x="4403724" y="1438948"/>
            <a:ext cx="4118643" cy="2233849"/>
            <a:chOff x="4403724" y="1438946"/>
            <a:chExt cx="4118642" cy="223384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BD13C09-74DC-4A71-9392-C8CF1F30A5C0}"/>
                </a:ext>
              </a:extLst>
            </p:cNvPr>
            <p:cNvSpPr/>
            <p:nvPr/>
          </p:nvSpPr>
          <p:spPr>
            <a:xfrm>
              <a:off x="4403724" y="1438946"/>
              <a:ext cx="4118642" cy="2233849"/>
            </a:xfrm>
            <a:prstGeom prst="rect">
              <a:avLst/>
            </a:prstGeom>
            <a:blipFill>
              <a:blip r:embed="rId3"/>
              <a:stretch>
                <a:fillRect t="-11475" b="-1134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B06AD5D-8BE7-418E-9807-C13A4F1ECAEB}"/>
                </a:ext>
              </a:extLst>
            </p:cNvPr>
            <p:cNvSpPr/>
            <p:nvPr/>
          </p:nvSpPr>
          <p:spPr>
            <a:xfrm>
              <a:off x="4403724" y="3115345"/>
              <a:ext cx="2059548" cy="557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647A549-504F-4F8F-BFE9-BC760AA439A7}"/>
                </a:ext>
              </a:extLst>
            </p:cNvPr>
            <p:cNvSpPr txBox="1"/>
            <p:nvPr/>
          </p:nvSpPr>
          <p:spPr>
            <a:xfrm>
              <a:off x="4518024" y="3163236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E7BD28E-096D-46E9-8FE3-FC28C2EBFCA0}"/>
              </a:ext>
            </a:extLst>
          </p:cNvPr>
          <p:cNvGrpSpPr/>
          <p:nvPr/>
        </p:nvGrpSpPr>
        <p:grpSpPr>
          <a:xfrm>
            <a:off x="6451983" y="2599415"/>
            <a:ext cx="4118643" cy="2233849"/>
            <a:chOff x="6451983" y="2599413"/>
            <a:chExt cx="4118642" cy="223384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2675A28-F2FA-4E36-97A7-D1CBE0CB95D4}"/>
                </a:ext>
              </a:extLst>
            </p:cNvPr>
            <p:cNvSpPr/>
            <p:nvPr/>
          </p:nvSpPr>
          <p:spPr>
            <a:xfrm>
              <a:off x="6451983" y="2599413"/>
              <a:ext cx="4118642" cy="2233849"/>
            </a:xfrm>
            <a:prstGeom prst="rect">
              <a:avLst/>
            </a:prstGeom>
            <a:blipFill>
              <a:blip r:embed="rId4"/>
              <a:stretch>
                <a:fillRect t="-11475" b="-1134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6D81860-99A4-4507-9905-2F73EB7F0DAF}"/>
                </a:ext>
              </a:extLst>
            </p:cNvPr>
            <p:cNvSpPr/>
            <p:nvPr/>
          </p:nvSpPr>
          <p:spPr>
            <a:xfrm>
              <a:off x="6451983" y="4275812"/>
              <a:ext cx="2059548" cy="557449"/>
            </a:xfrm>
            <a:prstGeom prst="rect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5993E6C-DDD7-4B8E-AA0A-69AFAB588B30}"/>
                </a:ext>
              </a:extLst>
            </p:cNvPr>
            <p:cNvSpPr txBox="1"/>
            <p:nvPr/>
          </p:nvSpPr>
          <p:spPr>
            <a:xfrm>
              <a:off x="6577572" y="4323703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4575CB4-EE5D-4406-906A-A2E783D040B3}"/>
              </a:ext>
            </a:extLst>
          </p:cNvPr>
          <p:cNvGrpSpPr/>
          <p:nvPr/>
        </p:nvGrpSpPr>
        <p:grpSpPr>
          <a:xfrm>
            <a:off x="2344177" y="3672794"/>
            <a:ext cx="4118643" cy="2233849"/>
            <a:chOff x="2344177" y="3672792"/>
            <a:chExt cx="4118642" cy="223384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70DBB86-A5E8-445C-93A5-64C342259119}"/>
                </a:ext>
              </a:extLst>
            </p:cNvPr>
            <p:cNvSpPr/>
            <p:nvPr/>
          </p:nvSpPr>
          <p:spPr>
            <a:xfrm>
              <a:off x="2344177" y="3672792"/>
              <a:ext cx="4118642" cy="2233849"/>
            </a:xfrm>
            <a:prstGeom prst="rect">
              <a:avLst/>
            </a:prstGeom>
            <a:blipFill>
              <a:blip r:embed="rId5"/>
              <a:stretch>
                <a:fillRect t="-11378" b="-1125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B3DDEF9-5C72-4268-BC96-870D42FDCC1F}"/>
                </a:ext>
              </a:extLst>
            </p:cNvPr>
            <p:cNvSpPr/>
            <p:nvPr/>
          </p:nvSpPr>
          <p:spPr>
            <a:xfrm>
              <a:off x="2344177" y="5349191"/>
              <a:ext cx="2059548" cy="557449"/>
            </a:xfrm>
            <a:prstGeom prst="rect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D756AE7-42C9-4996-8CC0-D7AD34336F83}"/>
                </a:ext>
              </a:extLst>
            </p:cNvPr>
            <p:cNvSpPr txBox="1"/>
            <p:nvPr/>
          </p:nvSpPr>
          <p:spPr>
            <a:xfrm>
              <a:off x="2458477" y="5397082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D835B7B-84AB-445B-94AF-8AB92089BC6B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200BE70-838C-46FF-8D36-707E6B763BA4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2BC3EAE-DFCA-405D-B79D-6963DDA98068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DB09147-7A86-49C7-9D81-3872CB7BC469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9A30CD3C-3681-4F96-B55D-7A363980E18D}"/>
              </a:ext>
            </a:extLst>
          </p:cNvPr>
          <p:cNvSpPr txBox="1"/>
          <p:nvPr/>
        </p:nvSpPr>
        <p:spPr>
          <a:xfrm>
            <a:off x="6747901" y="5113894"/>
            <a:ext cx="42756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l"/>
            <a:r>
              <a:rPr lang="en-US" altLang="zh-CN" sz="1400" dirty="0">
                <a:latin typeface="+mn-lt"/>
                <a:cs typeface="+mn-ea"/>
                <a:sym typeface="+mn-lt"/>
              </a:rPr>
              <a:t>Click here to add content that matches the title. Click here to add content that matches the title. </a:t>
            </a:r>
          </a:p>
        </p:txBody>
      </p:sp>
    </p:spTree>
    <p:extLst>
      <p:ext uri="{BB962C8B-B14F-4D97-AF65-F5344CB8AC3E}">
        <p14:creationId xmlns:p14="http://schemas.microsoft.com/office/powerpoint/2010/main" val="42523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FE1111D-3BB5-4E7A-B2E0-EB8535CA19B5}"/>
              </a:ext>
            </a:extLst>
          </p:cNvPr>
          <p:cNvSpPr txBox="1"/>
          <p:nvPr/>
        </p:nvSpPr>
        <p:spPr>
          <a:xfrm>
            <a:off x="-742924" y="-15622"/>
            <a:ext cx="9835013" cy="6997177"/>
          </a:xfrm>
          <a:custGeom>
            <a:avLst/>
            <a:gdLst/>
            <a:ahLst/>
            <a:cxnLst/>
            <a:rect l="l" t="t" r="r" b="b"/>
            <a:pathLst>
              <a:path w="9835013" h="6997177">
                <a:moveTo>
                  <a:pt x="2224887" y="1089073"/>
                </a:moveTo>
                <a:cubicBezTo>
                  <a:pt x="2065967" y="1089073"/>
                  <a:pt x="1924185" y="1139709"/>
                  <a:pt x="1799541" y="1240982"/>
                </a:cubicBezTo>
                <a:cubicBezTo>
                  <a:pt x="1674898" y="1342255"/>
                  <a:pt x="1578299" y="1523767"/>
                  <a:pt x="1509745" y="1785519"/>
                </a:cubicBezTo>
                <a:cubicBezTo>
                  <a:pt x="1419378" y="2125173"/>
                  <a:pt x="1374195" y="2696975"/>
                  <a:pt x="1374195" y="3500926"/>
                </a:cubicBezTo>
                <a:cubicBezTo>
                  <a:pt x="1374195" y="4304877"/>
                  <a:pt x="1414704" y="4857203"/>
                  <a:pt x="1495723" y="5157906"/>
                </a:cubicBezTo>
                <a:cubicBezTo>
                  <a:pt x="1576741" y="5458609"/>
                  <a:pt x="1678793" y="5658817"/>
                  <a:pt x="1801878" y="5758532"/>
                </a:cubicBezTo>
                <a:cubicBezTo>
                  <a:pt x="1924964" y="5858247"/>
                  <a:pt x="2065967" y="5908104"/>
                  <a:pt x="2224887" y="5908104"/>
                </a:cubicBezTo>
                <a:cubicBezTo>
                  <a:pt x="2383808" y="5908104"/>
                  <a:pt x="2525590" y="5857468"/>
                  <a:pt x="2650233" y="5756195"/>
                </a:cubicBezTo>
                <a:cubicBezTo>
                  <a:pt x="2774877" y="5654922"/>
                  <a:pt x="2871476" y="5473410"/>
                  <a:pt x="2940030" y="5211659"/>
                </a:cubicBezTo>
                <a:cubicBezTo>
                  <a:pt x="3030396" y="4875121"/>
                  <a:pt x="3075579" y="4304877"/>
                  <a:pt x="3075579" y="3500926"/>
                </a:cubicBezTo>
                <a:cubicBezTo>
                  <a:pt x="3075579" y="2696975"/>
                  <a:pt x="3035070" y="2144648"/>
                  <a:pt x="2954052" y="1843946"/>
                </a:cubicBezTo>
                <a:cubicBezTo>
                  <a:pt x="2873034" y="1543243"/>
                  <a:pt x="2770982" y="1342255"/>
                  <a:pt x="2647896" y="1240982"/>
                </a:cubicBezTo>
                <a:cubicBezTo>
                  <a:pt x="2524811" y="1139709"/>
                  <a:pt x="2383808" y="1089073"/>
                  <a:pt x="2224887" y="1089073"/>
                </a:cubicBezTo>
                <a:close/>
                <a:moveTo>
                  <a:pt x="7493272" y="0"/>
                </a:moveTo>
                <a:cubicBezTo>
                  <a:pt x="8138302" y="0"/>
                  <a:pt x="8655573" y="205662"/>
                  <a:pt x="9045084" y="616985"/>
                </a:cubicBezTo>
                <a:cubicBezTo>
                  <a:pt x="9366041" y="953523"/>
                  <a:pt x="9526520" y="1333686"/>
                  <a:pt x="9526520" y="1757474"/>
                </a:cubicBezTo>
                <a:cubicBezTo>
                  <a:pt x="9526520" y="2358879"/>
                  <a:pt x="9197773" y="2838757"/>
                  <a:pt x="8540278" y="3197107"/>
                </a:cubicBezTo>
                <a:cubicBezTo>
                  <a:pt x="8932905" y="3281241"/>
                  <a:pt x="9246851" y="3469765"/>
                  <a:pt x="9482116" y="3762677"/>
                </a:cubicBezTo>
                <a:cubicBezTo>
                  <a:pt x="9717381" y="4055590"/>
                  <a:pt x="9835013" y="4409266"/>
                  <a:pt x="9835013" y="4823705"/>
                </a:cubicBezTo>
                <a:cubicBezTo>
                  <a:pt x="9835013" y="5425111"/>
                  <a:pt x="9615329" y="5937707"/>
                  <a:pt x="9175959" y="6361495"/>
                </a:cubicBezTo>
                <a:cubicBezTo>
                  <a:pt x="8736592" y="6785283"/>
                  <a:pt x="8189718" y="6997177"/>
                  <a:pt x="7535340" y="6997177"/>
                </a:cubicBezTo>
                <a:cubicBezTo>
                  <a:pt x="6915238" y="6997177"/>
                  <a:pt x="6401083" y="6818781"/>
                  <a:pt x="5992876" y="6461989"/>
                </a:cubicBezTo>
                <a:cubicBezTo>
                  <a:pt x="5584668" y="6105197"/>
                  <a:pt x="5347845" y="5638563"/>
                  <a:pt x="5282407" y="5062086"/>
                </a:cubicBezTo>
                <a:lnTo>
                  <a:pt x="6553772" y="4907840"/>
                </a:lnTo>
                <a:cubicBezTo>
                  <a:pt x="6594281" y="5231913"/>
                  <a:pt x="6703344" y="5479642"/>
                  <a:pt x="6880961" y="5651027"/>
                </a:cubicBezTo>
                <a:cubicBezTo>
                  <a:pt x="7058578" y="5822412"/>
                  <a:pt x="7273588" y="5908104"/>
                  <a:pt x="7525991" y="5908104"/>
                </a:cubicBezTo>
                <a:cubicBezTo>
                  <a:pt x="7797091" y="5908104"/>
                  <a:pt x="8025344" y="5805273"/>
                  <a:pt x="8210752" y="5599612"/>
                </a:cubicBezTo>
                <a:cubicBezTo>
                  <a:pt x="8396159" y="5393950"/>
                  <a:pt x="8488862" y="5116618"/>
                  <a:pt x="8488862" y="4767616"/>
                </a:cubicBezTo>
                <a:cubicBezTo>
                  <a:pt x="8488862" y="4437310"/>
                  <a:pt x="8400054" y="4175559"/>
                  <a:pt x="8222437" y="3982361"/>
                </a:cubicBezTo>
                <a:cubicBezTo>
                  <a:pt x="8044820" y="3789164"/>
                  <a:pt x="7828252" y="3692565"/>
                  <a:pt x="7572733" y="3692565"/>
                </a:cubicBezTo>
                <a:cubicBezTo>
                  <a:pt x="7404464" y="3692565"/>
                  <a:pt x="7203476" y="3725284"/>
                  <a:pt x="6969769" y="3790722"/>
                </a:cubicBezTo>
                <a:lnTo>
                  <a:pt x="7114668" y="2720346"/>
                </a:lnTo>
                <a:cubicBezTo>
                  <a:pt x="7469902" y="2729694"/>
                  <a:pt x="7741001" y="2652571"/>
                  <a:pt x="7927966" y="2488976"/>
                </a:cubicBezTo>
                <a:cubicBezTo>
                  <a:pt x="8114932" y="2325381"/>
                  <a:pt x="8208414" y="2108034"/>
                  <a:pt x="8208414" y="1836934"/>
                </a:cubicBezTo>
                <a:cubicBezTo>
                  <a:pt x="8208414" y="1606344"/>
                  <a:pt x="8139861" y="1422494"/>
                  <a:pt x="8002753" y="1285386"/>
                </a:cubicBezTo>
                <a:cubicBezTo>
                  <a:pt x="7865645" y="1148279"/>
                  <a:pt x="7683354" y="1079725"/>
                  <a:pt x="7455879" y="1079725"/>
                </a:cubicBezTo>
                <a:cubicBezTo>
                  <a:pt x="7231521" y="1079725"/>
                  <a:pt x="7039881" y="1157627"/>
                  <a:pt x="6880961" y="1313431"/>
                </a:cubicBezTo>
                <a:cubicBezTo>
                  <a:pt x="6722040" y="1469236"/>
                  <a:pt x="6625442" y="1696710"/>
                  <a:pt x="6591165" y="1995855"/>
                </a:cubicBezTo>
                <a:lnTo>
                  <a:pt x="5380564" y="1790193"/>
                </a:lnTo>
                <a:cubicBezTo>
                  <a:pt x="5464698" y="1375753"/>
                  <a:pt x="5591679" y="1044669"/>
                  <a:pt x="5761506" y="796940"/>
                </a:cubicBezTo>
                <a:cubicBezTo>
                  <a:pt x="5931333" y="549210"/>
                  <a:pt x="6168156" y="354455"/>
                  <a:pt x="6471974" y="212673"/>
                </a:cubicBezTo>
                <a:cubicBezTo>
                  <a:pt x="6775793" y="70891"/>
                  <a:pt x="7116226" y="0"/>
                  <a:pt x="7493272" y="0"/>
                </a:cubicBezTo>
                <a:close/>
                <a:moveTo>
                  <a:pt x="2224887" y="0"/>
                </a:moveTo>
                <a:cubicBezTo>
                  <a:pt x="2888614" y="0"/>
                  <a:pt x="3407443" y="236823"/>
                  <a:pt x="3781374" y="710468"/>
                </a:cubicBezTo>
                <a:cubicBezTo>
                  <a:pt x="4226975" y="1271364"/>
                  <a:pt x="4449774" y="2201517"/>
                  <a:pt x="4449774" y="3500926"/>
                </a:cubicBezTo>
                <a:cubicBezTo>
                  <a:pt x="4449774" y="4797219"/>
                  <a:pt x="4225417" y="5728929"/>
                  <a:pt x="3776700" y="6296057"/>
                </a:cubicBezTo>
                <a:cubicBezTo>
                  <a:pt x="3405885" y="6763471"/>
                  <a:pt x="2888614" y="6997177"/>
                  <a:pt x="2224887" y="6997177"/>
                </a:cubicBezTo>
                <a:cubicBezTo>
                  <a:pt x="1558044" y="6997177"/>
                  <a:pt x="1020519" y="6740879"/>
                  <a:pt x="612311" y="6228282"/>
                </a:cubicBezTo>
                <a:cubicBezTo>
                  <a:pt x="204104" y="5715686"/>
                  <a:pt x="0" y="4801893"/>
                  <a:pt x="0" y="3486903"/>
                </a:cubicBezTo>
                <a:cubicBezTo>
                  <a:pt x="0" y="2196843"/>
                  <a:pt x="224358" y="1268248"/>
                  <a:pt x="673075" y="701120"/>
                </a:cubicBezTo>
                <a:cubicBezTo>
                  <a:pt x="1043890" y="233706"/>
                  <a:pt x="1561160" y="0"/>
                  <a:pt x="2224887" y="0"/>
                </a:cubicBezTo>
                <a:close/>
              </a:path>
            </a:pathLst>
          </a:custGeom>
          <a:blipFill>
            <a:blip r:embed="rId3"/>
            <a:stretch>
              <a:fillRect l="-3405" r="-3397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75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BAF1EF-886A-4791-91A0-E9C9ACC72739}"/>
              </a:ext>
            </a:extLst>
          </p:cNvPr>
          <p:cNvSpPr txBox="1"/>
          <p:nvPr/>
        </p:nvSpPr>
        <p:spPr>
          <a:xfrm>
            <a:off x="7451230" y="2062991"/>
            <a:ext cx="3806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600" dirty="0">
                <a:cs typeface="+mn-ea"/>
                <a:sym typeface="+mn-lt"/>
              </a:rPr>
              <a:t>Tittle text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D9B0EE7-85DD-4E54-82ED-94DCDEB5278C}"/>
              </a:ext>
            </a:extLst>
          </p:cNvPr>
          <p:cNvCxnSpPr>
            <a:cxnSpLocks/>
          </p:cNvCxnSpPr>
          <p:nvPr/>
        </p:nvCxnSpPr>
        <p:spPr>
          <a:xfrm>
            <a:off x="9480549" y="1739375"/>
            <a:ext cx="2711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9698824-16DA-4117-8723-4961AF97E169}"/>
              </a:ext>
            </a:extLst>
          </p:cNvPr>
          <p:cNvSpPr txBox="1"/>
          <p:nvPr/>
        </p:nvSpPr>
        <p:spPr>
          <a:xfrm>
            <a:off x="7342062" y="1354655"/>
            <a:ext cx="203934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lt"/>
              </a:rPr>
              <a:t>THREE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749AE5-CF1F-4AB0-B21A-DB5272FA6993}"/>
              </a:ext>
            </a:extLst>
          </p:cNvPr>
          <p:cNvSpPr txBox="1"/>
          <p:nvPr/>
        </p:nvSpPr>
        <p:spPr>
          <a:xfrm>
            <a:off x="7361112" y="2832430"/>
            <a:ext cx="41593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 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8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E86C90B-1CFC-40D8-8D75-2FF5C0FE9077}"/>
              </a:ext>
            </a:extLst>
          </p:cNvPr>
          <p:cNvSpPr/>
          <p:nvPr/>
        </p:nvSpPr>
        <p:spPr>
          <a:xfrm>
            <a:off x="5138926" y="3197585"/>
            <a:ext cx="4950711" cy="2574496"/>
          </a:xfrm>
          <a:prstGeom prst="rect">
            <a:avLst/>
          </a:prstGeom>
          <a:blipFill>
            <a:blip r:embed="rId3"/>
            <a:stretch>
              <a:fillRect t="-14118" b="-139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D354FA-7044-41C0-B7A8-BA5DEA54A91C}"/>
              </a:ext>
            </a:extLst>
          </p:cNvPr>
          <p:cNvSpPr/>
          <p:nvPr/>
        </p:nvSpPr>
        <p:spPr>
          <a:xfrm>
            <a:off x="5937251" y="1192416"/>
            <a:ext cx="4950711" cy="2574496"/>
          </a:xfrm>
          <a:prstGeom prst="rect">
            <a:avLst/>
          </a:prstGeom>
          <a:blipFill>
            <a:blip r:embed="rId4"/>
            <a:stretch>
              <a:fillRect t="-94438" b="-93509"/>
            </a:stretch>
          </a:blipFill>
          <a:ln w="76200">
            <a:solidFill>
              <a:schemeClr val="bg1"/>
            </a:solidFill>
          </a:ln>
          <a:effectLst>
            <a:outerShdw blurRad="266700" dist="2286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CFA4EF-4634-4491-AAC0-D7EF06E169EB}"/>
              </a:ext>
            </a:extLst>
          </p:cNvPr>
          <p:cNvGrpSpPr/>
          <p:nvPr/>
        </p:nvGrpSpPr>
        <p:grpSpPr>
          <a:xfrm>
            <a:off x="1200151" y="3254739"/>
            <a:ext cx="3298980" cy="2552910"/>
            <a:chOff x="6005171" y="4189624"/>
            <a:chExt cx="3298980" cy="255291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7166358-4A80-4775-B064-CDD0C68D93A1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7B9D342-1426-4D5D-8953-5B6CEF9A2137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 Click here to add content that matches the title. 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E9A26A3-35E1-4BE0-B18F-F5F6F49A1056}"/>
                </a:ext>
              </a:extLst>
            </p:cNvPr>
            <p:cNvCxnSpPr/>
            <p:nvPr/>
          </p:nvCxnSpPr>
          <p:spPr>
            <a:xfrm>
              <a:off x="6104739" y="674253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6E4F0D7-4C15-40D5-A05B-075E7A7EADF4}"/>
                </a:ext>
              </a:extLst>
            </p:cNvPr>
            <p:cNvSpPr txBox="1"/>
            <p:nvPr/>
          </p:nvSpPr>
          <p:spPr>
            <a:xfrm>
              <a:off x="6009934" y="5526788"/>
              <a:ext cx="3294217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 Click here to add content that matches the title. </a:t>
              </a:r>
            </a:p>
          </p:txBody>
        </p:sp>
      </p:grpSp>
      <p:sp>
        <p:nvSpPr>
          <p:cNvPr id="22" name="Oval 16">
            <a:extLst>
              <a:ext uri="{FF2B5EF4-FFF2-40B4-BE49-F238E27FC236}">
                <a16:creationId xmlns:a16="http://schemas.microsoft.com/office/drawing/2014/main" id="{2ED0B92C-0195-4651-BB3F-3AF7BB052DF4}"/>
              </a:ext>
            </a:extLst>
          </p:cNvPr>
          <p:cNvSpPr/>
          <p:nvPr/>
        </p:nvSpPr>
        <p:spPr>
          <a:xfrm>
            <a:off x="1304039" y="2544344"/>
            <a:ext cx="466175" cy="435817"/>
          </a:xfrm>
          <a:custGeom>
            <a:avLst/>
            <a:gdLst>
              <a:gd name="connsiteX0" fmla="*/ 413768 w 605733"/>
              <a:gd name="connsiteY0" fmla="*/ 372108 h 566288"/>
              <a:gd name="connsiteX1" fmla="*/ 364641 w 605733"/>
              <a:gd name="connsiteY1" fmla="*/ 437088 h 566288"/>
              <a:gd name="connsiteX2" fmla="*/ 429710 w 605733"/>
              <a:gd name="connsiteY2" fmla="*/ 486147 h 566288"/>
              <a:gd name="connsiteX3" fmla="*/ 478837 w 605733"/>
              <a:gd name="connsiteY3" fmla="*/ 421168 h 566288"/>
              <a:gd name="connsiteX4" fmla="*/ 413768 w 605733"/>
              <a:gd name="connsiteY4" fmla="*/ 372108 h 566288"/>
              <a:gd name="connsiteX5" fmla="*/ 425372 w 605733"/>
              <a:gd name="connsiteY5" fmla="*/ 291859 h 566288"/>
              <a:gd name="connsiteX6" fmla="*/ 429276 w 605733"/>
              <a:gd name="connsiteY6" fmla="*/ 320125 h 566288"/>
              <a:gd name="connsiteX7" fmla="*/ 459424 w 605733"/>
              <a:gd name="connsiteY7" fmla="*/ 326623 h 566288"/>
              <a:gd name="connsiteX8" fmla="*/ 474607 w 605733"/>
              <a:gd name="connsiteY8" fmla="*/ 302364 h 566288"/>
              <a:gd name="connsiteX9" fmla="*/ 512781 w 605733"/>
              <a:gd name="connsiteY9" fmla="*/ 326298 h 566288"/>
              <a:gd name="connsiteX10" fmla="*/ 497598 w 605733"/>
              <a:gd name="connsiteY10" fmla="*/ 350557 h 566288"/>
              <a:gd name="connsiteX11" fmla="*/ 516576 w 605733"/>
              <a:gd name="connsiteY11" fmla="*/ 374708 h 566288"/>
              <a:gd name="connsiteX12" fmla="*/ 543797 w 605733"/>
              <a:gd name="connsiteY12" fmla="*/ 365935 h 566288"/>
              <a:gd name="connsiteX13" fmla="*/ 557678 w 605733"/>
              <a:gd name="connsiteY13" fmla="*/ 408822 h 566288"/>
              <a:gd name="connsiteX14" fmla="*/ 530458 w 605733"/>
              <a:gd name="connsiteY14" fmla="*/ 417594 h 566288"/>
              <a:gd name="connsiteX15" fmla="*/ 529373 w 605733"/>
              <a:gd name="connsiteY15" fmla="*/ 448351 h 566288"/>
              <a:gd name="connsiteX16" fmla="*/ 555834 w 605733"/>
              <a:gd name="connsiteY16" fmla="*/ 459072 h 566288"/>
              <a:gd name="connsiteX17" fmla="*/ 538917 w 605733"/>
              <a:gd name="connsiteY17" fmla="*/ 500876 h 566288"/>
              <a:gd name="connsiteX18" fmla="*/ 512347 w 605733"/>
              <a:gd name="connsiteY18" fmla="*/ 490154 h 566288"/>
              <a:gd name="connsiteX19" fmla="*/ 491742 w 605733"/>
              <a:gd name="connsiteY19" fmla="*/ 513005 h 566288"/>
              <a:gd name="connsiteX20" fmla="*/ 505189 w 605733"/>
              <a:gd name="connsiteY20" fmla="*/ 538239 h 566288"/>
              <a:gd name="connsiteX21" fmla="*/ 465281 w 605733"/>
              <a:gd name="connsiteY21" fmla="*/ 559357 h 566288"/>
              <a:gd name="connsiteX22" fmla="*/ 451942 w 605733"/>
              <a:gd name="connsiteY22" fmla="*/ 534123 h 566288"/>
              <a:gd name="connsiteX23" fmla="*/ 436867 w 605733"/>
              <a:gd name="connsiteY23" fmla="*/ 537264 h 566288"/>
              <a:gd name="connsiteX24" fmla="*/ 421359 w 605733"/>
              <a:gd name="connsiteY24" fmla="*/ 538347 h 566288"/>
              <a:gd name="connsiteX25" fmla="*/ 415395 w 605733"/>
              <a:gd name="connsiteY25" fmla="*/ 566288 h 566288"/>
              <a:gd name="connsiteX26" fmla="*/ 371257 w 605733"/>
              <a:gd name="connsiteY26" fmla="*/ 556866 h 566288"/>
              <a:gd name="connsiteX27" fmla="*/ 377330 w 605733"/>
              <a:gd name="connsiteY27" fmla="*/ 528925 h 566288"/>
              <a:gd name="connsiteX28" fmla="*/ 351194 w 605733"/>
              <a:gd name="connsiteY28" fmla="*/ 512572 h 566288"/>
              <a:gd name="connsiteX29" fmla="*/ 328637 w 605733"/>
              <a:gd name="connsiteY29" fmla="*/ 530116 h 566288"/>
              <a:gd name="connsiteX30" fmla="*/ 300874 w 605733"/>
              <a:gd name="connsiteY30" fmla="*/ 494594 h 566288"/>
              <a:gd name="connsiteX31" fmla="*/ 323431 w 605733"/>
              <a:gd name="connsiteY31" fmla="*/ 477050 h 566288"/>
              <a:gd name="connsiteX32" fmla="*/ 313996 w 605733"/>
              <a:gd name="connsiteY32" fmla="*/ 447809 h 566288"/>
              <a:gd name="connsiteX33" fmla="*/ 285366 w 605733"/>
              <a:gd name="connsiteY33" fmla="*/ 446726 h 566288"/>
              <a:gd name="connsiteX34" fmla="*/ 286993 w 605733"/>
              <a:gd name="connsiteY34" fmla="*/ 401674 h 566288"/>
              <a:gd name="connsiteX35" fmla="*/ 315623 w 605733"/>
              <a:gd name="connsiteY35" fmla="*/ 402757 h 566288"/>
              <a:gd name="connsiteX36" fmla="*/ 327227 w 605733"/>
              <a:gd name="connsiteY36" fmla="*/ 374274 h 566288"/>
              <a:gd name="connsiteX37" fmla="*/ 305971 w 605733"/>
              <a:gd name="connsiteY37" fmla="*/ 355105 h 566288"/>
              <a:gd name="connsiteX38" fmla="*/ 336228 w 605733"/>
              <a:gd name="connsiteY38" fmla="*/ 321641 h 566288"/>
              <a:gd name="connsiteX39" fmla="*/ 357375 w 605733"/>
              <a:gd name="connsiteY39" fmla="*/ 340810 h 566288"/>
              <a:gd name="connsiteX40" fmla="*/ 384596 w 605733"/>
              <a:gd name="connsiteY40" fmla="*/ 326298 h 566288"/>
              <a:gd name="connsiteX41" fmla="*/ 380691 w 605733"/>
              <a:gd name="connsiteY41" fmla="*/ 298140 h 566288"/>
              <a:gd name="connsiteX42" fmla="*/ 493913 w 605733"/>
              <a:gd name="connsiteY42" fmla="*/ 143612 h 566288"/>
              <a:gd name="connsiteX43" fmla="*/ 476678 w 605733"/>
              <a:gd name="connsiteY43" fmla="*/ 148804 h 566288"/>
              <a:gd name="connsiteX44" fmla="*/ 458133 w 605733"/>
              <a:gd name="connsiteY44" fmla="*/ 210417 h 566288"/>
              <a:gd name="connsiteX45" fmla="*/ 519733 w 605733"/>
              <a:gd name="connsiteY45" fmla="*/ 228825 h 566288"/>
              <a:gd name="connsiteX46" fmla="*/ 538277 w 605733"/>
              <a:gd name="connsiteY46" fmla="*/ 167320 h 566288"/>
              <a:gd name="connsiteX47" fmla="*/ 511260 w 605733"/>
              <a:gd name="connsiteY47" fmla="*/ 145353 h 566288"/>
              <a:gd name="connsiteX48" fmla="*/ 493913 w 605733"/>
              <a:gd name="connsiteY48" fmla="*/ 143612 h 566288"/>
              <a:gd name="connsiteX49" fmla="*/ 192063 w 605733"/>
              <a:gd name="connsiteY49" fmla="*/ 108838 h 566288"/>
              <a:gd name="connsiteX50" fmla="*/ 111485 w 605733"/>
              <a:gd name="connsiteY50" fmla="*/ 189193 h 566288"/>
              <a:gd name="connsiteX51" fmla="*/ 192063 w 605733"/>
              <a:gd name="connsiteY51" fmla="*/ 269657 h 566288"/>
              <a:gd name="connsiteX52" fmla="*/ 272532 w 605733"/>
              <a:gd name="connsiteY52" fmla="*/ 189193 h 566288"/>
              <a:gd name="connsiteX53" fmla="*/ 192063 w 605733"/>
              <a:gd name="connsiteY53" fmla="*/ 108838 h 566288"/>
              <a:gd name="connsiteX54" fmla="*/ 502489 w 605733"/>
              <a:gd name="connsiteY54" fmla="*/ 80586 h 566288"/>
              <a:gd name="connsiteX55" fmla="*/ 537301 w 605733"/>
              <a:gd name="connsiteY55" fmla="*/ 87841 h 566288"/>
              <a:gd name="connsiteX56" fmla="*/ 532746 w 605733"/>
              <a:gd name="connsiteY56" fmla="*/ 109822 h 566288"/>
              <a:gd name="connsiteX57" fmla="*/ 553460 w 605733"/>
              <a:gd name="connsiteY57" fmla="*/ 122600 h 566288"/>
              <a:gd name="connsiteX58" fmla="*/ 571138 w 605733"/>
              <a:gd name="connsiteY58" fmla="*/ 108631 h 566288"/>
              <a:gd name="connsiteX59" fmla="*/ 593261 w 605733"/>
              <a:gd name="connsiteY59" fmla="*/ 136568 h 566288"/>
              <a:gd name="connsiteX60" fmla="*/ 575584 w 605733"/>
              <a:gd name="connsiteY60" fmla="*/ 150536 h 566288"/>
              <a:gd name="connsiteX61" fmla="*/ 583175 w 605733"/>
              <a:gd name="connsiteY61" fmla="*/ 173601 h 566288"/>
              <a:gd name="connsiteX62" fmla="*/ 605733 w 605733"/>
              <a:gd name="connsiteY62" fmla="*/ 174250 h 566288"/>
              <a:gd name="connsiteX63" fmla="*/ 604649 w 605733"/>
              <a:gd name="connsiteY63" fmla="*/ 209767 h 566288"/>
              <a:gd name="connsiteX64" fmla="*/ 582091 w 605733"/>
              <a:gd name="connsiteY64" fmla="*/ 209117 h 566288"/>
              <a:gd name="connsiteX65" fmla="*/ 573090 w 605733"/>
              <a:gd name="connsiteY65" fmla="*/ 231640 h 566288"/>
              <a:gd name="connsiteX66" fmla="*/ 590008 w 605733"/>
              <a:gd name="connsiteY66" fmla="*/ 246691 h 566288"/>
              <a:gd name="connsiteX67" fmla="*/ 566257 w 605733"/>
              <a:gd name="connsiteY67" fmla="*/ 273221 h 566288"/>
              <a:gd name="connsiteX68" fmla="*/ 549448 w 605733"/>
              <a:gd name="connsiteY68" fmla="*/ 258278 h 566288"/>
              <a:gd name="connsiteX69" fmla="*/ 539145 w 605733"/>
              <a:gd name="connsiteY69" fmla="*/ 264775 h 566288"/>
              <a:gd name="connsiteX70" fmla="*/ 528083 w 605733"/>
              <a:gd name="connsiteY70" fmla="*/ 269756 h 566288"/>
              <a:gd name="connsiteX71" fmla="*/ 531337 w 605733"/>
              <a:gd name="connsiteY71" fmla="*/ 292062 h 566288"/>
              <a:gd name="connsiteX72" fmla="*/ 495982 w 605733"/>
              <a:gd name="connsiteY72" fmla="*/ 297151 h 566288"/>
              <a:gd name="connsiteX73" fmla="*/ 492729 w 605733"/>
              <a:gd name="connsiteY73" fmla="*/ 274845 h 566288"/>
              <a:gd name="connsiteX74" fmla="*/ 468978 w 605733"/>
              <a:gd name="connsiteY74" fmla="*/ 269972 h 566288"/>
              <a:gd name="connsiteX75" fmla="*/ 457157 w 605733"/>
              <a:gd name="connsiteY75" fmla="*/ 289138 h 566288"/>
              <a:gd name="connsiteX76" fmla="*/ 426791 w 605733"/>
              <a:gd name="connsiteY76" fmla="*/ 270405 h 566288"/>
              <a:gd name="connsiteX77" fmla="*/ 438612 w 605733"/>
              <a:gd name="connsiteY77" fmla="*/ 251347 h 566288"/>
              <a:gd name="connsiteX78" fmla="*/ 423538 w 605733"/>
              <a:gd name="connsiteY78" fmla="*/ 232290 h 566288"/>
              <a:gd name="connsiteX79" fmla="*/ 402173 w 605733"/>
              <a:gd name="connsiteY79" fmla="*/ 239328 h 566288"/>
              <a:gd name="connsiteX80" fmla="*/ 391003 w 605733"/>
              <a:gd name="connsiteY80" fmla="*/ 205544 h 566288"/>
              <a:gd name="connsiteX81" fmla="*/ 412368 w 605733"/>
              <a:gd name="connsiteY81" fmla="*/ 198506 h 566288"/>
              <a:gd name="connsiteX82" fmla="*/ 413127 w 605733"/>
              <a:gd name="connsiteY82" fmla="*/ 174250 h 566288"/>
              <a:gd name="connsiteX83" fmla="*/ 392196 w 605733"/>
              <a:gd name="connsiteY83" fmla="*/ 165913 h 566288"/>
              <a:gd name="connsiteX84" fmla="*/ 405318 w 605733"/>
              <a:gd name="connsiteY84" fmla="*/ 132778 h 566288"/>
              <a:gd name="connsiteX85" fmla="*/ 426249 w 605733"/>
              <a:gd name="connsiteY85" fmla="*/ 141116 h 566288"/>
              <a:gd name="connsiteX86" fmla="*/ 442408 w 605733"/>
              <a:gd name="connsiteY86" fmla="*/ 123033 h 566288"/>
              <a:gd name="connsiteX87" fmla="*/ 431780 w 605733"/>
              <a:gd name="connsiteY87" fmla="*/ 103217 h 566288"/>
              <a:gd name="connsiteX88" fmla="*/ 463122 w 605733"/>
              <a:gd name="connsiteY88" fmla="*/ 86325 h 566288"/>
              <a:gd name="connsiteX89" fmla="*/ 473858 w 605733"/>
              <a:gd name="connsiteY89" fmla="*/ 106141 h 566288"/>
              <a:gd name="connsiteX90" fmla="*/ 497934 w 605733"/>
              <a:gd name="connsiteY90" fmla="*/ 102676 h 566288"/>
              <a:gd name="connsiteX91" fmla="*/ 160504 w 605733"/>
              <a:gd name="connsiteY91" fmla="*/ 0 h 566288"/>
              <a:gd name="connsiteX92" fmla="*/ 223513 w 605733"/>
              <a:gd name="connsiteY92" fmla="*/ 0 h 566288"/>
              <a:gd name="connsiteX93" fmla="*/ 223513 w 605733"/>
              <a:gd name="connsiteY93" fmla="*/ 39853 h 566288"/>
              <a:gd name="connsiteX94" fmla="*/ 263964 w 605733"/>
              <a:gd name="connsiteY94" fmla="*/ 54581 h 566288"/>
              <a:gd name="connsiteX95" fmla="*/ 289667 w 605733"/>
              <a:gd name="connsiteY95" fmla="*/ 24042 h 566288"/>
              <a:gd name="connsiteX96" fmla="*/ 337926 w 605733"/>
              <a:gd name="connsiteY96" fmla="*/ 64545 h 566288"/>
              <a:gd name="connsiteX97" fmla="*/ 312224 w 605733"/>
              <a:gd name="connsiteY97" fmla="*/ 95084 h 566288"/>
              <a:gd name="connsiteX98" fmla="*/ 333805 w 605733"/>
              <a:gd name="connsiteY98" fmla="*/ 132230 h 566288"/>
              <a:gd name="connsiteX99" fmla="*/ 373064 w 605733"/>
              <a:gd name="connsiteY99" fmla="*/ 125407 h 566288"/>
              <a:gd name="connsiteX100" fmla="*/ 384017 w 605733"/>
              <a:gd name="connsiteY100" fmla="*/ 187352 h 566288"/>
              <a:gd name="connsiteX101" fmla="*/ 344759 w 605733"/>
              <a:gd name="connsiteY101" fmla="*/ 194283 h 566288"/>
              <a:gd name="connsiteX102" fmla="*/ 337276 w 605733"/>
              <a:gd name="connsiteY102" fmla="*/ 236627 h 566288"/>
              <a:gd name="connsiteX103" fmla="*/ 371871 w 605733"/>
              <a:gd name="connsiteY103" fmla="*/ 256554 h 566288"/>
              <a:gd name="connsiteX104" fmla="*/ 340312 w 605733"/>
              <a:gd name="connsiteY104" fmla="*/ 311027 h 566288"/>
              <a:gd name="connsiteX105" fmla="*/ 305717 w 605733"/>
              <a:gd name="connsiteY105" fmla="*/ 291100 h 566288"/>
              <a:gd name="connsiteX106" fmla="*/ 272749 w 605733"/>
              <a:gd name="connsiteY106" fmla="*/ 318716 h 566288"/>
              <a:gd name="connsiteX107" fmla="*/ 286413 w 605733"/>
              <a:gd name="connsiteY107" fmla="*/ 356186 h 566288"/>
              <a:gd name="connsiteX108" fmla="*/ 227200 w 605733"/>
              <a:gd name="connsiteY108" fmla="*/ 377737 h 566288"/>
              <a:gd name="connsiteX109" fmla="*/ 213536 w 605733"/>
              <a:gd name="connsiteY109" fmla="*/ 340267 h 566288"/>
              <a:gd name="connsiteX110" fmla="*/ 192063 w 605733"/>
              <a:gd name="connsiteY110" fmla="*/ 341783 h 566288"/>
              <a:gd name="connsiteX111" fmla="*/ 170481 w 605733"/>
              <a:gd name="connsiteY111" fmla="*/ 340267 h 566288"/>
              <a:gd name="connsiteX112" fmla="*/ 156817 w 605733"/>
              <a:gd name="connsiteY112" fmla="*/ 377737 h 566288"/>
              <a:gd name="connsiteX113" fmla="*/ 97604 w 605733"/>
              <a:gd name="connsiteY113" fmla="*/ 356186 h 566288"/>
              <a:gd name="connsiteX114" fmla="*/ 111268 w 605733"/>
              <a:gd name="connsiteY114" fmla="*/ 318716 h 566288"/>
              <a:gd name="connsiteX115" fmla="*/ 78408 w 605733"/>
              <a:gd name="connsiteY115" fmla="*/ 291100 h 566288"/>
              <a:gd name="connsiteX116" fmla="*/ 43705 w 605733"/>
              <a:gd name="connsiteY116" fmla="*/ 311027 h 566288"/>
              <a:gd name="connsiteX117" fmla="*/ 12255 w 605733"/>
              <a:gd name="connsiteY117" fmla="*/ 256554 h 566288"/>
              <a:gd name="connsiteX118" fmla="*/ 46741 w 605733"/>
              <a:gd name="connsiteY118" fmla="*/ 236627 h 566288"/>
              <a:gd name="connsiteX119" fmla="*/ 39258 w 605733"/>
              <a:gd name="connsiteY119" fmla="*/ 194283 h 566288"/>
              <a:gd name="connsiteX120" fmla="*/ 0 w 605733"/>
              <a:gd name="connsiteY120" fmla="*/ 187352 h 566288"/>
              <a:gd name="connsiteX121" fmla="*/ 10953 w 605733"/>
              <a:gd name="connsiteY121" fmla="*/ 125407 h 566288"/>
              <a:gd name="connsiteX122" fmla="*/ 50212 w 605733"/>
              <a:gd name="connsiteY122" fmla="*/ 132230 h 566288"/>
              <a:gd name="connsiteX123" fmla="*/ 71793 w 605733"/>
              <a:gd name="connsiteY123" fmla="*/ 95084 h 566288"/>
              <a:gd name="connsiteX124" fmla="*/ 46091 w 605733"/>
              <a:gd name="connsiteY124" fmla="*/ 64545 h 566288"/>
              <a:gd name="connsiteX125" fmla="*/ 94459 w 605733"/>
              <a:gd name="connsiteY125" fmla="*/ 24042 h 566288"/>
              <a:gd name="connsiteX126" fmla="*/ 120053 w 605733"/>
              <a:gd name="connsiteY126" fmla="*/ 54581 h 566288"/>
              <a:gd name="connsiteX127" fmla="*/ 160504 w 605733"/>
              <a:gd name="connsiteY127" fmla="*/ 39853 h 5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5733" h="566288">
                <a:moveTo>
                  <a:pt x="413768" y="372108"/>
                </a:moveTo>
                <a:cubicBezTo>
                  <a:pt x="382318" y="376440"/>
                  <a:pt x="360195" y="405573"/>
                  <a:pt x="364641" y="437088"/>
                </a:cubicBezTo>
                <a:cubicBezTo>
                  <a:pt x="368979" y="468494"/>
                  <a:pt x="398152" y="490479"/>
                  <a:pt x="429710" y="486147"/>
                </a:cubicBezTo>
                <a:cubicBezTo>
                  <a:pt x="461160" y="481707"/>
                  <a:pt x="483174" y="452574"/>
                  <a:pt x="478837" y="421168"/>
                </a:cubicBezTo>
                <a:cubicBezTo>
                  <a:pt x="474390" y="389761"/>
                  <a:pt x="445218" y="367776"/>
                  <a:pt x="413768" y="372108"/>
                </a:cubicBezTo>
                <a:close/>
                <a:moveTo>
                  <a:pt x="425372" y="291859"/>
                </a:moveTo>
                <a:lnTo>
                  <a:pt x="429276" y="320125"/>
                </a:lnTo>
                <a:cubicBezTo>
                  <a:pt x="439795" y="320883"/>
                  <a:pt x="449881" y="323049"/>
                  <a:pt x="459424" y="326623"/>
                </a:cubicBezTo>
                <a:lnTo>
                  <a:pt x="474607" y="302364"/>
                </a:lnTo>
                <a:lnTo>
                  <a:pt x="512781" y="326298"/>
                </a:lnTo>
                <a:lnTo>
                  <a:pt x="497598" y="350557"/>
                </a:lnTo>
                <a:cubicBezTo>
                  <a:pt x="504972" y="357596"/>
                  <a:pt x="511371" y="365719"/>
                  <a:pt x="516576" y="374708"/>
                </a:cubicBezTo>
                <a:lnTo>
                  <a:pt x="543797" y="365935"/>
                </a:lnTo>
                <a:lnTo>
                  <a:pt x="557678" y="408822"/>
                </a:lnTo>
                <a:lnTo>
                  <a:pt x="530458" y="417594"/>
                </a:lnTo>
                <a:cubicBezTo>
                  <a:pt x="531651" y="428099"/>
                  <a:pt x="531217" y="438495"/>
                  <a:pt x="529373" y="448351"/>
                </a:cubicBezTo>
                <a:lnTo>
                  <a:pt x="555834" y="459072"/>
                </a:lnTo>
                <a:lnTo>
                  <a:pt x="538917" y="500876"/>
                </a:lnTo>
                <a:lnTo>
                  <a:pt x="512347" y="490154"/>
                </a:lnTo>
                <a:cubicBezTo>
                  <a:pt x="506599" y="498601"/>
                  <a:pt x="499659" y="506291"/>
                  <a:pt x="491742" y="513005"/>
                </a:cubicBezTo>
                <a:lnTo>
                  <a:pt x="505189" y="538239"/>
                </a:lnTo>
                <a:lnTo>
                  <a:pt x="465281" y="559357"/>
                </a:lnTo>
                <a:lnTo>
                  <a:pt x="451942" y="534123"/>
                </a:lnTo>
                <a:cubicBezTo>
                  <a:pt x="447061" y="535531"/>
                  <a:pt x="441964" y="536614"/>
                  <a:pt x="436867" y="537264"/>
                </a:cubicBezTo>
                <a:cubicBezTo>
                  <a:pt x="431662" y="538022"/>
                  <a:pt x="426456" y="538347"/>
                  <a:pt x="421359" y="538347"/>
                </a:cubicBezTo>
                <a:lnTo>
                  <a:pt x="415395" y="566288"/>
                </a:lnTo>
                <a:lnTo>
                  <a:pt x="371257" y="556866"/>
                </a:lnTo>
                <a:lnTo>
                  <a:pt x="377330" y="528925"/>
                </a:lnTo>
                <a:cubicBezTo>
                  <a:pt x="367895" y="524701"/>
                  <a:pt x="359110" y="519178"/>
                  <a:pt x="351194" y="512572"/>
                </a:cubicBezTo>
                <a:lnTo>
                  <a:pt x="328637" y="530116"/>
                </a:lnTo>
                <a:lnTo>
                  <a:pt x="300874" y="494594"/>
                </a:lnTo>
                <a:lnTo>
                  <a:pt x="323431" y="477050"/>
                </a:lnTo>
                <a:cubicBezTo>
                  <a:pt x="318985" y="467953"/>
                  <a:pt x="315731" y="458206"/>
                  <a:pt x="313996" y="447809"/>
                </a:cubicBezTo>
                <a:lnTo>
                  <a:pt x="285366" y="446726"/>
                </a:lnTo>
                <a:lnTo>
                  <a:pt x="286993" y="401674"/>
                </a:lnTo>
                <a:lnTo>
                  <a:pt x="315623" y="402757"/>
                </a:lnTo>
                <a:cubicBezTo>
                  <a:pt x="318117" y="392685"/>
                  <a:pt x="322021" y="383047"/>
                  <a:pt x="327227" y="374274"/>
                </a:cubicBezTo>
                <a:lnTo>
                  <a:pt x="305971" y="355105"/>
                </a:lnTo>
                <a:lnTo>
                  <a:pt x="336228" y="321641"/>
                </a:lnTo>
                <a:lnTo>
                  <a:pt x="357375" y="340810"/>
                </a:lnTo>
                <a:cubicBezTo>
                  <a:pt x="365617" y="334745"/>
                  <a:pt x="374727" y="329872"/>
                  <a:pt x="384596" y="326298"/>
                </a:cubicBezTo>
                <a:lnTo>
                  <a:pt x="380691" y="298140"/>
                </a:lnTo>
                <a:close/>
                <a:moveTo>
                  <a:pt x="493913" y="143612"/>
                </a:moveTo>
                <a:cubicBezTo>
                  <a:pt x="488038" y="144155"/>
                  <a:pt x="482182" y="145854"/>
                  <a:pt x="476678" y="148804"/>
                </a:cubicBezTo>
                <a:cubicBezTo>
                  <a:pt x="454554" y="160715"/>
                  <a:pt x="446204" y="188327"/>
                  <a:pt x="458133" y="210417"/>
                </a:cubicBezTo>
                <a:cubicBezTo>
                  <a:pt x="470063" y="232398"/>
                  <a:pt x="497717" y="240736"/>
                  <a:pt x="519733" y="228825"/>
                </a:cubicBezTo>
                <a:cubicBezTo>
                  <a:pt x="541856" y="217022"/>
                  <a:pt x="550207" y="189410"/>
                  <a:pt x="538277" y="167320"/>
                </a:cubicBezTo>
                <a:cubicBezTo>
                  <a:pt x="532313" y="156276"/>
                  <a:pt x="522417" y="148696"/>
                  <a:pt x="511260" y="145353"/>
                </a:cubicBezTo>
                <a:cubicBezTo>
                  <a:pt x="505681" y="143681"/>
                  <a:pt x="499788" y="143069"/>
                  <a:pt x="493913" y="143612"/>
                </a:cubicBezTo>
                <a:close/>
                <a:moveTo>
                  <a:pt x="192063" y="108838"/>
                </a:moveTo>
                <a:cubicBezTo>
                  <a:pt x="147599" y="108838"/>
                  <a:pt x="111485" y="144900"/>
                  <a:pt x="111485" y="189193"/>
                </a:cubicBezTo>
                <a:cubicBezTo>
                  <a:pt x="111485" y="233595"/>
                  <a:pt x="147599" y="269657"/>
                  <a:pt x="192063" y="269657"/>
                </a:cubicBezTo>
                <a:cubicBezTo>
                  <a:pt x="236418" y="269657"/>
                  <a:pt x="272532" y="233595"/>
                  <a:pt x="272532" y="189193"/>
                </a:cubicBezTo>
                <a:cubicBezTo>
                  <a:pt x="272532" y="144900"/>
                  <a:pt x="236418" y="108838"/>
                  <a:pt x="192063" y="108838"/>
                </a:cubicBezTo>
                <a:close/>
                <a:moveTo>
                  <a:pt x="502489" y="80586"/>
                </a:moveTo>
                <a:lnTo>
                  <a:pt x="537301" y="87841"/>
                </a:lnTo>
                <a:lnTo>
                  <a:pt x="532746" y="109822"/>
                </a:lnTo>
                <a:cubicBezTo>
                  <a:pt x="540229" y="113071"/>
                  <a:pt x="547170" y="117402"/>
                  <a:pt x="553460" y="122600"/>
                </a:cubicBezTo>
                <a:lnTo>
                  <a:pt x="571138" y="108631"/>
                </a:lnTo>
                <a:lnTo>
                  <a:pt x="593261" y="136568"/>
                </a:lnTo>
                <a:lnTo>
                  <a:pt x="575584" y="150536"/>
                </a:lnTo>
                <a:cubicBezTo>
                  <a:pt x="579271" y="158008"/>
                  <a:pt x="581766" y="165696"/>
                  <a:pt x="583175" y="173601"/>
                </a:cubicBezTo>
                <a:lnTo>
                  <a:pt x="605733" y="174250"/>
                </a:lnTo>
                <a:lnTo>
                  <a:pt x="604649" y="209767"/>
                </a:lnTo>
                <a:lnTo>
                  <a:pt x="582091" y="209117"/>
                </a:lnTo>
                <a:cubicBezTo>
                  <a:pt x="580139" y="217022"/>
                  <a:pt x="577211" y="224602"/>
                  <a:pt x="573090" y="231640"/>
                </a:cubicBezTo>
                <a:lnTo>
                  <a:pt x="590008" y="246691"/>
                </a:lnTo>
                <a:lnTo>
                  <a:pt x="566257" y="273221"/>
                </a:lnTo>
                <a:lnTo>
                  <a:pt x="549448" y="258278"/>
                </a:lnTo>
                <a:cubicBezTo>
                  <a:pt x="546194" y="260660"/>
                  <a:pt x="542832" y="262825"/>
                  <a:pt x="539145" y="264775"/>
                </a:cubicBezTo>
                <a:cubicBezTo>
                  <a:pt x="535566" y="266724"/>
                  <a:pt x="531770" y="268348"/>
                  <a:pt x="528083" y="269756"/>
                </a:cubicBezTo>
                <a:lnTo>
                  <a:pt x="531337" y="292062"/>
                </a:lnTo>
                <a:lnTo>
                  <a:pt x="495982" y="297151"/>
                </a:lnTo>
                <a:lnTo>
                  <a:pt x="492729" y="274845"/>
                </a:lnTo>
                <a:cubicBezTo>
                  <a:pt x="484595" y="274412"/>
                  <a:pt x="476678" y="272679"/>
                  <a:pt x="468978" y="269972"/>
                </a:cubicBezTo>
                <a:lnTo>
                  <a:pt x="457157" y="289138"/>
                </a:lnTo>
                <a:lnTo>
                  <a:pt x="426791" y="270405"/>
                </a:lnTo>
                <a:lnTo>
                  <a:pt x="438612" y="251347"/>
                </a:lnTo>
                <a:cubicBezTo>
                  <a:pt x="432865" y="245825"/>
                  <a:pt x="427767" y="239436"/>
                  <a:pt x="423538" y="232290"/>
                </a:cubicBezTo>
                <a:lnTo>
                  <a:pt x="402173" y="239328"/>
                </a:lnTo>
                <a:lnTo>
                  <a:pt x="391003" y="205544"/>
                </a:lnTo>
                <a:lnTo>
                  <a:pt x="412368" y="198506"/>
                </a:lnTo>
                <a:cubicBezTo>
                  <a:pt x="411500" y="190276"/>
                  <a:pt x="411717" y="182155"/>
                  <a:pt x="413127" y="174250"/>
                </a:cubicBezTo>
                <a:lnTo>
                  <a:pt x="392196" y="165913"/>
                </a:lnTo>
                <a:lnTo>
                  <a:pt x="405318" y="132778"/>
                </a:lnTo>
                <a:lnTo>
                  <a:pt x="426249" y="141116"/>
                </a:lnTo>
                <a:cubicBezTo>
                  <a:pt x="430696" y="134402"/>
                  <a:pt x="436118" y="128339"/>
                  <a:pt x="442408" y="123033"/>
                </a:cubicBezTo>
                <a:lnTo>
                  <a:pt x="431780" y="103217"/>
                </a:lnTo>
                <a:lnTo>
                  <a:pt x="463122" y="86325"/>
                </a:lnTo>
                <a:lnTo>
                  <a:pt x="473858" y="106141"/>
                </a:lnTo>
                <a:cubicBezTo>
                  <a:pt x="481775" y="103758"/>
                  <a:pt x="489800" y="102676"/>
                  <a:pt x="497934" y="102676"/>
                </a:cubicBezTo>
                <a:close/>
                <a:moveTo>
                  <a:pt x="160504" y="0"/>
                </a:moveTo>
                <a:lnTo>
                  <a:pt x="223513" y="0"/>
                </a:lnTo>
                <a:lnTo>
                  <a:pt x="223513" y="39853"/>
                </a:lnTo>
                <a:cubicBezTo>
                  <a:pt x="237828" y="42885"/>
                  <a:pt x="251384" y="47867"/>
                  <a:pt x="263964" y="54581"/>
                </a:cubicBezTo>
                <a:lnTo>
                  <a:pt x="289667" y="24042"/>
                </a:lnTo>
                <a:lnTo>
                  <a:pt x="337926" y="64545"/>
                </a:lnTo>
                <a:lnTo>
                  <a:pt x="312224" y="95084"/>
                </a:lnTo>
                <a:cubicBezTo>
                  <a:pt x="321117" y="106347"/>
                  <a:pt x="328383" y="118801"/>
                  <a:pt x="333805" y="132230"/>
                </a:cubicBezTo>
                <a:lnTo>
                  <a:pt x="373064" y="125407"/>
                </a:lnTo>
                <a:lnTo>
                  <a:pt x="384017" y="187352"/>
                </a:lnTo>
                <a:lnTo>
                  <a:pt x="344759" y="194283"/>
                </a:lnTo>
                <a:cubicBezTo>
                  <a:pt x="344216" y="209012"/>
                  <a:pt x="341614" y="223198"/>
                  <a:pt x="337276" y="236627"/>
                </a:cubicBezTo>
                <a:lnTo>
                  <a:pt x="371871" y="256554"/>
                </a:lnTo>
                <a:lnTo>
                  <a:pt x="340312" y="311027"/>
                </a:lnTo>
                <a:lnTo>
                  <a:pt x="305717" y="291100"/>
                </a:lnTo>
                <a:cubicBezTo>
                  <a:pt x="296065" y="301713"/>
                  <a:pt x="285003" y="311027"/>
                  <a:pt x="272749" y="318716"/>
                </a:cubicBezTo>
                <a:lnTo>
                  <a:pt x="286413" y="356186"/>
                </a:lnTo>
                <a:lnTo>
                  <a:pt x="227200" y="377737"/>
                </a:lnTo>
                <a:lnTo>
                  <a:pt x="213536" y="340267"/>
                </a:lnTo>
                <a:cubicBezTo>
                  <a:pt x="206486" y="341241"/>
                  <a:pt x="199329" y="341783"/>
                  <a:pt x="192063" y="341783"/>
                </a:cubicBezTo>
                <a:cubicBezTo>
                  <a:pt x="184688" y="341783"/>
                  <a:pt x="177531" y="341241"/>
                  <a:pt x="170481" y="340267"/>
                </a:cubicBezTo>
                <a:lnTo>
                  <a:pt x="156817" y="377737"/>
                </a:lnTo>
                <a:lnTo>
                  <a:pt x="97604" y="356186"/>
                </a:lnTo>
                <a:lnTo>
                  <a:pt x="111268" y="318716"/>
                </a:lnTo>
                <a:cubicBezTo>
                  <a:pt x="99014" y="311027"/>
                  <a:pt x="87952" y="301713"/>
                  <a:pt x="78408" y="291100"/>
                </a:cubicBezTo>
                <a:lnTo>
                  <a:pt x="43705" y="311027"/>
                </a:lnTo>
                <a:lnTo>
                  <a:pt x="12255" y="256554"/>
                </a:lnTo>
                <a:lnTo>
                  <a:pt x="46741" y="236627"/>
                </a:lnTo>
                <a:cubicBezTo>
                  <a:pt x="42403" y="223198"/>
                  <a:pt x="39801" y="209012"/>
                  <a:pt x="39258" y="194283"/>
                </a:cubicBezTo>
                <a:lnTo>
                  <a:pt x="0" y="187352"/>
                </a:lnTo>
                <a:lnTo>
                  <a:pt x="10953" y="125407"/>
                </a:lnTo>
                <a:lnTo>
                  <a:pt x="50212" y="132230"/>
                </a:lnTo>
                <a:cubicBezTo>
                  <a:pt x="55634" y="118801"/>
                  <a:pt x="63009" y="106347"/>
                  <a:pt x="71793" y="95084"/>
                </a:cubicBezTo>
                <a:lnTo>
                  <a:pt x="46091" y="64545"/>
                </a:lnTo>
                <a:lnTo>
                  <a:pt x="94459" y="24042"/>
                </a:lnTo>
                <a:lnTo>
                  <a:pt x="120053" y="54581"/>
                </a:lnTo>
                <a:cubicBezTo>
                  <a:pt x="132633" y="47867"/>
                  <a:pt x="146189" y="42885"/>
                  <a:pt x="160504" y="39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0598F8-08C8-4874-9A7A-5954466853CB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1718FA3-F155-45EB-841D-D7CA7304A741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E5712E-8DE1-4B1B-91C9-BE495B968833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933100D-67EB-4CC8-A24D-7DA970B86C10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5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B7577B0-9486-4F93-AB7C-1BB2B6761FFA}"/>
              </a:ext>
            </a:extLst>
          </p:cNvPr>
          <p:cNvCxnSpPr/>
          <p:nvPr/>
        </p:nvCxnSpPr>
        <p:spPr>
          <a:xfrm flipV="1">
            <a:off x="2108200" y="2565400"/>
            <a:ext cx="6781800" cy="2527300"/>
          </a:xfrm>
          <a:prstGeom prst="line">
            <a:avLst/>
          </a:prstGeom>
          <a:ln w="19050">
            <a:solidFill>
              <a:srgbClr val="1F283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2">
            <a:extLst>
              <a:ext uri="{FF2B5EF4-FFF2-40B4-BE49-F238E27FC236}">
                <a16:creationId xmlns:a16="http://schemas.microsoft.com/office/drawing/2014/main" id="{97BB7807-E96A-4FF6-835C-4B17D128DF8F}"/>
              </a:ext>
            </a:extLst>
          </p:cNvPr>
          <p:cNvGrpSpPr/>
          <p:nvPr/>
        </p:nvGrpSpPr>
        <p:grpSpPr>
          <a:xfrm>
            <a:off x="4204589" y="3705624"/>
            <a:ext cx="865187" cy="865187"/>
            <a:chOff x="2795667" y="4034054"/>
            <a:chExt cx="865187" cy="865187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AA79A91-2376-4FC1-8970-5422DD8D9D4F}"/>
                </a:ext>
              </a:extLst>
            </p:cNvPr>
            <p:cNvSpPr/>
            <p:nvPr/>
          </p:nvSpPr>
          <p:spPr>
            <a:xfrm>
              <a:off x="2795667" y="4034054"/>
              <a:ext cx="865187" cy="8651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9F1953B0-2888-4636-8255-4205EAF4D522}"/>
                </a:ext>
              </a:extLst>
            </p:cNvPr>
            <p:cNvSpPr/>
            <p:nvPr/>
          </p:nvSpPr>
          <p:spPr>
            <a:xfrm>
              <a:off x="2997163" y="4229100"/>
              <a:ext cx="462194" cy="475096"/>
            </a:xfrm>
            <a:custGeom>
              <a:avLst/>
              <a:gdLst>
                <a:gd name="connsiteX0" fmla="*/ 289678 w 561751"/>
                <a:gd name="connsiteY0" fmla="*/ 418094 h 577432"/>
                <a:gd name="connsiteX1" fmla="*/ 325629 w 561751"/>
                <a:gd name="connsiteY1" fmla="*/ 447552 h 577432"/>
                <a:gd name="connsiteX2" fmla="*/ 289678 w 561751"/>
                <a:gd name="connsiteY2" fmla="*/ 476089 h 577432"/>
                <a:gd name="connsiteX3" fmla="*/ 273108 w 561751"/>
                <a:gd name="connsiteY3" fmla="*/ 325037 h 577432"/>
                <a:gd name="connsiteX4" fmla="*/ 273108 w 561751"/>
                <a:gd name="connsiteY4" fmla="*/ 376670 h 577432"/>
                <a:gd name="connsiteX5" fmla="*/ 239820 w 561751"/>
                <a:gd name="connsiteY5" fmla="*/ 349931 h 577432"/>
                <a:gd name="connsiteX6" fmla="*/ 273108 w 561751"/>
                <a:gd name="connsiteY6" fmla="*/ 325037 h 577432"/>
                <a:gd name="connsiteX7" fmla="*/ 281337 w 561751"/>
                <a:gd name="connsiteY7" fmla="*/ 269795 h 577432"/>
                <a:gd name="connsiteX8" fmla="*/ 273037 w 561751"/>
                <a:gd name="connsiteY8" fmla="*/ 279927 h 577432"/>
                <a:gd name="connsiteX9" fmla="*/ 273037 w 561751"/>
                <a:gd name="connsiteY9" fmla="*/ 295585 h 577432"/>
                <a:gd name="connsiteX10" fmla="*/ 203869 w 561751"/>
                <a:gd name="connsiteY10" fmla="*/ 356376 h 577432"/>
                <a:gd name="connsiteX11" fmla="*/ 273037 w 561751"/>
                <a:gd name="connsiteY11" fmla="*/ 415324 h 577432"/>
                <a:gd name="connsiteX12" fmla="*/ 273037 w 561751"/>
                <a:gd name="connsiteY12" fmla="*/ 476115 h 577432"/>
                <a:gd name="connsiteX13" fmla="*/ 216781 w 561751"/>
                <a:gd name="connsiteY13" fmla="*/ 433745 h 577432"/>
                <a:gd name="connsiteX14" fmla="*/ 199258 w 561751"/>
                <a:gd name="connsiteY14" fmla="*/ 452167 h 577432"/>
                <a:gd name="connsiteX15" fmla="*/ 273037 w 561751"/>
                <a:gd name="connsiteY15" fmla="*/ 505589 h 577432"/>
                <a:gd name="connsiteX16" fmla="*/ 273037 w 561751"/>
                <a:gd name="connsiteY16" fmla="*/ 523089 h 577432"/>
                <a:gd name="connsiteX17" fmla="*/ 281337 w 561751"/>
                <a:gd name="connsiteY17" fmla="*/ 533221 h 577432"/>
                <a:gd name="connsiteX18" fmla="*/ 289637 w 561751"/>
                <a:gd name="connsiteY18" fmla="*/ 523089 h 577432"/>
                <a:gd name="connsiteX19" fmla="*/ 289637 w 561751"/>
                <a:gd name="connsiteY19" fmla="*/ 505589 h 577432"/>
                <a:gd name="connsiteX20" fmla="*/ 362494 w 561751"/>
                <a:gd name="connsiteY20" fmla="*/ 443877 h 577432"/>
                <a:gd name="connsiteX21" fmla="*/ 289637 w 561751"/>
                <a:gd name="connsiteY21" fmla="*/ 380323 h 577432"/>
                <a:gd name="connsiteX22" fmla="*/ 289637 w 561751"/>
                <a:gd name="connsiteY22" fmla="*/ 325059 h 577432"/>
                <a:gd name="connsiteX23" fmla="*/ 340360 w 561751"/>
                <a:gd name="connsiteY23" fmla="*/ 356376 h 577432"/>
                <a:gd name="connsiteX24" fmla="*/ 358805 w 561751"/>
                <a:gd name="connsiteY24" fmla="*/ 338875 h 577432"/>
                <a:gd name="connsiteX25" fmla="*/ 289637 w 561751"/>
                <a:gd name="connsiteY25" fmla="*/ 295585 h 577432"/>
                <a:gd name="connsiteX26" fmla="*/ 289637 w 561751"/>
                <a:gd name="connsiteY26" fmla="*/ 279927 h 577432"/>
                <a:gd name="connsiteX27" fmla="*/ 281337 w 561751"/>
                <a:gd name="connsiteY27" fmla="*/ 269795 h 577432"/>
                <a:gd name="connsiteX28" fmla="*/ 280415 w 561751"/>
                <a:gd name="connsiteY28" fmla="*/ 226505 h 577432"/>
                <a:gd name="connsiteX29" fmla="*/ 456562 w 561751"/>
                <a:gd name="connsiteY29" fmla="*/ 401508 h 577432"/>
                <a:gd name="connsiteX30" fmla="*/ 280415 w 561751"/>
                <a:gd name="connsiteY30" fmla="*/ 577432 h 577432"/>
                <a:gd name="connsiteX31" fmla="*/ 105190 w 561751"/>
                <a:gd name="connsiteY31" fmla="*/ 401508 h 577432"/>
                <a:gd name="connsiteX32" fmla="*/ 280415 w 561751"/>
                <a:gd name="connsiteY32" fmla="*/ 226505 h 577432"/>
                <a:gd name="connsiteX33" fmla="*/ 421555 w 561751"/>
                <a:gd name="connsiteY33" fmla="*/ 69978 h 577432"/>
                <a:gd name="connsiteX34" fmla="*/ 561751 w 561751"/>
                <a:gd name="connsiteY34" fmla="*/ 210866 h 577432"/>
                <a:gd name="connsiteX35" fmla="*/ 481507 w 561751"/>
                <a:gd name="connsiteY35" fmla="*/ 337020 h 577432"/>
                <a:gd name="connsiteX36" fmla="*/ 462138 w 561751"/>
                <a:gd name="connsiteY36" fmla="*/ 294662 h 577432"/>
                <a:gd name="connsiteX37" fmla="*/ 485197 w 561751"/>
                <a:gd name="connsiteY37" fmla="*/ 274403 h 577432"/>
                <a:gd name="connsiteX38" fmla="*/ 472284 w 561751"/>
                <a:gd name="connsiteY38" fmla="*/ 259670 h 577432"/>
                <a:gd name="connsiteX39" fmla="*/ 454759 w 561751"/>
                <a:gd name="connsiteY39" fmla="*/ 262432 h 577432"/>
                <a:gd name="connsiteX40" fmla="*/ 436312 w 561751"/>
                <a:gd name="connsiteY40" fmla="*/ 259670 h 577432"/>
                <a:gd name="connsiteX41" fmla="*/ 414176 w 561751"/>
                <a:gd name="connsiteY41" fmla="*/ 239412 h 577432"/>
                <a:gd name="connsiteX42" fmla="*/ 416943 w 561751"/>
                <a:gd name="connsiteY42" fmla="*/ 228362 h 577432"/>
                <a:gd name="connsiteX43" fmla="*/ 416021 w 561751"/>
                <a:gd name="connsiteY43" fmla="*/ 222837 h 577432"/>
                <a:gd name="connsiteX44" fmla="*/ 434468 w 561751"/>
                <a:gd name="connsiteY44" fmla="*/ 222837 h 577432"/>
                <a:gd name="connsiteX45" fmla="*/ 448303 w 561751"/>
                <a:gd name="connsiteY45" fmla="*/ 211787 h 577432"/>
                <a:gd name="connsiteX46" fmla="*/ 434468 w 561751"/>
                <a:gd name="connsiteY46" fmla="*/ 199816 h 577432"/>
                <a:gd name="connsiteX47" fmla="*/ 408642 w 561751"/>
                <a:gd name="connsiteY47" fmla="*/ 199816 h 577432"/>
                <a:gd name="connsiteX48" fmla="*/ 401263 w 561751"/>
                <a:gd name="connsiteY48" fmla="*/ 177716 h 577432"/>
                <a:gd name="connsiteX49" fmla="*/ 428011 w 561751"/>
                <a:gd name="connsiteY49" fmla="*/ 154695 h 577432"/>
                <a:gd name="connsiteX50" fmla="*/ 466750 w 561751"/>
                <a:gd name="connsiteY50" fmla="*/ 182320 h 577432"/>
                <a:gd name="connsiteX51" fmla="*/ 484274 w 561751"/>
                <a:gd name="connsiteY51" fmla="*/ 166666 h 577432"/>
                <a:gd name="connsiteX52" fmla="*/ 424322 w 561751"/>
                <a:gd name="connsiteY52" fmla="*/ 126149 h 577432"/>
                <a:gd name="connsiteX53" fmla="*/ 366214 w 561751"/>
                <a:gd name="connsiteY53" fmla="*/ 175874 h 577432"/>
                <a:gd name="connsiteX54" fmla="*/ 372671 w 561751"/>
                <a:gd name="connsiteY54" fmla="*/ 199816 h 577432"/>
                <a:gd name="connsiteX55" fmla="*/ 368059 w 561751"/>
                <a:gd name="connsiteY55" fmla="*/ 199816 h 577432"/>
                <a:gd name="connsiteX56" fmla="*/ 357913 w 561751"/>
                <a:gd name="connsiteY56" fmla="*/ 206261 h 577432"/>
                <a:gd name="connsiteX57" fmla="*/ 282281 w 561751"/>
                <a:gd name="connsiteY57" fmla="*/ 191528 h 577432"/>
                <a:gd name="connsiteX58" fmla="*/ 421555 w 561751"/>
                <a:gd name="connsiteY58" fmla="*/ 69978 h 577432"/>
                <a:gd name="connsiteX59" fmla="*/ 93180 w 561751"/>
                <a:gd name="connsiteY59" fmla="*/ 56187 h 577432"/>
                <a:gd name="connsiteX60" fmla="*/ 72883 w 561751"/>
                <a:gd name="connsiteY60" fmla="*/ 73688 h 577432"/>
                <a:gd name="connsiteX61" fmla="*/ 76574 w 561751"/>
                <a:gd name="connsiteY61" fmla="*/ 82899 h 577432"/>
                <a:gd name="connsiteX62" fmla="*/ 107019 w 561751"/>
                <a:gd name="connsiteY62" fmla="*/ 133559 h 577432"/>
                <a:gd name="connsiteX63" fmla="*/ 93180 w 561751"/>
                <a:gd name="connsiteY63" fmla="*/ 133559 h 577432"/>
                <a:gd name="connsiteX64" fmla="*/ 83954 w 561751"/>
                <a:gd name="connsiteY64" fmla="*/ 141849 h 577432"/>
                <a:gd name="connsiteX65" fmla="*/ 93180 w 561751"/>
                <a:gd name="connsiteY65" fmla="*/ 151060 h 577432"/>
                <a:gd name="connsiteX66" fmla="*/ 118090 w 561751"/>
                <a:gd name="connsiteY66" fmla="*/ 151060 h 577432"/>
                <a:gd name="connsiteX67" fmla="*/ 121780 w 561751"/>
                <a:gd name="connsiteY67" fmla="*/ 158429 h 577432"/>
                <a:gd name="connsiteX68" fmla="*/ 121780 w 561751"/>
                <a:gd name="connsiteY68" fmla="*/ 164876 h 577432"/>
                <a:gd name="connsiteX69" fmla="*/ 93180 w 561751"/>
                <a:gd name="connsiteY69" fmla="*/ 164876 h 577432"/>
                <a:gd name="connsiteX70" fmla="*/ 83954 w 561751"/>
                <a:gd name="connsiteY70" fmla="*/ 174087 h 577432"/>
                <a:gd name="connsiteX71" fmla="*/ 93180 w 561751"/>
                <a:gd name="connsiteY71" fmla="*/ 182377 h 577432"/>
                <a:gd name="connsiteX72" fmla="*/ 121780 w 561751"/>
                <a:gd name="connsiteY72" fmla="*/ 182377 h 577432"/>
                <a:gd name="connsiteX73" fmla="*/ 121780 w 561751"/>
                <a:gd name="connsiteY73" fmla="*/ 205404 h 577432"/>
                <a:gd name="connsiteX74" fmla="*/ 140231 w 561751"/>
                <a:gd name="connsiteY74" fmla="*/ 224748 h 577432"/>
                <a:gd name="connsiteX75" fmla="*/ 158683 w 561751"/>
                <a:gd name="connsiteY75" fmla="*/ 205404 h 577432"/>
                <a:gd name="connsiteX76" fmla="*/ 158683 w 561751"/>
                <a:gd name="connsiteY76" fmla="*/ 182377 h 577432"/>
                <a:gd name="connsiteX77" fmla="*/ 187283 w 561751"/>
                <a:gd name="connsiteY77" fmla="*/ 182377 h 577432"/>
                <a:gd name="connsiteX78" fmla="*/ 196508 w 561751"/>
                <a:gd name="connsiteY78" fmla="*/ 174087 h 577432"/>
                <a:gd name="connsiteX79" fmla="*/ 187283 w 561751"/>
                <a:gd name="connsiteY79" fmla="*/ 164876 h 577432"/>
                <a:gd name="connsiteX80" fmla="*/ 158683 w 561751"/>
                <a:gd name="connsiteY80" fmla="*/ 164876 h 577432"/>
                <a:gd name="connsiteX81" fmla="*/ 158683 w 561751"/>
                <a:gd name="connsiteY81" fmla="*/ 158429 h 577432"/>
                <a:gd name="connsiteX82" fmla="*/ 162373 w 561751"/>
                <a:gd name="connsiteY82" fmla="*/ 151060 h 577432"/>
                <a:gd name="connsiteX83" fmla="*/ 187283 w 561751"/>
                <a:gd name="connsiteY83" fmla="*/ 151060 h 577432"/>
                <a:gd name="connsiteX84" fmla="*/ 196508 w 561751"/>
                <a:gd name="connsiteY84" fmla="*/ 141849 h 577432"/>
                <a:gd name="connsiteX85" fmla="*/ 187283 w 561751"/>
                <a:gd name="connsiteY85" fmla="*/ 133559 h 577432"/>
                <a:gd name="connsiteX86" fmla="*/ 173444 w 561751"/>
                <a:gd name="connsiteY86" fmla="*/ 133559 h 577432"/>
                <a:gd name="connsiteX87" fmla="*/ 203889 w 561751"/>
                <a:gd name="connsiteY87" fmla="*/ 82899 h 577432"/>
                <a:gd name="connsiteX88" fmla="*/ 206657 w 561751"/>
                <a:gd name="connsiteY88" fmla="*/ 73688 h 577432"/>
                <a:gd name="connsiteX89" fmla="*/ 187283 w 561751"/>
                <a:gd name="connsiteY89" fmla="*/ 56187 h 577432"/>
                <a:gd name="connsiteX90" fmla="*/ 171599 w 561751"/>
                <a:gd name="connsiteY90" fmla="*/ 67240 h 577432"/>
                <a:gd name="connsiteX91" fmla="*/ 140231 w 561751"/>
                <a:gd name="connsiteY91" fmla="*/ 126190 h 577432"/>
                <a:gd name="connsiteX92" fmla="*/ 108864 w 561751"/>
                <a:gd name="connsiteY92" fmla="*/ 67240 h 577432"/>
                <a:gd name="connsiteX93" fmla="*/ 93180 w 561751"/>
                <a:gd name="connsiteY93" fmla="*/ 56187 h 577432"/>
                <a:gd name="connsiteX94" fmla="*/ 140231 w 561751"/>
                <a:gd name="connsiteY94" fmla="*/ 0 h 577432"/>
                <a:gd name="connsiteX95" fmla="*/ 277695 w 561751"/>
                <a:gd name="connsiteY95" fmla="*/ 110532 h 577432"/>
                <a:gd name="connsiteX96" fmla="*/ 246327 w 561751"/>
                <a:gd name="connsiteY96" fmla="*/ 194351 h 577432"/>
                <a:gd name="connsiteX97" fmla="*/ 110709 w 561751"/>
                <a:gd name="connsiteY97" fmla="*/ 277250 h 577432"/>
                <a:gd name="connsiteX98" fmla="*/ 0 w 561751"/>
                <a:gd name="connsiteY98" fmla="*/ 140007 h 577432"/>
                <a:gd name="connsiteX99" fmla="*/ 140231 w 561751"/>
                <a:gd name="connsiteY99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61751" h="577432">
                  <a:moveTo>
                    <a:pt x="289678" y="418094"/>
                  </a:moveTo>
                  <a:cubicBezTo>
                    <a:pt x="305349" y="421776"/>
                    <a:pt x="325629" y="427300"/>
                    <a:pt x="325629" y="447552"/>
                  </a:cubicBezTo>
                  <a:cubicBezTo>
                    <a:pt x="325629" y="466883"/>
                    <a:pt x="307193" y="474248"/>
                    <a:pt x="289678" y="476089"/>
                  </a:cubicBezTo>
                  <a:close/>
                  <a:moveTo>
                    <a:pt x="273108" y="325037"/>
                  </a:moveTo>
                  <a:lnTo>
                    <a:pt x="273108" y="376670"/>
                  </a:lnTo>
                  <a:cubicBezTo>
                    <a:pt x="250916" y="372982"/>
                    <a:pt x="239820" y="363762"/>
                    <a:pt x="239820" y="349931"/>
                  </a:cubicBezTo>
                  <a:cubicBezTo>
                    <a:pt x="239820" y="337023"/>
                    <a:pt x="252765" y="325959"/>
                    <a:pt x="273108" y="325037"/>
                  </a:cubicBezTo>
                  <a:close/>
                  <a:moveTo>
                    <a:pt x="281337" y="269795"/>
                  </a:moveTo>
                  <a:cubicBezTo>
                    <a:pt x="276726" y="269795"/>
                    <a:pt x="273037" y="275322"/>
                    <a:pt x="273037" y="279927"/>
                  </a:cubicBezTo>
                  <a:lnTo>
                    <a:pt x="273037" y="295585"/>
                  </a:lnTo>
                  <a:cubicBezTo>
                    <a:pt x="236148" y="296506"/>
                    <a:pt x="203869" y="316770"/>
                    <a:pt x="203869" y="356376"/>
                  </a:cubicBezTo>
                  <a:cubicBezTo>
                    <a:pt x="203869" y="388613"/>
                    <a:pt x="229692" y="407034"/>
                    <a:pt x="273037" y="415324"/>
                  </a:cubicBezTo>
                  <a:lnTo>
                    <a:pt x="273037" y="476115"/>
                  </a:lnTo>
                  <a:cubicBezTo>
                    <a:pt x="224158" y="474272"/>
                    <a:pt x="249981" y="433745"/>
                    <a:pt x="216781" y="433745"/>
                  </a:cubicBezTo>
                  <a:cubicBezTo>
                    <a:pt x="205714" y="433745"/>
                    <a:pt x="199258" y="440193"/>
                    <a:pt x="199258" y="452167"/>
                  </a:cubicBezTo>
                  <a:cubicBezTo>
                    <a:pt x="199258" y="475193"/>
                    <a:pt x="223236" y="504668"/>
                    <a:pt x="273037" y="505589"/>
                  </a:cubicBezTo>
                  <a:lnTo>
                    <a:pt x="273037" y="523089"/>
                  </a:lnTo>
                  <a:cubicBezTo>
                    <a:pt x="273037" y="528615"/>
                    <a:pt x="276726" y="533221"/>
                    <a:pt x="281337" y="533221"/>
                  </a:cubicBezTo>
                  <a:cubicBezTo>
                    <a:pt x="285948" y="533221"/>
                    <a:pt x="289637" y="528615"/>
                    <a:pt x="289637" y="523089"/>
                  </a:cubicBezTo>
                  <a:lnTo>
                    <a:pt x="289637" y="505589"/>
                  </a:lnTo>
                  <a:cubicBezTo>
                    <a:pt x="332982" y="502825"/>
                    <a:pt x="362494" y="483483"/>
                    <a:pt x="362494" y="443877"/>
                  </a:cubicBezTo>
                  <a:cubicBezTo>
                    <a:pt x="362494" y="399666"/>
                    <a:pt x="328371" y="388613"/>
                    <a:pt x="289637" y="380323"/>
                  </a:cubicBezTo>
                  <a:lnTo>
                    <a:pt x="289637" y="325059"/>
                  </a:lnTo>
                  <a:cubicBezTo>
                    <a:pt x="321916" y="325980"/>
                    <a:pt x="321916" y="356376"/>
                    <a:pt x="340360" y="356376"/>
                  </a:cubicBezTo>
                  <a:cubicBezTo>
                    <a:pt x="350505" y="356376"/>
                    <a:pt x="358805" y="349928"/>
                    <a:pt x="358805" y="338875"/>
                  </a:cubicBezTo>
                  <a:cubicBezTo>
                    <a:pt x="358805" y="310322"/>
                    <a:pt x="312693" y="295585"/>
                    <a:pt x="289637" y="295585"/>
                  </a:cubicBezTo>
                  <a:lnTo>
                    <a:pt x="289637" y="279927"/>
                  </a:lnTo>
                  <a:cubicBezTo>
                    <a:pt x="289637" y="275322"/>
                    <a:pt x="285948" y="269795"/>
                    <a:pt x="281337" y="269795"/>
                  </a:cubicBezTo>
                  <a:close/>
                  <a:moveTo>
                    <a:pt x="280415" y="226505"/>
                  </a:moveTo>
                  <a:cubicBezTo>
                    <a:pt x="377250" y="226505"/>
                    <a:pt x="456562" y="304796"/>
                    <a:pt x="456562" y="401508"/>
                  </a:cubicBezTo>
                  <a:cubicBezTo>
                    <a:pt x="456562" y="498220"/>
                    <a:pt x="377250" y="577432"/>
                    <a:pt x="280415" y="577432"/>
                  </a:cubicBezTo>
                  <a:cubicBezTo>
                    <a:pt x="183580" y="577432"/>
                    <a:pt x="105190" y="498220"/>
                    <a:pt x="105190" y="401508"/>
                  </a:cubicBezTo>
                  <a:cubicBezTo>
                    <a:pt x="105190" y="304796"/>
                    <a:pt x="183580" y="226505"/>
                    <a:pt x="280415" y="226505"/>
                  </a:cubicBezTo>
                  <a:close/>
                  <a:moveTo>
                    <a:pt x="421555" y="69978"/>
                  </a:moveTo>
                  <a:cubicBezTo>
                    <a:pt x="499032" y="69978"/>
                    <a:pt x="561751" y="133516"/>
                    <a:pt x="561751" y="210866"/>
                  </a:cubicBezTo>
                  <a:cubicBezTo>
                    <a:pt x="561751" y="266116"/>
                    <a:pt x="528547" y="314920"/>
                    <a:pt x="481507" y="337020"/>
                  </a:cubicBezTo>
                  <a:cubicBezTo>
                    <a:pt x="475973" y="322287"/>
                    <a:pt x="469517" y="307553"/>
                    <a:pt x="462138" y="294662"/>
                  </a:cubicBezTo>
                  <a:cubicBezTo>
                    <a:pt x="474128" y="293741"/>
                    <a:pt x="485197" y="288216"/>
                    <a:pt x="485197" y="274403"/>
                  </a:cubicBezTo>
                  <a:cubicBezTo>
                    <a:pt x="485197" y="266116"/>
                    <a:pt x="480585" y="259670"/>
                    <a:pt x="472284" y="259670"/>
                  </a:cubicBezTo>
                  <a:cubicBezTo>
                    <a:pt x="468594" y="259670"/>
                    <a:pt x="458449" y="262432"/>
                    <a:pt x="454759" y="262432"/>
                  </a:cubicBezTo>
                  <a:cubicBezTo>
                    <a:pt x="448303" y="262432"/>
                    <a:pt x="442769" y="260591"/>
                    <a:pt x="436312" y="259670"/>
                  </a:cubicBezTo>
                  <a:cubicBezTo>
                    <a:pt x="428934" y="252303"/>
                    <a:pt x="422477" y="245857"/>
                    <a:pt x="414176" y="239412"/>
                  </a:cubicBezTo>
                  <a:cubicBezTo>
                    <a:pt x="416021" y="235728"/>
                    <a:pt x="416943" y="232045"/>
                    <a:pt x="416943" y="228362"/>
                  </a:cubicBezTo>
                  <a:cubicBezTo>
                    <a:pt x="416943" y="225599"/>
                    <a:pt x="416943" y="224678"/>
                    <a:pt x="416021" y="222837"/>
                  </a:cubicBezTo>
                  <a:lnTo>
                    <a:pt x="434468" y="222837"/>
                  </a:lnTo>
                  <a:cubicBezTo>
                    <a:pt x="443691" y="222837"/>
                    <a:pt x="448303" y="219153"/>
                    <a:pt x="448303" y="211787"/>
                  </a:cubicBezTo>
                  <a:cubicBezTo>
                    <a:pt x="448303" y="203499"/>
                    <a:pt x="443691" y="199816"/>
                    <a:pt x="434468" y="199816"/>
                  </a:cubicBezTo>
                  <a:lnTo>
                    <a:pt x="408642" y="199816"/>
                  </a:lnTo>
                  <a:cubicBezTo>
                    <a:pt x="404953" y="193370"/>
                    <a:pt x="401263" y="185082"/>
                    <a:pt x="401263" y="177716"/>
                  </a:cubicBezTo>
                  <a:cubicBezTo>
                    <a:pt x="401263" y="162061"/>
                    <a:pt x="414176" y="154695"/>
                    <a:pt x="428011" y="154695"/>
                  </a:cubicBezTo>
                  <a:cubicBezTo>
                    <a:pt x="459371" y="154695"/>
                    <a:pt x="446458" y="182320"/>
                    <a:pt x="466750" y="182320"/>
                  </a:cubicBezTo>
                  <a:cubicBezTo>
                    <a:pt x="477818" y="182320"/>
                    <a:pt x="484274" y="176795"/>
                    <a:pt x="484274" y="166666"/>
                  </a:cubicBezTo>
                  <a:cubicBezTo>
                    <a:pt x="484274" y="148249"/>
                    <a:pt x="464905" y="126149"/>
                    <a:pt x="424322" y="126149"/>
                  </a:cubicBezTo>
                  <a:cubicBezTo>
                    <a:pt x="391117" y="126149"/>
                    <a:pt x="366214" y="146407"/>
                    <a:pt x="366214" y="175874"/>
                  </a:cubicBezTo>
                  <a:cubicBezTo>
                    <a:pt x="366214" y="184161"/>
                    <a:pt x="368059" y="193370"/>
                    <a:pt x="372671" y="199816"/>
                  </a:cubicBezTo>
                  <a:lnTo>
                    <a:pt x="368059" y="199816"/>
                  </a:lnTo>
                  <a:cubicBezTo>
                    <a:pt x="362525" y="199816"/>
                    <a:pt x="359758" y="202578"/>
                    <a:pt x="357913" y="206261"/>
                  </a:cubicBezTo>
                  <a:cubicBezTo>
                    <a:pt x="334855" y="197053"/>
                    <a:pt x="309029" y="191528"/>
                    <a:pt x="282281" y="191528"/>
                  </a:cubicBezTo>
                  <a:cubicBezTo>
                    <a:pt x="291504" y="123386"/>
                    <a:pt x="350534" y="69978"/>
                    <a:pt x="421555" y="69978"/>
                  </a:cubicBezTo>
                  <a:close/>
                  <a:moveTo>
                    <a:pt x="93180" y="56187"/>
                  </a:moveTo>
                  <a:cubicBezTo>
                    <a:pt x="84877" y="56187"/>
                    <a:pt x="72883" y="60792"/>
                    <a:pt x="72883" y="73688"/>
                  </a:cubicBezTo>
                  <a:cubicBezTo>
                    <a:pt x="72883" y="76451"/>
                    <a:pt x="74729" y="80135"/>
                    <a:pt x="76574" y="82899"/>
                  </a:cubicBezTo>
                  <a:lnTo>
                    <a:pt x="107019" y="133559"/>
                  </a:lnTo>
                  <a:lnTo>
                    <a:pt x="93180" y="133559"/>
                  </a:lnTo>
                  <a:cubicBezTo>
                    <a:pt x="87645" y="133559"/>
                    <a:pt x="83954" y="137243"/>
                    <a:pt x="83954" y="141849"/>
                  </a:cubicBezTo>
                  <a:cubicBezTo>
                    <a:pt x="83954" y="147375"/>
                    <a:pt x="87645" y="151060"/>
                    <a:pt x="93180" y="151060"/>
                  </a:cubicBezTo>
                  <a:lnTo>
                    <a:pt x="118090" y="151060"/>
                  </a:lnTo>
                  <a:lnTo>
                    <a:pt x="121780" y="158429"/>
                  </a:lnTo>
                  <a:lnTo>
                    <a:pt x="121780" y="164876"/>
                  </a:lnTo>
                  <a:lnTo>
                    <a:pt x="93180" y="164876"/>
                  </a:lnTo>
                  <a:cubicBezTo>
                    <a:pt x="87645" y="164876"/>
                    <a:pt x="83954" y="168561"/>
                    <a:pt x="83954" y="174087"/>
                  </a:cubicBezTo>
                  <a:cubicBezTo>
                    <a:pt x="83954" y="178693"/>
                    <a:pt x="87645" y="182377"/>
                    <a:pt x="93180" y="182377"/>
                  </a:cubicBezTo>
                  <a:lnTo>
                    <a:pt x="121780" y="182377"/>
                  </a:lnTo>
                  <a:lnTo>
                    <a:pt x="121780" y="205404"/>
                  </a:lnTo>
                  <a:cubicBezTo>
                    <a:pt x="121780" y="217379"/>
                    <a:pt x="128238" y="224748"/>
                    <a:pt x="140231" y="224748"/>
                  </a:cubicBezTo>
                  <a:cubicBezTo>
                    <a:pt x="152225" y="224748"/>
                    <a:pt x="158683" y="217379"/>
                    <a:pt x="158683" y="205404"/>
                  </a:cubicBezTo>
                  <a:lnTo>
                    <a:pt x="158683" y="182377"/>
                  </a:lnTo>
                  <a:lnTo>
                    <a:pt x="187283" y="182377"/>
                  </a:lnTo>
                  <a:cubicBezTo>
                    <a:pt x="192818" y="182377"/>
                    <a:pt x="196508" y="178693"/>
                    <a:pt x="196508" y="174087"/>
                  </a:cubicBezTo>
                  <a:cubicBezTo>
                    <a:pt x="196508" y="168561"/>
                    <a:pt x="192818" y="164876"/>
                    <a:pt x="187283" y="164876"/>
                  </a:cubicBezTo>
                  <a:lnTo>
                    <a:pt x="158683" y="164876"/>
                  </a:lnTo>
                  <a:lnTo>
                    <a:pt x="158683" y="158429"/>
                  </a:lnTo>
                  <a:lnTo>
                    <a:pt x="162373" y="151060"/>
                  </a:lnTo>
                  <a:lnTo>
                    <a:pt x="187283" y="151060"/>
                  </a:lnTo>
                  <a:cubicBezTo>
                    <a:pt x="192818" y="151060"/>
                    <a:pt x="196508" y="147375"/>
                    <a:pt x="196508" y="141849"/>
                  </a:cubicBezTo>
                  <a:cubicBezTo>
                    <a:pt x="196508" y="137243"/>
                    <a:pt x="192818" y="133559"/>
                    <a:pt x="187283" y="133559"/>
                  </a:cubicBezTo>
                  <a:lnTo>
                    <a:pt x="173444" y="133559"/>
                  </a:lnTo>
                  <a:lnTo>
                    <a:pt x="203889" y="82899"/>
                  </a:lnTo>
                  <a:cubicBezTo>
                    <a:pt x="205734" y="80135"/>
                    <a:pt x="206657" y="76451"/>
                    <a:pt x="206657" y="73688"/>
                  </a:cubicBezTo>
                  <a:cubicBezTo>
                    <a:pt x="206657" y="60792"/>
                    <a:pt x="195586" y="56187"/>
                    <a:pt x="187283" y="56187"/>
                  </a:cubicBezTo>
                  <a:cubicBezTo>
                    <a:pt x="177134" y="56187"/>
                    <a:pt x="172521" y="63556"/>
                    <a:pt x="171599" y="67240"/>
                  </a:cubicBezTo>
                  <a:lnTo>
                    <a:pt x="140231" y="126190"/>
                  </a:lnTo>
                  <a:lnTo>
                    <a:pt x="108864" y="67240"/>
                  </a:lnTo>
                  <a:cubicBezTo>
                    <a:pt x="107019" y="63556"/>
                    <a:pt x="103328" y="56187"/>
                    <a:pt x="93180" y="56187"/>
                  </a:cubicBezTo>
                  <a:close/>
                  <a:moveTo>
                    <a:pt x="140231" y="0"/>
                  </a:moveTo>
                  <a:cubicBezTo>
                    <a:pt x="207579" y="0"/>
                    <a:pt x="263856" y="46976"/>
                    <a:pt x="277695" y="110532"/>
                  </a:cubicBezTo>
                  <a:cubicBezTo>
                    <a:pt x="260166" y="134480"/>
                    <a:pt x="249095" y="163034"/>
                    <a:pt x="246327" y="194351"/>
                  </a:cubicBezTo>
                  <a:cubicBezTo>
                    <a:pt x="190973" y="203562"/>
                    <a:pt x="142999" y="233958"/>
                    <a:pt x="110709" y="277250"/>
                  </a:cubicBezTo>
                  <a:cubicBezTo>
                    <a:pt x="47051" y="264355"/>
                    <a:pt x="0" y="208168"/>
                    <a:pt x="0" y="140007"/>
                  </a:cubicBezTo>
                  <a:cubicBezTo>
                    <a:pt x="0" y="62635"/>
                    <a:pt x="62735" y="0"/>
                    <a:pt x="140231" y="0"/>
                  </a:cubicBezTo>
                  <a:close/>
                </a:path>
              </a:pathLst>
            </a:custGeom>
            <a:solidFill>
              <a:srgbClr val="FF9409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Group 16">
            <a:extLst>
              <a:ext uri="{FF2B5EF4-FFF2-40B4-BE49-F238E27FC236}">
                <a16:creationId xmlns:a16="http://schemas.microsoft.com/office/drawing/2014/main" id="{785A1370-BA63-4E83-8AD1-B1BBCEC71C2B}"/>
              </a:ext>
            </a:extLst>
          </p:cNvPr>
          <p:cNvGrpSpPr/>
          <p:nvPr/>
        </p:nvGrpSpPr>
        <p:grpSpPr>
          <a:xfrm>
            <a:off x="6733571" y="2751140"/>
            <a:ext cx="865187" cy="865187"/>
            <a:chOff x="2795667" y="4034054"/>
            <a:chExt cx="865187" cy="865187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ACB6D18-53B2-41B2-B417-8D7A3AA6A4C1}"/>
                </a:ext>
              </a:extLst>
            </p:cNvPr>
            <p:cNvSpPr/>
            <p:nvPr/>
          </p:nvSpPr>
          <p:spPr>
            <a:xfrm>
              <a:off x="2795667" y="4034054"/>
              <a:ext cx="865187" cy="8651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18">
              <a:extLst>
                <a:ext uri="{FF2B5EF4-FFF2-40B4-BE49-F238E27FC236}">
                  <a16:creationId xmlns:a16="http://schemas.microsoft.com/office/drawing/2014/main" id="{47538410-7F2A-467B-B54F-92EC43A42D11}"/>
                </a:ext>
              </a:extLst>
            </p:cNvPr>
            <p:cNvSpPr/>
            <p:nvPr/>
          </p:nvSpPr>
          <p:spPr>
            <a:xfrm>
              <a:off x="3050517" y="4229100"/>
              <a:ext cx="355486" cy="475096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rgbClr val="1F2834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3">
            <a:extLst>
              <a:ext uri="{FF2B5EF4-FFF2-40B4-BE49-F238E27FC236}">
                <a16:creationId xmlns:a16="http://schemas.microsoft.com/office/drawing/2014/main" id="{69C26123-755F-4B79-A88D-A8235BC2FB5D}"/>
              </a:ext>
            </a:extLst>
          </p:cNvPr>
          <p:cNvGrpSpPr/>
          <p:nvPr/>
        </p:nvGrpSpPr>
        <p:grpSpPr>
          <a:xfrm>
            <a:off x="1675607" y="4660108"/>
            <a:ext cx="865187" cy="865187"/>
            <a:chOff x="2795667" y="4034054"/>
            <a:chExt cx="865187" cy="865187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86F2D1B-40DF-42AE-9A8D-2763B7C8A088}"/>
                </a:ext>
              </a:extLst>
            </p:cNvPr>
            <p:cNvSpPr/>
            <p:nvPr/>
          </p:nvSpPr>
          <p:spPr>
            <a:xfrm>
              <a:off x="2795667" y="4034054"/>
              <a:ext cx="865187" cy="86518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2">
              <a:extLst>
                <a:ext uri="{FF2B5EF4-FFF2-40B4-BE49-F238E27FC236}">
                  <a16:creationId xmlns:a16="http://schemas.microsoft.com/office/drawing/2014/main" id="{5832DAF8-7B77-4DE8-89E9-0F542D3D03EC}"/>
                </a:ext>
              </a:extLst>
            </p:cNvPr>
            <p:cNvSpPr/>
            <p:nvPr/>
          </p:nvSpPr>
          <p:spPr>
            <a:xfrm>
              <a:off x="3043271" y="4229100"/>
              <a:ext cx="369978" cy="475096"/>
            </a:xfrm>
            <a:custGeom>
              <a:avLst/>
              <a:gdLst>
                <a:gd name="connsiteX0" fmla="*/ 235969 w 473635"/>
                <a:gd name="connsiteY0" fmla="*/ 356896 h 608203"/>
                <a:gd name="connsiteX1" fmla="*/ 185537 w 473635"/>
                <a:gd name="connsiteY1" fmla="*/ 406750 h 608203"/>
                <a:gd name="connsiteX2" fmla="*/ 208970 w 473635"/>
                <a:gd name="connsiteY2" fmla="*/ 451179 h 608203"/>
                <a:gd name="connsiteX3" fmla="*/ 215649 w 473635"/>
                <a:gd name="connsiteY3" fmla="*/ 467005 h 608203"/>
                <a:gd name="connsiteX4" fmla="*/ 202631 w 473635"/>
                <a:gd name="connsiteY4" fmla="*/ 528786 h 608203"/>
                <a:gd name="connsiteX5" fmla="*/ 217404 w 473635"/>
                <a:gd name="connsiteY5" fmla="*/ 546931 h 608203"/>
                <a:gd name="connsiteX6" fmla="*/ 256288 w 473635"/>
                <a:gd name="connsiteY6" fmla="*/ 546931 h 608203"/>
                <a:gd name="connsiteX7" fmla="*/ 271061 w 473635"/>
                <a:gd name="connsiteY7" fmla="*/ 528786 h 608203"/>
                <a:gd name="connsiteX8" fmla="*/ 257986 w 473635"/>
                <a:gd name="connsiteY8" fmla="*/ 467005 h 608203"/>
                <a:gd name="connsiteX9" fmla="*/ 264665 w 473635"/>
                <a:gd name="connsiteY9" fmla="*/ 451179 h 608203"/>
                <a:gd name="connsiteX10" fmla="*/ 288098 w 473635"/>
                <a:gd name="connsiteY10" fmla="*/ 408107 h 608203"/>
                <a:gd name="connsiteX11" fmla="*/ 235969 w 473635"/>
                <a:gd name="connsiteY11" fmla="*/ 356896 h 608203"/>
                <a:gd name="connsiteX12" fmla="*/ 15056 w 473635"/>
                <a:gd name="connsiteY12" fmla="*/ 286919 h 608203"/>
                <a:gd name="connsiteX13" fmla="*/ 458523 w 473635"/>
                <a:gd name="connsiteY13" fmla="*/ 286919 h 608203"/>
                <a:gd name="connsiteX14" fmla="*/ 473635 w 473635"/>
                <a:gd name="connsiteY14" fmla="*/ 302011 h 608203"/>
                <a:gd name="connsiteX15" fmla="*/ 473635 w 473635"/>
                <a:gd name="connsiteY15" fmla="*/ 593168 h 608203"/>
                <a:gd name="connsiteX16" fmla="*/ 458523 w 473635"/>
                <a:gd name="connsiteY16" fmla="*/ 608203 h 608203"/>
                <a:gd name="connsiteX17" fmla="*/ 15056 w 473635"/>
                <a:gd name="connsiteY17" fmla="*/ 608203 h 608203"/>
                <a:gd name="connsiteX18" fmla="*/ 0 w 473635"/>
                <a:gd name="connsiteY18" fmla="*/ 593168 h 608203"/>
                <a:gd name="connsiteX19" fmla="*/ 0 w 473635"/>
                <a:gd name="connsiteY19" fmla="*/ 302011 h 608203"/>
                <a:gd name="connsiteX20" fmla="*/ 15056 w 473635"/>
                <a:gd name="connsiteY20" fmla="*/ 286919 h 608203"/>
                <a:gd name="connsiteX21" fmla="*/ 235601 w 473635"/>
                <a:gd name="connsiteY21" fmla="*/ 0 h 608203"/>
                <a:gd name="connsiteX22" fmla="*/ 237978 w 473635"/>
                <a:gd name="connsiteY22" fmla="*/ 0 h 608203"/>
                <a:gd name="connsiteX23" fmla="*/ 390015 w 473635"/>
                <a:gd name="connsiteY23" fmla="*/ 151888 h 608203"/>
                <a:gd name="connsiteX24" fmla="*/ 390015 w 473635"/>
                <a:gd name="connsiteY24" fmla="*/ 256858 h 608203"/>
                <a:gd name="connsiteX25" fmla="*/ 314619 w 473635"/>
                <a:gd name="connsiteY25" fmla="*/ 256858 h 608203"/>
                <a:gd name="connsiteX26" fmla="*/ 314619 w 473635"/>
                <a:gd name="connsiteY26" fmla="*/ 151888 h 608203"/>
                <a:gd name="connsiteX27" fmla="*/ 238035 w 473635"/>
                <a:gd name="connsiteY27" fmla="*/ 75350 h 608203"/>
                <a:gd name="connsiteX28" fmla="*/ 235714 w 473635"/>
                <a:gd name="connsiteY28" fmla="*/ 75350 h 608203"/>
                <a:gd name="connsiteX29" fmla="*/ 159073 w 473635"/>
                <a:gd name="connsiteY29" fmla="*/ 151888 h 608203"/>
                <a:gd name="connsiteX30" fmla="*/ 159073 w 473635"/>
                <a:gd name="connsiteY30" fmla="*/ 256858 h 608203"/>
                <a:gd name="connsiteX31" fmla="*/ 83620 w 473635"/>
                <a:gd name="connsiteY31" fmla="*/ 256858 h 608203"/>
                <a:gd name="connsiteX32" fmla="*/ 83620 w 473635"/>
                <a:gd name="connsiteY32" fmla="*/ 151888 h 608203"/>
                <a:gd name="connsiteX33" fmla="*/ 235601 w 473635"/>
                <a:gd name="connsiteY33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3635" h="608203">
                  <a:moveTo>
                    <a:pt x="235969" y="356896"/>
                  </a:moveTo>
                  <a:cubicBezTo>
                    <a:pt x="208630" y="357235"/>
                    <a:pt x="186217" y="379506"/>
                    <a:pt x="185537" y="406750"/>
                  </a:cubicBezTo>
                  <a:cubicBezTo>
                    <a:pt x="185028" y="425403"/>
                    <a:pt x="194480" y="441739"/>
                    <a:pt x="208970" y="451179"/>
                  </a:cubicBezTo>
                  <a:cubicBezTo>
                    <a:pt x="214234" y="454570"/>
                    <a:pt x="216951" y="460788"/>
                    <a:pt x="215649" y="467005"/>
                  </a:cubicBezTo>
                  <a:lnTo>
                    <a:pt x="202631" y="528786"/>
                  </a:lnTo>
                  <a:cubicBezTo>
                    <a:pt x="200650" y="538113"/>
                    <a:pt x="207838" y="546931"/>
                    <a:pt x="217404" y="546931"/>
                  </a:cubicBezTo>
                  <a:lnTo>
                    <a:pt x="256288" y="546931"/>
                  </a:lnTo>
                  <a:cubicBezTo>
                    <a:pt x="265854" y="546931"/>
                    <a:pt x="273042" y="538113"/>
                    <a:pt x="271061" y="528786"/>
                  </a:cubicBezTo>
                  <a:lnTo>
                    <a:pt x="257986" y="467005"/>
                  </a:lnTo>
                  <a:cubicBezTo>
                    <a:pt x="256741" y="460788"/>
                    <a:pt x="259345" y="454570"/>
                    <a:pt x="264665" y="451179"/>
                  </a:cubicBezTo>
                  <a:cubicBezTo>
                    <a:pt x="278759" y="442022"/>
                    <a:pt x="288098" y="426195"/>
                    <a:pt x="288098" y="408107"/>
                  </a:cubicBezTo>
                  <a:cubicBezTo>
                    <a:pt x="288098" y="379562"/>
                    <a:pt x="264665" y="356444"/>
                    <a:pt x="235969" y="356896"/>
                  </a:cubicBezTo>
                  <a:close/>
                  <a:moveTo>
                    <a:pt x="15056" y="286919"/>
                  </a:moveTo>
                  <a:lnTo>
                    <a:pt x="458523" y="286919"/>
                  </a:lnTo>
                  <a:cubicBezTo>
                    <a:pt x="466843" y="286919"/>
                    <a:pt x="473635" y="293702"/>
                    <a:pt x="473635" y="302011"/>
                  </a:cubicBezTo>
                  <a:lnTo>
                    <a:pt x="473635" y="593168"/>
                  </a:lnTo>
                  <a:cubicBezTo>
                    <a:pt x="473635" y="601420"/>
                    <a:pt x="466843" y="608203"/>
                    <a:pt x="458523" y="608203"/>
                  </a:cubicBezTo>
                  <a:lnTo>
                    <a:pt x="15056" y="608203"/>
                  </a:lnTo>
                  <a:cubicBezTo>
                    <a:pt x="6792" y="608203"/>
                    <a:pt x="0" y="601420"/>
                    <a:pt x="0" y="593168"/>
                  </a:cubicBezTo>
                  <a:lnTo>
                    <a:pt x="0" y="302011"/>
                  </a:lnTo>
                  <a:cubicBezTo>
                    <a:pt x="0" y="293702"/>
                    <a:pt x="6679" y="286919"/>
                    <a:pt x="15056" y="286919"/>
                  </a:cubicBezTo>
                  <a:close/>
                  <a:moveTo>
                    <a:pt x="235601" y="0"/>
                  </a:moveTo>
                  <a:lnTo>
                    <a:pt x="237978" y="0"/>
                  </a:lnTo>
                  <a:cubicBezTo>
                    <a:pt x="321808" y="0"/>
                    <a:pt x="390015" y="68115"/>
                    <a:pt x="390015" y="151888"/>
                  </a:cubicBezTo>
                  <a:lnTo>
                    <a:pt x="390015" y="256858"/>
                  </a:lnTo>
                  <a:lnTo>
                    <a:pt x="314619" y="256858"/>
                  </a:lnTo>
                  <a:lnTo>
                    <a:pt x="314619" y="151888"/>
                  </a:lnTo>
                  <a:cubicBezTo>
                    <a:pt x="314619" y="109662"/>
                    <a:pt x="280317" y="75350"/>
                    <a:pt x="238035" y="75350"/>
                  </a:cubicBezTo>
                  <a:lnTo>
                    <a:pt x="235714" y="75350"/>
                  </a:lnTo>
                  <a:cubicBezTo>
                    <a:pt x="193431" y="75350"/>
                    <a:pt x="159073" y="109662"/>
                    <a:pt x="159073" y="151888"/>
                  </a:cubicBezTo>
                  <a:lnTo>
                    <a:pt x="159073" y="256858"/>
                  </a:lnTo>
                  <a:lnTo>
                    <a:pt x="83620" y="256858"/>
                  </a:lnTo>
                  <a:lnTo>
                    <a:pt x="83620" y="151888"/>
                  </a:lnTo>
                  <a:cubicBezTo>
                    <a:pt x="83620" y="68228"/>
                    <a:pt x="151827" y="57"/>
                    <a:pt x="235601" y="0"/>
                  </a:cubicBezTo>
                  <a:close/>
                </a:path>
              </a:pathLst>
            </a:custGeom>
            <a:solidFill>
              <a:srgbClr val="FDC006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AA06BD0F-A6D5-44D4-A480-046DBE0CE9DD}"/>
              </a:ext>
            </a:extLst>
          </p:cNvPr>
          <p:cNvSpPr/>
          <p:nvPr/>
        </p:nvSpPr>
        <p:spPr>
          <a:xfrm rot="20208486">
            <a:off x="9017228" y="1794740"/>
            <a:ext cx="1133787" cy="878786"/>
          </a:xfrm>
          <a:custGeom>
            <a:avLst/>
            <a:gdLst>
              <a:gd name="connsiteX0" fmla="*/ 5737 w 609614"/>
              <a:gd name="connsiteY0" fmla="*/ 461074 h 472506"/>
              <a:gd name="connsiteX1" fmla="*/ 150918 w 609614"/>
              <a:gd name="connsiteY1" fmla="*/ 461074 h 472506"/>
              <a:gd name="connsiteX2" fmla="*/ 156655 w 609614"/>
              <a:gd name="connsiteY2" fmla="*/ 466790 h 472506"/>
              <a:gd name="connsiteX3" fmla="*/ 150918 w 609614"/>
              <a:gd name="connsiteY3" fmla="*/ 472506 h 472506"/>
              <a:gd name="connsiteX4" fmla="*/ 5737 w 609614"/>
              <a:gd name="connsiteY4" fmla="*/ 472506 h 472506"/>
              <a:gd name="connsiteX5" fmla="*/ 0 w 609614"/>
              <a:gd name="connsiteY5" fmla="*/ 466790 h 472506"/>
              <a:gd name="connsiteX6" fmla="*/ 5737 w 609614"/>
              <a:gd name="connsiteY6" fmla="*/ 461074 h 472506"/>
              <a:gd name="connsiteX7" fmla="*/ 5737 w 609614"/>
              <a:gd name="connsiteY7" fmla="*/ 405681 h 472506"/>
              <a:gd name="connsiteX8" fmla="*/ 150918 w 609614"/>
              <a:gd name="connsiteY8" fmla="*/ 405681 h 472506"/>
              <a:gd name="connsiteX9" fmla="*/ 156655 w 609614"/>
              <a:gd name="connsiteY9" fmla="*/ 411432 h 472506"/>
              <a:gd name="connsiteX10" fmla="*/ 150918 w 609614"/>
              <a:gd name="connsiteY10" fmla="*/ 417183 h 472506"/>
              <a:gd name="connsiteX11" fmla="*/ 5737 w 609614"/>
              <a:gd name="connsiteY11" fmla="*/ 417183 h 472506"/>
              <a:gd name="connsiteX12" fmla="*/ 0 w 609614"/>
              <a:gd name="connsiteY12" fmla="*/ 411432 h 472506"/>
              <a:gd name="connsiteX13" fmla="*/ 5737 w 609614"/>
              <a:gd name="connsiteY13" fmla="*/ 405681 h 472506"/>
              <a:gd name="connsiteX14" fmla="*/ 292063 w 609614"/>
              <a:gd name="connsiteY14" fmla="*/ 291647 h 472506"/>
              <a:gd name="connsiteX15" fmla="*/ 425298 w 609614"/>
              <a:gd name="connsiteY15" fmla="*/ 301988 h 472506"/>
              <a:gd name="connsiteX16" fmla="*/ 268955 w 609614"/>
              <a:gd name="connsiteY16" fmla="*/ 461710 h 472506"/>
              <a:gd name="connsiteX17" fmla="*/ 186081 w 609614"/>
              <a:gd name="connsiteY17" fmla="*/ 461710 h 472506"/>
              <a:gd name="connsiteX18" fmla="*/ 69312 w 609614"/>
              <a:gd name="connsiteY18" fmla="*/ 273653 h 472506"/>
              <a:gd name="connsiteX19" fmla="*/ 83008 w 609614"/>
              <a:gd name="connsiteY19" fmla="*/ 274608 h 472506"/>
              <a:gd name="connsiteX20" fmla="*/ 111038 w 609614"/>
              <a:gd name="connsiteY20" fmla="*/ 277315 h 472506"/>
              <a:gd name="connsiteX21" fmla="*/ 144165 w 609614"/>
              <a:gd name="connsiteY21" fmla="*/ 280021 h 472506"/>
              <a:gd name="connsiteX22" fmla="*/ 65011 w 609614"/>
              <a:gd name="connsiteY22" fmla="*/ 332716 h 472506"/>
              <a:gd name="connsiteX23" fmla="*/ 18347 w 609614"/>
              <a:gd name="connsiteY23" fmla="*/ 332716 h 472506"/>
              <a:gd name="connsiteX24" fmla="*/ 478167 w 609614"/>
              <a:gd name="connsiteY24" fmla="*/ 179307 h 472506"/>
              <a:gd name="connsiteX25" fmla="*/ 478805 w 609614"/>
              <a:gd name="connsiteY25" fmla="*/ 179307 h 472506"/>
              <a:gd name="connsiteX26" fmla="*/ 482947 w 609614"/>
              <a:gd name="connsiteY26" fmla="*/ 179307 h 472506"/>
              <a:gd name="connsiteX27" fmla="*/ 609614 w 609614"/>
              <a:gd name="connsiteY27" fmla="*/ 237065 h 472506"/>
              <a:gd name="connsiteX28" fmla="*/ 482947 w 609614"/>
              <a:gd name="connsiteY28" fmla="*/ 294823 h 472506"/>
              <a:gd name="connsiteX29" fmla="*/ 478805 w 609614"/>
              <a:gd name="connsiteY29" fmla="*/ 294664 h 472506"/>
              <a:gd name="connsiteX30" fmla="*/ 478645 w 609614"/>
              <a:gd name="connsiteY30" fmla="*/ 294664 h 472506"/>
              <a:gd name="connsiteX31" fmla="*/ 478008 w 609614"/>
              <a:gd name="connsiteY31" fmla="*/ 294664 h 472506"/>
              <a:gd name="connsiteX32" fmla="*/ 476893 w 609614"/>
              <a:gd name="connsiteY32" fmla="*/ 294664 h 472506"/>
              <a:gd name="connsiteX33" fmla="*/ 446301 w 609614"/>
              <a:gd name="connsiteY33" fmla="*/ 292118 h 472506"/>
              <a:gd name="connsiteX34" fmla="*/ 443593 w 609614"/>
              <a:gd name="connsiteY34" fmla="*/ 291959 h 472506"/>
              <a:gd name="connsiteX35" fmla="*/ 439928 w 609614"/>
              <a:gd name="connsiteY35" fmla="*/ 289890 h 472506"/>
              <a:gd name="connsiteX36" fmla="*/ 289999 w 609614"/>
              <a:gd name="connsiteY36" fmla="*/ 279230 h 472506"/>
              <a:gd name="connsiteX37" fmla="*/ 287131 w 609614"/>
              <a:gd name="connsiteY37" fmla="*/ 279707 h 472506"/>
              <a:gd name="connsiteX38" fmla="*/ 166041 w 609614"/>
              <a:gd name="connsiteY38" fmla="*/ 270160 h 472506"/>
              <a:gd name="connsiteX39" fmla="*/ 162854 w 609614"/>
              <a:gd name="connsiteY39" fmla="*/ 269047 h 472506"/>
              <a:gd name="connsiteX40" fmla="*/ 84464 w 609614"/>
              <a:gd name="connsiteY40" fmla="*/ 263319 h 472506"/>
              <a:gd name="connsiteX41" fmla="*/ 44950 w 609614"/>
              <a:gd name="connsiteY41" fmla="*/ 237065 h 472506"/>
              <a:gd name="connsiteX42" fmla="*/ 84783 w 609614"/>
              <a:gd name="connsiteY42" fmla="*/ 210652 h 472506"/>
              <a:gd name="connsiteX43" fmla="*/ 162854 w 609614"/>
              <a:gd name="connsiteY43" fmla="*/ 205083 h 472506"/>
              <a:gd name="connsiteX44" fmla="*/ 166041 w 609614"/>
              <a:gd name="connsiteY44" fmla="*/ 203810 h 472506"/>
              <a:gd name="connsiteX45" fmla="*/ 289840 w 609614"/>
              <a:gd name="connsiteY45" fmla="*/ 194104 h 472506"/>
              <a:gd name="connsiteX46" fmla="*/ 289999 w 609614"/>
              <a:gd name="connsiteY46" fmla="*/ 194104 h 472506"/>
              <a:gd name="connsiteX47" fmla="*/ 439928 w 609614"/>
              <a:gd name="connsiteY47" fmla="*/ 183285 h 472506"/>
              <a:gd name="connsiteX48" fmla="*/ 443115 w 609614"/>
              <a:gd name="connsiteY48" fmla="*/ 182012 h 472506"/>
              <a:gd name="connsiteX49" fmla="*/ 446620 w 609614"/>
              <a:gd name="connsiteY49" fmla="*/ 181853 h 472506"/>
              <a:gd name="connsiteX50" fmla="*/ 477211 w 609614"/>
              <a:gd name="connsiteY50" fmla="*/ 179466 h 472506"/>
              <a:gd name="connsiteX51" fmla="*/ 18347 w 609614"/>
              <a:gd name="connsiteY51" fmla="*/ 141272 h 472506"/>
              <a:gd name="connsiteX52" fmla="*/ 65038 w 609614"/>
              <a:gd name="connsiteY52" fmla="*/ 141272 h 472506"/>
              <a:gd name="connsiteX53" fmla="*/ 144236 w 609614"/>
              <a:gd name="connsiteY53" fmla="*/ 194126 h 472506"/>
              <a:gd name="connsiteX54" fmla="*/ 111569 w 609614"/>
              <a:gd name="connsiteY54" fmla="*/ 196673 h 472506"/>
              <a:gd name="connsiteX55" fmla="*/ 83363 w 609614"/>
              <a:gd name="connsiteY55" fmla="*/ 199380 h 472506"/>
              <a:gd name="connsiteX56" fmla="*/ 69340 w 609614"/>
              <a:gd name="connsiteY56" fmla="*/ 200335 h 472506"/>
              <a:gd name="connsiteX57" fmla="*/ 5737 w 609614"/>
              <a:gd name="connsiteY57" fmla="*/ 55394 h 472506"/>
              <a:gd name="connsiteX58" fmla="*/ 150918 w 609614"/>
              <a:gd name="connsiteY58" fmla="*/ 55394 h 472506"/>
              <a:gd name="connsiteX59" fmla="*/ 156655 w 609614"/>
              <a:gd name="connsiteY59" fmla="*/ 61110 h 472506"/>
              <a:gd name="connsiteX60" fmla="*/ 150918 w 609614"/>
              <a:gd name="connsiteY60" fmla="*/ 66826 h 472506"/>
              <a:gd name="connsiteX61" fmla="*/ 5737 w 609614"/>
              <a:gd name="connsiteY61" fmla="*/ 66826 h 472506"/>
              <a:gd name="connsiteX62" fmla="*/ 0 w 609614"/>
              <a:gd name="connsiteY62" fmla="*/ 61110 h 472506"/>
              <a:gd name="connsiteX63" fmla="*/ 5737 w 609614"/>
              <a:gd name="connsiteY63" fmla="*/ 55394 h 472506"/>
              <a:gd name="connsiteX64" fmla="*/ 186081 w 609614"/>
              <a:gd name="connsiteY64" fmla="*/ 11432 h 472506"/>
              <a:gd name="connsiteX65" fmla="*/ 268947 w 609614"/>
              <a:gd name="connsiteY65" fmla="*/ 11432 h 472506"/>
              <a:gd name="connsiteX66" fmla="*/ 426074 w 609614"/>
              <a:gd name="connsiteY66" fmla="*/ 171981 h 472506"/>
              <a:gd name="connsiteX67" fmla="*/ 292532 w 609614"/>
              <a:gd name="connsiteY67" fmla="*/ 182483 h 472506"/>
              <a:gd name="connsiteX68" fmla="*/ 5737 w 609614"/>
              <a:gd name="connsiteY68" fmla="*/ 0 h 472506"/>
              <a:gd name="connsiteX69" fmla="*/ 150918 w 609614"/>
              <a:gd name="connsiteY69" fmla="*/ 0 h 472506"/>
              <a:gd name="connsiteX70" fmla="*/ 156655 w 609614"/>
              <a:gd name="connsiteY70" fmla="*/ 5716 h 472506"/>
              <a:gd name="connsiteX71" fmla="*/ 150918 w 609614"/>
              <a:gd name="connsiteY71" fmla="*/ 11432 h 472506"/>
              <a:gd name="connsiteX72" fmla="*/ 5737 w 609614"/>
              <a:gd name="connsiteY72" fmla="*/ 11432 h 472506"/>
              <a:gd name="connsiteX73" fmla="*/ 0 w 609614"/>
              <a:gd name="connsiteY73" fmla="*/ 5716 h 472506"/>
              <a:gd name="connsiteX74" fmla="*/ 5737 w 609614"/>
              <a:gd name="connsiteY74" fmla="*/ 0 h 47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614" h="472506">
                <a:moveTo>
                  <a:pt x="5737" y="461074"/>
                </a:moveTo>
                <a:lnTo>
                  <a:pt x="150918" y="461074"/>
                </a:lnTo>
                <a:cubicBezTo>
                  <a:pt x="153946" y="461074"/>
                  <a:pt x="156655" y="463615"/>
                  <a:pt x="156655" y="466790"/>
                </a:cubicBezTo>
                <a:cubicBezTo>
                  <a:pt x="156655" y="469966"/>
                  <a:pt x="153946" y="472506"/>
                  <a:pt x="150918" y="472506"/>
                </a:cubicBezTo>
                <a:lnTo>
                  <a:pt x="5737" y="472506"/>
                </a:lnTo>
                <a:cubicBezTo>
                  <a:pt x="2550" y="472506"/>
                  <a:pt x="0" y="469966"/>
                  <a:pt x="0" y="466790"/>
                </a:cubicBezTo>
                <a:cubicBezTo>
                  <a:pt x="0" y="463615"/>
                  <a:pt x="2550" y="461074"/>
                  <a:pt x="5737" y="461074"/>
                </a:cubicBezTo>
                <a:close/>
                <a:moveTo>
                  <a:pt x="5737" y="405681"/>
                </a:moveTo>
                <a:lnTo>
                  <a:pt x="150918" y="405681"/>
                </a:lnTo>
                <a:cubicBezTo>
                  <a:pt x="153946" y="405681"/>
                  <a:pt x="156655" y="408237"/>
                  <a:pt x="156655" y="411432"/>
                </a:cubicBezTo>
                <a:cubicBezTo>
                  <a:pt x="156655" y="414627"/>
                  <a:pt x="153946" y="417183"/>
                  <a:pt x="150918" y="417183"/>
                </a:cubicBezTo>
                <a:lnTo>
                  <a:pt x="5737" y="417183"/>
                </a:lnTo>
                <a:cubicBezTo>
                  <a:pt x="2550" y="417183"/>
                  <a:pt x="0" y="414627"/>
                  <a:pt x="0" y="411432"/>
                </a:cubicBezTo>
                <a:cubicBezTo>
                  <a:pt x="0" y="408237"/>
                  <a:pt x="2550" y="405681"/>
                  <a:pt x="5737" y="405681"/>
                </a:cubicBezTo>
                <a:close/>
                <a:moveTo>
                  <a:pt x="292063" y="291647"/>
                </a:moveTo>
                <a:lnTo>
                  <a:pt x="425298" y="301988"/>
                </a:lnTo>
                <a:lnTo>
                  <a:pt x="268955" y="461710"/>
                </a:lnTo>
                <a:lnTo>
                  <a:pt x="186081" y="461710"/>
                </a:lnTo>
                <a:close/>
                <a:moveTo>
                  <a:pt x="69312" y="273653"/>
                </a:moveTo>
                <a:lnTo>
                  <a:pt x="83008" y="274608"/>
                </a:lnTo>
                <a:cubicBezTo>
                  <a:pt x="91768" y="276359"/>
                  <a:pt x="101005" y="277315"/>
                  <a:pt x="111038" y="277315"/>
                </a:cubicBezTo>
                <a:lnTo>
                  <a:pt x="144165" y="280021"/>
                </a:lnTo>
                <a:lnTo>
                  <a:pt x="65011" y="332716"/>
                </a:lnTo>
                <a:lnTo>
                  <a:pt x="18347" y="332716"/>
                </a:lnTo>
                <a:close/>
                <a:moveTo>
                  <a:pt x="478167" y="179307"/>
                </a:moveTo>
                <a:cubicBezTo>
                  <a:pt x="478327" y="179307"/>
                  <a:pt x="478645" y="179307"/>
                  <a:pt x="478805" y="179307"/>
                </a:cubicBezTo>
                <a:lnTo>
                  <a:pt x="482947" y="179307"/>
                </a:lnTo>
                <a:cubicBezTo>
                  <a:pt x="551618" y="179307"/>
                  <a:pt x="609614" y="205720"/>
                  <a:pt x="609614" y="237065"/>
                </a:cubicBezTo>
                <a:cubicBezTo>
                  <a:pt x="609614" y="268251"/>
                  <a:pt x="551618" y="294823"/>
                  <a:pt x="482947" y="294823"/>
                </a:cubicBezTo>
                <a:lnTo>
                  <a:pt x="478805" y="294664"/>
                </a:lnTo>
                <a:lnTo>
                  <a:pt x="478645" y="294664"/>
                </a:lnTo>
                <a:cubicBezTo>
                  <a:pt x="478486" y="294664"/>
                  <a:pt x="478327" y="294664"/>
                  <a:pt x="478008" y="294664"/>
                </a:cubicBezTo>
                <a:lnTo>
                  <a:pt x="476893" y="294664"/>
                </a:lnTo>
                <a:cubicBezTo>
                  <a:pt x="466377" y="294346"/>
                  <a:pt x="456180" y="293550"/>
                  <a:pt x="446301" y="292118"/>
                </a:cubicBezTo>
                <a:lnTo>
                  <a:pt x="443593" y="291959"/>
                </a:lnTo>
                <a:cubicBezTo>
                  <a:pt x="442637" y="290845"/>
                  <a:pt x="441522" y="290050"/>
                  <a:pt x="439928" y="289890"/>
                </a:cubicBezTo>
                <a:lnTo>
                  <a:pt x="289999" y="279230"/>
                </a:lnTo>
                <a:cubicBezTo>
                  <a:pt x="288884" y="279071"/>
                  <a:pt x="287928" y="279230"/>
                  <a:pt x="287131" y="279707"/>
                </a:cubicBezTo>
                <a:lnTo>
                  <a:pt x="166041" y="270160"/>
                </a:lnTo>
                <a:cubicBezTo>
                  <a:pt x="165085" y="269524"/>
                  <a:pt x="164129" y="269047"/>
                  <a:pt x="162854" y="269047"/>
                </a:cubicBezTo>
                <a:lnTo>
                  <a:pt x="84464" y="263319"/>
                </a:lnTo>
                <a:cubicBezTo>
                  <a:pt x="60405" y="258386"/>
                  <a:pt x="44950" y="247248"/>
                  <a:pt x="44950" y="237065"/>
                </a:cubicBezTo>
                <a:cubicBezTo>
                  <a:pt x="44950" y="226723"/>
                  <a:pt x="60405" y="215585"/>
                  <a:pt x="84783" y="210652"/>
                </a:cubicBezTo>
                <a:lnTo>
                  <a:pt x="162854" y="205083"/>
                </a:lnTo>
                <a:cubicBezTo>
                  <a:pt x="164129" y="205083"/>
                  <a:pt x="165085" y="204447"/>
                  <a:pt x="166041" y="203810"/>
                </a:cubicBezTo>
                <a:lnTo>
                  <a:pt x="289840" y="194104"/>
                </a:lnTo>
                <a:lnTo>
                  <a:pt x="289999" y="194104"/>
                </a:lnTo>
                <a:lnTo>
                  <a:pt x="439928" y="183285"/>
                </a:lnTo>
                <a:cubicBezTo>
                  <a:pt x="441044" y="183285"/>
                  <a:pt x="442159" y="182807"/>
                  <a:pt x="443115" y="182012"/>
                </a:cubicBezTo>
                <a:lnTo>
                  <a:pt x="446620" y="181853"/>
                </a:lnTo>
                <a:cubicBezTo>
                  <a:pt x="456180" y="180421"/>
                  <a:pt x="466377" y="179625"/>
                  <a:pt x="477211" y="179466"/>
                </a:cubicBezTo>
                <a:close/>
                <a:moveTo>
                  <a:pt x="18347" y="141272"/>
                </a:moveTo>
                <a:lnTo>
                  <a:pt x="65038" y="141272"/>
                </a:lnTo>
                <a:lnTo>
                  <a:pt x="144236" y="194126"/>
                </a:lnTo>
                <a:lnTo>
                  <a:pt x="111569" y="196673"/>
                </a:lnTo>
                <a:cubicBezTo>
                  <a:pt x="101530" y="196673"/>
                  <a:pt x="92128" y="197629"/>
                  <a:pt x="83363" y="199380"/>
                </a:cubicBezTo>
                <a:lnTo>
                  <a:pt x="69340" y="200335"/>
                </a:lnTo>
                <a:close/>
                <a:moveTo>
                  <a:pt x="5737" y="55394"/>
                </a:moveTo>
                <a:lnTo>
                  <a:pt x="150918" y="55394"/>
                </a:lnTo>
                <a:cubicBezTo>
                  <a:pt x="153946" y="55394"/>
                  <a:pt x="156655" y="57934"/>
                  <a:pt x="156655" y="61110"/>
                </a:cubicBezTo>
                <a:cubicBezTo>
                  <a:pt x="156655" y="64285"/>
                  <a:pt x="153946" y="66826"/>
                  <a:pt x="150918" y="66826"/>
                </a:cubicBezTo>
                <a:lnTo>
                  <a:pt x="5737" y="66826"/>
                </a:lnTo>
                <a:cubicBezTo>
                  <a:pt x="2550" y="66826"/>
                  <a:pt x="0" y="64285"/>
                  <a:pt x="0" y="61110"/>
                </a:cubicBezTo>
                <a:cubicBezTo>
                  <a:pt x="0" y="57934"/>
                  <a:pt x="2550" y="55394"/>
                  <a:pt x="5737" y="55394"/>
                </a:cubicBezTo>
                <a:close/>
                <a:moveTo>
                  <a:pt x="186081" y="11432"/>
                </a:moveTo>
                <a:lnTo>
                  <a:pt x="268947" y="11432"/>
                </a:lnTo>
                <a:lnTo>
                  <a:pt x="426074" y="171981"/>
                </a:lnTo>
                <a:lnTo>
                  <a:pt x="292532" y="182483"/>
                </a:lnTo>
                <a:close/>
                <a:moveTo>
                  <a:pt x="5737" y="0"/>
                </a:moveTo>
                <a:lnTo>
                  <a:pt x="150918" y="0"/>
                </a:lnTo>
                <a:cubicBezTo>
                  <a:pt x="153946" y="0"/>
                  <a:pt x="156655" y="2540"/>
                  <a:pt x="156655" y="5716"/>
                </a:cubicBezTo>
                <a:cubicBezTo>
                  <a:pt x="156655" y="8891"/>
                  <a:pt x="153946" y="11432"/>
                  <a:pt x="150918" y="11432"/>
                </a:cubicBezTo>
                <a:lnTo>
                  <a:pt x="5737" y="11432"/>
                </a:lnTo>
                <a:cubicBezTo>
                  <a:pt x="2550" y="11432"/>
                  <a:pt x="0" y="8891"/>
                  <a:pt x="0" y="5716"/>
                </a:cubicBezTo>
                <a:cubicBezTo>
                  <a:pt x="0" y="2540"/>
                  <a:pt x="2550" y="0"/>
                  <a:pt x="5737" y="0"/>
                </a:cubicBezTo>
                <a:close/>
              </a:path>
            </a:pathLst>
          </a:custGeom>
          <a:solidFill>
            <a:srgbClr val="FDC006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2DD0CC1-90E9-46EE-8506-2321ADFA9F63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A3312DE-63CE-4FA7-AD86-680CD5781CF7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9F6515A-3B8A-405C-A5A3-7DBAA41058A6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16EA0A0-9D3C-4B32-90A1-7D67023F2E0F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7F9157B-09C9-4101-88D7-20CDC6314E13}"/>
              </a:ext>
            </a:extLst>
          </p:cNvPr>
          <p:cNvSpPr txBox="1"/>
          <p:nvPr/>
        </p:nvSpPr>
        <p:spPr>
          <a:xfrm>
            <a:off x="1265802" y="1757082"/>
            <a:ext cx="42713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l"/>
            <a:r>
              <a:rPr lang="en-US" altLang="zh-CN" sz="1400" dirty="0">
                <a:latin typeface="+mn-lt"/>
                <a:cs typeface="+mn-ea"/>
                <a:sym typeface="+mn-lt"/>
              </a:rPr>
              <a:t>Click here to add content that matches the title. Click here to add content that matches the title. 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D9A899-3BA6-476D-B2EA-847F997ED270}"/>
              </a:ext>
            </a:extLst>
          </p:cNvPr>
          <p:cNvGrpSpPr/>
          <p:nvPr/>
        </p:nvGrpSpPr>
        <p:grpSpPr>
          <a:xfrm>
            <a:off x="2711451" y="5356725"/>
            <a:ext cx="3298980" cy="676096"/>
            <a:chOff x="6005171" y="4189624"/>
            <a:chExt cx="3298980" cy="67609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4EED84C-B328-440D-819D-65B526754FDC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E759075-02DA-4CB1-B9E1-3CA760FA3618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404DC65-B2BC-491B-B53D-A2316B0E7F7D}"/>
              </a:ext>
            </a:extLst>
          </p:cNvPr>
          <p:cNvGrpSpPr/>
          <p:nvPr/>
        </p:nvGrpSpPr>
        <p:grpSpPr>
          <a:xfrm>
            <a:off x="5024742" y="4490494"/>
            <a:ext cx="3298980" cy="676096"/>
            <a:chOff x="6005171" y="4189624"/>
            <a:chExt cx="3298980" cy="67609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B6A4FB2-F894-4DD7-AC2E-A5A9DA23C817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1C1538A-C940-4693-BC64-422B0C4EC23C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A3BDE01-7E7B-4DDB-BAF9-AB0DF17E6908}"/>
              </a:ext>
            </a:extLst>
          </p:cNvPr>
          <p:cNvGrpSpPr/>
          <p:nvPr/>
        </p:nvGrpSpPr>
        <p:grpSpPr>
          <a:xfrm>
            <a:off x="7338034" y="3624263"/>
            <a:ext cx="3298980" cy="676096"/>
            <a:chOff x="6005171" y="4189624"/>
            <a:chExt cx="3298980" cy="676096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8C45E6F-B99A-4812-8944-2378FCB5E130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8FD2271-12F0-4F8E-BF08-9DCD9EFFAF43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This template is exclusively designed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8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1010C1-631B-4556-B645-84CA7C27DDC2}"/>
              </a:ext>
            </a:extLst>
          </p:cNvPr>
          <p:cNvSpPr/>
          <p:nvPr/>
        </p:nvSpPr>
        <p:spPr>
          <a:xfrm>
            <a:off x="1653988" y="1691980"/>
            <a:ext cx="3065931" cy="4141694"/>
          </a:xfrm>
          <a:prstGeom prst="rect">
            <a:avLst/>
          </a:prstGeom>
          <a:blipFill>
            <a:blip r:embed="rId3"/>
            <a:stretch>
              <a:fillRect l="-51608" r="-511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0E4D4B3-C319-4A89-B2E7-5232C741B99B}"/>
              </a:ext>
            </a:extLst>
          </p:cNvPr>
          <p:cNvGrpSpPr/>
          <p:nvPr/>
        </p:nvGrpSpPr>
        <p:grpSpPr>
          <a:xfrm>
            <a:off x="5934472" y="2320244"/>
            <a:ext cx="1829026" cy="1829026"/>
            <a:chOff x="6096000" y="2122488"/>
            <a:chExt cx="1829026" cy="182902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239F943-7012-4185-82F0-11B7F140881C}"/>
                </a:ext>
              </a:extLst>
            </p:cNvPr>
            <p:cNvGrpSpPr/>
            <p:nvPr/>
          </p:nvGrpSpPr>
          <p:grpSpPr>
            <a:xfrm>
              <a:off x="6096000" y="2122488"/>
              <a:ext cx="1829026" cy="1829026"/>
              <a:chOff x="6556829" y="925286"/>
              <a:chExt cx="2503714" cy="2503714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7D426E7-7B3E-4C2D-8C01-D53C6DEC8063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ellips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弧形 7">
                <a:extLst>
                  <a:ext uri="{FF2B5EF4-FFF2-40B4-BE49-F238E27FC236}">
                    <a16:creationId xmlns:a16="http://schemas.microsoft.com/office/drawing/2014/main" id="{6BF844EC-6EAB-49CF-806D-9F532DA56CFC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EACE61B-76CD-4F21-906D-075A706C0140}"/>
                </a:ext>
              </a:extLst>
            </p:cNvPr>
            <p:cNvSpPr txBox="1"/>
            <p:nvPr/>
          </p:nvSpPr>
          <p:spPr>
            <a:xfrm>
              <a:off x="6347511" y="269575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 dirty="0">
                  <a:cs typeface="+mn-ea"/>
                  <a:sym typeface="+mn-lt"/>
                </a:rPr>
                <a:t>1578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2585284-6088-444B-B9CB-7D55B064CE37}"/>
                </a:ext>
              </a:extLst>
            </p:cNvPr>
            <p:cNvSpPr txBox="1"/>
            <p:nvPr/>
          </p:nvSpPr>
          <p:spPr>
            <a:xfrm>
              <a:off x="6366561" y="2544558"/>
              <a:ext cx="772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TEAM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670EDCD-5901-4838-8388-E3484FF5E597}"/>
                </a:ext>
              </a:extLst>
            </p:cNvPr>
            <p:cNvSpPr txBox="1"/>
            <p:nvPr/>
          </p:nvSpPr>
          <p:spPr>
            <a:xfrm>
              <a:off x="6366561" y="3290500"/>
              <a:ext cx="1238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COMPANY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B7627F4D-FB97-4778-8328-78E4C2C26FFF}"/>
              </a:ext>
            </a:extLst>
          </p:cNvPr>
          <p:cNvSpPr txBox="1"/>
          <p:nvPr/>
        </p:nvSpPr>
        <p:spPr>
          <a:xfrm>
            <a:off x="5987213" y="437314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Tittle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91E8BF3-2346-46D9-84F4-34551D58EDC7}"/>
              </a:ext>
            </a:extLst>
          </p:cNvPr>
          <p:cNvSpPr txBox="1"/>
          <p:nvPr/>
        </p:nvSpPr>
        <p:spPr>
          <a:xfrm>
            <a:off x="5602125" y="4800235"/>
            <a:ext cx="249372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 creative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ADF296-3971-4AF4-8F15-E75C5C752263}"/>
              </a:ext>
            </a:extLst>
          </p:cNvPr>
          <p:cNvCxnSpPr/>
          <p:nvPr/>
        </p:nvCxnSpPr>
        <p:spPr>
          <a:xfrm>
            <a:off x="6642120" y="5442905"/>
            <a:ext cx="4137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EB37D7A-3363-4128-BCF1-5238565AE2F2}"/>
              </a:ext>
            </a:extLst>
          </p:cNvPr>
          <p:cNvGrpSpPr/>
          <p:nvPr/>
        </p:nvGrpSpPr>
        <p:grpSpPr>
          <a:xfrm>
            <a:off x="8592873" y="2320244"/>
            <a:ext cx="1829026" cy="1829026"/>
            <a:chOff x="6096000" y="2122488"/>
            <a:chExt cx="1829026" cy="182902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7A37932-2513-4F3D-9518-580DADF1B571}"/>
                </a:ext>
              </a:extLst>
            </p:cNvPr>
            <p:cNvGrpSpPr/>
            <p:nvPr/>
          </p:nvGrpSpPr>
          <p:grpSpPr>
            <a:xfrm>
              <a:off x="6096000" y="2122488"/>
              <a:ext cx="1829026" cy="1829026"/>
              <a:chOff x="6556829" y="925286"/>
              <a:chExt cx="2503714" cy="2503714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FDB9B0F5-1A13-47B4-80F5-01B509AAC72F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ellips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弧形 29">
                <a:extLst>
                  <a:ext uri="{FF2B5EF4-FFF2-40B4-BE49-F238E27FC236}">
                    <a16:creationId xmlns:a16="http://schemas.microsoft.com/office/drawing/2014/main" id="{40E02687-7D8B-43CE-8ACB-3CB68923D24F}"/>
                  </a:ext>
                </a:extLst>
              </p:cNvPr>
              <p:cNvSpPr/>
              <p:nvPr/>
            </p:nvSpPr>
            <p:spPr>
              <a:xfrm>
                <a:off x="6556829" y="925286"/>
                <a:ext cx="2503714" cy="250371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1A8EF1A-E98A-4960-867E-1D265D555506}"/>
                </a:ext>
              </a:extLst>
            </p:cNvPr>
            <p:cNvSpPr txBox="1"/>
            <p:nvPr/>
          </p:nvSpPr>
          <p:spPr>
            <a:xfrm>
              <a:off x="6347511" y="269575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 dirty="0">
                  <a:cs typeface="+mn-ea"/>
                  <a:sym typeface="+mn-lt"/>
                </a:rPr>
                <a:t>2478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3B32966-DC11-4C88-AD72-9D97FCB99E20}"/>
                </a:ext>
              </a:extLst>
            </p:cNvPr>
            <p:cNvSpPr txBox="1"/>
            <p:nvPr/>
          </p:nvSpPr>
          <p:spPr>
            <a:xfrm>
              <a:off x="6366561" y="2544558"/>
              <a:ext cx="772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TEAM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540E3F3-EC8C-42F5-A2D9-635DDCDD9D10}"/>
                </a:ext>
              </a:extLst>
            </p:cNvPr>
            <p:cNvSpPr txBox="1"/>
            <p:nvPr/>
          </p:nvSpPr>
          <p:spPr>
            <a:xfrm>
              <a:off x="6366561" y="3290500"/>
              <a:ext cx="1238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COMPANY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B2FB0A8-7654-41EC-A23C-1FE8BBF465E8}"/>
              </a:ext>
            </a:extLst>
          </p:cNvPr>
          <p:cNvSpPr txBox="1"/>
          <p:nvPr/>
        </p:nvSpPr>
        <p:spPr>
          <a:xfrm>
            <a:off x="8645613" y="437314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Tittle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A7B6822-48BC-4785-9516-CB1F7C40E804}"/>
              </a:ext>
            </a:extLst>
          </p:cNvPr>
          <p:cNvSpPr txBox="1"/>
          <p:nvPr/>
        </p:nvSpPr>
        <p:spPr>
          <a:xfrm>
            <a:off x="8260526" y="4800235"/>
            <a:ext cx="249372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 creative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A370E2B-98FD-423E-810B-E9F62D1D33E1}"/>
              </a:ext>
            </a:extLst>
          </p:cNvPr>
          <p:cNvCxnSpPr/>
          <p:nvPr/>
        </p:nvCxnSpPr>
        <p:spPr>
          <a:xfrm>
            <a:off x="9300520" y="5442905"/>
            <a:ext cx="4137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57AAD02-E0E1-4FE2-80C9-0B11208394B5}"/>
              </a:ext>
            </a:extLst>
          </p:cNvPr>
          <p:cNvSpPr txBox="1"/>
          <p:nvPr/>
        </p:nvSpPr>
        <p:spPr>
          <a:xfrm>
            <a:off x="9196595" y="833068"/>
            <a:ext cx="22026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Tittle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254ABFB-9CE8-429B-B296-585A53B2ED47}"/>
              </a:ext>
            </a:extLst>
          </p:cNvPr>
          <p:cNvCxnSpPr>
            <a:cxnSpLocks/>
          </p:cNvCxnSpPr>
          <p:nvPr/>
        </p:nvCxnSpPr>
        <p:spPr>
          <a:xfrm>
            <a:off x="9958093" y="667658"/>
            <a:ext cx="223247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08998F4D-0731-45AE-8982-01CA702175E7}"/>
              </a:ext>
            </a:extLst>
          </p:cNvPr>
          <p:cNvSpPr/>
          <p:nvPr/>
        </p:nvSpPr>
        <p:spPr>
          <a:xfrm>
            <a:off x="1029044" y="1691980"/>
            <a:ext cx="624944" cy="414169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4A18D94-DE6F-449B-8550-6097B5BF1E54}"/>
              </a:ext>
            </a:extLst>
          </p:cNvPr>
          <p:cNvSpPr txBox="1"/>
          <p:nvPr/>
        </p:nvSpPr>
        <p:spPr>
          <a:xfrm>
            <a:off x="9037153" y="1309021"/>
            <a:ext cx="223247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32" grpId="0"/>
      <p:bldP spid="33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996256C-3F1D-4BE9-A2B1-461C8BE1328F}"/>
              </a:ext>
            </a:extLst>
          </p:cNvPr>
          <p:cNvSpPr/>
          <p:nvPr/>
        </p:nvSpPr>
        <p:spPr>
          <a:xfrm>
            <a:off x="5937251" y="-1"/>
            <a:ext cx="4330700" cy="6857999"/>
          </a:xfrm>
          <a:prstGeom prst="rect">
            <a:avLst/>
          </a:prstGeom>
          <a:blipFill>
            <a:blip r:embed="rId3"/>
            <a:stretch>
              <a:fillRect l="-2885" r="-28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C4D2E1-16BC-49F2-B218-AC9257ADD86E}"/>
              </a:ext>
            </a:extLst>
          </p:cNvPr>
          <p:cNvGrpSpPr/>
          <p:nvPr/>
        </p:nvGrpSpPr>
        <p:grpSpPr>
          <a:xfrm>
            <a:off x="893331" y="1072974"/>
            <a:ext cx="7355320" cy="1256995"/>
            <a:chOff x="893331" y="1072972"/>
            <a:chExt cx="7355319" cy="1256995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DD4B4AC-2E57-4F32-8774-399E360F6315}"/>
                </a:ext>
              </a:extLst>
            </p:cNvPr>
            <p:cNvCxnSpPr>
              <a:cxnSpLocks/>
            </p:cNvCxnSpPr>
            <p:nvPr/>
          </p:nvCxnSpPr>
          <p:spPr>
            <a:xfrm>
              <a:off x="1024857" y="1763025"/>
              <a:ext cx="72237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E83E2D0-8C29-4602-BA4C-6D4BFCCF3D73}"/>
                </a:ext>
              </a:extLst>
            </p:cNvPr>
            <p:cNvSpPr txBox="1"/>
            <p:nvPr/>
          </p:nvSpPr>
          <p:spPr>
            <a:xfrm>
              <a:off x="893331" y="1072972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587786E-03B4-4FC4-893E-81BED530F250}"/>
                </a:ext>
              </a:extLst>
            </p:cNvPr>
            <p:cNvSpPr txBox="1"/>
            <p:nvPr/>
          </p:nvSpPr>
          <p:spPr>
            <a:xfrm>
              <a:off x="957004" y="1868302"/>
              <a:ext cx="223247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CD4F7B2-3DF2-4830-A7D0-A05B71326401}"/>
              </a:ext>
            </a:extLst>
          </p:cNvPr>
          <p:cNvSpPr/>
          <p:nvPr/>
        </p:nvSpPr>
        <p:spPr>
          <a:xfrm>
            <a:off x="10267951" y="3716338"/>
            <a:ext cx="455667" cy="31416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AFC39D5-4705-4E12-8E72-313347420C77}"/>
              </a:ext>
            </a:extLst>
          </p:cNvPr>
          <p:cNvGrpSpPr/>
          <p:nvPr/>
        </p:nvGrpSpPr>
        <p:grpSpPr>
          <a:xfrm>
            <a:off x="1991451" y="3428998"/>
            <a:ext cx="3298980" cy="860762"/>
            <a:chOff x="6005171" y="4189624"/>
            <a:chExt cx="3298980" cy="86076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D3C3200-A136-4DC4-A55E-F6C4BA6FADE0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9A3B48C-DA9C-40CD-AFA5-262F0C958EA6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FEFEBB88-9067-4028-B2E7-4CE2BB71B48F}"/>
              </a:ext>
            </a:extLst>
          </p:cNvPr>
          <p:cNvGrpSpPr/>
          <p:nvPr/>
        </p:nvGrpSpPr>
        <p:grpSpPr>
          <a:xfrm>
            <a:off x="1423989" y="3443264"/>
            <a:ext cx="448347" cy="448347"/>
            <a:chOff x="4699000" y="-349370"/>
            <a:chExt cx="770148" cy="770148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7578BF8-7CB7-4AA4-B42C-488A0E864C50}"/>
                </a:ext>
              </a:extLst>
            </p:cNvPr>
            <p:cNvSpPr/>
            <p:nvPr/>
          </p:nvSpPr>
          <p:spPr>
            <a:xfrm>
              <a:off x="4699000" y="-349370"/>
              <a:ext cx="770148" cy="7701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3BF1FD0C-5BC8-47F7-B4AC-247B58A48268}"/>
                </a:ext>
              </a:extLst>
            </p:cNvPr>
            <p:cNvSpPr/>
            <p:nvPr/>
          </p:nvSpPr>
          <p:spPr>
            <a:xfrm>
              <a:off x="4963536" y="-133350"/>
              <a:ext cx="241074" cy="338108"/>
            </a:xfrm>
            <a:custGeom>
              <a:avLst/>
              <a:gdLst>
                <a:gd name="T0" fmla="*/ 5809 w 5812"/>
                <a:gd name="T1" fmla="*/ 6108 h 8163"/>
                <a:gd name="T2" fmla="*/ 4840 w 5812"/>
                <a:gd name="T3" fmla="*/ 4042 h 8163"/>
                <a:gd name="T4" fmla="*/ 4702 w 5812"/>
                <a:gd name="T5" fmla="*/ 3922 h 8163"/>
                <a:gd name="T6" fmla="*/ 3828 w 5812"/>
                <a:gd name="T7" fmla="*/ 888 h 8163"/>
                <a:gd name="T8" fmla="*/ 2944 w 5812"/>
                <a:gd name="T9" fmla="*/ 13 h 8163"/>
                <a:gd name="T10" fmla="*/ 2868 w 5812"/>
                <a:gd name="T11" fmla="*/ 13 h 8163"/>
                <a:gd name="T12" fmla="*/ 1984 w 5812"/>
                <a:gd name="T13" fmla="*/ 888 h 8163"/>
                <a:gd name="T14" fmla="*/ 1110 w 5812"/>
                <a:gd name="T15" fmla="*/ 3922 h 8163"/>
                <a:gd name="T16" fmla="*/ 972 w 5812"/>
                <a:gd name="T17" fmla="*/ 4042 h 8163"/>
                <a:gd name="T18" fmla="*/ 3 w 5812"/>
                <a:gd name="T19" fmla="*/ 6108 h 8163"/>
                <a:gd name="T20" fmla="*/ 35 w 5812"/>
                <a:gd name="T21" fmla="*/ 6200 h 8163"/>
                <a:gd name="T22" fmla="*/ 124 w 5812"/>
                <a:gd name="T23" fmla="*/ 6239 h 8163"/>
                <a:gd name="T24" fmla="*/ 1659 w 5812"/>
                <a:gd name="T25" fmla="*/ 6239 h 8163"/>
                <a:gd name="T26" fmla="*/ 1926 w 5812"/>
                <a:gd name="T27" fmla="*/ 6630 h 8163"/>
                <a:gd name="T28" fmla="*/ 1980 w 5812"/>
                <a:gd name="T29" fmla="*/ 6652 h 8163"/>
                <a:gd name="T30" fmla="*/ 2017 w 5812"/>
                <a:gd name="T31" fmla="*/ 6652 h 8163"/>
                <a:gd name="T32" fmla="*/ 2743 w 5812"/>
                <a:gd name="T33" fmla="*/ 8098 h 8163"/>
                <a:gd name="T34" fmla="*/ 2906 w 5812"/>
                <a:gd name="T35" fmla="*/ 8163 h 8163"/>
                <a:gd name="T36" fmla="*/ 3069 w 5812"/>
                <a:gd name="T37" fmla="*/ 8098 h 8163"/>
                <a:gd name="T38" fmla="*/ 3795 w 5812"/>
                <a:gd name="T39" fmla="*/ 6652 h 8163"/>
                <a:gd name="T40" fmla="*/ 3832 w 5812"/>
                <a:gd name="T41" fmla="*/ 6652 h 8163"/>
                <a:gd name="T42" fmla="*/ 3886 w 5812"/>
                <a:gd name="T43" fmla="*/ 6630 h 8163"/>
                <a:gd name="T44" fmla="*/ 4153 w 5812"/>
                <a:gd name="T45" fmla="*/ 6239 h 8163"/>
                <a:gd name="T46" fmla="*/ 5688 w 5812"/>
                <a:gd name="T47" fmla="*/ 6239 h 8163"/>
                <a:gd name="T48" fmla="*/ 5777 w 5812"/>
                <a:gd name="T49" fmla="*/ 6200 h 8163"/>
                <a:gd name="T50" fmla="*/ 5809 w 5812"/>
                <a:gd name="T51" fmla="*/ 6108 h 8163"/>
                <a:gd name="T52" fmla="*/ 2906 w 5812"/>
                <a:gd name="T53" fmla="*/ 2094 h 8163"/>
                <a:gd name="T54" fmla="*/ 3576 w 5812"/>
                <a:gd name="T55" fmla="*/ 2764 h 8163"/>
                <a:gd name="T56" fmla="*/ 2906 w 5812"/>
                <a:gd name="T57" fmla="*/ 3434 h 8163"/>
                <a:gd name="T58" fmla="*/ 2236 w 5812"/>
                <a:gd name="T59" fmla="*/ 2764 h 8163"/>
                <a:gd name="T60" fmla="*/ 2906 w 5812"/>
                <a:gd name="T61" fmla="*/ 2094 h 8163"/>
                <a:gd name="T62" fmla="*/ 2906 w 5812"/>
                <a:gd name="T63" fmla="*/ 7567 h 8163"/>
                <a:gd name="T64" fmla="*/ 2494 w 5812"/>
                <a:gd name="T65" fmla="*/ 6652 h 8163"/>
                <a:gd name="T66" fmla="*/ 3318 w 5812"/>
                <a:gd name="T67" fmla="*/ 6652 h 8163"/>
                <a:gd name="T68" fmla="*/ 2906 w 5812"/>
                <a:gd name="T69" fmla="*/ 7567 h 8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12" h="8163">
                  <a:moveTo>
                    <a:pt x="5809" y="6108"/>
                  </a:moveTo>
                  <a:cubicBezTo>
                    <a:pt x="5733" y="5070"/>
                    <a:pt x="5240" y="4412"/>
                    <a:pt x="4840" y="4042"/>
                  </a:cubicBezTo>
                  <a:cubicBezTo>
                    <a:pt x="4793" y="3999"/>
                    <a:pt x="4748" y="3959"/>
                    <a:pt x="4702" y="3922"/>
                  </a:cubicBezTo>
                  <a:cubicBezTo>
                    <a:pt x="4702" y="2430"/>
                    <a:pt x="4227" y="1449"/>
                    <a:pt x="3828" y="888"/>
                  </a:cubicBezTo>
                  <a:cubicBezTo>
                    <a:pt x="3393" y="277"/>
                    <a:pt x="2962" y="24"/>
                    <a:pt x="2944" y="13"/>
                  </a:cubicBezTo>
                  <a:cubicBezTo>
                    <a:pt x="2920" y="0"/>
                    <a:pt x="2892" y="0"/>
                    <a:pt x="2868" y="13"/>
                  </a:cubicBezTo>
                  <a:cubicBezTo>
                    <a:pt x="2850" y="24"/>
                    <a:pt x="2419" y="277"/>
                    <a:pt x="1984" y="888"/>
                  </a:cubicBezTo>
                  <a:cubicBezTo>
                    <a:pt x="1585" y="1449"/>
                    <a:pt x="1110" y="2430"/>
                    <a:pt x="1110" y="3922"/>
                  </a:cubicBezTo>
                  <a:cubicBezTo>
                    <a:pt x="1064" y="3959"/>
                    <a:pt x="1019" y="3999"/>
                    <a:pt x="972" y="4042"/>
                  </a:cubicBezTo>
                  <a:cubicBezTo>
                    <a:pt x="572" y="4412"/>
                    <a:pt x="79" y="5070"/>
                    <a:pt x="3" y="6108"/>
                  </a:cubicBezTo>
                  <a:cubicBezTo>
                    <a:pt x="0" y="6142"/>
                    <a:pt x="12" y="6176"/>
                    <a:pt x="35" y="6200"/>
                  </a:cubicBezTo>
                  <a:cubicBezTo>
                    <a:pt x="58" y="6225"/>
                    <a:pt x="90" y="6239"/>
                    <a:pt x="124" y="6239"/>
                  </a:cubicBezTo>
                  <a:lnTo>
                    <a:pt x="1659" y="6239"/>
                  </a:lnTo>
                  <a:cubicBezTo>
                    <a:pt x="1747" y="6406"/>
                    <a:pt x="1837" y="6540"/>
                    <a:pt x="1926" y="6630"/>
                  </a:cubicBezTo>
                  <a:cubicBezTo>
                    <a:pt x="1940" y="6644"/>
                    <a:pt x="1959" y="6652"/>
                    <a:pt x="1980" y="6652"/>
                  </a:cubicBezTo>
                  <a:lnTo>
                    <a:pt x="2017" y="6652"/>
                  </a:lnTo>
                  <a:cubicBezTo>
                    <a:pt x="2073" y="7455"/>
                    <a:pt x="2714" y="8071"/>
                    <a:pt x="2743" y="8098"/>
                  </a:cubicBezTo>
                  <a:cubicBezTo>
                    <a:pt x="2788" y="8141"/>
                    <a:pt x="2847" y="8163"/>
                    <a:pt x="2906" y="8163"/>
                  </a:cubicBezTo>
                  <a:cubicBezTo>
                    <a:pt x="2965" y="8163"/>
                    <a:pt x="3024" y="8141"/>
                    <a:pt x="3069" y="8098"/>
                  </a:cubicBezTo>
                  <a:cubicBezTo>
                    <a:pt x="3098" y="8071"/>
                    <a:pt x="3738" y="7455"/>
                    <a:pt x="3795" y="6652"/>
                  </a:cubicBezTo>
                  <a:lnTo>
                    <a:pt x="3832" y="6652"/>
                  </a:lnTo>
                  <a:cubicBezTo>
                    <a:pt x="3853" y="6652"/>
                    <a:pt x="3872" y="6644"/>
                    <a:pt x="3886" y="6630"/>
                  </a:cubicBezTo>
                  <a:cubicBezTo>
                    <a:pt x="3975" y="6540"/>
                    <a:pt x="4065" y="6406"/>
                    <a:pt x="4153" y="6239"/>
                  </a:cubicBezTo>
                  <a:lnTo>
                    <a:pt x="5688" y="6239"/>
                  </a:lnTo>
                  <a:cubicBezTo>
                    <a:pt x="5721" y="6239"/>
                    <a:pt x="5754" y="6225"/>
                    <a:pt x="5777" y="6200"/>
                  </a:cubicBezTo>
                  <a:cubicBezTo>
                    <a:pt x="5800" y="6176"/>
                    <a:pt x="5812" y="6142"/>
                    <a:pt x="5809" y="6108"/>
                  </a:cubicBezTo>
                  <a:close/>
                  <a:moveTo>
                    <a:pt x="2906" y="2094"/>
                  </a:moveTo>
                  <a:cubicBezTo>
                    <a:pt x="3276" y="2094"/>
                    <a:pt x="3576" y="2394"/>
                    <a:pt x="3576" y="2764"/>
                  </a:cubicBezTo>
                  <a:cubicBezTo>
                    <a:pt x="3576" y="3134"/>
                    <a:pt x="3276" y="3434"/>
                    <a:pt x="2906" y="3434"/>
                  </a:cubicBezTo>
                  <a:cubicBezTo>
                    <a:pt x="2536" y="3434"/>
                    <a:pt x="2236" y="3134"/>
                    <a:pt x="2236" y="2764"/>
                  </a:cubicBezTo>
                  <a:cubicBezTo>
                    <a:pt x="2236" y="2394"/>
                    <a:pt x="2536" y="2094"/>
                    <a:pt x="2906" y="2094"/>
                  </a:cubicBezTo>
                  <a:close/>
                  <a:moveTo>
                    <a:pt x="2906" y="7567"/>
                  </a:moveTo>
                  <a:cubicBezTo>
                    <a:pt x="2749" y="7369"/>
                    <a:pt x="2531" y="7032"/>
                    <a:pt x="2494" y="6652"/>
                  </a:cubicBezTo>
                  <a:lnTo>
                    <a:pt x="3318" y="6652"/>
                  </a:lnTo>
                  <a:cubicBezTo>
                    <a:pt x="3281" y="7032"/>
                    <a:pt x="3063" y="7369"/>
                    <a:pt x="2906" y="75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7C62402-100A-4566-A941-40450B00AAAC}"/>
              </a:ext>
            </a:extLst>
          </p:cNvPr>
          <p:cNvGrpSpPr/>
          <p:nvPr/>
        </p:nvGrpSpPr>
        <p:grpSpPr>
          <a:xfrm>
            <a:off x="1991451" y="4856787"/>
            <a:ext cx="3298980" cy="860762"/>
            <a:chOff x="6005171" y="4189624"/>
            <a:chExt cx="3298980" cy="86076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70A26D1-BFAF-4AC4-8A02-EE70E3EB1932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962E74-FA88-49FC-8EE2-67C624273E5C}"/>
                </a:ext>
              </a:extLst>
            </p:cNvPr>
            <p:cNvSpPr txBox="1"/>
            <p:nvPr/>
          </p:nvSpPr>
          <p:spPr>
            <a:xfrm>
              <a:off x="6009934" y="4588721"/>
              <a:ext cx="3294217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1D8B3E2F-9F81-4100-9C48-C8B53B7279C0}"/>
              </a:ext>
            </a:extLst>
          </p:cNvPr>
          <p:cNvGrpSpPr/>
          <p:nvPr/>
        </p:nvGrpSpPr>
        <p:grpSpPr>
          <a:xfrm>
            <a:off x="1423989" y="4871053"/>
            <a:ext cx="448347" cy="448347"/>
            <a:chOff x="4699000" y="-349370"/>
            <a:chExt cx="770148" cy="770148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5AA80F3-763D-48D6-AB3B-029DF2EC5DA6}"/>
                </a:ext>
              </a:extLst>
            </p:cNvPr>
            <p:cNvSpPr/>
            <p:nvPr/>
          </p:nvSpPr>
          <p:spPr>
            <a:xfrm>
              <a:off x="4699000" y="-349370"/>
              <a:ext cx="770148" cy="770148"/>
            </a:xfrm>
            <a:prstGeom prst="ellipse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9A8C7BCD-848B-4456-AA3A-9751193745D1}"/>
                </a:ext>
              </a:extLst>
            </p:cNvPr>
            <p:cNvSpPr/>
            <p:nvPr/>
          </p:nvSpPr>
          <p:spPr>
            <a:xfrm>
              <a:off x="4915020" y="-113875"/>
              <a:ext cx="338107" cy="299159"/>
            </a:xfrm>
            <a:custGeom>
              <a:avLst/>
              <a:gdLst>
                <a:gd name="connsiteX0" fmla="*/ 346955 w 604604"/>
                <a:gd name="connsiteY0" fmla="*/ 426171 h 534957"/>
                <a:gd name="connsiteX1" fmla="*/ 335677 w 604604"/>
                <a:gd name="connsiteY1" fmla="*/ 437433 h 534957"/>
                <a:gd name="connsiteX2" fmla="*/ 346955 w 604604"/>
                <a:gd name="connsiteY2" fmla="*/ 448695 h 534957"/>
                <a:gd name="connsiteX3" fmla="*/ 358233 w 604604"/>
                <a:gd name="connsiteY3" fmla="*/ 437433 h 534957"/>
                <a:gd name="connsiteX4" fmla="*/ 346955 w 604604"/>
                <a:gd name="connsiteY4" fmla="*/ 426171 h 534957"/>
                <a:gd name="connsiteX5" fmla="*/ 84996 w 604604"/>
                <a:gd name="connsiteY5" fmla="*/ 402971 h 534957"/>
                <a:gd name="connsiteX6" fmla="*/ 57323 w 604604"/>
                <a:gd name="connsiteY6" fmla="*/ 430602 h 534957"/>
                <a:gd name="connsiteX7" fmla="*/ 84996 w 604604"/>
                <a:gd name="connsiteY7" fmla="*/ 458349 h 534957"/>
                <a:gd name="connsiteX8" fmla="*/ 112785 w 604604"/>
                <a:gd name="connsiteY8" fmla="*/ 430602 h 534957"/>
                <a:gd name="connsiteX9" fmla="*/ 84996 w 604604"/>
                <a:gd name="connsiteY9" fmla="*/ 402971 h 534957"/>
                <a:gd name="connsiteX10" fmla="*/ 84996 w 604604"/>
                <a:gd name="connsiteY10" fmla="*/ 352701 h 534957"/>
                <a:gd name="connsiteX11" fmla="*/ 73252 w 604604"/>
                <a:gd name="connsiteY11" fmla="*/ 364427 h 534957"/>
                <a:gd name="connsiteX12" fmla="*/ 84996 w 604604"/>
                <a:gd name="connsiteY12" fmla="*/ 376269 h 534957"/>
                <a:gd name="connsiteX13" fmla="*/ 96856 w 604604"/>
                <a:gd name="connsiteY13" fmla="*/ 364427 h 534957"/>
                <a:gd name="connsiteX14" fmla="*/ 84996 w 604604"/>
                <a:gd name="connsiteY14" fmla="*/ 352701 h 534957"/>
                <a:gd name="connsiteX15" fmla="*/ 204992 w 604604"/>
                <a:gd name="connsiteY15" fmla="*/ 97028 h 534957"/>
                <a:gd name="connsiteX16" fmla="*/ 594373 w 604604"/>
                <a:gd name="connsiteY16" fmla="*/ 97028 h 534957"/>
                <a:gd name="connsiteX17" fmla="*/ 604604 w 604604"/>
                <a:gd name="connsiteY17" fmla="*/ 107245 h 534957"/>
                <a:gd name="connsiteX18" fmla="*/ 604604 w 604604"/>
                <a:gd name="connsiteY18" fmla="*/ 457402 h 534957"/>
                <a:gd name="connsiteX19" fmla="*/ 594373 w 604604"/>
                <a:gd name="connsiteY19" fmla="*/ 467503 h 534957"/>
                <a:gd name="connsiteX20" fmla="*/ 423808 w 604604"/>
                <a:gd name="connsiteY20" fmla="*/ 467503 h 534957"/>
                <a:gd name="connsiteX21" fmla="*/ 469617 w 604604"/>
                <a:gd name="connsiteY21" fmla="*/ 511737 h 534957"/>
                <a:gd name="connsiteX22" fmla="*/ 472059 w 604604"/>
                <a:gd name="connsiteY22" fmla="*/ 517310 h 534957"/>
                <a:gd name="connsiteX23" fmla="*/ 472059 w 604604"/>
                <a:gd name="connsiteY23" fmla="*/ 527178 h 534957"/>
                <a:gd name="connsiteX24" fmla="*/ 464269 w 604604"/>
                <a:gd name="connsiteY24" fmla="*/ 534957 h 534957"/>
                <a:gd name="connsiteX25" fmla="*/ 229641 w 604604"/>
                <a:gd name="connsiteY25" fmla="*/ 534957 h 534957"/>
                <a:gd name="connsiteX26" fmla="*/ 221851 w 604604"/>
                <a:gd name="connsiteY26" fmla="*/ 527178 h 534957"/>
                <a:gd name="connsiteX27" fmla="*/ 221851 w 604604"/>
                <a:gd name="connsiteY27" fmla="*/ 517310 h 534957"/>
                <a:gd name="connsiteX28" fmla="*/ 224292 w 604604"/>
                <a:gd name="connsiteY28" fmla="*/ 511737 h 534957"/>
                <a:gd name="connsiteX29" fmla="*/ 270102 w 604604"/>
                <a:gd name="connsiteY29" fmla="*/ 467503 h 534957"/>
                <a:gd name="connsiteX30" fmla="*/ 204992 w 604604"/>
                <a:gd name="connsiteY30" fmla="*/ 467503 h 534957"/>
                <a:gd name="connsiteX31" fmla="*/ 204992 w 604604"/>
                <a:gd name="connsiteY31" fmla="*/ 403764 h 534957"/>
                <a:gd name="connsiteX32" fmla="*/ 563445 w 604604"/>
                <a:gd name="connsiteY32" fmla="*/ 403764 h 534957"/>
                <a:gd name="connsiteX33" fmla="*/ 563445 w 604604"/>
                <a:gd name="connsiteY33" fmla="*/ 145558 h 534957"/>
                <a:gd name="connsiteX34" fmla="*/ 204992 w 604604"/>
                <a:gd name="connsiteY34" fmla="*/ 145558 h 534957"/>
                <a:gd name="connsiteX35" fmla="*/ 73601 w 604604"/>
                <a:gd name="connsiteY35" fmla="*/ 61531 h 534957"/>
                <a:gd name="connsiteX36" fmla="*/ 71625 w 604604"/>
                <a:gd name="connsiteY36" fmla="*/ 63505 h 534957"/>
                <a:gd name="connsiteX37" fmla="*/ 71625 w 604604"/>
                <a:gd name="connsiteY37" fmla="*/ 260753 h 534957"/>
                <a:gd name="connsiteX38" fmla="*/ 73601 w 604604"/>
                <a:gd name="connsiteY38" fmla="*/ 262726 h 534957"/>
                <a:gd name="connsiteX39" fmla="*/ 96507 w 604604"/>
                <a:gd name="connsiteY39" fmla="*/ 262726 h 534957"/>
                <a:gd name="connsiteX40" fmla="*/ 98484 w 604604"/>
                <a:gd name="connsiteY40" fmla="*/ 260753 h 534957"/>
                <a:gd name="connsiteX41" fmla="*/ 98484 w 604604"/>
                <a:gd name="connsiteY41" fmla="*/ 63505 h 534957"/>
                <a:gd name="connsiteX42" fmla="*/ 96507 w 604604"/>
                <a:gd name="connsiteY42" fmla="*/ 61531 h 534957"/>
                <a:gd name="connsiteX43" fmla="*/ 12558 w 604604"/>
                <a:gd name="connsiteY43" fmla="*/ 0 h 534957"/>
                <a:gd name="connsiteX44" fmla="*/ 157551 w 604604"/>
                <a:gd name="connsiteY44" fmla="*/ 0 h 534957"/>
                <a:gd name="connsiteX45" fmla="*/ 169992 w 604604"/>
                <a:gd name="connsiteY45" fmla="*/ 12538 h 534957"/>
                <a:gd name="connsiteX46" fmla="*/ 169992 w 604604"/>
                <a:gd name="connsiteY46" fmla="*/ 521970 h 534957"/>
                <a:gd name="connsiteX47" fmla="*/ 157551 w 604604"/>
                <a:gd name="connsiteY47" fmla="*/ 534392 h 534957"/>
                <a:gd name="connsiteX48" fmla="*/ 12558 w 604604"/>
                <a:gd name="connsiteY48" fmla="*/ 534392 h 534957"/>
                <a:gd name="connsiteX49" fmla="*/ 0 w 604604"/>
                <a:gd name="connsiteY49" fmla="*/ 521970 h 534957"/>
                <a:gd name="connsiteX50" fmla="*/ 0 w 604604"/>
                <a:gd name="connsiteY50" fmla="*/ 12538 h 534957"/>
                <a:gd name="connsiteX51" fmla="*/ 12558 w 604604"/>
                <a:gd name="connsiteY51" fmla="*/ 0 h 5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4604" h="534957">
                  <a:moveTo>
                    <a:pt x="346955" y="426171"/>
                  </a:moveTo>
                  <a:cubicBezTo>
                    <a:pt x="340793" y="426171"/>
                    <a:pt x="335677" y="431280"/>
                    <a:pt x="335677" y="437433"/>
                  </a:cubicBezTo>
                  <a:cubicBezTo>
                    <a:pt x="335677" y="443586"/>
                    <a:pt x="340793" y="448695"/>
                    <a:pt x="346955" y="448695"/>
                  </a:cubicBezTo>
                  <a:cubicBezTo>
                    <a:pt x="353117" y="448695"/>
                    <a:pt x="358233" y="443586"/>
                    <a:pt x="358233" y="437433"/>
                  </a:cubicBezTo>
                  <a:cubicBezTo>
                    <a:pt x="358233" y="431280"/>
                    <a:pt x="353117" y="426171"/>
                    <a:pt x="346955" y="426171"/>
                  </a:cubicBezTo>
                  <a:close/>
                  <a:moveTo>
                    <a:pt x="84996" y="402971"/>
                  </a:moveTo>
                  <a:cubicBezTo>
                    <a:pt x="69764" y="402971"/>
                    <a:pt x="57323" y="415393"/>
                    <a:pt x="57323" y="430602"/>
                  </a:cubicBezTo>
                  <a:cubicBezTo>
                    <a:pt x="57323" y="445926"/>
                    <a:pt x="69764" y="458349"/>
                    <a:pt x="84996" y="458349"/>
                  </a:cubicBezTo>
                  <a:cubicBezTo>
                    <a:pt x="100344" y="458349"/>
                    <a:pt x="112785" y="445926"/>
                    <a:pt x="112785" y="430602"/>
                  </a:cubicBezTo>
                  <a:cubicBezTo>
                    <a:pt x="112785" y="415393"/>
                    <a:pt x="100344" y="402971"/>
                    <a:pt x="84996" y="402971"/>
                  </a:cubicBezTo>
                  <a:close/>
                  <a:moveTo>
                    <a:pt x="84996" y="352701"/>
                  </a:moveTo>
                  <a:cubicBezTo>
                    <a:pt x="78485" y="352701"/>
                    <a:pt x="73252" y="357925"/>
                    <a:pt x="73252" y="364427"/>
                  </a:cubicBezTo>
                  <a:cubicBezTo>
                    <a:pt x="73252" y="370928"/>
                    <a:pt x="78485" y="376269"/>
                    <a:pt x="84996" y="376269"/>
                  </a:cubicBezTo>
                  <a:cubicBezTo>
                    <a:pt x="91507" y="376269"/>
                    <a:pt x="96856" y="370928"/>
                    <a:pt x="96856" y="364427"/>
                  </a:cubicBezTo>
                  <a:cubicBezTo>
                    <a:pt x="96856" y="357925"/>
                    <a:pt x="91507" y="352701"/>
                    <a:pt x="84996" y="352701"/>
                  </a:cubicBezTo>
                  <a:close/>
                  <a:moveTo>
                    <a:pt x="204992" y="97028"/>
                  </a:moveTo>
                  <a:lnTo>
                    <a:pt x="594373" y="97028"/>
                  </a:lnTo>
                  <a:cubicBezTo>
                    <a:pt x="600070" y="97028"/>
                    <a:pt x="604604" y="101556"/>
                    <a:pt x="604604" y="107245"/>
                  </a:cubicBezTo>
                  <a:lnTo>
                    <a:pt x="604604" y="457402"/>
                  </a:lnTo>
                  <a:cubicBezTo>
                    <a:pt x="604604" y="462975"/>
                    <a:pt x="600070" y="467503"/>
                    <a:pt x="594373" y="467503"/>
                  </a:cubicBezTo>
                  <a:lnTo>
                    <a:pt x="423808" y="467503"/>
                  </a:lnTo>
                  <a:lnTo>
                    <a:pt x="469617" y="511737"/>
                  </a:lnTo>
                  <a:cubicBezTo>
                    <a:pt x="471245" y="513130"/>
                    <a:pt x="472059" y="515220"/>
                    <a:pt x="472059" y="517310"/>
                  </a:cubicBezTo>
                  <a:lnTo>
                    <a:pt x="472059" y="527178"/>
                  </a:lnTo>
                  <a:cubicBezTo>
                    <a:pt x="472059" y="531474"/>
                    <a:pt x="468571" y="534957"/>
                    <a:pt x="464269" y="534957"/>
                  </a:cubicBezTo>
                  <a:lnTo>
                    <a:pt x="229641" y="534957"/>
                  </a:lnTo>
                  <a:cubicBezTo>
                    <a:pt x="225339" y="534957"/>
                    <a:pt x="221851" y="531474"/>
                    <a:pt x="221851" y="527178"/>
                  </a:cubicBezTo>
                  <a:lnTo>
                    <a:pt x="221851" y="517310"/>
                  </a:lnTo>
                  <a:cubicBezTo>
                    <a:pt x="221851" y="515220"/>
                    <a:pt x="222781" y="513130"/>
                    <a:pt x="224292" y="511737"/>
                  </a:cubicBezTo>
                  <a:lnTo>
                    <a:pt x="270102" y="467503"/>
                  </a:lnTo>
                  <a:lnTo>
                    <a:pt x="204992" y="467503"/>
                  </a:lnTo>
                  <a:lnTo>
                    <a:pt x="204992" y="403764"/>
                  </a:lnTo>
                  <a:lnTo>
                    <a:pt x="563445" y="403764"/>
                  </a:lnTo>
                  <a:lnTo>
                    <a:pt x="563445" y="145558"/>
                  </a:lnTo>
                  <a:lnTo>
                    <a:pt x="204992" y="145558"/>
                  </a:lnTo>
                  <a:close/>
                  <a:moveTo>
                    <a:pt x="73601" y="61531"/>
                  </a:moveTo>
                  <a:cubicBezTo>
                    <a:pt x="72439" y="61531"/>
                    <a:pt x="71625" y="62460"/>
                    <a:pt x="71625" y="63505"/>
                  </a:cubicBezTo>
                  <a:lnTo>
                    <a:pt x="71625" y="260753"/>
                  </a:lnTo>
                  <a:cubicBezTo>
                    <a:pt x="71625" y="261914"/>
                    <a:pt x="72439" y="262726"/>
                    <a:pt x="73601" y="262726"/>
                  </a:cubicBezTo>
                  <a:lnTo>
                    <a:pt x="96507" y="262726"/>
                  </a:lnTo>
                  <a:cubicBezTo>
                    <a:pt x="97554" y="262726"/>
                    <a:pt x="98484" y="261914"/>
                    <a:pt x="98484" y="260753"/>
                  </a:cubicBezTo>
                  <a:lnTo>
                    <a:pt x="98484" y="63505"/>
                  </a:lnTo>
                  <a:cubicBezTo>
                    <a:pt x="98484" y="62460"/>
                    <a:pt x="97554" y="61531"/>
                    <a:pt x="96507" y="61531"/>
                  </a:cubicBezTo>
                  <a:close/>
                  <a:moveTo>
                    <a:pt x="12558" y="0"/>
                  </a:moveTo>
                  <a:lnTo>
                    <a:pt x="157551" y="0"/>
                  </a:lnTo>
                  <a:cubicBezTo>
                    <a:pt x="164411" y="0"/>
                    <a:pt x="169992" y="5689"/>
                    <a:pt x="169992" y="12538"/>
                  </a:cubicBezTo>
                  <a:lnTo>
                    <a:pt x="169992" y="521970"/>
                  </a:lnTo>
                  <a:cubicBezTo>
                    <a:pt x="169992" y="528819"/>
                    <a:pt x="164411" y="534392"/>
                    <a:pt x="157551" y="534392"/>
                  </a:cubicBezTo>
                  <a:lnTo>
                    <a:pt x="12558" y="534392"/>
                  </a:lnTo>
                  <a:cubicBezTo>
                    <a:pt x="5581" y="534392"/>
                    <a:pt x="0" y="528819"/>
                    <a:pt x="0" y="521970"/>
                  </a:cubicBezTo>
                  <a:lnTo>
                    <a:pt x="0" y="12538"/>
                  </a:lnTo>
                  <a:cubicBezTo>
                    <a:pt x="0" y="5689"/>
                    <a:pt x="5581" y="0"/>
                    <a:pt x="12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1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F6AB1CB3-5BC8-434A-B58C-AE8A23DD3A8D}"/>
              </a:ext>
            </a:extLst>
          </p:cNvPr>
          <p:cNvGrpSpPr/>
          <p:nvPr/>
        </p:nvGrpSpPr>
        <p:grpSpPr>
          <a:xfrm>
            <a:off x="1260437" y="2713354"/>
            <a:ext cx="9683827" cy="3233169"/>
            <a:chOff x="1260437" y="2713352"/>
            <a:chExt cx="9683827" cy="323316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2CA40B0-0942-4884-BBBA-976E18B6D67A}"/>
                </a:ext>
              </a:extLst>
            </p:cNvPr>
            <p:cNvCxnSpPr/>
            <p:nvPr/>
          </p:nvCxnSpPr>
          <p:spPr>
            <a:xfrm>
              <a:off x="1260437" y="2713352"/>
              <a:ext cx="9683827" cy="0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36169CC-783D-421C-9721-76A6FBF9DAAF}"/>
                </a:ext>
              </a:extLst>
            </p:cNvPr>
            <p:cNvCxnSpPr/>
            <p:nvPr/>
          </p:nvCxnSpPr>
          <p:spPr>
            <a:xfrm>
              <a:off x="1260437" y="3663405"/>
              <a:ext cx="9683827" cy="0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8CF1189-2B70-4B16-9978-E71E26FC631B}"/>
                </a:ext>
              </a:extLst>
            </p:cNvPr>
            <p:cNvCxnSpPr/>
            <p:nvPr/>
          </p:nvCxnSpPr>
          <p:spPr>
            <a:xfrm>
              <a:off x="1260437" y="4613456"/>
              <a:ext cx="9683827" cy="0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02B7DA3-E73D-4876-AB52-D8FADB2B833D}"/>
                </a:ext>
              </a:extLst>
            </p:cNvPr>
            <p:cNvCxnSpPr/>
            <p:nvPr/>
          </p:nvCxnSpPr>
          <p:spPr>
            <a:xfrm>
              <a:off x="1260437" y="5563507"/>
              <a:ext cx="9683827" cy="0"/>
            </a:xfrm>
            <a:prstGeom prst="line">
              <a:avLst/>
            </a:prstGeom>
            <a:ln w="19050">
              <a:solidFill>
                <a:srgbClr val="1F283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$lïde">
              <a:extLst>
                <a:ext uri="{FF2B5EF4-FFF2-40B4-BE49-F238E27FC236}">
                  <a16:creationId xmlns:a16="http://schemas.microsoft.com/office/drawing/2014/main" id="{B7ECC815-9EAF-4388-89F1-A79D55400EF4}"/>
                </a:ext>
              </a:extLst>
            </p:cNvPr>
            <p:cNvSpPr txBox="1"/>
            <p:nvPr/>
          </p:nvSpPr>
          <p:spPr>
            <a:xfrm>
              <a:off x="2183022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JAN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ŝ1iďè">
              <a:extLst>
                <a:ext uri="{FF2B5EF4-FFF2-40B4-BE49-F238E27FC236}">
                  <a16:creationId xmlns:a16="http://schemas.microsoft.com/office/drawing/2014/main" id="{59B26946-61EA-46F8-8A3B-2DF4588E7EF0}"/>
                </a:ext>
              </a:extLst>
            </p:cNvPr>
            <p:cNvSpPr txBox="1"/>
            <p:nvPr/>
          </p:nvSpPr>
          <p:spPr>
            <a:xfrm>
              <a:off x="2836718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FEB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ṥ1ïḑê">
              <a:extLst>
                <a:ext uri="{FF2B5EF4-FFF2-40B4-BE49-F238E27FC236}">
                  <a16:creationId xmlns:a16="http://schemas.microsoft.com/office/drawing/2014/main" id="{4F4580D1-1A03-4FF1-9341-F45A65F96A01}"/>
                </a:ext>
              </a:extLst>
            </p:cNvPr>
            <p:cNvSpPr txBox="1"/>
            <p:nvPr/>
          </p:nvSpPr>
          <p:spPr>
            <a:xfrm>
              <a:off x="3490414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MAR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ṥḻiḍé">
              <a:extLst>
                <a:ext uri="{FF2B5EF4-FFF2-40B4-BE49-F238E27FC236}">
                  <a16:creationId xmlns:a16="http://schemas.microsoft.com/office/drawing/2014/main" id="{CF96F253-291F-4528-9329-9FCF050E64DF}"/>
                </a:ext>
              </a:extLst>
            </p:cNvPr>
            <p:cNvSpPr txBox="1"/>
            <p:nvPr/>
          </p:nvSpPr>
          <p:spPr>
            <a:xfrm>
              <a:off x="4144110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APR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śḷiḓè">
              <a:extLst>
                <a:ext uri="{FF2B5EF4-FFF2-40B4-BE49-F238E27FC236}">
                  <a16:creationId xmlns:a16="http://schemas.microsoft.com/office/drawing/2014/main" id="{827C44D5-C436-4D35-99AA-ED70F390A92F}"/>
                </a:ext>
              </a:extLst>
            </p:cNvPr>
            <p:cNvSpPr txBox="1"/>
            <p:nvPr/>
          </p:nvSpPr>
          <p:spPr>
            <a:xfrm>
              <a:off x="4797806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MAY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6" name="iş1idé">
              <a:extLst>
                <a:ext uri="{FF2B5EF4-FFF2-40B4-BE49-F238E27FC236}">
                  <a16:creationId xmlns:a16="http://schemas.microsoft.com/office/drawing/2014/main" id="{2EEC0524-B46C-4BAF-B8FF-2ADAF0EBADDE}"/>
                </a:ext>
              </a:extLst>
            </p:cNvPr>
            <p:cNvSpPr txBox="1"/>
            <p:nvPr/>
          </p:nvSpPr>
          <p:spPr>
            <a:xfrm>
              <a:off x="5451502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JUN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7" name="iSḷídè">
              <a:extLst>
                <a:ext uri="{FF2B5EF4-FFF2-40B4-BE49-F238E27FC236}">
                  <a16:creationId xmlns:a16="http://schemas.microsoft.com/office/drawing/2014/main" id="{8C31824B-F656-4527-A477-1CF44D02FF5F}"/>
                </a:ext>
              </a:extLst>
            </p:cNvPr>
            <p:cNvSpPr txBox="1"/>
            <p:nvPr/>
          </p:nvSpPr>
          <p:spPr>
            <a:xfrm>
              <a:off x="6105198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JUL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ṣļidê">
              <a:extLst>
                <a:ext uri="{FF2B5EF4-FFF2-40B4-BE49-F238E27FC236}">
                  <a16:creationId xmlns:a16="http://schemas.microsoft.com/office/drawing/2014/main" id="{6D3CAE8A-CE42-4E2C-861F-87E5109FB229}"/>
                </a:ext>
              </a:extLst>
            </p:cNvPr>
            <p:cNvSpPr txBox="1"/>
            <p:nvPr/>
          </p:nvSpPr>
          <p:spPr>
            <a:xfrm>
              <a:off x="6758894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AUG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S1îdê">
              <a:extLst>
                <a:ext uri="{FF2B5EF4-FFF2-40B4-BE49-F238E27FC236}">
                  <a16:creationId xmlns:a16="http://schemas.microsoft.com/office/drawing/2014/main" id="{C6544E44-2CCA-4811-A0A0-78015DB783CD}"/>
                </a:ext>
              </a:extLst>
            </p:cNvPr>
            <p:cNvSpPr txBox="1"/>
            <p:nvPr/>
          </p:nvSpPr>
          <p:spPr>
            <a:xfrm>
              <a:off x="7412590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SEP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ṡḷîḑê">
              <a:extLst>
                <a:ext uri="{FF2B5EF4-FFF2-40B4-BE49-F238E27FC236}">
                  <a16:creationId xmlns:a16="http://schemas.microsoft.com/office/drawing/2014/main" id="{9EA54A36-7F83-424D-A0EF-D3D753ECA77F}"/>
                </a:ext>
              </a:extLst>
            </p:cNvPr>
            <p:cNvSpPr txBox="1"/>
            <p:nvPr/>
          </p:nvSpPr>
          <p:spPr>
            <a:xfrm>
              <a:off x="8066286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OCT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šḻïde">
              <a:extLst>
                <a:ext uri="{FF2B5EF4-FFF2-40B4-BE49-F238E27FC236}">
                  <a16:creationId xmlns:a16="http://schemas.microsoft.com/office/drawing/2014/main" id="{04021C8C-EED6-419B-9E20-02D28B4BF4A8}"/>
                </a:ext>
              </a:extLst>
            </p:cNvPr>
            <p:cNvSpPr txBox="1"/>
            <p:nvPr/>
          </p:nvSpPr>
          <p:spPr>
            <a:xfrm>
              <a:off x="8719982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NOV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ľíḑè">
              <a:extLst>
                <a:ext uri="{FF2B5EF4-FFF2-40B4-BE49-F238E27FC236}">
                  <a16:creationId xmlns:a16="http://schemas.microsoft.com/office/drawing/2014/main" id="{58285A7C-B2DC-4077-AA2C-2DBB2E16D101}"/>
                </a:ext>
              </a:extLst>
            </p:cNvPr>
            <p:cNvSpPr txBox="1"/>
            <p:nvPr/>
          </p:nvSpPr>
          <p:spPr>
            <a:xfrm>
              <a:off x="9373678" y="5625153"/>
              <a:ext cx="648000" cy="32136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id-ID" sz="1100" dirty="0">
                  <a:solidFill>
                    <a:srgbClr val="1F2834"/>
                  </a:solidFill>
                  <a:cs typeface="+mn-ea"/>
                  <a:sym typeface="+mn-lt"/>
                </a:rPr>
                <a:t>DEC</a:t>
              </a:r>
              <a:endParaRPr lang="en-US" sz="1100" dirty="0">
                <a:solidFill>
                  <a:srgbClr val="1F2834"/>
                </a:solidFill>
                <a:cs typeface="+mn-ea"/>
                <a:sym typeface="+mn-lt"/>
              </a:endParaRPr>
            </a:p>
          </p:txBody>
        </p:sp>
        <p:sp>
          <p:nvSpPr>
            <p:cNvPr id="25" name="isľîḑê">
              <a:extLst>
                <a:ext uri="{FF2B5EF4-FFF2-40B4-BE49-F238E27FC236}">
                  <a16:creationId xmlns:a16="http://schemas.microsoft.com/office/drawing/2014/main" id="{95C024B2-96A0-4FF4-BF67-3A4981139D2C}"/>
                </a:ext>
              </a:extLst>
            </p:cNvPr>
            <p:cNvSpPr/>
            <p:nvPr/>
          </p:nvSpPr>
          <p:spPr>
            <a:xfrm>
              <a:off x="2445271" y="3820968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ïSlïḍé">
              <a:extLst>
                <a:ext uri="{FF2B5EF4-FFF2-40B4-BE49-F238E27FC236}">
                  <a16:creationId xmlns:a16="http://schemas.microsoft.com/office/drawing/2014/main" id="{06D80299-4423-4C4C-889B-C8E724D99E0C}"/>
                </a:ext>
              </a:extLst>
            </p:cNvPr>
            <p:cNvSpPr/>
            <p:nvPr/>
          </p:nvSpPr>
          <p:spPr>
            <a:xfrm>
              <a:off x="3088789" y="419234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iṩḷíḓé">
              <a:extLst>
                <a:ext uri="{FF2B5EF4-FFF2-40B4-BE49-F238E27FC236}">
                  <a16:creationId xmlns:a16="http://schemas.microsoft.com/office/drawing/2014/main" id="{E45EBEAC-1D84-4010-AF17-CBA6AF39DFF8}"/>
                </a:ext>
              </a:extLst>
            </p:cNvPr>
            <p:cNvSpPr/>
            <p:nvPr/>
          </p:nvSpPr>
          <p:spPr>
            <a:xfrm>
              <a:off x="3732308" y="4700467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ïṡľïde">
              <a:extLst>
                <a:ext uri="{FF2B5EF4-FFF2-40B4-BE49-F238E27FC236}">
                  <a16:creationId xmlns:a16="http://schemas.microsoft.com/office/drawing/2014/main" id="{68CC669C-BF5B-4EA4-ADEE-550DD234CDD5}"/>
                </a:ext>
              </a:extLst>
            </p:cNvPr>
            <p:cNvSpPr/>
            <p:nvPr/>
          </p:nvSpPr>
          <p:spPr>
            <a:xfrm>
              <a:off x="4375828" y="4090252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íŝļîdé">
              <a:extLst>
                <a:ext uri="{FF2B5EF4-FFF2-40B4-BE49-F238E27FC236}">
                  <a16:creationId xmlns:a16="http://schemas.microsoft.com/office/drawing/2014/main" id="{6500EFCF-9ADB-4DBD-96EA-FAB6EA3B4AE6}"/>
                </a:ext>
              </a:extLst>
            </p:cNvPr>
            <p:cNvSpPr/>
            <p:nvPr/>
          </p:nvSpPr>
          <p:spPr>
            <a:xfrm>
              <a:off x="5019346" y="3701657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ísľîḑê">
              <a:extLst>
                <a:ext uri="{FF2B5EF4-FFF2-40B4-BE49-F238E27FC236}">
                  <a16:creationId xmlns:a16="http://schemas.microsoft.com/office/drawing/2014/main" id="{B0DA77A9-0601-41C2-B04C-D126D47DB382}"/>
                </a:ext>
              </a:extLst>
            </p:cNvPr>
            <p:cNvSpPr/>
            <p:nvPr/>
          </p:nvSpPr>
          <p:spPr>
            <a:xfrm>
              <a:off x="5662866" y="2841377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31247DE-C7F8-4C0E-8AF8-CD9B9BD7D7B4}"/>
                </a:ext>
              </a:extLst>
            </p:cNvPr>
            <p:cNvCxnSpPr>
              <a:cxnSpLocks/>
              <a:stCxn id="26" idx="2"/>
              <a:endCxn id="25" idx="5"/>
            </p:cNvCxnSpPr>
            <p:nvPr/>
          </p:nvCxnSpPr>
          <p:spPr>
            <a:xfrm flipH="1" flipV="1">
              <a:off x="2598911" y="3974608"/>
              <a:ext cx="489878" cy="30773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8164411-0563-4E69-9DAE-544BAFD904A4}"/>
                </a:ext>
              </a:extLst>
            </p:cNvPr>
            <p:cNvCxnSpPr>
              <a:cxnSpLocks/>
              <a:stCxn id="26" idx="5"/>
              <a:endCxn id="27" idx="3"/>
            </p:cNvCxnSpPr>
            <p:nvPr/>
          </p:nvCxnSpPr>
          <p:spPr>
            <a:xfrm>
              <a:off x="3242429" y="4345980"/>
              <a:ext cx="516239" cy="50812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BFF9DA9-6E1D-4641-A6AD-D302C532011D}"/>
                </a:ext>
              </a:extLst>
            </p:cNvPr>
            <p:cNvCxnSpPr>
              <a:cxnSpLocks/>
              <a:stCxn id="27" idx="6"/>
              <a:endCxn id="28" idx="3"/>
            </p:cNvCxnSpPr>
            <p:nvPr/>
          </p:nvCxnSpPr>
          <p:spPr>
            <a:xfrm flipV="1">
              <a:off x="3912308" y="4243892"/>
              <a:ext cx="489880" cy="54657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36A26B7-B08C-47A2-8764-4B2C88765AF4}"/>
                </a:ext>
              </a:extLst>
            </p:cNvPr>
            <p:cNvCxnSpPr>
              <a:cxnSpLocks/>
              <a:stCxn id="28" idx="7"/>
              <a:endCxn id="29" idx="2"/>
            </p:cNvCxnSpPr>
            <p:nvPr/>
          </p:nvCxnSpPr>
          <p:spPr>
            <a:xfrm flipV="1">
              <a:off x="4529468" y="3791658"/>
              <a:ext cx="489878" cy="32495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1976391-5D49-4B74-AE6B-180455BD2995}"/>
                </a:ext>
              </a:extLst>
            </p:cNvPr>
            <p:cNvCxnSpPr>
              <a:cxnSpLocks/>
              <a:stCxn id="30" idx="3"/>
              <a:endCxn id="29" idx="7"/>
            </p:cNvCxnSpPr>
            <p:nvPr/>
          </p:nvCxnSpPr>
          <p:spPr>
            <a:xfrm flipH="1">
              <a:off x="5172986" y="2995017"/>
              <a:ext cx="516240" cy="73300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íšḷïḓé">
              <a:extLst>
                <a:ext uri="{FF2B5EF4-FFF2-40B4-BE49-F238E27FC236}">
                  <a16:creationId xmlns:a16="http://schemas.microsoft.com/office/drawing/2014/main" id="{28011247-2B10-4738-AD9F-0652F78DB648}"/>
                </a:ext>
              </a:extLst>
            </p:cNvPr>
            <p:cNvSpPr/>
            <p:nvPr/>
          </p:nvSpPr>
          <p:spPr>
            <a:xfrm>
              <a:off x="6306383" y="3705139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îṡľíḓé">
              <a:extLst>
                <a:ext uri="{FF2B5EF4-FFF2-40B4-BE49-F238E27FC236}">
                  <a16:creationId xmlns:a16="http://schemas.microsoft.com/office/drawing/2014/main" id="{BDF25C88-C3C0-4C7C-BA35-905B85061B59}"/>
                </a:ext>
              </a:extLst>
            </p:cNvPr>
            <p:cNvSpPr/>
            <p:nvPr/>
          </p:nvSpPr>
          <p:spPr>
            <a:xfrm>
              <a:off x="6949903" y="3921597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iṧḷïḓe">
              <a:extLst>
                <a:ext uri="{FF2B5EF4-FFF2-40B4-BE49-F238E27FC236}">
                  <a16:creationId xmlns:a16="http://schemas.microsoft.com/office/drawing/2014/main" id="{64EDE5F8-DDB2-4085-9E63-B7151A31177E}"/>
                </a:ext>
              </a:extLst>
            </p:cNvPr>
            <p:cNvSpPr/>
            <p:nvPr/>
          </p:nvSpPr>
          <p:spPr>
            <a:xfrm>
              <a:off x="7648872" y="3750883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isḻidê">
              <a:extLst>
                <a:ext uri="{FF2B5EF4-FFF2-40B4-BE49-F238E27FC236}">
                  <a16:creationId xmlns:a16="http://schemas.microsoft.com/office/drawing/2014/main" id="{3F5C2035-DFDD-4BF6-AC30-07E90940C45F}"/>
                </a:ext>
              </a:extLst>
            </p:cNvPr>
            <p:cNvSpPr/>
            <p:nvPr/>
          </p:nvSpPr>
          <p:spPr>
            <a:xfrm>
              <a:off x="8292390" y="4058433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iṡḻîḑè">
              <a:extLst>
                <a:ext uri="{FF2B5EF4-FFF2-40B4-BE49-F238E27FC236}">
                  <a16:creationId xmlns:a16="http://schemas.microsoft.com/office/drawing/2014/main" id="{8DF645BE-E6F5-44F9-AA98-583CD119C88A}"/>
                </a:ext>
              </a:extLst>
            </p:cNvPr>
            <p:cNvSpPr/>
            <p:nvPr/>
          </p:nvSpPr>
          <p:spPr>
            <a:xfrm>
              <a:off x="8934837" y="3774135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íṩḻïďê">
              <a:extLst>
                <a:ext uri="{FF2B5EF4-FFF2-40B4-BE49-F238E27FC236}">
                  <a16:creationId xmlns:a16="http://schemas.microsoft.com/office/drawing/2014/main" id="{CC219C0C-2525-4889-9CA7-ED8388D562A7}"/>
                </a:ext>
              </a:extLst>
            </p:cNvPr>
            <p:cNvSpPr/>
            <p:nvPr/>
          </p:nvSpPr>
          <p:spPr>
            <a:xfrm>
              <a:off x="9579429" y="330774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7A8D652-1851-45BB-817C-7E6ABE4417C3}"/>
                </a:ext>
              </a:extLst>
            </p:cNvPr>
            <p:cNvCxnSpPr>
              <a:cxnSpLocks/>
              <a:stCxn id="37" idx="2"/>
              <a:endCxn id="36" idx="5"/>
            </p:cNvCxnSpPr>
            <p:nvPr/>
          </p:nvCxnSpPr>
          <p:spPr>
            <a:xfrm flipH="1" flipV="1">
              <a:off x="6460023" y="3858779"/>
              <a:ext cx="489880" cy="15281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72C4907-CD50-483B-B576-07DFA6169B41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 flipV="1">
              <a:off x="7129903" y="3840883"/>
              <a:ext cx="518969" cy="17071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79B93C32-0545-4259-899E-9877184A75C5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>
              <a:off x="7828872" y="3840883"/>
              <a:ext cx="463518" cy="30755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62C5CCB-92CB-4C9D-B982-31BCFB5B6DFA}"/>
                </a:ext>
              </a:extLst>
            </p:cNvPr>
            <p:cNvCxnSpPr>
              <a:cxnSpLocks/>
              <a:stCxn id="39" idx="6"/>
              <a:endCxn id="40" idx="3"/>
            </p:cNvCxnSpPr>
            <p:nvPr/>
          </p:nvCxnSpPr>
          <p:spPr>
            <a:xfrm flipV="1">
              <a:off x="8472391" y="3927775"/>
              <a:ext cx="488807" cy="22065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6463F08-B140-49A0-A00B-F33AEB24050C}"/>
                </a:ext>
              </a:extLst>
            </p:cNvPr>
            <p:cNvCxnSpPr>
              <a:cxnSpLocks/>
              <a:stCxn id="41" idx="3"/>
              <a:endCxn id="40" idx="6"/>
            </p:cNvCxnSpPr>
            <p:nvPr/>
          </p:nvCxnSpPr>
          <p:spPr>
            <a:xfrm flipH="1">
              <a:off x="9114838" y="3461380"/>
              <a:ext cx="490953" cy="40275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2B2FC11-48BA-4AFC-8CC2-8E1031ED266E}"/>
                </a:ext>
              </a:extLst>
            </p:cNvPr>
            <p:cNvCxnSpPr>
              <a:cxnSpLocks/>
              <a:stCxn id="36" idx="1"/>
              <a:endCxn id="30" idx="5"/>
            </p:cNvCxnSpPr>
            <p:nvPr/>
          </p:nvCxnSpPr>
          <p:spPr>
            <a:xfrm flipH="1" flipV="1">
              <a:off x="5816506" y="2995017"/>
              <a:ext cx="516238" cy="7364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ïṧļïḍê">
            <a:extLst>
              <a:ext uri="{FF2B5EF4-FFF2-40B4-BE49-F238E27FC236}">
                <a16:creationId xmlns:a16="http://schemas.microsoft.com/office/drawing/2014/main" id="{EF18AA4D-048B-4C51-8373-0E613E2B19A7}"/>
              </a:ext>
            </a:extLst>
          </p:cNvPr>
          <p:cNvSpPr/>
          <p:nvPr/>
        </p:nvSpPr>
        <p:spPr>
          <a:xfrm>
            <a:off x="5711158" y="2020459"/>
            <a:ext cx="1919420" cy="529381"/>
          </a:xfrm>
          <a:prstGeom prst="wedgeRectCallout">
            <a:avLst>
              <a:gd name="adj1" fmla="val -39457"/>
              <a:gd name="adj2" fmla="val 791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181620B-B044-4560-9CE0-DA176DD6E5CB}"/>
              </a:ext>
            </a:extLst>
          </p:cNvPr>
          <p:cNvSpPr txBox="1"/>
          <p:nvPr/>
        </p:nvSpPr>
        <p:spPr>
          <a:xfrm>
            <a:off x="5816507" y="2070766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E665E7D-4DAE-4C94-94E8-905F8E9B87A6}"/>
              </a:ext>
            </a:extLst>
          </p:cNvPr>
          <p:cNvSpPr txBox="1"/>
          <p:nvPr/>
        </p:nvSpPr>
        <p:spPr>
          <a:xfrm>
            <a:off x="7787438" y="2049896"/>
            <a:ext cx="329421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A93FF84-4289-41CD-A2B7-80E3BC36B5EC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53D8CE0-3E09-4AF9-9F53-2E2B1315FB8D}"/>
                </a:ext>
              </a:extLst>
            </p:cNvPr>
            <p:cNvSpPr txBox="1"/>
            <p:nvPr/>
          </p:nvSpPr>
          <p:spPr>
            <a:xfrm>
              <a:off x="9255266" y="833066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cs typeface="+mn-ea"/>
                  <a:sym typeface="+mn-lt"/>
                </a:rPr>
                <a:t>Add Tittle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C64810E-CBBE-4D1A-AD6E-613AD516F45C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5D34751-BF96-4FAC-BF75-2C10527D4078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9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571353-7E8C-43EF-9FF8-7BD7B3AC454F}"/>
              </a:ext>
            </a:extLst>
          </p:cNvPr>
          <p:cNvSpPr/>
          <p:nvPr/>
        </p:nvSpPr>
        <p:spPr>
          <a:xfrm flipH="1">
            <a:off x="-1" y="0"/>
            <a:ext cx="4403725" cy="6858000"/>
          </a:xfrm>
          <a:prstGeom prst="rect">
            <a:avLst/>
          </a:prstGeom>
          <a:blipFill>
            <a:blip r:embed="rId3"/>
            <a:stretch>
              <a:fillRect l="-67083" r="-666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7A32FF-458E-46D7-A02E-8392616901E7}"/>
              </a:ext>
            </a:extLst>
          </p:cNvPr>
          <p:cNvSpPr txBox="1"/>
          <p:nvPr/>
        </p:nvSpPr>
        <p:spPr>
          <a:xfrm>
            <a:off x="3109929" y="607521"/>
            <a:ext cx="40281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b="1" dirty="0">
                <a:solidFill>
                  <a:srgbClr val="1F2834"/>
                </a:solidFill>
                <a:cs typeface="+mn-ea"/>
                <a:sym typeface="+mn-lt"/>
              </a:rPr>
              <a:t>CO</a:t>
            </a:r>
            <a:r>
              <a:rPr lang="en-US" altLang="zh-CN" sz="6000" b="1" dirty="0">
                <a:gradFill>
                  <a:gsLst>
                    <a:gs pos="0">
                      <a:schemeClr val="accent1"/>
                    </a:gs>
                    <a:gs pos="100000">
                      <a:srgbClr val="FF9409"/>
                    </a:gs>
                  </a:gsLst>
                  <a:lin ang="5400000" scaled="1"/>
                </a:gradFill>
                <a:cs typeface="+mn-ea"/>
                <a:sym typeface="+mn-lt"/>
              </a:rPr>
              <a:t>NTENT</a:t>
            </a:r>
            <a:endParaRPr lang="zh-CN" altLang="en-US" sz="6000" b="1" dirty="0">
              <a:gradFill>
                <a:gsLst>
                  <a:gs pos="0">
                    <a:schemeClr val="accent1"/>
                  </a:gs>
                  <a:gs pos="100000">
                    <a:srgbClr val="FF9409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089A96-7818-4169-88D4-DC8E32D9E508}"/>
              </a:ext>
            </a:extLst>
          </p:cNvPr>
          <p:cNvGrpSpPr/>
          <p:nvPr/>
        </p:nvGrpSpPr>
        <p:grpSpPr>
          <a:xfrm>
            <a:off x="5639824" y="2138107"/>
            <a:ext cx="2342128" cy="1578456"/>
            <a:chOff x="5639822" y="2138106"/>
            <a:chExt cx="2342127" cy="157845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CFFB87D-5A79-4C2B-8DEB-4B04725D28CB}"/>
                </a:ext>
              </a:extLst>
            </p:cNvPr>
            <p:cNvSpPr txBox="1"/>
            <p:nvPr/>
          </p:nvSpPr>
          <p:spPr>
            <a:xfrm>
              <a:off x="5878310" y="2726938"/>
              <a:ext cx="1701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Tittle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CDAE9DC-6378-4F12-8CF0-E899620DB0FC}"/>
                </a:ext>
              </a:extLst>
            </p:cNvPr>
            <p:cNvSpPr txBox="1"/>
            <p:nvPr/>
          </p:nvSpPr>
          <p:spPr>
            <a:xfrm>
              <a:off x="5639822" y="3142992"/>
              <a:ext cx="2342127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latin typeface="+mn-lt"/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EE14568-4E99-452E-AB57-8A14D42F356E}"/>
                </a:ext>
              </a:extLst>
            </p:cNvPr>
            <p:cNvCxnSpPr/>
            <p:nvPr/>
          </p:nvCxnSpPr>
          <p:spPr>
            <a:xfrm>
              <a:off x="6604019" y="3716562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561C88B7-F69B-4C2E-8AB3-A32E95BA2619}"/>
                </a:ext>
              </a:extLst>
            </p:cNvPr>
            <p:cNvSpPr/>
            <p:nvPr/>
          </p:nvSpPr>
          <p:spPr>
            <a:xfrm>
              <a:off x="6575709" y="2138106"/>
              <a:ext cx="466174" cy="429801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61812BC-0666-48F3-9A7E-A77BF11148D1}"/>
              </a:ext>
            </a:extLst>
          </p:cNvPr>
          <p:cNvGrpSpPr/>
          <p:nvPr/>
        </p:nvGrpSpPr>
        <p:grpSpPr>
          <a:xfrm>
            <a:off x="8744975" y="2120272"/>
            <a:ext cx="2342128" cy="1596291"/>
            <a:chOff x="8744972" y="2120271"/>
            <a:chExt cx="2342127" cy="159629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273360E-BAF8-4FFC-994F-1E109D097778}"/>
                </a:ext>
              </a:extLst>
            </p:cNvPr>
            <p:cNvSpPr txBox="1"/>
            <p:nvPr/>
          </p:nvSpPr>
          <p:spPr>
            <a:xfrm>
              <a:off x="9054261" y="2743895"/>
              <a:ext cx="1723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Tittle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DA95514-8451-4AD0-9B14-11A2147A5573}"/>
                </a:ext>
              </a:extLst>
            </p:cNvPr>
            <p:cNvSpPr txBox="1"/>
            <p:nvPr/>
          </p:nvSpPr>
          <p:spPr>
            <a:xfrm>
              <a:off x="8744972" y="3142992"/>
              <a:ext cx="2342127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latin typeface="+mn-lt"/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78AA471-6725-4B2D-B2FB-BF9F493106B9}"/>
                </a:ext>
              </a:extLst>
            </p:cNvPr>
            <p:cNvCxnSpPr/>
            <p:nvPr/>
          </p:nvCxnSpPr>
          <p:spPr>
            <a:xfrm>
              <a:off x="9709169" y="3716562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0ABD0C34-BFDC-4E0A-B515-2DAFABF3F8C4}"/>
                </a:ext>
              </a:extLst>
            </p:cNvPr>
            <p:cNvSpPr/>
            <p:nvPr/>
          </p:nvSpPr>
          <p:spPr>
            <a:xfrm>
              <a:off x="9682948" y="2120271"/>
              <a:ext cx="466174" cy="465471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940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B023C02-174D-44D6-8D7A-C41752E804D4}"/>
              </a:ext>
            </a:extLst>
          </p:cNvPr>
          <p:cNvGrpSpPr/>
          <p:nvPr/>
        </p:nvGrpSpPr>
        <p:grpSpPr>
          <a:xfrm>
            <a:off x="5639824" y="4198911"/>
            <a:ext cx="2342129" cy="1590927"/>
            <a:chOff x="5639822" y="4198910"/>
            <a:chExt cx="2342128" cy="159092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467E08F-DA63-4BA3-B5F9-D4C400A2D6EE}"/>
                </a:ext>
              </a:extLst>
            </p:cNvPr>
            <p:cNvSpPr txBox="1"/>
            <p:nvPr/>
          </p:nvSpPr>
          <p:spPr>
            <a:xfrm>
              <a:off x="5639822" y="5216267"/>
              <a:ext cx="234212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565CC7D-38EE-490D-9EB0-52C1B75FA60F}"/>
                </a:ext>
              </a:extLst>
            </p:cNvPr>
            <p:cNvGrpSpPr/>
            <p:nvPr/>
          </p:nvGrpSpPr>
          <p:grpSpPr>
            <a:xfrm>
              <a:off x="5949111" y="4198910"/>
              <a:ext cx="1723548" cy="1590927"/>
              <a:chOff x="5949111" y="4198910"/>
              <a:chExt cx="1723548" cy="159092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75FEB1-5C31-472B-88EC-46B070402CBB}"/>
                  </a:ext>
                </a:extLst>
              </p:cNvPr>
              <p:cNvSpPr txBox="1"/>
              <p:nvPr/>
            </p:nvSpPr>
            <p:spPr>
              <a:xfrm>
                <a:off x="5949111" y="4817170"/>
                <a:ext cx="1723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Tittle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80AFE164-90E7-46CE-B264-44B54DDB7008}"/>
                  </a:ext>
                </a:extLst>
              </p:cNvPr>
              <p:cNvCxnSpPr/>
              <p:nvPr/>
            </p:nvCxnSpPr>
            <p:spPr>
              <a:xfrm>
                <a:off x="6604019" y="5789837"/>
                <a:ext cx="413733" cy="0"/>
              </a:xfrm>
              <a:prstGeom prst="line">
                <a:avLst/>
              </a:prstGeom>
              <a:ln w="38100">
                <a:solidFill>
                  <a:srgbClr val="FF94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B32CF0A0-2A43-41D1-BF0E-B244B1A9D538}"/>
                  </a:ext>
                </a:extLst>
              </p:cNvPr>
              <p:cNvSpPr/>
              <p:nvPr/>
            </p:nvSpPr>
            <p:spPr>
              <a:xfrm>
                <a:off x="6575709" y="4198910"/>
                <a:ext cx="466174" cy="465413"/>
              </a:xfrm>
              <a:custGeom>
                <a:avLst/>
                <a:gdLst>
                  <a:gd name="connsiteX0" fmla="*/ 140017 w 606581"/>
                  <a:gd name="connsiteY0" fmla="*/ 411043 h 605592"/>
                  <a:gd name="connsiteX1" fmla="*/ 178821 w 606581"/>
                  <a:gd name="connsiteY1" fmla="*/ 427078 h 605592"/>
                  <a:gd name="connsiteX2" fmla="*/ 178821 w 606581"/>
                  <a:gd name="connsiteY2" fmla="*/ 504564 h 605592"/>
                  <a:gd name="connsiteX3" fmla="*/ 93692 w 606581"/>
                  <a:gd name="connsiteY3" fmla="*/ 589557 h 605592"/>
                  <a:gd name="connsiteX4" fmla="*/ 54887 w 606581"/>
                  <a:gd name="connsiteY4" fmla="*/ 605592 h 605592"/>
                  <a:gd name="connsiteX5" fmla="*/ 16083 w 606581"/>
                  <a:gd name="connsiteY5" fmla="*/ 589557 h 605592"/>
                  <a:gd name="connsiteX6" fmla="*/ 16083 w 606581"/>
                  <a:gd name="connsiteY6" fmla="*/ 511979 h 605592"/>
                  <a:gd name="connsiteX7" fmla="*/ 101212 w 606581"/>
                  <a:gd name="connsiteY7" fmla="*/ 427078 h 605592"/>
                  <a:gd name="connsiteX8" fmla="*/ 140017 w 606581"/>
                  <a:gd name="connsiteY8" fmla="*/ 411043 h 605592"/>
                  <a:gd name="connsiteX9" fmla="*/ 382501 w 606581"/>
                  <a:gd name="connsiteY9" fmla="*/ 49537 h 605592"/>
                  <a:gd name="connsiteX10" fmla="*/ 557044 w 606581"/>
                  <a:gd name="connsiteY10" fmla="*/ 223798 h 605592"/>
                  <a:gd name="connsiteX11" fmla="*/ 382501 w 606581"/>
                  <a:gd name="connsiteY11" fmla="*/ 398059 h 605592"/>
                  <a:gd name="connsiteX12" fmla="*/ 207957 w 606581"/>
                  <a:gd name="connsiteY12" fmla="*/ 223798 h 605592"/>
                  <a:gd name="connsiteX13" fmla="*/ 382501 w 606581"/>
                  <a:gd name="connsiteY13" fmla="*/ 49537 h 605592"/>
                  <a:gd name="connsiteX14" fmla="*/ 382536 w 606581"/>
                  <a:gd name="connsiteY14" fmla="*/ 24750 h 605592"/>
                  <a:gd name="connsiteX15" fmla="*/ 304914 w 606581"/>
                  <a:gd name="connsiteY15" fmla="*/ 40417 h 605592"/>
                  <a:gd name="connsiteX16" fmla="*/ 241591 w 606581"/>
                  <a:gd name="connsiteY16" fmla="*/ 83058 h 605592"/>
                  <a:gd name="connsiteX17" fmla="*/ 198880 w 606581"/>
                  <a:gd name="connsiteY17" fmla="*/ 146278 h 605592"/>
                  <a:gd name="connsiteX18" fmla="*/ 183189 w 606581"/>
                  <a:gd name="connsiteY18" fmla="*/ 223774 h 605592"/>
                  <a:gd name="connsiteX19" fmla="*/ 198880 w 606581"/>
                  <a:gd name="connsiteY19" fmla="*/ 301177 h 605592"/>
                  <a:gd name="connsiteX20" fmla="*/ 241591 w 606581"/>
                  <a:gd name="connsiteY20" fmla="*/ 364490 h 605592"/>
                  <a:gd name="connsiteX21" fmla="*/ 304914 w 606581"/>
                  <a:gd name="connsiteY21" fmla="*/ 407131 h 605592"/>
                  <a:gd name="connsiteX22" fmla="*/ 382536 w 606581"/>
                  <a:gd name="connsiteY22" fmla="*/ 422705 h 605592"/>
                  <a:gd name="connsiteX23" fmla="*/ 460158 w 606581"/>
                  <a:gd name="connsiteY23" fmla="*/ 407131 h 605592"/>
                  <a:gd name="connsiteX24" fmla="*/ 523481 w 606581"/>
                  <a:gd name="connsiteY24" fmla="*/ 364490 h 605592"/>
                  <a:gd name="connsiteX25" fmla="*/ 566192 w 606581"/>
                  <a:gd name="connsiteY25" fmla="*/ 301177 h 605592"/>
                  <a:gd name="connsiteX26" fmla="*/ 581883 w 606581"/>
                  <a:gd name="connsiteY26" fmla="*/ 223774 h 605592"/>
                  <a:gd name="connsiteX27" fmla="*/ 566192 w 606581"/>
                  <a:gd name="connsiteY27" fmla="*/ 146278 h 605592"/>
                  <a:gd name="connsiteX28" fmla="*/ 523481 w 606581"/>
                  <a:gd name="connsiteY28" fmla="*/ 83058 h 605592"/>
                  <a:gd name="connsiteX29" fmla="*/ 460158 w 606581"/>
                  <a:gd name="connsiteY29" fmla="*/ 40417 h 605592"/>
                  <a:gd name="connsiteX30" fmla="*/ 382536 w 606581"/>
                  <a:gd name="connsiteY30" fmla="*/ 24750 h 605592"/>
                  <a:gd name="connsiteX31" fmla="*/ 382536 w 606581"/>
                  <a:gd name="connsiteY31" fmla="*/ 0 h 605592"/>
                  <a:gd name="connsiteX32" fmla="*/ 469721 w 606581"/>
                  <a:gd name="connsiteY32" fmla="*/ 17613 h 605592"/>
                  <a:gd name="connsiteX33" fmla="*/ 540937 w 606581"/>
                  <a:gd name="connsiteY33" fmla="*/ 65538 h 605592"/>
                  <a:gd name="connsiteX34" fmla="*/ 588940 w 606581"/>
                  <a:gd name="connsiteY34" fmla="*/ 136637 h 605592"/>
                  <a:gd name="connsiteX35" fmla="*/ 606581 w 606581"/>
                  <a:gd name="connsiteY35" fmla="*/ 223774 h 605592"/>
                  <a:gd name="connsiteX36" fmla="*/ 588940 w 606581"/>
                  <a:gd name="connsiteY36" fmla="*/ 310818 h 605592"/>
                  <a:gd name="connsiteX37" fmla="*/ 540937 w 606581"/>
                  <a:gd name="connsiteY37" fmla="*/ 381917 h 605592"/>
                  <a:gd name="connsiteX38" fmla="*/ 469721 w 606581"/>
                  <a:gd name="connsiteY38" fmla="*/ 429842 h 605592"/>
                  <a:gd name="connsiteX39" fmla="*/ 382536 w 606581"/>
                  <a:gd name="connsiteY39" fmla="*/ 447455 h 605592"/>
                  <a:gd name="connsiteX40" fmla="*/ 295258 w 606581"/>
                  <a:gd name="connsiteY40" fmla="*/ 429842 h 605592"/>
                  <a:gd name="connsiteX41" fmla="*/ 240105 w 606581"/>
                  <a:gd name="connsiteY41" fmla="*/ 396471 h 605592"/>
                  <a:gd name="connsiteX42" fmla="*/ 209558 w 606581"/>
                  <a:gd name="connsiteY42" fmla="*/ 427061 h 605592"/>
                  <a:gd name="connsiteX43" fmla="*/ 196373 w 606581"/>
                  <a:gd name="connsiteY43" fmla="*/ 409541 h 605592"/>
                  <a:gd name="connsiteX44" fmla="*/ 178918 w 606581"/>
                  <a:gd name="connsiteY44" fmla="*/ 396378 h 605592"/>
                  <a:gd name="connsiteX45" fmla="*/ 209465 w 606581"/>
                  <a:gd name="connsiteY45" fmla="*/ 365880 h 605592"/>
                  <a:gd name="connsiteX46" fmla="*/ 176040 w 606581"/>
                  <a:gd name="connsiteY46" fmla="*/ 310818 h 605592"/>
                  <a:gd name="connsiteX47" fmla="*/ 158491 w 606581"/>
                  <a:gd name="connsiteY47" fmla="*/ 223774 h 605592"/>
                  <a:gd name="connsiteX48" fmla="*/ 176040 w 606581"/>
                  <a:gd name="connsiteY48" fmla="*/ 136637 h 605592"/>
                  <a:gd name="connsiteX49" fmla="*/ 224043 w 606581"/>
                  <a:gd name="connsiteY49" fmla="*/ 65538 h 605592"/>
                  <a:gd name="connsiteX50" fmla="*/ 295258 w 606581"/>
                  <a:gd name="connsiteY50" fmla="*/ 17613 h 605592"/>
                  <a:gd name="connsiteX51" fmla="*/ 382536 w 606581"/>
                  <a:gd name="connsiteY51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6581" h="605592">
                    <a:moveTo>
                      <a:pt x="140017" y="411043"/>
                    </a:moveTo>
                    <a:cubicBezTo>
                      <a:pt x="154035" y="411043"/>
                      <a:pt x="168053" y="416326"/>
                      <a:pt x="178821" y="427078"/>
                    </a:cubicBezTo>
                    <a:cubicBezTo>
                      <a:pt x="200266" y="448488"/>
                      <a:pt x="200266" y="483153"/>
                      <a:pt x="178821" y="504564"/>
                    </a:cubicBezTo>
                    <a:lnTo>
                      <a:pt x="93692" y="589557"/>
                    </a:lnTo>
                    <a:cubicBezTo>
                      <a:pt x="83016" y="600216"/>
                      <a:pt x="68905" y="605592"/>
                      <a:pt x="54887" y="605592"/>
                    </a:cubicBezTo>
                    <a:cubicBezTo>
                      <a:pt x="40870" y="605592"/>
                      <a:pt x="26759" y="600216"/>
                      <a:pt x="16083" y="589557"/>
                    </a:cubicBezTo>
                    <a:cubicBezTo>
                      <a:pt x="-5362" y="568147"/>
                      <a:pt x="-5362" y="533389"/>
                      <a:pt x="16083" y="511979"/>
                    </a:cubicBezTo>
                    <a:lnTo>
                      <a:pt x="101212" y="427078"/>
                    </a:lnTo>
                    <a:cubicBezTo>
                      <a:pt x="111888" y="416326"/>
                      <a:pt x="125999" y="411043"/>
                      <a:pt x="140017" y="411043"/>
                    </a:cubicBezTo>
                    <a:close/>
                    <a:moveTo>
                      <a:pt x="382501" y="49537"/>
                    </a:moveTo>
                    <a:cubicBezTo>
                      <a:pt x="478871" y="49537"/>
                      <a:pt x="557044" y="127491"/>
                      <a:pt x="557044" y="223798"/>
                    </a:cubicBezTo>
                    <a:cubicBezTo>
                      <a:pt x="557044" y="320012"/>
                      <a:pt x="478871" y="398059"/>
                      <a:pt x="382501" y="398059"/>
                    </a:cubicBezTo>
                    <a:cubicBezTo>
                      <a:pt x="286130" y="398059"/>
                      <a:pt x="207957" y="320012"/>
                      <a:pt x="207957" y="223798"/>
                    </a:cubicBezTo>
                    <a:cubicBezTo>
                      <a:pt x="207957" y="127491"/>
                      <a:pt x="286130" y="49537"/>
                      <a:pt x="382501" y="49537"/>
                    </a:cubicBezTo>
                    <a:close/>
                    <a:moveTo>
                      <a:pt x="382536" y="24750"/>
                    </a:moveTo>
                    <a:cubicBezTo>
                      <a:pt x="355610" y="24750"/>
                      <a:pt x="329519" y="30034"/>
                      <a:pt x="304914" y="40417"/>
                    </a:cubicBezTo>
                    <a:cubicBezTo>
                      <a:pt x="281238" y="50428"/>
                      <a:pt x="259882" y="64796"/>
                      <a:pt x="241591" y="83058"/>
                    </a:cubicBezTo>
                    <a:cubicBezTo>
                      <a:pt x="223300" y="101319"/>
                      <a:pt x="208908" y="122547"/>
                      <a:pt x="198880" y="146278"/>
                    </a:cubicBezTo>
                    <a:cubicBezTo>
                      <a:pt x="188481" y="170843"/>
                      <a:pt x="183189" y="196891"/>
                      <a:pt x="183189" y="223774"/>
                    </a:cubicBezTo>
                    <a:cubicBezTo>
                      <a:pt x="183189" y="250564"/>
                      <a:pt x="188481" y="276705"/>
                      <a:pt x="198880" y="301177"/>
                    </a:cubicBezTo>
                    <a:cubicBezTo>
                      <a:pt x="208908" y="324908"/>
                      <a:pt x="223300" y="346228"/>
                      <a:pt x="241591" y="364490"/>
                    </a:cubicBezTo>
                    <a:cubicBezTo>
                      <a:pt x="259882" y="382752"/>
                      <a:pt x="281238" y="397027"/>
                      <a:pt x="304914" y="407131"/>
                    </a:cubicBezTo>
                    <a:cubicBezTo>
                      <a:pt x="329519" y="417513"/>
                      <a:pt x="355610" y="422705"/>
                      <a:pt x="382536" y="422705"/>
                    </a:cubicBezTo>
                    <a:cubicBezTo>
                      <a:pt x="409462" y="422705"/>
                      <a:pt x="435553" y="417513"/>
                      <a:pt x="460158" y="407131"/>
                    </a:cubicBezTo>
                    <a:cubicBezTo>
                      <a:pt x="483834" y="397027"/>
                      <a:pt x="505190" y="382752"/>
                      <a:pt x="523481" y="364490"/>
                    </a:cubicBezTo>
                    <a:cubicBezTo>
                      <a:pt x="541772" y="346228"/>
                      <a:pt x="556164" y="324908"/>
                      <a:pt x="566192" y="301177"/>
                    </a:cubicBezTo>
                    <a:cubicBezTo>
                      <a:pt x="576591" y="276705"/>
                      <a:pt x="581883" y="250564"/>
                      <a:pt x="581883" y="223774"/>
                    </a:cubicBezTo>
                    <a:cubicBezTo>
                      <a:pt x="581883" y="196891"/>
                      <a:pt x="576591" y="170843"/>
                      <a:pt x="566192" y="146278"/>
                    </a:cubicBezTo>
                    <a:cubicBezTo>
                      <a:pt x="556164" y="122547"/>
                      <a:pt x="541772" y="101319"/>
                      <a:pt x="523481" y="83058"/>
                    </a:cubicBezTo>
                    <a:cubicBezTo>
                      <a:pt x="505190" y="64796"/>
                      <a:pt x="483834" y="50428"/>
                      <a:pt x="460158" y="40417"/>
                    </a:cubicBezTo>
                    <a:cubicBezTo>
                      <a:pt x="435553" y="30034"/>
                      <a:pt x="409462" y="24750"/>
                      <a:pt x="382536" y="24750"/>
                    </a:cubicBezTo>
                    <a:close/>
                    <a:moveTo>
                      <a:pt x="382536" y="0"/>
                    </a:moveTo>
                    <a:cubicBezTo>
                      <a:pt x="412712" y="0"/>
                      <a:pt x="442145" y="5933"/>
                      <a:pt x="469721" y="17613"/>
                    </a:cubicBezTo>
                    <a:cubicBezTo>
                      <a:pt x="496462" y="28922"/>
                      <a:pt x="520417" y="45051"/>
                      <a:pt x="540937" y="65538"/>
                    </a:cubicBezTo>
                    <a:cubicBezTo>
                      <a:pt x="561549" y="86117"/>
                      <a:pt x="577705" y="110033"/>
                      <a:pt x="588940" y="136637"/>
                    </a:cubicBezTo>
                    <a:cubicBezTo>
                      <a:pt x="600639" y="164262"/>
                      <a:pt x="606581" y="193554"/>
                      <a:pt x="606581" y="223774"/>
                    </a:cubicBezTo>
                    <a:cubicBezTo>
                      <a:pt x="606581" y="253901"/>
                      <a:pt x="600639" y="283194"/>
                      <a:pt x="588940" y="310818"/>
                    </a:cubicBezTo>
                    <a:cubicBezTo>
                      <a:pt x="577705" y="337515"/>
                      <a:pt x="561549" y="361431"/>
                      <a:pt x="540937" y="381917"/>
                    </a:cubicBezTo>
                    <a:cubicBezTo>
                      <a:pt x="520417" y="402496"/>
                      <a:pt x="496462" y="418626"/>
                      <a:pt x="469721" y="429842"/>
                    </a:cubicBezTo>
                    <a:cubicBezTo>
                      <a:pt x="442145" y="441522"/>
                      <a:pt x="412805" y="447455"/>
                      <a:pt x="382536" y="447455"/>
                    </a:cubicBezTo>
                    <a:cubicBezTo>
                      <a:pt x="352267" y="447455"/>
                      <a:pt x="322927" y="441522"/>
                      <a:pt x="295258" y="429842"/>
                    </a:cubicBezTo>
                    <a:cubicBezTo>
                      <a:pt x="275295" y="421407"/>
                      <a:pt x="256818" y="410190"/>
                      <a:pt x="240105" y="396471"/>
                    </a:cubicBezTo>
                    <a:lnTo>
                      <a:pt x="209558" y="427061"/>
                    </a:lnTo>
                    <a:cubicBezTo>
                      <a:pt x="206030" y="420758"/>
                      <a:pt x="201666" y="414918"/>
                      <a:pt x="196373" y="409541"/>
                    </a:cubicBezTo>
                    <a:cubicBezTo>
                      <a:pt x="191081" y="404350"/>
                      <a:pt x="185232" y="399901"/>
                      <a:pt x="178918" y="396378"/>
                    </a:cubicBezTo>
                    <a:lnTo>
                      <a:pt x="209465" y="365880"/>
                    </a:lnTo>
                    <a:cubicBezTo>
                      <a:pt x="195724" y="349287"/>
                      <a:pt x="184582" y="330840"/>
                      <a:pt x="176040" y="310818"/>
                    </a:cubicBezTo>
                    <a:cubicBezTo>
                      <a:pt x="164341" y="283194"/>
                      <a:pt x="158491" y="253901"/>
                      <a:pt x="158491" y="223774"/>
                    </a:cubicBezTo>
                    <a:cubicBezTo>
                      <a:pt x="158491" y="193554"/>
                      <a:pt x="164341" y="164262"/>
                      <a:pt x="176040" y="136637"/>
                    </a:cubicBezTo>
                    <a:cubicBezTo>
                      <a:pt x="187367" y="110033"/>
                      <a:pt x="203523" y="86117"/>
                      <a:pt x="224043" y="65538"/>
                    </a:cubicBezTo>
                    <a:cubicBezTo>
                      <a:pt x="244655" y="45051"/>
                      <a:pt x="268610" y="28922"/>
                      <a:pt x="295258" y="17613"/>
                    </a:cubicBezTo>
                    <a:cubicBezTo>
                      <a:pt x="322927" y="5933"/>
                      <a:pt x="352267" y="0"/>
                      <a:pt x="382536" y="0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6CAED9-CC3F-4F84-A696-CEE3938146C7}"/>
              </a:ext>
            </a:extLst>
          </p:cNvPr>
          <p:cNvGrpSpPr/>
          <p:nvPr/>
        </p:nvGrpSpPr>
        <p:grpSpPr>
          <a:xfrm>
            <a:off x="8744975" y="4198530"/>
            <a:ext cx="2342128" cy="1591308"/>
            <a:chOff x="8744972" y="4198529"/>
            <a:chExt cx="2342127" cy="159130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12C615C-FA66-4AFC-8701-618A03AF0DA6}"/>
                </a:ext>
              </a:extLst>
            </p:cNvPr>
            <p:cNvSpPr txBox="1"/>
            <p:nvPr/>
          </p:nvSpPr>
          <p:spPr>
            <a:xfrm>
              <a:off x="9054261" y="4817170"/>
              <a:ext cx="1723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Tittle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841F24D-6440-488C-B003-F808CC96338C}"/>
                </a:ext>
              </a:extLst>
            </p:cNvPr>
            <p:cNvSpPr txBox="1"/>
            <p:nvPr/>
          </p:nvSpPr>
          <p:spPr>
            <a:xfrm>
              <a:off x="8744972" y="5216267"/>
              <a:ext cx="2342127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latin typeface="+mn-lt"/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83F6C32-7353-4668-86C3-CFC0D0B21888}"/>
                </a:ext>
              </a:extLst>
            </p:cNvPr>
            <p:cNvCxnSpPr/>
            <p:nvPr/>
          </p:nvCxnSpPr>
          <p:spPr>
            <a:xfrm>
              <a:off x="9709169" y="5789837"/>
              <a:ext cx="413733" cy="0"/>
            </a:xfrm>
            <a:prstGeom prst="line">
              <a:avLst/>
            </a:prstGeom>
            <a:ln w="38100">
              <a:solidFill>
                <a:srgbClr val="1F28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C0531D58-0F7B-44CA-893A-46137899DDCC}"/>
                </a:ext>
              </a:extLst>
            </p:cNvPr>
            <p:cNvSpPr/>
            <p:nvPr/>
          </p:nvSpPr>
          <p:spPr>
            <a:xfrm>
              <a:off x="9703461" y="4198529"/>
              <a:ext cx="425148" cy="466174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3795AEB-FBFC-42F2-8CE1-6E20C895C608}"/>
              </a:ext>
            </a:extLst>
          </p:cNvPr>
          <p:cNvSpPr/>
          <p:nvPr/>
        </p:nvSpPr>
        <p:spPr>
          <a:xfrm>
            <a:off x="0" y="6605648"/>
            <a:ext cx="12192000" cy="252352"/>
          </a:xfrm>
          <a:prstGeom prst="rect">
            <a:avLst/>
          </a:prstGeom>
          <a:solidFill>
            <a:srgbClr val="FD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2E7A89D-39D3-4720-9D95-790FFF0FD1AE}"/>
              </a:ext>
            </a:extLst>
          </p:cNvPr>
          <p:cNvSpPr txBox="1"/>
          <p:nvPr/>
        </p:nvSpPr>
        <p:spPr>
          <a:xfrm>
            <a:off x="-742925" y="-15622"/>
            <a:ext cx="10026652" cy="6997177"/>
          </a:xfrm>
          <a:custGeom>
            <a:avLst/>
            <a:gdLst/>
            <a:ahLst/>
            <a:cxnLst/>
            <a:rect l="l" t="t" r="r" b="b"/>
            <a:pathLst>
              <a:path w="10026652" h="6997177">
                <a:moveTo>
                  <a:pt x="7904596" y="2005203"/>
                </a:moveTo>
                <a:lnTo>
                  <a:pt x="6329413" y="4346944"/>
                </a:lnTo>
                <a:lnTo>
                  <a:pt x="7904596" y="4346944"/>
                </a:lnTo>
                <a:close/>
                <a:moveTo>
                  <a:pt x="2224888" y="1089073"/>
                </a:moveTo>
                <a:cubicBezTo>
                  <a:pt x="2065967" y="1089073"/>
                  <a:pt x="1924185" y="1139709"/>
                  <a:pt x="1799541" y="1240982"/>
                </a:cubicBezTo>
                <a:cubicBezTo>
                  <a:pt x="1674898" y="1342255"/>
                  <a:pt x="1578299" y="1523767"/>
                  <a:pt x="1509745" y="1785519"/>
                </a:cubicBezTo>
                <a:cubicBezTo>
                  <a:pt x="1419378" y="2125173"/>
                  <a:pt x="1374195" y="2696975"/>
                  <a:pt x="1374195" y="3500926"/>
                </a:cubicBezTo>
                <a:cubicBezTo>
                  <a:pt x="1374195" y="4304877"/>
                  <a:pt x="1414704" y="4857203"/>
                  <a:pt x="1495722" y="5157906"/>
                </a:cubicBezTo>
                <a:cubicBezTo>
                  <a:pt x="1576741" y="5458609"/>
                  <a:pt x="1678793" y="5658817"/>
                  <a:pt x="1801878" y="5758532"/>
                </a:cubicBezTo>
                <a:cubicBezTo>
                  <a:pt x="1924964" y="5858247"/>
                  <a:pt x="2065967" y="5908104"/>
                  <a:pt x="2224888" y="5908104"/>
                </a:cubicBezTo>
                <a:cubicBezTo>
                  <a:pt x="2383808" y="5908104"/>
                  <a:pt x="2525590" y="5857468"/>
                  <a:pt x="2650234" y="5756195"/>
                </a:cubicBezTo>
                <a:cubicBezTo>
                  <a:pt x="2774877" y="5654922"/>
                  <a:pt x="2871476" y="5473410"/>
                  <a:pt x="2940030" y="5211659"/>
                </a:cubicBezTo>
                <a:cubicBezTo>
                  <a:pt x="3030397" y="4875121"/>
                  <a:pt x="3075580" y="4304877"/>
                  <a:pt x="3075580" y="3500926"/>
                </a:cubicBezTo>
                <a:cubicBezTo>
                  <a:pt x="3075580" y="2696975"/>
                  <a:pt x="3035070" y="2144648"/>
                  <a:pt x="2954052" y="1843946"/>
                </a:cubicBezTo>
                <a:cubicBezTo>
                  <a:pt x="2873034" y="1543243"/>
                  <a:pt x="2770982" y="1342255"/>
                  <a:pt x="2647896" y="1240982"/>
                </a:cubicBezTo>
                <a:cubicBezTo>
                  <a:pt x="2524811" y="1139709"/>
                  <a:pt x="2383808" y="1089073"/>
                  <a:pt x="2224888" y="1089073"/>
                </a:cubicBezTo>
                <a:close/>
                <a:moveTo>
                  <a:pt x="8072865" y="0"/>
                </a:moveTo>
                <a:lnTo>
                  <a:pt x="9175959" y="0"/>
                </a:lnTo>
                <a:lnTo>
                  <a:pt x="9175959" y="4346944"/>
                </a:lnTo>
                <a:lnTo>
                  <a:pt x="10026652" y="4346944"/>
                </a:lnTo>
                <a:lnTo>
                  <a:pt x="10026652" y="5501455"/>
                </a:lnTo>
                <a:lnTo>
                  <a:pt x="9175959" y="5501455"/>
                </a:lnTo>
                <a:lnTo>
                  <a:pt x="9175959" y="6880324"/>
                </a:lnTo>
                <a:lnTo>
                  <a:pt x="7904596" y="6880324"/>
                </a:lnTo>
                <a:lnTo>
                  <a:pt x="7904596" y="5501455"/>
                </a:lnTo>
                <a:lnTo>
                  <a:pt x="5100116" y="5501455"/>
                </a:lnTo>
                <a:lnTo>
                  <a:pt x="5100116" y="4351618"/>
                </a:lnTo>
                <a:close/>
                <a:moveTo>
                  <a:pt x="2224888" y="0"/>
                </a:moveTo>
                <a:cubicBezTo>
                  <a:pt x="2888615" y="0"/>
                  <a:pt x="3407443" y="236823"/>
                  <a:pt x="3781374" y="710468"/>
                </a:cubicBezTo>
                <a:cubicBezTo>
                  <a:pt x="4226975" y="1271364"/>
                  <a:pt x="4449775" y="2201517"/>
                  <a:pt x="4449775" y="3500926"/>
                </a:cubicBezTo>
                <a:cubicBezTo>
                  <a:pt x="4449775" y="4797219"/>
                  <a:pt x="4225417" y="5728929"/>
                  <a:pt x="3776700" y="6296057"/>
                </a:cubicBezTo>
                <a:cubicBezTo>
                  <a:pt x="3405885" y="6763471"/>
                  <a:pt x="2888615" y="6997177"/>
                  <a:pt x="2224888" y="6997177"/>
                </a:cubicBezTo>
                <a:cubicBezTo>
                  <a:pt x="1558044" y="6997177"/>
                  <a:pt x="1020519" y="6740879"/>
                  <a:pt x="612311" y="6228282"/>
                </a:cubicBezTo>
                <a:cubicBezTo>
                  <a:pt x="204104" y="5715686"/>
                  <a:pt x="0" y="4801893"/>
                  <a:pt x="0" y="3486903"/>
                </a:cubicBezTo>
                <a:cubicBezTo>
                  <a:pt x="0" y="2196843"/>
                  <a:pt x="224358" y="1268248"/>
                  <a:pt x="673075" y="701120"/>
                </a:cubicBezTo>
                <a:cubicBezTo>
                  <a:pt x="1043890" y="233706"/>
                  <a:pt x="1561160" y="0"/>
                  <a:pt x="2224888" y="0"/>
                </a:cubicBezTo>
                <a:close/>
              </a:path>
            </a:pathLst>
          </a:custGeom>
          <a:blipFill>
            <a:blip r:embed="rId3"/>
            <a:stretch>
              <a:fillRect l="-2384" r="-2377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75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123A6F-9E1F-4CAF-9AF4-11872C624586}"/>
              </a:ext>
            </a:extLst>
          </p:cNvPr>
          <p:cNvSpPr txBox="1"/>
          <p:nvPr/>
        </p:nvSpPr>
        <p:spPr>
          <a:xfrm>
            <a:off x="7451229" y="2062991"/>
            <a:ext cx="3806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600" dirty="0">
                <a:cs typeface="+mn-ea"/>
                <a:sym typeface="+mn-lt"/>
              </a:rPr>
              <a:t>Tittle text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E41E85-3F13-4F6E-9FF1-8B08F990BADF}"/>
              </a:ext>
            </a:extLst>
          </p:cNvPr>
          <p:cNvCxnSpPr>
            <a:cxnSpLocks/>
          </p:cNvCxnSpPr>
          <p:nvPr/>
        </p:nvCxnSpPr>
        <p:spPr>
          <a:xfrm>
            <a:off x="9480549" y="1739375"/>
            <a:ext cx="2711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4A3CA88-68FC-441A-ADD7-CA33936D9878}"/>
              </a:ext>
            </a:extLst>
          </p:cNvPr>
          <p:cNvSpPr txBox="1"/>
          <p:nvPr/>
        </p:nvSpPr>
        <p:spPr>
          <a:xfrm>
            <a:off x="7342060" y="1354655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lt"/>
              </a:rPr>
              <a:t>FOUR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061B87-DE49-4E2C-90B6-62F2011A0122}"/>
              </a:ext>
            </a:extLst>
          </p:cNvPr>
          <p:cNvSpPr txBox="1"/>
          <p:nvPr/>
        </p:nvSpPr>
        <p:spPr>
          <a:xfrm>
            <a:off x="7361112" y="2832430"/>
            <a:ext cx="41593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 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2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189676-7A31-47CD-B6F2-D44544D4CFBF}"/>
              </a:ext>
            </a:extLst>
          </p:cNvPr>
          <p:cNvSpPr txBox="1"/>
          <p:nvPr/>
        </p:nvSpPr>
        <p:spPr>
          <a:xfrm>
            <a:off x="1265801" y="2000447"/>
            <a:ext cx="57826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l"/>
            <a:r>
              <a:rPr lang="en-US" altLang="zh-CN" sz="1400" dirty="0">
                <a:latin typeface="+mn-lt"/>
                <a:cs typeface="+mn-ea"/>
                <a:sym typeface="+mn-lt"/>
              </a:rPr>
              <a:t>Click here to add content that matches the title. Click here to add content that matches the title.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F3E2EA-A210-4839-AD01-322354CA9D6F}"/>
              </a:ext>
            </a:extLst>
          </p:cNvPr>
          <p:cNvSpPr/>
          <p:nvPr/>
        </p:nvSpPr>
        <p:spPr>
          <a:xfrm>
            <a:off x="1019173" y="3321251"/>
            <a:ext cx="4118643" cy="2482451"/>
          </a:xfrm>
          <a:prstGeom prst="rect">
            <a:avLst/>
          </a:prstGeom>
          <a:blipFill>
            <a:blip r:embed="rId3"/>
            <a:stretch>
              <a:fillRect t="-5287" b="-52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910121-A85A-4004-92AB-680A8046785C}"/>
              </a:ext>
            </a:extLst>
          </p:cNvPr>
          <p:cNvSpPr/>
          <p:nvPr/>
        </p:nvSpPr>
        <p:spPr>
          <a:xfrm>
            <a:off x="5361907" y="3321251"/>
            <a:ext cx="4118643" cy="2482451"/>
          </a:xfrm>
          <a:prstGeom prst="rect">
            <a:avLst/>
          </a:prstGeom>
          <a:blipFill>
            <a:blip r:embed="rId4"/>
            <a:stretch>
              <a:fillRect t="-5287" b="-52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12284A6-D3B9-4E63-AAC7-E4E8786ED34E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E41EBAC-3746-416A-96FC-D033A9ADCD08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7F02AD2-3DE3-4668-9E33-A8AE5E57DC58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D5A1960-1CC1-469B-9445-2C6A7228A056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0A849C39-E245-49F6-972F-9313442265E4}"/>
              </a:ext>
            </a:extLst>
          </p:cNvPr>
          <p:cNvSpPr/>
          <p:nvPr/>
        </p:nvSpPr>
        <p:spPr>
          <a:xfrm>
            <a:off x="9480549" y="3321251"/>
            <a:ext cx="381561" cy="248245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2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1BDF4A-3CA8-459C-8077-7450EE8C9F68}"/>
              </a:ext>
            </a:extLst>
          </p:cNvPr>
          <p:cNvGrpSpPr/>
          <p:nvPr/>
        </p:nvGrpSpPr>
        <p:grpSpPr>
          <a:xfrm>
            <a:off x="4243983" y="429533"/>
            <a:ext cx="3704035" cy="918360"/>
            <a:chOff x="8042741" y="667658"/>
            <a:chExt cx="3704034" cy="9183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7315342-B086-421D-8D39-91B7075F9A7D}"/>
                </a:ext>
              </a:extLst>
            </p:cNvPr>
            <p:cNvSpPr txBox="1"/>
            <p:nvPr/>
          </p:nvSpPr>
          <p:spPr>
            <a:xfrm>
              <a:off x="8793431" y="833066"/>
              <a:ext cx="2202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8148809-B62D-4AEC-A851-970C1A593A99}"/>
                </a:ext>
              </a:extLst>
            </p:cNvPr>
            <p:cNvCxnSpPr>
              <a:cxnSpLocks/>
            </p:cNvCxnSpPr>
            <p:nvPr/>
          </p:nvCxnSpPr>
          <p:spPr>
            <a:xfrm>
              <a:off x="8778518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B18A350-D44F-4309-BC0D-FB09D4B03FC7}"/>
                </a:ext>
              </a:extLst>
            </p:cNvPr>
            <p:cNvSpPr txBox="1"/>
            <p:nvPr/>
          </p:nvSpPr>
          <p:spPr>
            <a:xfrm>
              <a:off x="8042741" y="1309019"/>
              <a:ext cx="3704034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7FED66A-4224-4FCC-9AB7-7E1F5D3CA6C7}"/>
              </a:ext>
            </a:extLst>
          </p:cNvPr>
          <p:cNvGrpSpPr/>
          <p:nvPr/>
        </p:nvGrpSpPr>
        <p:grpSpPr>
          <a:xfrm>
            <a:off x="2553035" y="3757148"/>
            <a:ext cx="2028387" cy="1542877"/>
            <a:chOff x="2553035" y="3757146"/>
            <a:chExt cx="2028386" cy="1542877"/>
          </a:xfrm>
        </p:grpSpPr>
        <p:sp>
          <p:nvSpPr>
            <p:cNvPr id="21" name="í$1iďê">
              <a:extLst>
                <a:ext uri="{FF2B5EF4-FFF2-40B4-BE49-F238E27FC236}">
                  <a16:creationId xmlns:a16="http://schemas.microsoft.com/office/drawing/2014/main" id="{90A9C3B6-B786-451B-84C4-8293CDE58412}"/>
                </a:ext>
              </a:extLst>
            </p:cNvPr>
            <p:cNvSpPr/>
            <p:nvPr/>
          </p:nvSpPr>
          <p:spPr>
            <a:xfrm>
              <a:off x="2819155" y="3780831"/>
              <a:ext cx="1762266" cy="1519192"/>
            </a:xfrm>
            <a:prstGeom prst="hexagon">
              <a:avLst/>
            </a:prstGeom>
            <a:solidFill>
              <a:srgbClr val="FD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ṧḷïḍè">
              <a:extLst>
                <a:ext uri="{FF2B5EF4-FFF2-40B4-BE49-F238E27FC236}">
                  <a16:creationId xmlns:a16="http://schemas.microsoft.com/office/drawing/2014/main" id="{D86F92EC-C1EA-4053-9A04-130D485BC727}"/>
                </a:ext>
              </a:extLst>
            </p:cNvPr>
            <p:cNvSpPr/>
            <p:nvPr/>
          </p:nvSpPr>
          <p:spPr>
            <a:xfrm>
              <a:off x="2553035" y="3757146"/>
              <a:ext cx="684458" cy="68445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2413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šḻïḓé">
              <a:extLst>
                <a:ext uri="{FF2B5EF4-FFF2-40B4-BE49-F238E27FC236}">
                  <a16:creationId xmlns:a16="http://schemas.microsoft.com/office/drawing/2014/main" id="{A9FA3D37-ABC2-4008-A7F0-0EFC95C864E8}"/>
                </a:ext>
              </a:extLst>
            </p:cNvPr>
            <p:cNvSpPr/>
            <p:nvPr/>
          </p:nvSpPr>
          <p:spPr bwMode="auto">
            <a:xfrm>
              <a:off x="2775713" y="3993595"/>
              <a:ext cx="239102" cy="211558"/>
            </a:xfrm>
            <a:custGeom>
              <a:avLst/>
              <a:gdLst>
                <a:gd name="connsiteX0" fmla="*/ 346955 w 604604"/>
                <a:gd name="connsiteY0" fmla="*/ 426171 h 534957"/>
                <a:gd name="connsiteX1" fmla="*/ 335677 w 604604"/>
                <a:gd name="connsiteY1" fmla="*/ 437433 h 534957"/>
                <a:gd name="connsiteX2" fmla="*/ 346955 w 604604"/>
                <a:gd name="connsiteY2" fmla="*/ 448695 h 534957"/>
                <a:gd name="connsiteX3" fmla="*/ 358233 w 604604"/>
                <a:gd name="connsiteY3" fmla="*/ 437433 h 534957"/>
                <a:gd name="connsiteX4" fmla="*/ 346955 w 604604"/>
                <a:gd name="connsiteY4" fmla="*/ 426171 h 534957"/>
                <a:gd name="connsiteX5" fmla="*/ 84996 w 604604"/>
                <a:gd name="connsiteY5" fmla="*/ 402971 h 534957"/>
                <a:gd name="connsiteX6" fmla="*/ 57323 w 604604"/>
                <a:gd name="connsiteY6" fmla="*/ 430602 h 534957"/>
                <a:gd name="connsiteX7" fmla="*/ 84996 w 604604"/>
                <a:gd name="connsiteY7" fmla="*/ 458349 h 534957"/>
                <a:gd name="connsiteX8" fmla="*/ 112785 w 604604"/>
                <a:gd name="connsiteY8" fmla="*/ 430602 h 534957"/>
                <a:gd name="connsiteX9" fmla="*/ 84996 w 604604"/>
                <a:gd name="connsiteY9" fmla="*/ 402971 h 534957"/>
                <a:gd name="connsiteX10" fmla="*/ 84996 w 604604"/>
                <a:gd name="connsiteY10" fmla="*/ 352701 h 534957"/>
                <a:gd name="connsiteX11" fmla="*/ 73252 w 604604"/>
                <a:gd name="connsiteY11" fmla="*/ 364427 h 534957"/>
                <a:gd name="connsiteX12" fmla="*/ 84996 w 604604"/>
                <a:gd name="connsiteY12" fmla="*/ 376269 h 534957"/>
                <a:gd name="connsiteX13" fmla="*/ 96856 w 604604"/>
                <a:gd name="connsiteY13" fmla="*/ 364427 h 534957"/>
                <a:gd name="connsiteX14" fmla="*/ 84996 w 604604"/>
                <a:gd name="connsiteY14" fmla="*/ 352701 h 534957"/>
                <a:gd name="connsiteX15" fmla="*/ 204992 w 604604"/>
                <a:gd name="connsiteY15" fmla="*/ 97028 h 534957"/>
                <a:gd name="connsiteX16" fmla="*/ 594373 w 604604"/>
                <a:gd name="connsiteY16" fmla="*/ 97028 h 534957"/>
                <a:gd name="connsiteX17" fmla="*/ 604604 w 604604"/>
                <a:gd name="connsiteY17" fmla="*/ 107245 h 534957"/>
                <a:gd name="connsiteX18" fmla="*/ 604604 w 604604"/>
                <a:gd name="connsiteY18" fmla="*/ 457402 h 534957"/>
                <a:gd name="connsiteX19" fmla="*/ 594373 w 604604"/>
                <a:gd name="connsiteY19" fmla="*/ 467503 h 534957"/>
                <a:gd name="connsiteX20" fmla="*/ 423808 w 604604"/>
                <a:gd name="connsiteY20" fmla="*/ 467503 h 534957"/>
                <a:gd name="connsiteX21" fmla="*/ 469617 w 604604"/>
                <a:gd name="connsiteY21" fmla="*/ 511737 h 534957"/>
                <a:gd name="connsiteX22" fmla="*/ 472059 w 604604"/>
                <a:gd name="connsiteY22" fmla="*/ 517310 h 534957"/>
                <a:gd name="connsiteX23" fmla="*/ 472059 w 604604"/>
                <a:gd name="connsiteY23" fmla="*/ 527178 h 534957"/>
                <a:gd name="connsiteX24" fmla="*/ 464269 w 604604"/>
                <a:gd name="connsiteY24" fmla="*/ 534957 h 534957"/>
                <a:gd name="connsiteX25" fmla="*/ 229641 w 604604"/>
                <a:gd name="connsiteY25" fmla="*/ 534957 h 534957"/>
                <a:gd name="connsiteX26" fmla="*/ 221851 w 604604"/>
                <a:gd name="connsiteY26" fmla="*/ 527178 h 534957"/>
                <a:gd name="connsiteX27" fmla="*/ 221851 w 604604"/>
                <a:gd name="connsiteY27" fmla="*/ 517310 h 534957"/>
                <a:gd name="connsiteX28" fmla="*/ 224292 w 604604"/>
                <a:gd name="connsiteY28" fmla="*/ 511737 h 534957"/>
                <a:gd name="connsiteX29" fmla="*/ 270102 w 604604"/>
                <a:gd name="connsiteY29" fmla="*/ 467503 h 534957"/>
                <a:gd name="connsiteX30" fmla="*/ 204992 w 604604"/>
                <a:gd name="connsiteY30" fmla="*/ 467503 h 534957"/>
                <a:gd name="connsiteX31" fmla="*/ 204992 w 604604"/>
                <a:gd name="connsiteY31" fmla="*/ 403764 h 534957"/>
                <a:gd name="connsiteX32" fmla="*/ 563445 w 604604"/>
                <a:gd name="connsiteY32" fmla="*/ 403764 h 534957"/>
                <a:gd name="connsiteX33" fmla="*/ 563445 w 604604"/>
                <a:gd name="connsiteY33" fmla="*/ 145558 h 534957"/>
                <a:gd name="connsiteX34" fmla="*/ 204992 w 604604"/>
                <a:gd name="connsiteY34" fmla="*/ 145558 h 534957"/>
                <a:gd name="connsiteX35" fmla="*/ 73601 w 604604"/>
                <a:gd name="connsiteY35" fmla="*/ 61531 h 534957"/>
                <a:gd name="connsiteX36" fmla="*/ 71625 w 604604"/>
                <a:gd name="connsiteY36" fmla="*/ 63505 h 534957"/>
                <a:gd name="connsiteX37" fmla="*/ 71625 w 604604"/>
                <a:gd name="connsiteY37" fmla="*/ 260753 h 534957"/>
                <a:gd name="connsiteX38" fmla="*/ 73601 w 604604"/>
                <a:gd name="connsiteY38" fmla="*/ 262726 h 534957"/>
                <a:gd name="connsiteX39" fmla="*/ 96507 w 604604"/>
                <a:gd name="connsiteY39" fmla="*/ 262726 h 534957"/>
                <a:gd name="connsiteX40" fmla="*/ 98484 w 604604"/>
                <a:gd name="connsiteY40" fmla="*/ 260753 h 534957"/>
                <a:gd name="connsiteX41" fmla="*/ 98484 w 604604"/>
                <a:gd name="connsiteY41" fmla="*/ 63505 h 534957"/>
                <a:gd name="connsiteX42" fmla="*/ 96507 w 604604"/>
                <a:gd name="connsiteY42" fmla="*/ 61531 h 534957"/>
                <a:gd name="connsiteX43" fmla="*/ 12558 w 604604"/>
                <a:gd name="connsiteY43" fmla="*/ 0 h 534957"/>
                <a:gd name="connsiteX44" fmla="*/ 157551 w 604604"/>
                <a:gd name="connsiteY44" fmla="*/ 0 h 534957"/>
                <a:gd name="connsiteX45" fmla="*/ 169992 w 604604"/>
                <a:gd name="connsiteY45" fmla="*/ 12538 h 534957"/>
                <a:gd name="connsiteX46" fmla="*/ 169992 w 604604"/>
                <a:gd name="connsiteY46" fmla="*/ 521970 h 534957"/>
                <a:gd name="connsiteX47" fmla="*/ 157551 w 604604"/>
                <a:gd name="connsiteY47" fmla="*/ 534392 h 534957"/>
                <a:gd name="connsiteX48" fmla="*/ 12558 w 604604"/>
                <a:gd name="connsiteY48" fmla="*/ 534392 h 534957"/>
                <a:gd name="connsiteX49" fmla="*/ 0 w 604604"/>
                <a:gd name="connsiteY49" fmla="*/ 521970 h 534957"/>
                <a:gd name="connsiteX50" fmla="*/ 0 w 604604"/>
                <a:gd name="connsiteY50" fmla="*/ 12538 h 534957"/>
                <a:gd name="connsiteX51" fmla="*/ 12558 w 604604"/>
                <a:gd name="connsiteY51" fmla="*/ 0 h 5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4604" h="534957">
                  <a:moveTo>
                    <a:pt x="346955" y="426171"/>
                  </a:moveTo>
                  <a:cubicBezTo>
                    <a:pt x="340793" y="426171"/>
                    <a:pt x="335677" y="431280"/>
                    <a:pt x="335677" y="437433"/>
                  </a:cubicBezTo>
                  <a:cubicBezTo>
                    <a:pt x="335677" y="443586"/>
                    <a:pt x="340793" y="448695"/>
                    <a:pt x="346955" y="448695"/>
                  </a:cubicBezTo>
                  <a:cubicBezTo>
                    <a:pt x="353117" y="448695"/>
                    <a:pt x="358233" y="443586"/>
                    <a:pt x="358233" y="437433"/>
                  </a:cubicBezTo>
                  <a:cubicBezTo>
                    <a:pt x="358233" y="431280"/>
                    <a:pt x="353117" y="426171"/>
                    <a:pt x="346955" y="426171"/>
                  </a:cubicBezTo>
                  <a:close/>
                  <a:moveTo>
                    <a:pt x="84996" y="402971"/>
                  </a:moveTo>
                  <a:cubicBezTo>
                    <a:pt x="69764" y="402971"/>
                    <a:pt x="57323" y="415393"/>
                    <a:pt x="57323" y="430602"/>
                  </a:cubicBezTo>
                  <a:cubicBezTo>
                    <a:pt x="57323" y="445926"/>
                    <a:pt x="69764" y="458349"/>
                    <a:pt x="84996" y="458349"/>
                  </a:cubicBezTo>
                  <a:cubicBezTo>
                    <a:pt x="100344" y="458349"/>
                    <a:pt x="112785" y="445926"/>
                    <a:pt x="112785" y="430602"/>
                  </a:cubicBezTo>
                  <a:cubicBezTo>
                    <a:pt x="112785" y="415393"/>
                    <a:pt x="100344" y="402971"/>
                    <a:pt x="84996" y="402971"/>
                  </a:cubicBezTo>
                  <a:close/>
                  <a:moveTo>
                    <a:pt x="84996" y="352701"/>
                  </a:moveTo>
                  <a:cubicBezTo>
                    <a:pt x="78485" y="352701"/>
                    <a:pt x="73252" y="357925"/>
                    <a:pt x="73252" y="364427"/>
                  </a:cubicBezTo>
                  <a:cubicBezTo>
                    <a:pt x="73252" y="370928"/>
                    <a:pt x="78485" y="376269"/>
                    <a:pt x="84996" y="376269"/>
                  </a:cubicBezTo>
                  <a:cubicBezTo>
                    <a:pt x="91507" y="376269"/>
                    <a:pt x="96856" y="370928"/>
                    <a:pt x="96856" y="364427"/>
                  </a:cubicBezTo>
                  <a:cubicBezTo>
                    <a:pt x="96856" y="357925"/>
                    <a:pt x="91507" y="352701"/>
                    <a:pt x="84996" y="352701"/>
                  </a:cubicBezTo>
                  <a:close/>
                  <a:moveTo>
                    <a:pt x="204992" y="97028"/>
                  </a:moveTo>
                  <a:lnTo>
                    <a:pt x="594373" y="97028"/>
                  </a:lnTo>
                  <a:cubicBezTo>
                    <a:pt x="600070" y="97028"/>
                    <a:pt x="604604" y="101556"/>
                    <a:pt x="604604" y="107245"/>
                  </a:cubicBezTo>
                  <a:lnTo>
                    <a:pt x="604604" y="457402"/>
                  </a:lnTo>
                  <a:cubicBezTo>
                    <a:pt x="604604" y="462975"/>
                    <a:pt x="600070" y="467503"/>
                    <a:pt x="594373" y="467503"/>
                  </a:cubicBezTo>
                  <a:lnTo>
                    <a:pt x="423808" y="467503"/>
                  </a:lnTo>
                  <a:lnTo>
                    <a:pt x="469617" y="511737"/>
                  </a:lnTo>
                  <a:cubicBezTo>
                    <a:pt x="471245" y="513130"/>
                    <a:pt x="472059" y="515220"/>
                    <a:pt x="472059" y="517310"/>
                  </a:cubicBezTo>
                  <a:lnTo>
                    <a:pt x="472059" y="527178"/>
                  </a:lnTo>
                  <a:cubicBezTo>
                    <a:pt x="472059" y="531474"/>
                    <a:pt x="468571" y="534957"/>
                    <a:pt x="464269" y="534957"/>
                  </a:cubicBezTo>
                  <a:lnTo>
                    <a:pt x="229641" y="534957"/>
                  </a:lnTo>
                  <a:cubicBezTo>
                    <a:pt x="225339" y="534957"/>
                    <a:pt x="221851" y="531474"/>
                    <a:pt x="221851" y="527178"/>
                  </a:cubicBezTo>
                  <a:lnTo>
                    <a:pt x="221851" y="517310"/>
                  </a:lnTo>
                  <a:cubicBezTo>
                    <a:pt x="221851" y="515220"/>
                    <a:pt x="222781" y="513130"/>
                    <a:pt x="224292" y="511737"/>
                  </a:cubicBezTo>
                  <a:lnTo>
                    <a:pt x="270102" y="467503"/>
                  </a:lnTo>
                  <a:lnTo>
                    <a:pt x="204992" y="467503"/>
                  </a:lnTo>
                  <a:lnTo>
                    <a:pt x="204992" y="403764"/>
                  </a:lnTo>
                  <a:lnTo>
                    <a:pt x="563445" y="403764"/>
                  </a:lnTo>
                  <a:lnTo>
                    <a:pt x="563445" y="145558"/>
                  </a:lnTo>
                  <a:lnTo>
                    <a:pt x="204992" y="145558"/>
                  </a:lnTo>
                  <a:close/>
                  <a:moveTo>
                    <a:pt x="73601" y="61531"/>
                  </a:moveTo>
                  <a:cubicBezTo>
                    <a:pt x="72439" y="61531"/>
                    <a:pt x="71625" y="62460"/>
                    <a:pt x="71625" y="63505"/>
                  </a:cubicBezTo>
                  <a:lnTo>
                    <a:pt x="71625" y="260753"/>
                  </a:lnTo>
                  <a:cubicBezTo>
                    <a:pt x="71625" y="261914"/>
                    <a:pt x="72439" y="262726"/>
                    <a:pt x="73601" y="262726"/>
                  </a:cubicBezTo>
                  <a:lnTo>
                    <a:pt x="96507" y="262726"/>
                  </a:lnTo>
                  <a:cubicBezTo>
                    <a:pt x="97554" y="262726"/>
                    <a:pt x="98484" y="261914"/>
                    <a:pt x="98484" y="260753"/>
                  </a:cubicBezTo>
                  <a:lnTo>
                    <a:pt x="98484" y="63505"/>
                  </a:lnTo>
                  <a:cubicBezTo>
                    <a:pt x="98484" y="62460"/>
                    <a:pt x="97554" y="61531"/>
                    <a:pt x="96507" y="61531"/>
                  </a:cubicBezTo>
                  <a:close/>
                  <a:moveTo>
                    <a:pt x="12558" y="0"/>
                  </a:moveTo>
                  <a:lnTo>
                    <a:pt x="157551" y="0"/>
                  </a:lnTo>
                  <a:cubicBezTo>
                    <a:pt x="164411" y="0"/>
                    <a:pt x="169992" y="5689"/>
                    <a:pt x="169992" y="12538"/>
                  </a:cubicBezTo>
                  <a:lnTo>
                    <a:pt x="169992" y="521970"/>
                  </a:lnTo>
                  <a:cubicBezTo>
                    <a:pt x="169992" y="528819"/>
                    <a:pt x="164411" y="534392"/>
                    <a:pt x="157551" y="534392"/>
                  </a:cubicBezTo>
                  <a:lnTo>
                    <a:pt x="12558" y="534392"/>
                  </a:lnTo>
                  <a:cubicBezTo>
                    <a:pt x="5581" y="534392"/>
                    <a:pt x="0" y="528819"/>
                    <a:pt x="0" y="521970"/>
                  </a:cubicBezTo>
                  <a:lnTo>
                    <a:pt x="0" y="12538"/>
                  </a:lnTo>
                  <a:cubicBezTo>
                    <a:pt x="0" y="5689"/>
                    <a:pt x="5581" y="0"/>
                    <a:pt x="1255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91E2480-415D-477F-B2CC-414F59FC8F26}"/>
                </a:ext>
              </a:extLst>
            </p:cNvPr>
            <p:cNvSpPr txBox="1"/>
            <p:nvPr/>
          </p:nvSpPr>
          <p:spPr>
            <a:xfrm>
              <a:off x="3321084" y="4193771"/>
              <a:ext cx="1106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D967DE1-5C4C-47FE-BB47-C80C810868D3}"/>
              </a:ext>
            </a:extLst>
          </p:cNvPr>
          <p:cNvGrpSpPr/>
          <p:nvPr/>
        </p:nvGrpSpPr>
        <p:grpSpPr>
          <a:xfrm>
            <a:off x="6003345" y="3749047"/>
            <a:ext cx="1762267" cy="1924449"/>
            <a:chOff x="6003345" y="3749045"/>
            <a:chExt cx="1762266" cy="1924449"/>
          </a:xfrm>
        </p:grpSpPr>
        <p:sp>
          <p:nvSpPr>
            <p:cNvPr id="24" name="ïṣļiḑè">
              <a:extLst>
                <a:ext uri="{FF2B5EF4-FFF2-40B4-BE49-F238E27FC236}">
                  <a16:creationId xmlns:a16="http://schemas.microsoft.com/office/drawing/2014/main" id="{83952EA4-740E-4558-AEEC-513DFB7399B7}"/>
                </a:ext>
              </a:extLst>
            </p:cNvPr>
            <p:cNvSpPr/>
            <p:nvPr/>
          </p:nvSpPr>
          <p:spPr>
            <a:xfrm>
              <a:off x="6003345" y="3749045"/>
              <a:ext cx="1762266" cy="1519192"/>
            </a:xfrm>
            <a:prstGeom prst="hexagon">
              <a:avLst/>
            </a:prstGeom>
            <a:solidFill>
              <a:srgbClr val="FD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ṧļíḓè">
              <a:extLst>
                <a:ext uri="{FF2B5EF4-FFF2-40B4-BE49-F238E27FC236}">
                  <a16:creationId xmlns:a16="http://schemas.microsoft.com/office/drawing/2014/main" id="{B10CF759-7CDF-42C8-A3F4-B604C1412AA0}"/>
                </a:ext>
              </a:extLst>
            </p:cNvPr>
            <p:cNvSpPr/>
            <p:nvPr/>
          </p:nvSpPr>
          <p:spPr>
            <a:xfrm>
              <a:off x="6542248" y="4989036"/>
              <a:ext cx="684458" cy="68445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2413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sļïďé">
              <a:extLst>
                <a:ext uri="{FF2B5EF4-FFF2-40B4-BE49-F238E27FC236}">
                  <a16:creationId xmlns:a16="http://schemas.microsoft.com/office/drawing/2014/main" id="{68D3CD68-7F35-4BFD-A829-3E781E806A73}"/>
                </a:ext>
              </a:extLst>
            </p:cNvPr>
            <p:cNvSpPr/>
            <p:nvPr/>
          </p:nvSpPr>
          <p:spPr bwMode="auto">
            <a:xfrm>
              <a:off x="6770678" y="5245164"/>
              <a:ext cx="227599" cy="172202"/>
            </a:xfrm>
            <a:custGeom>
              <a:avLst/>
              <a:gdLst>
                <a:gd name="connsiteX0" fmla="*/ 124521 w 434637"/>
                <a:gd name="connsiteY0" fmla="*/ 82787 h 328850"/>
                <a:gd name="connsiteX1" fmla="*/ 218807 w 434637"/>
                <a:gd name="connsiteY1" fmla="*/ 217167 h 328850"/>
                <a:gd name="connsiteX2" fmla="*/ 274270 w 434637"/>
                <a:gd name="connsiteY2" fmla="*/ 163975 h 328850"/>
                <a:gd name="connsiteX3" fmla="*/ 385195 w 434637"/>
                <a:gd name="connsiteY3" fmla="*/ 275958 h 328850"/>
                <a:gd name="connsiteX4" fmla="*/ 55192 w 434637"/>
                <a:gd name="connsiteY4" fmla="*/ 275958 h 328850"/>
                <a:gd name="connsiteX5" fmla="*/ 124521 w 434637"/>
                <a:gd name="connsiteY5" fmla="*/ 82787 h 328850"/>
                <a:gd name="connsiteX6" fmla="*/ 340589 w 434637"/>
                <a:gd name="connsiteY6" fmla="*/ 55192 h 328850"/>
                <a:gd name="connsiteX7" fmla="*/ 379445 w 434637"/>
                <a:gd name="connsiteY7" fmla="*/ 97419 h 328850"/>
                <a:gd name="connsiteX8" fmla="*/ 340589 w 434637"/>
                <a:gd name="connsiteY8" fmla="*/ 136830 h 328850"/>
                <a:gd name="connsiteX9" fmla="*/ 298957 w 434637"/>
                <a:gd name="connsiteY9" fmla="*/ 97419 h 328850"/>
                <a:gd name="connsiteX10" fmla="*/ 340589 w 434637"/>
                <a:gd name="connsiteY10" fmla="*/ 55192 h 328850"/>
                <a:gd name="connsiteX11" fmla="*/ 27596 w 434637"/>
                <a:gd name="connsiteY11" fmla="*/ 27596 h 328850"/>
                <a:gd name="connsiteX12" fmla="*/ 27596 w 434637"/>
                <a:gd name="connsiteY12" fmla="*/ 301254 h 328850"/>
                <a:gd name="connsiteX13" fmla="*/ 407041 w 434637"/>
                <a:gd name="connsiteY13" fmla="*/ 301254 h 328850"/>
                <a:gd name="connsiteX14" fmla="*/ 407041 w 434637"/>
                <a:gd name="connsiteY14" fmla="*/ 27596 h 328850"/>
                <a:gd name="connsiteX15" fmla="*/ 0 w 434637"/>
                <a:gd name="connsiteY15" fmla="*/ 0 h 328850"/>
                <a:gd name="connsiteX16" fmla="*/ 434637 w 434637"/>
                <a:gd name="connsiteY16" fmla="*/ 0 h 328850"/>
                <a:gd name="connsiteX17" fmla="*/ 434637 w 434637"/>
                <a:gd name="connsiteY17" fmla="*/ 328850 h 328850"/>
                <a:gd name="connsiteX18" fmla="*/ 0 w 434637"/>
                <a:gd name="connsiteY18" fmla="*/ 328850 h 3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637" h="328850">
                  <a:moveTo>
                    <a:pt x="124521" y="82787"/>
                  </a:moveTo>
                  <a:cubicBezTo>
                    <a:pt x="166118" y="82787"/>
                    <a:pt x="185530" y="217167"/>
                    <a:pt x="218807" y="217167"/>
                  </a:cubicBezTo>
                  <a:cubicBezTo>
                    <a:pt x="252085" y="217167"/>
                    <a:pt x="249312" y="163975"/>
                    <a:pt x="274270" y="163975"/>
                  </a:cubicBezTo>
                  <a:cubicBezTo>
                    <a:pt x="299228" y="163975"/>
                    <a:pt x="385195" y="275958"/>
                    <a:pt x="385195" y="275958"/>
                  </a:cubicBezTo>
                  <a:cubicBezTo>
                    <a:pt x="385195" y="275958"/>
                    <a:pt x="385195" y="275958"/>
                    <a:pt x="55192" y="275958"/>
                  </a:cubicBezTo>
                  <a:cubicBezTo>
                    <a:pt x="55192" y="275958"/>
                    <a:pt x="82924" y="82787"/>
                    <a:pt x="124521" y="82787"/>
                  </a:cubicBezTo>
                  <a:close/>
                  <a:moveTo>
                    <a:pt x="340589" y="55192"/>
                  </a:moveTo>
                  <a:cubicBezTo>
                    <a:pt x="362793" y="55192"/>
                    <a:pt x="379445" y="74897"/>
                    <a:pt x="379445" y="97419"/>
                  </a:cubicBezTo>
                  <a:cubicBezTo>
                    <a:pt x="379445" y="119940"/>
                    <a:pt x="362793" y="136830"/>
                    <a:pt x="340589" y="136830"/>
                  </a:cubicBezTo>
                  <a:cubicBezTo>
                    <a:pt x="318385" y="136830"/>
                    <a:pt x="298957" y="119940"/>
                    <a:pt x="298957" y="97419"/>
                  </a:cubicBezTo>
                  <a:cubicBezTo>
                    <a:pt x="298957" y="74897"/>
                    <a:pt x="318385" y="55192"/>
                    <a:pt x="340589" y="55192"/>
                  </a:cubicBezTo>
                  <a:close/>
                  <a:moveTo>
                    <a:pt x="27596" y="27596"/>
                  </a:moveTo>
                  <a:lnTo>
                    <a:pt x="27596" y="301254"/>
                  </a:lnTo>
                  <a:lnTo>
                    <a:pt x="407041" y="301254"/>
                  </a:lnTo>
                  <a:lnTo>
                    <a:pt x="407041" y="27596"/>
                  </a:lnTo>
                  <a:close/>
                  <a:moveTo>
                    <a:pt x="0" y="0"/>
                  </a:moveTo>
                  <a:lnTo>
                    <a:pt x="434637" y="0"/>
                  </a:lnTo>
                  <a:lnTo>
                    <a:pt x="434637" y="328850"/>
                  </a:lnTo>
                  <a:lnTo>
                    <a:pt x="0" y="3288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2839C90-63F5-45F7-A20C-A7524A469D3A}"/>
                </a:ext>
              </a:extLst>
            </p:cNvPr>
            <p:cNvSpPr txBox="1"/>
            <p:nvPr/>
          </p:nvSpPr>
          <p:spPr>
            <a:xfrm>
              <a:off x="6415056" y="4026105"/>
              <a:ext cx="1106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9BD4713-D8D5-4BA5-B908-3C8197B9FB0D}"/>
              </a:ext>
            </a:extLst>
          </p:cNvPr>
          <p:cNvGrpSpPr/>
          <p:nvPr/>
        </p:nvGrpSpPr>
        <p:grpSpPr>
          <a:xfrm>
            <a:off x="4410788" y="2493492"/>
            <a:ext cx="1762267" cy="1911448"/>
            <a:chOff x="4410789" y="2493492"/>
            <a:chExt cx="1762266" cy="1911448"/>
          </a:xfrm>
        </p:grpSpPr>
        <p:sp>
          <p:nvSpPr>
            <p:cNvPr id="23" name="ïSľiḑê">
              <a:extLst>
                <a:ext uri="{FF2B5EF4-FFF2-40B4-BE49-F238E27FC236}">
                  <a16:creationId xmlns:a16="http://schemas.microsoft.com/office/drawing/2014/main" id="{32F906B5-CA9E-4B86-B886-58DC5A6900F1}"/>
                </a:ext>
              </a:extLst>
            </p:cNvPr>
            <p:cNvSpPr/>
            <p:nvPr/>
          </p:nvSpPr>
          <p:spPr>
            <a:xfrm>
              <a:off x="4410789" y="2885748"/>
              <a:ext cx="1762266" cy="1519192"/>
            </a:xfrm>
            <a:prstGeom prst="hexagon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sļîḋè">
              <a:extLst>
                <a:ext uri="{FF2B5EF4-FFF2-40B4-BE49-F238E27FC236}">
                  <a16:creationId xmlns:a16="http://schemas.microsoft.com/office/drawing/2014/main" id="{3E3DF978-2D8D-46F0-8B3F-2350A29FAEFF}"/>
                </a:ext>
              </a:extLst>
            </p:cNvPr>
            <p:cNvSpPr/>
            <p:nvPr/>
          </p:nvSpPr>
          <p:spPr>
            <a:xfrm>
              <a:off x="4949693" y="2493492"/>
              <a:ext cx="684458" cy="684458"/>
            </a:xfrm>
            <a:prstGeom prst="ellipse">
              <a:avLst/>
            </a:prstGeom>
            <a:solidFill>
              <a:srgbClr val="1F2834"/>
            </a:solidFill>
            <a:ln w="38100">
              <a:solidFill>
                <a:schemeClr val="bg1"/>
              </a:solidFill>
            </a:ln>
            <a:effectLst>
              <a:outerShdw blurRad="2413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ṣḷîďe">
              <a:extLst>
                <a:ext uri="{FF2B5EF4-FFF2-40B4-BE49-F238E27FC236}">
                  <a16:creationId xmlns:a16="http://schemas.microsoft.com/office/drawing/2014/main" id="{7C53C64B-87FC-43E9-98EB-E7002359B733}"/>
                </a:ext>
              </a:extLst>
            </p:cNvPr>
            <p:cNvSpPr/>
            <p:nvPr/>
          </p:nvSpPr>
          <p:spPr bwMode="auto">
            <a:xfrm>
              <a:off x="5173987" y="2725007"/>
              <a:ext cx="235868" cy="221428"/>
            </a:xfrm>
            <a:custGeom>
              <a:avLst/>
              <a:gdLst>
                <a:gd name="connsiteX0" fmla="*/ 0 w 450433"/>
                <a:gd name="connsiteY0" fmla="*/ 125413 h 422857"/>
                <a:gd name="connsiteX1" fmla="*/ 91269 w 450433"/>
                <a:gd name="connsiteY1" fmla="*/ 125413 h 422857"/>
                <a:gd name="connsiteX2" fmla="*/ 91269 w 450433"/>
                <a:gd name="connsiteY2" fmla="*/ 273807 h 422857"/>
                <a:gd name="connsiteX3" fmla="*/ 279715 w 450433"/>
                <a:gd name="connsiteY3" fmla="*/ 273807 h 422857"/>
                <a:gd name="connsiteX4" fmla="*/ 287594 w 450433"/>
                <a:gd name="connsiteY4" fmla="*/ 283656 h 422857"/>
                <a:gd name="connsiteX5" fmla="*/ 287594 w 450433"/>
                <a:gd name="connsiteY5" fmla="*/ 340124 h 422857"/>
                <a:gd name="connsiteX6" fmla="*/ 126069 w 450433"/>
                <a:gd name="connsiteY6" fmla="*/ 340124 h 422857"/>
                <a:gd name="connsiteX7" fmla="*/ 51872 w 450433"/>
                <a:gd name="connsiteY7" fmla="*/ 422857 h 422857"/>
                <a:gd name="connsiteX8" fmla="*/ 51872 w 450433"/>
                <a:gd name="connsiteY8" fmla="*/ 340124 h 422857"/>
                <a:gd name="connsiteX9" fmla="*/ 0 w 450433"/>
                <a:gd name="connsiteY9" fmla="*/ 340124 h 422857"/>
                <a:gd name="connsiteX10" fmla="*/ 114906 w 450433"/>
                <a:gd name="connsiteY10" fmla="*/ 0 h 422857"/>
                <a:gd name="connsiteX11" fmla="*/ 450433 w 450433"/>
                <a:gd name="connsiteY11" fmla="*/ 0 h 422857"/>
                <a:gd name="connsiteX12" fmla="*/ 450433 w 450433"/>
                <a:gd name="connsiteY12" fmla="*/ 250825 h 422857"/>
                <a:gd name="connsiteX13" fmla="*/ 390682 w 450433"/>
                <a:gd name="connsiteY13" fmla="*/ 250825 h 422857"/>
                <a:gd name="connsiteX14" fmla="*/ 390682 w 450433"/>
                <a:gd name="connsiteY14" fmla="*/ 348003 h 422857"/>
                <a:gd name="connsiteX15" fmla="*/ 302696 w 450433"/>
                <a:gd name="connsiteY15" fmla="*/ 250825 h 422857"/>
                <a:gd name="connsiteX16" fmla="*/ 114906 w 450433"/>
                <a:gd name="connsiteY16" fmla="*/ 250825 h 42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0433" h="422857">
                  <a:moveTo>
                    <a:pt x="0" y="125413"/>
                  </a:moveTo>
                  <a:lnTo>
                    <a:pt x="91269" y="125413"/>
                  </a:lnTo>
                  <a:lnTo>
                    <a:pt x="91269" y="273807"/>
                  </a:lnTo>
                  <a:lnTo>
                    <a:pt x="279715" y="273807"/>
                  </a:lnTo>
                  <a:lnTo>
                    <a:pt x="287594" y="283656"/>
                  </a:lnTo>
                  <a:lnTo>
                    <a:pt x="287594" y="340124"/>
                  </a:lnTo>
                  <a:lnTo>
                    <a:pt x="126069" y="340124"/>
                  </a:lnTo>
                  <a:lnTo>
                    <a:pt x="51872" y="422857"/>
                  </a:lnTo>
                  <a:lnTo>
                    <a:pt x="51872" y="340124"/>
                  </a:lnTo>
                  <a:lnTo>
                    <a:pt x="0" y="340124"/>
                  </a:lnTo>
                  <a:close/>
                  <a:moveTo>
                    <a:pt x="114906" y="0"/>
                  </a:moveTo>
                  <a:lnTo>
                    <a:pt x="450433" y="0"/>
                  </a:lnTo>
                  <a:lnTo>
                    <a:pt x="450433" y="250825"/>
                  </a:lnTo>
                  <a:lnTo>
                    <a:pt x="390682" y="250825"/>
                  </a:lnTo>
                  <a:lnTo>
                    <a:pt x="390682" y="348003"/>
                  </a:lnTo>
                  <a:lnTo>
                    <a:pt x="302696" y="250825"/>
                  </a:lnTo>
                  <a:lnTo>
                    <a:pt x="114906" y="2508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F6912C4-1397-43F7-AAE6-AB6773EB7751}"/>
                </a:ext>
              </a:extLst>
            </p:cNvPr>
            <p:cNvSpPr txBox="1"/>
            <p:nvPr/>
          </p:nvSpPr>
          <p:spPr>
            <a:xfrm>
              <a:off x="4817302" y="3390736"/>
              <a:ext cx="1106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13CCB3A-BD93-4A67-8F59-A4B5F97B2113}"/>
              </a:ext>
            </a:extLst>
          </p:cNvPr>
          <p:cNvGrpSpPr/>
          <p:nvPr/>
        </p:nvGrpSpPr>
        <p:grpSpPr>
          <a:xfrm>
            <a:off x="7596861" y="2847550"/>
            <a:ext cx="2042105" cy="1556940"/>
            <a:chOff x="7596860" y="2847550"/>
            <a:chExt cx="2042105" cy="1556940"/>
          </a:xfrm>
        </p:grpSpPr>
        <p:sp>
          <p:nvSpPr>
            <p:cNvPr id="22" name="íşḻîḑé">
              <a:extLst>
                <a:ext uri="{FF2B5EF4-FFF2-40B4-BE49-F238E27FC236}">
                  <a16:creationId xmlns:a16="http://schemas.microsoft.com/office/drawing/2014/main" id="{79CD0414-B62B-4E55-8374-2132D249D4C2}"/>
                </a:ext>
              </a:extLst>
            </p:cNvPr>
            <p:cNvSpPr/>
            <p:nvPr/>
          </p:nvSpPr>
          <p:spPr>
            <a:xfrm>
              <a:off x="7596860" y="2885298"/>
              <a:ext cx="1762266" cy="1519192"/>
            </a:xfrm>
            <a:prstGeom prst="hexagon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Sļíḋè">
              <a:extLst>
                <a:ext uri="{FF2B5EF4-FFF2-40B4-BE49-F238E27FC236}">
                  <a16:creationId xmlns:a16="http://schemas.microsoft.com/office/drawing/2014/main" id="{192D6445-E232-4D4A-9990-13EE0584183F}"/>
                </a:ext>
              </a:extLst>
            </p:cNvPr>
            <p:cNvSpPr/>
            <p:nvPr/>
          </p:nvSpPr>
          <p:spPr>
            <a:xfrm>
              <a:off x="8937098" y="2847550"/>
              <a:ext cx="701867" cy="701867"/>
            </a:xfrm>
            <a:prstGeom prst="ellipse">
              <a:avLst/>
            </a:prstGeom>
            <a:solidFill>
              <a:srgbClr val="1F2834"/>
            </a:solidFill>
            <a:ln w="38100">
              <a:solidFill>
                <a:schemeClr val="bg1"/>
              </a:solidFill>
            </a:ln>
            <a:effectLst>
              <a:outerShdw blurRad="2413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š1ïḑe">
              <a:extLst>
                <a:ext uri="{FF2B5EF4-FFF2-40B4-BE49-F238E27FC236}">
                  <a16:creationId xmlns:a16="http://schemas.microsoft.com/office/drawing/2014/main" id="{3C8288D6-E732-4F99-8126-10E35AE9D031}"/>
                </a:ext>
              </a:extLst>
            </p:cNvPr>
            <p:cNvSpPr/>
            <p:nvPr/>
          </p:nvSpPr>
          <p:spPr bwMode="auto">
            <a:xfrm>
              <a:off x="9166782" y="3065444"/>
              <a:ext cx="242499" cy="266079"/>
            </a:xfrm>
            <a:custGeom>
              <a:avLst/>
              <a:gdLst>
                <a:gd name="connsiteX0" fmla="*/ 169893 w 553727"/>
                <a:gd name="connsiteY0" fmla="*/ 522714 h 607568"/>
                <a:gd name="connsiteX1" fmla="*/ 203547 w 553727"/>
                <a:gd name="connsiteY1" fmla="*/ 522714 h 607568"/>
                <a:gd name="connsiteX2" fmla="*/ 218761 w 553727"/>
                <a:gd name="connsiteY2" fmla="*/ 537905 h 607568"/>
                <a:gd name="connsiteX3" fmla="*/ 208003 w 553727"/>
                <a:gd name="connsiteY3" fmla="*/ 552482 h 607568"/>
                <a:gd name="connsiteX4" fmla="*/ 280383 w 553727"/>
                <a:gd name="connsiteY4" fmla="*/ 577033 h 607568"/>
                <a:gd name="connsiteX5" fmla="*/ 375199 w 553727"/>
                <a:gd name="connsiteY5" fmla="*/ 530233 h 607568"/>
                <a:gd name="connsiteX6" fmla="*/ 396560 w 553727"/>
                <a:gd name="connsiteY6" fmla="*/ 527318 h 607568"/>
                <a:gd name="connsiteX7" fmla="*/ 399480 w 553727"/>
                <a:gd name="connsiteY7" fmla="*/ 548646 h 607568"/>
                <a:gd name="connsiteX8" fmla="*/ 280383 w 553727"/>
                <a:gd name="connsiteY8" fmla="*/ 607568 h 607568"/>
                <a:gd name="connsiteX9" fmla="*/ 185106 w 553727"/>
                <a:gd name="connsiteY9" fmla="*/ 573350 h 607568"/>
                <a:gd name="connsiteX10" fmla="*/ 169893 w 553727"/>
                <a:gd name="connsiteY10" fmla="*/ 586700 h 607568"/>
                <a:gd name="connsiteX11" fmla="*/ 154679 w 553727"/>
                <a:gd name="connsiteY11" fmla="*/ 571509 h 607568"/>
                <a:gd name="connsiteX12" fmla="*/ 154679 w 553727"/>
                <a:gd name="connsiteY12" fmla="*/ 537905 h 607568"/>
                <a:gd name="connsiteX13" fmla="*/ 169893 w 553727"/>
                <a:gd name="connsiteY13" fmla="*/ 522714 h 607568"/>
                <a:gd name="connsiteX14" fmla="*/ 423547 w 553727"/>
                <a:gd name="connsiteY14" fmla="*/ 284449 h 607568"/>
                <a:gd name="connsiteX15" fmla="*/ 440457 w 553727"/>
                <a:gd name="connsiteY15" fmla="*/ 284449 h 607568"/>
                <a:gd name="connsiteX16" fmla="*/ 446607 w 553727"/>
                <a:gd name="connsiteY16" fmla="*/ 286904 h 607568"/>
                <a:gd name="connsiteX17" fmla="*/ 447529 w 553727"/>
                <a:gd name="connsiteY17" fmla="*/ 296112 h 607568"/>
                <a:gd name="connsiteX18" fmla="*/ 438612 w 553727"/>
                <a:gd name="connsiteY18" fmla="*/ 309770 h 607568"/>
                <a:gd name="connsiteX19" fmla="*/ 442763 w 553727"/>
                <a:gd name="connsiteY19" fmla="*/ 345374 h 607568"/>
                <a:gd name="connsiteX20" fmla="*/ 434462 w 553727"/>
                <a:gd name="connsiteY20" fmla="*/ 367473 h 607568"/>
                <a:gd name="connsiteX21" fmla="*/ 429696 w 553727"/>
                <a:gd name="connsiteY21" fmla="*/ 367473 h 607568"/>
                <a:gd name="connsiteX22" fmla="*/ 421394 w 553727"/>
                <a:gd name="connsiteY22" fmla="*/ 345374 h 607568"/>
                <a:gd name="connsiteX23" fmla="*/ 425545 w 553727"/>
                <a:gd name="connsiteY23" fmla="*/ 309770 h 607568"/>
                <a:gd name="connsiteX24" fmla="*/ 416475 w 553727"/>
                <a:gd name="connsiteY24" fmla="*/ 296112 h 607568"/>
                <a:gd name="connsiteX25" fmla="*/ 417551 w 553727"/>
                <a:gd name="connsiteY25" fmla="*/ 286904 h 607568"/>
                <a:gd name="connsiteX26" fmla="*/ 423547 w 553727"/>
                <a:gd name="connsiteY26" fmla="*/ 284449 h 607568"/>
                <a:gd name="connsiteX27" fmla="*/ 113200 w 553727"/>
                <a:gd name="connsiteY27" fmla="*/ 284449 h 607568"/>
                <a:gd name="connsiteX28" fmla="*/ 130110 w 553727"/>
                <a:gd name="connsiteY28" fmla="*/ 284449 h 607568"/>
                <a:gd name="connsiteX29" fmla="*/ 136106 w 553727"/>
                <a:gd name="connsiteY29" fmla="*/ 286904 h 607568"/>
                <a:gd name="connsiteX30" fmla="*/ 137182 w 553727"/>
                <a:gd name="connsiteY30" fmla="*/ 296112 h 607568"/>
                <a:gd name="connsiteX31" fmla="*/ 128112 w 553727"/>
                <a:gd name="connsiteY31" fmla="*/ 309770 h 607568"/>
                <a:gd name="connsiteX32" fmla="*/ 132263 w 553727"/>
                <a:gd name="connsiteY32" fmla="*/ 345374 h 607568"/>
                <a:gd name="connsiteX33" fmla="*/ 123961 w 553727"/>
                <a:gd name="connsiteY33" fmla="*/ 367473 h 607568"/>
                <a:gd name="connsiteX34" fmla="*/ 119195 w 553727"/>
                <a:gd name="connsiteY34" fmla="*/ 367473 h 607568"/>
                <a:gd name="connsiteX35" fmla="*/ 110894 w 553727"/>
                <a:gd name="connsiteY35" fmla="*/ 345374 h 607568"/>
                <a:gd name="connsiteX36" fmla="*/ 115045 w 553727"/>
                <a:gd name="connsiteY36" fmla="*/ 309770 h 607568"/>
                <a:gd name="connsiteX37" fmla="*/ 106128 w 553727"/>
                <a:gd name="connsiteY37" fmla="*/ 296112 h 607568"/>
                <a:gd name="connsiteX38" fmla="*/ 107050 w 553727"/>
                <a:gd name="connsiteY38" fmla="*/ 286904 h 607568"/>
                <a:gd name="connsiteX39" fmla="*/ 113200 w 553727"/>
                <a:gd name="connsiteY39" fmla="*/ 284449 h 607568"/>
                <a:gd name="connsiteX40" fmla="*/ 383014 w 553727"/>
                <a:gd name="connsiteY40" fmla="*/ 284428 h 607568"/>
                <a:gd name="connsiteX41" fmla="*/ 388238 w 553727"/>
                <a:gd name="connsiteY41" fmla="*/ 287956 h 607568"/>
                <a:gd name="connsiteX42" fmla="*/ 425731 w 553727"/>
                <a:gd name="connsiteY42" fmla="*/ 390594 h 607568"/>
                <a:gd name="connsiteX43" fmla="*/ 438484 w 553727"/>
                <a:gd name="connsiteY43" fmla="*/ 390594 h 607568"/>
                <a:gd name="connsiteX44" fmla="*/ 475977 w 553727"/>
                <a:gd name="connsiteY44" fmla="*/ 287956 h 607568"/>
                <a:gd name="connsiteX45" fmla="*/ 482737 w 553727"/>
                <a:gd name="connsiteY45" fmla="*/ 284581 h 607568"/>
                <a:gd name="connsiteX46" fmla="*/ 515774 w 553727"/>
                <a:gd name="connsiteY46" fmla="*/ 290104 h 607568"/>
                <a:gd name="connsiteX47" fmla="*/ 515927 w 553727"/>
                <a:gd name="connsiteY47" fmla="*/ 290104 h 607568"/>
                <a:gd name="connsiteX48" fmla="*/ 553727 w 553727"/>
                <a:gd name="connsiteY48" fmla="*/ 342267 h 607568"/>
                <a:gd name="connsiteX49" fmla="*/ 553727 w 553727"/>
                <a:gd name="connsiteY49" fmla="*/ 427875 h 607568"/>
                <a:gd name="connsiteX50" fmla="*/ 530525 w 553727"/>
                <a:gd name="connsiteY50" fmla="*/ 451195 h 607568"/>
                <a:gd name="connsiteX51" fmla="*/ 333690 w 553727"/>
                <a:gd name="connsiteY51" fmla="*/ 451195 h 607568"/>
                <a:gd name="connsiteX52" fmla="*/ 310488 w 553727"/>
                <a:gd name="connsiteY52" fmla="*/ 427875 h 607568"/>
                <a:gd name="connsiteX53" fmla="*/ 310488 w 553727"/>
                <a:gd name="connsiteY53" fmla="*/ 342574 h 607568"/>
                <a:gd name="connsiteX54" fmla="*/ 348441 w 553727"/>
                <a:gd name="connsiteY54" fmla="*/ 290104 h 607568"/>
                <a:gd name="connsiteX55" fmla="*/ 383014 w 553727"/>
                <a:gd name="connsiteY55" fmla="*/ 284428 h 607568"/>
                <a:gd name="connsiteX56" fmla="*/ 72659 w 553727"/>
                <a:gd name="connsiteY56" fmla="*/ 284428 h 607568"/>
                <a:gd name="connsiteX57" fmla="*/ 77882 w 553727"/>
                <a:gd name="connsiteY57" fmla="*/ 287956 h 607568"/>
                <a:gd name="connsiteX58" fmla="*/ 115210 w 553727"/>
                <a:gd name="connsiteY58" fmla="*/ 390594 h 607568"/>
                <a:gd name="connsiteX59" fmla="*/ 127959 w 553727"/>
                <a:gd name="connsiteY59" fmla="*/ 390594 h 607568"/>
                <a:gd name="connsiteX60" fmla="*/ 165441 w 553727"/>
                <a:gd name="connsiteY60" fmla="*/ 287956 h 607568"/>
                <a:gd name="connsiteX61" fmla="*/ 172200 w 553727"/>
                <a:gd name="connsiteY61" fmla="*/ 284581 h 607568"/>
                <a:gd name="connsiteX62" fmla="*/ 205227 w 553727"/>
                <a:gd name="connsiteY62" fmla="*/ 290104 h 607568"/>
                <a:gd name="connsiteX63" fmla="*/ 205380 w 553727"/>
                <a:gd name="connsiteY63" fmla="*/ 290104 h 607568"/>
                <a:gd name="connsiteX64" fmla="*/ 243169 w 553727"/>
                <a:gd name="connsiteY64" fmla="*/ 342267 h 607568"/>
                <a:gd name="connsiteX65" fmla="*/ 243169 w 553727"/>
                <a:gd name="connsiteY65" fmla="*/ 427875 h 607568"/>
                <a:gd name="connsiteX66" fmla="*/ 219973 w 553727"/>
                <a:gd name="connsiteY66" fmla="*/ 451195 h 607568"/>
                <a:gd name="connsiteX67" fmla="*/ 23196 w 553727"/>
                <a:gd name="connsiteY67" fmla="*/ 451195 h 607568"/>
                <a:gd name="connsiteX68" fmla="*/ 0 w 553727"/>
                <a:gd name="connsiteY68" fmla="*/ 427875 h 607568"/>
                <a:gd name="connsiteX69" fmla="*/ 0 w 553727"/>
                <a:gd name="connsiteY69" fmla="*/ 342574 h 607568"/>
                <a:gd name="connsiteX70" fmla="*/ 37942 w 553727"/>
                <a:gd name="connsiteY70" fmla="*/ 290104 h 607568"/>
                <a:gd name="connsiteX71" fmla="*/ 72659 w 553727"/>
                <a:gd name="connsiteY71" fmla="*/ 284428 h 607568"/>
                <a:gd name="connsiteX72" fmla="*/ 432073 w 553727"/>
                <a:gd name="connsiteY72" fmla="*/ 135133 h 607568"/>
                <a:gd name="connsiteX73" fmla="*/ 494524 w 553727"/>
                <a:gd name="connsiteY73" fmla="*/ 197513 h 607568"/>
                <a:gd name="connsiteX74" fmla="*/ 432073 w 553727"/>
                <a:gd name="connsiteY74" fmla="*/ 259893 h 607568"/>
                <a:gd name="connsiteX75" fmla="*/ 369622 w 553727"/>
                <a:gd name="connsiteY75" fmla="*/ 197513 h 607568"/>
                <a:gd name="connsiteX76" fmla="*/ 432073 w 553727"/>
                <a:gd name="connsiteY76" fmla="*/ 135133 h 607568"/>
                <a:gd name="connsiteX77" fmla="*/ 121585 w 553727"/>
                <a:gd name="connsiteY77" fmla="*/ 135133 h 607568"/>
                <a:gd name="connsiteX78" fmla="*/ 184036 w 553727"/>
                <a:gd name="connsiteY78" fmla="*/ 197513 h 607568"/>
                <a:gd name="connsiteX79" fmla="*/ 121585 w 553727"/>
                <a:gd name="connsiteY79" fmla="*/ 259893 h 607568"/>
                <a:gd name="connsiteX80" fmla="*/ 59134 w 553727"/>
                <a:gd name="connsiteY80" fmla="*/ 197513 h 607568"/>
                <a:gd name="connsiteX81" fmla="*/ 121585 w 553727"/>
                <a:gd name="connsiteY81" fmla="*/ 135133 h 607568"/>
                <a:gd name="connsiteX82" fmla="*/ 276831 w 553727"/>
                <a:gd name="connsiteY82" fmla="*/ 0 h 607568"/>
                <a:gd name="connsiteX83" fmla="*/ 372230 w 553727"/>
                <a:gd name="connsiteY83" fmla="*/ 34218 h 607568"/>
                <a:gd name="connsiteX84" fmla="*/ 387285 w 553727"/>
                <a:gd name="connsiteY84" fmla="*/ 20868 h 607568"/>
                <a:gd name="connsiteX85" fmla="*/ 402647 w 553727"/>
                <a:gd name="connsiteY85" fmla="*/ 36059 h 607568"/>
                <a:gd name="connsiteX86" fmla="*/ 402647 w 553727"/>
                <a:gd name="connsiteY86" fmla="*/ 69663 h 607568"/>
                <a:gd name="connsiteX87" fmla="*/ 387285 w 553727"/>
                <a:gd name="connsiteY87" fmla="*/ 84854 h 607568"/>
                <a:gd name="connsiteX88" fmla="*/ 353642 w 553727"/>
                <a:gd name="connsiteY88" fmla="*/ 84854 h 607568"/>
                <a:gd name="connsiteX89" fmla="*/ 338433 w 553727"/>
                <a:gd name="connsiteY89" fmla="*/ 69663 h 607568"/>
                <a:gd name="connsiteX90" fmla="*/ 349340 w 553727"/>
                <a:gd name="connsiteY90" fmla="*/ 55086 h 607568"/>
                <a:gd name="connsiteX91" fmla="*/ 276831 w 553727"/>
                <a:gd name="connsiteY91" fmla="*/ 30535 h 607568"/>
                <a:gd name="connsiteX92" fmla="*/ 182046 w 553727"/>
                <a:gd name="connsiteY92" fmla="*/ 77335 h 607568"/>
                <a:gd name="connsiteX93" fmla="*/ 160692 w 553727"/>
                <a:gd name="connsiteY93" fmla="*/ 80250 h 607568"/>
                <a:gd name="connsiteX94" fmla="*/ 157774 w 553727"/>
                <a:gd name="connsiteY94" fmla="*/ 58922 h 607568"/>
                <a:gd name="connsiteX95" fmla="*/ 276831 w 553727"/>
                <a:gd name="connsiteY95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3727" h="607568">
                  <a:moveTo>
                    <a:pt x="169893" y="522714"/>
                  </a:moveTo>
                  <a:lnTo>
                    <a:pt x="203547" y="522714"/>
                  </a:lnTo>
                  <a:cubicBezTo>
                    <a:pt x="211999" y="522714"/>
                    <a:pt x="218761" y="529466"/>
                    <a:pt x="218761" y="537905"/>
                  </a:cubicBezTo>
                  <a:cubicBezTo>
                    <a:pt x="218761" y="544810"/>
                    <a:pt x="214304" y="550641"/>
                    <a:pt x="208003" y="552482"/>
                  </a:cubicBezTo>
                  <a:cubicBezTo>
                    <a:pt x="228442" y="568287"/>
                    <a:pt x="253644" y="577033"/>
                    <a:pt x="280383" y="577033"/>
                  </a:cubicBezTo>
                  <a:cubicBezTo>
                    <a:pt x="317880" y="577033"/>
                    <a:pt x="352456" y="560001"/>
                    <a:pt x="375199" y="530233"/>
                  </a:cubicBezTo>
                  <a:cubicBezTo>
                    <a:pt x="380271" y="523482"/>
                    <a:pt x="389952" y="522254"/>
                    <a:pt x="396560" y="527318"/>
                  </a:cubicBezTo>
                  <a:cubicBezTo>
                    <a:pt x="403322" y="532381"/>
                    <a:pt x="404551" y="542048"/>
                    <a:pt x="399480" y="548646"/>
                  </a:cubicBezTo>
                  <a:cubicBezTo>
                    <a:pt x="370897" y="586086"/>
                    <a:pt x="327561" y="607568"/>
                    <a:pt x="280383" y="607568"/>
                  </a:cubicBezTo>
                  <a:cubicBezTo>
                    <a:pt x="245039" y="607568"/>
                    <a:pt x="211692" y="595446"/>
                    <a:pt x="185106" y="573350"/>
                  </a:cubicBezTo>
                  <a:cubicBezTo>
                    <a:pt x="184184" y="580869"/>
                    <a:pt x="177730" y="586700"/>
                    <a:pt x="169893" y="586700"/>
                  </a:cubicBezTo>
                  <a:cubicBezTo>
                    <a:pt x="161441" y="586700"/>
                    <a:pt x="154679" y="579948"/>
                    <a:pt x="154679" y="571509"/>
                  </a:cubicBezTo>
                  <a:lnTo>
                    <a:pt x="154679" y="537905"/>
                  </a:lnTo>
                  <a:cubicBezTo>
                    <a:pt x="154679" y="529466"/>
                    <a:pt x="161441" y="522714"/>
                    <a:pt x="169893" y="522714"/>
                  </a:cubicBezTo>
                  <a:close/>
                  <a:moveTo>
                    <a:pt x="423547" y="284449"/>
                  </a:moveTo>
                  <a:lnTo>
                    <a:pt x="440457" y="284449"/>
                  </a:lnTo>
                  <a:cubicBezTo>
                    <a:pt x="442763" y="284449"/>
                    <a:pt x="445069" y="285216"/>
                    <a:pt x="446607" y="286904"/>
                  </a:cubicBezTo>
                  <a:cubicBezTo>
                    <a:pt x="448913" y="289513"/>
                    <a:pt x="449220" y="293196"/>
                    <a:pt x="447529" y="296112"/>
                  </a:cubicBezTo>
                  <a:lnTo>
                    <a:pt x="438612" y="309770"/>
                  </a:lnTo>
                  <a:lnTo>
                    <a:pt x="442763" y="345374"/>
                  </a:lnTo>
                  <a:lnTo>
                    <a:pt x="434462" y="367473"/>
                  </a:lnTo>
                  <a:cubicBezTo>
                    <a:pt x="433693" y="369621"/>
                    <a:pt x="430465" y="369621"/>
                    <a:pt x="429696" y="367473"/>
                  </a:cubicBezTo>
                  <a:lnTo>
                    <a:pt x="421394" y="345374"/>
                  </a:lnTo>
                  <a:lnTo>
                    <a:pt x="425545" y="309770"/>
                  </a:lnTo>
                  <a:lnTo>
                    <a:pt x="416475" y="296112"/>
                  </a:lnTo>
                  <a:cubicBezTo>
                    <a:pt x="414784" y="293196"/>
                    <a:pt x="415245" y="289513"/>
                    <a:pt x="417551" y="286904"/>
                  </a:cubicBezTo>
                  <a:cubicBezTo>
                    <a:pt x="419088" y="285216"/>
                    <a:pt x="421394" y="284449"/>
                    <a:pt x="423547" y="284449"/>
                  </a:cubicBezTo>
                  <a:close/>
                  <a:moveTo>
                    <a:pt x="113200" y="284449"/>
                  </a:moveTo>
                  <a:lnTo>
                    <a:pt x="130110" y="284449"/>
                  </a:lnTo>
                  <a:cubicBezTo>
                    <a:pt x="132263" y="284449"/>
                    <a:pt x="134568" y="285216"/>
                    <a:pt x="136106" y="286904"/>
                  </a:cubicBezTo>
                  <a:cubicBezTo>
                    <a:pt x="138412" y="289513"/>
                    <a:pt x="138873" y="293196"/>
                    <a:pt x="137182" y="296112"/>
                  </a:cubicBezTo>
                  <a:lnTo>
                    <a:pt x="128112" y="309770"/>
                  </a:lnTo>
                  <a:lnTo>
                    <a:pt x="132263" y="345374"/>
                  </a:lnTo>
                  <a:lnTo>
                    <a:pt x="123961" y="367473"/>
                  </a:lnTo>
                  <a:cubicBezTo>
                    <a:pt x="123192" y="369621"/>
                    <a:pt x="119964" y="369621"/>
                    <a:pt x="119195" y="367473"/>
                  </a:cubicBezTo>
                  <a:lnTo>
                    <a:pt x="110894" y="345374"/>
                  </a:lnTo>
                  <a:lnTo>
                    <a:pt x="115045" y="309770"/>
                  </a:lnTo>
                  <a:lnTo>
                    <a:pt x="106128" y="296112"/>
                  </a:lnTo>
                  <a:cubicBezTo>
                    <a:pt x="104437" y="293196"/>
                    <a:pt x="104744" y="289513"/>
                    <a:pt x="107050" y="286904"/>
                  </a:cubicBezTo>
                  <a:cubicBezTo>
                    <a:pt x="108588" y="285216"/>
                    <a:pt x="110894" y="284449"/>
                    <a:pt x="113200" y="284449"/>
                  </a:cubicBezTo>
                  <a:close/>
                  <a:moveTo>
                    <a:pt x="383014" y="284428"/>
                  </a:moveTo>
                  <a:cubicBezTo>
                    <a:pt x="385319" y="284428"/>
                    <a:pt x="387470" y="285809"/>
                    <a:pt x="388238" y="287956"/>
                  </a:cubicBezTo>
                  <a:lnTo>
                    <a:pt x="425731" y="390594"/>
                  </a:lnTo>
                  <a:cubicBezTo>
                    <a:pt x="427882" y="396578"/>
                    <a:pt x="436333" y="396578"/>
                    <a:pt x="438484" y="390594"/>
                  </a:cubicBezTo>
                  <a:lnTo>
                    <a:pt x="475977" y="287956"/>
                  </a:lnTo>
                  <a:cubicBezTo>
                    <a:pt x="476899" y="285195"/>
                    <a:pt x="479972" y="283814"/>
                    <a:pt x="482737" y="284581"/>
                  </a:cubicBezTo>
                  <a:lnTo>
                    <a:pt x="515774" y="290104"/>
                  </a:lnTo>
                  <a:lnTo>
                    <a:pt x="515927" y="290104"/>
                  </a:lnTo>
                  <a:cubicBezTo>
                    <a:pt x="538515" y="297468"/>
                    <a:pt x="553727" y="318487"/>
                    <a:pt x="553727" y="342267"/>
                  </a:cubicBezTo>
                  <a:lnTo>
                    <a:pt x="553727" y="427875"/>
                  </a:lnTo>
                  <a:cubicBezTo>
                    <a:pt x="553727" y="440763"/>
                    <a:pt x="543278" y="451195"/>
                    <a:pt x="530525" y="451195"/>
                  </a:cubicBezTo>
                  <a:lnTo>
                    <a:pt x="333690" y="451195"/>
                  </a:lnTo>
                  <a:cubicBezTo>
                    <a:pt x="320783" y="451195"/>
                    <a:pt x="310488" y="440763"/>
                    <a:pt x="310488" y="427875"/>
                  </a:cubicBezTo>
                  <a:lnTo>
                    <a:pt x="310488" y="342574"/>
                  </a:lnTo>
                  <a:cubicBezTo>
                    <a:pt x="310488" y="318640"/>
                    <a:pt x="325700" y="297622"/>
                    <a:pt x="348441" y="290104"/>
                  </a:cubicBezTo>
                  <a:cubicBezTo>
                    <a:pt x="348441" y="290104"/>
                    <a:pt x="382553" y="284428"/>
                    <a:pt x="383014" y="284428"/>
                  </a:cubicBezTo>
                  <a:close/>
                  <a:moveTo>
                    <a:pt x="72659" y="284428"/>
                  </a:moveTo>
                  <a:cubicBezTo>
                    <a:pt x="74809" y="284428"/>
                    <a:pt x="76960" y="285809"/>
                    <a:pt x="77882" y="287956"/>
                  </a:cubicBezTo>
                  <a:lnTo>
                    <a:pt x="115210" y="390594"/>
                  </a:lnTo>
                  <a:cubicBezTo>
                    <a:pt x="117360" y="396578"/>
                    <a:pt x="125809" y="396578"/>
                    <a:pt x="127959" y="390594"/>
                  </a:cubicBezTo>
                  <a:lnTo>
                    <a:pt x="165441" y="287956"/>
                  </a:lnTo>
                  <a:cubicBezTo>
                    <a:pt x="166516" y="285195"/>
                    <a:pt x="169435" y="283814"/>
                    <a:pt x="172200" y="284581"/>
                  </a:cubicBezTo>
                  <a:lnTo>
                    <a:pt x="205227" y="290104"/>
                  </a:lnTo>
                  <a:lnTo>
                    <a:pt x="205380" y="290104"/>
                  </a:lnTo>
                  <a:cubicBezTo>
                    <a:pt x="227961" y="297468"/>
                    <a:pt x="243169" y="318487"/>
                    <a:pt x="243169" y="342267"/>
                  </a:cubicBezTo>
                  <a:lnTo>
                    <a:pt x="243169" y="427875"/>
                  </a:lnTo>
                  <a:cubicBezTo>
                    <a:pt x="243169" y="440763"/>
                    <a:pt x="232877" y="451195"/>
                    <a:pt x="219973" y="451195"/>
                  </a:cubicBezTo>
                  <a:lnTo>
                    <a:pt x="23196" y="451195"/>
                  </a:lnTo>
                  <a:cubicBezTo>
                    <a:pt x="10446" y="451195"/>
                    <a:pt x="0" y="440763"/>
                    <a:pt x="0" y="427875"/>
                  </a:cubicBezTo>
                  <a:lnTo>
                    <a:pt x="0" y="342574"/>
                  </a:lnTo>
                  <a:cubicBezTo>
                    <a:pt x="0" y="318640"/>
                    <a:pt x="15208" y="297622"/>
                    <a:pt x="37942" y="290104"/>
                  </a:cubicBezTo>
                  <a:cubicBezTo>
                    <a:pt x="37942" y="290104"/>
                    <a:pt x="72044" y="284428"/>
                    <a:pt x="72659" y="284428"/>
                  </a:cubicBezTo>
                  <a:close/>
                  <a:moveTo>
                    <a:pt x="432073" y="135133"/>
                  </a:moveTo>
                  <a:cubicBezTo>
                    <a:pt x="466564" y="135133"/>
                    <a:pt x="494524" y="163061"/>
                    <a:pt x="494524" y="197513"/>
                  </a:cubicBezTo>
                  <a:cubicBezTo>
                    <a:pt x="494524" y="231965"/>
                    <a:pt x="466564" y="259893"/>
                    <a:pt x="432073" y="259893"/>
                  </a:cubicBezTo>
                  <a:cubicBezTo>
                    <a:pt x="397582" y="259893"/>
                    <a:pt x="369622" y="231965"/>
                    <a:pt x="369622" y="197513"/>
                  </a:cubicBezTo>
                  <a:cubicBezTo>
                    <a:pt x="369622" y="163061"/>
                    <a:pt x="397582" y="135133"/>
                    <a:pt x="432073" y="135133"/>
                  </a:cubicBezTo>
                  <a:close/>
                  <a:moveTo>
                    <a:pt x="121585" y="135133"/>
                  </a:moveTo>
                  <a:cubicBezTo>
                    <a:pt x="156076" y="135133"/>
                    <a:pt x="184036" y="163061"/>
                    <a:pt x="184036" y="197513"/>
                  </a:cubicBezTo>
                  <a:cubicBezTo>
                    <a:pt x="184036" y="231965"/>
                    <a:pt x="156076" y="259893"/>
                    <a:pt x="121585" y="259893"/>
                  </a:cubicBezTo>
                  <a:cubicBezTo>
                    <a:pt x="87094" y="259893"/>
                    <a:pt x="59134" y="231965"/>
                    <a:pt x="59134" y="197513"/>
                  </a:cubicBezTo>
                  <a:cubicBezTo>
                    <a:pt x="59134" y="163061"/>
                    <a:pt x="87094" y="135133"/>
                    <a:pt x="121585" y="135133"/>
                  </a:cubicBezTo>
                  <a:close/>
                  <a:moveTo>
                    <a:pt x="276831" y="0"/>
                  </a:moveTo>
                  <a:cubicBezTo>
                    <a:pt x="312317" y="0"/>
                    <a:pt x="345653" y="12122"/>
                    <a:pt x="372230" y="34218"/>
                  </a:cubicBezTo>
                  <a:cubicBezTo>
                    <a:pt x="373152" y="26699"/>
                    <a:pt x="379450" y="20868"/>
                    <a:pt x="387285" y="20868"/>
                  </a:cubicBezTo>
                  <a:cubicBezTo>
                    <a:pt x="395734" y="20868"/>
                    <a:pt x="402647" y="27620"/>
                    <a:pt x="402647" y="36059"/>
                  </a:cubicBezTo>
                  <a:lnTo>
                    <a:pt x="402647" y="69663"/>
                  </a:lnTo>
                  <a:cubicBezTo>
                    <a:pt x="402647" y="78102"/>
                    <a:pt x="395734" y="84854"/>
                    <a:pt x="387285" y="84854"/>
                  </a:cubicBezTo>
                  <a:lnTo>
                    <a:pt x="353642" y="84854"/>
                  </a:lnTo>
                  <a:cubicBezTo>
                    <a:pt x="345192" y="84854"/>
                    <a:pt x="338433" y="78102"/>
                    <a:pt x="338433" y="69663"/>
                  </a:cubicBezTo>
                  <a:cubicBezTo>
                    <a:pt x="338433" y="62758"/>
                    <a:pt x="343042" y="56927"/>
                    <a:pt x="349340" y="55086"/>
                  </a:cubicBezTo>
                  <a:cubicBezTo>
                    <a:pt x="328755" y="39281"/>
                    <a:pt x="303561" y="30535"/>
                    <a:pt x="276831" y="30535"/>
                  </a:cubicBezTo>
                  <a:cubicBezTo>
                    <a:pt x="239347" y="30535"/>
                    <a:pt x="204935" y="47567"/>
                    <a:pt x="182046" y="77335"/>
                  </a:cubicBezTo>
                  <a:cubicBezTo>
                    <a:pt x="176976" y="84086"/>
                    <a:pt x="167452" y="85314"/>
                    <a:pt x="160692" y="80250"/>
                  </a:cubicBezTo>
                  <a:cubicBezTo>
                    <a:pt x="153933" y="75187"/>
                    <a:pt x="152704" y="65520"/>
                    <a:pt x="157774" y="58922"/>
                  </a:cubicBezTo>
                  <a:cubicBezTo>
                    <a:pt x="186347" y="21482"/>
                    <a:pt x="229822" y="0"/>
                    <a:pt x="27683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1D628B1-4B4F-48A5-9138-3AB1AF9998FE}"/>
                </a:ext>
              </a:extLst>
            </p:cNvPr>
            <p:cNvSpPr txBox="1"/>
            <p:nvPr/>
          </p:nvSpPr>
          <p:spPr>
            <a:xfrm>
              <a:off x="7957253" y="3259141"/>
              <a:ext cx="110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7D826F20-F1B8-4A11-8C67-34168E854F52}"/>
              </a:ext>
            </a:extLst>
          </p:cNvPr>
          <p:cNvSpPr txBox="1"/>
          <p:nvPr/>
        </p:nvSpPr>
        <p:spPr>
          <a:xfrm>
            <a:off x="1401173" y="2799494"/>
            <a:ext cx="23968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EA0A377-4FDE-4C99-9958-0B703609493B}"/>
              </a:ext>
            </a:extLst>
          </p:cNvPr>
          <p:cNvSpPr txBox="1"/>
          <p:nvPr/>
        </p:nvSpPr>
        <p:spPr>
          <a:xfrm>
            <a:off x="2306049" y="5499017"/>
            <a:ext cx="23968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0EB9F9F-1D01-4B88-8344-790864AA9C42}"/>
              </a:ext>
            </a:extLst>
          </p:cNvPr>
          <p:cNvSpPr txBox="1"/>
          <p:nvPr/>
        </p:nvSpPr>
        <p:spPr>
          <a:xfrm>
            <a:off x="7948018" y="5237815"/>
            <a:ext cx="23968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9D2DC3F-FCF1-46D4-A4D5-FD658D82791C}"/>
              </a:ext>
            </a:extLst>
          </p:cNvPr>
          <p:cNvSpPr txBox="1"/>
          <p:nvPr/>
        </p:nvSpPr>
        <p:spPr>
          <a:xfrm>
            <a:off x="8435910" y="1866854"/>
            <a:ext cx="23968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469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BA106A8-AED6-4B20-BDE9-8062335B09D7}"/>
              </a:ext>
            </a:extLst>
          </p:cNvPr>
          <p:cNvGrpSpPr/>
          <p:nvPr/>
        </p:nvGrpSpPr>
        <p:grpSpPr>
          <a:xfrm>
            <a:off x="7446537" y="2962639"/>
            <a:ext cx="3726289" cy="2552910"/>
            <a:chOff x="6005171" y="4189624"/>
            <a:chExt cx="3726289" cy="255291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D1EE95C-3CF2-4BB3-9243-B7FB63F5AC01}"/>
                </a:ext>
              </a:extLst>
            </p:cNvPr>
            <p:cNvSpPr txBox="1"/>
            <p:nvPr/>
          </p:nvSpPr>
          <p:spPr>
            <a:xfrm>
              <a:off x="6005171" y="4189624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339A52C-079A-46EA-AFFE-0F5AB59E4B75}"/>
                </a:ext>
              </a:extLst>
            </p:cNvPr>
            <p:cNvSpPr txBox="1"/>
            <p:nvPr/>
          </p:nvSpPr>
          <p:spPr>
            <a:xfrm>
              <a:off x="6009934" y="4588721"/>
              <a:ext cx="372152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4C2A7C8-1B64-4135-BAA7-D2A76586412A}"/>
                </a:ext>
              </a:extLst>
            </p:cNvPr>
            <p:cNvCxnSpPr/>
            <p:nvPr/>
          </p:nvCxnSpPr>
          <p:spPr>
            <a:xfrm>
              <a:off x="6104739" y="674253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DCB88A9-D51E-49BA-BF28-42B3ED4DD262}"/>
                </a:ext>
              </a:extLst>
            </p:cNvPr>
            <p:cNvSpPr txBox="1"/>
            <p:nvPr/>
          </p:nvSpPr>
          <p:spPr>
            <a:xfrm>
              <a:off x="6009934" y="5526788"/>
              <a:ext cx="372152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7" name="Oval 13">
            <a:extLst>
              <a:ext uri="{FF2B5EF4-FFF2-40B4-BE49-F238E27FC236}">
                <a16:creationId xmlns:a16="http://schemas.microsoft.com/office/drawing/2014/main" id="{8CE70562-96A9-48CB-962F-0DA6648F4545}"/>
              </a:ext>
            </a:extLst>
          </p:cNvPr>
          <p:cNvSpPr/>
          <p:nvPr/>
        </p:nvSpPr>
        <p:spPr>
          <a:xfrm>
            <a:off x="7550426" y="2245104"/>
            <a:ext cx="466175" cy="450095"/>
          </a:xfrm>
          <a:custGeom>
            <a:avLst/>
            <a:gdLst>
              <a:gd name="connsiteX0" fmla="*/ 467976 w 607639"/>
              <a:gd name="connsiteY0" fmla="*/ 440752 h 586681"/>
              <a:gd name="connsiteX1" fmla="*/ 556634 w 607639"/>
              <a:gd name="connsiteY1" fmla="*/ 440752 h 586681"/>
              <a:gd name="connsiteX2" fmla="*/ 607639 w 607639"/>
              <a:gd name="connsiteY2" fmla="*/ 491676 h 586681"/>
              <a:gd name="connsiteX3" fmla="*/ 607639 w 607639"/>
              <a:gd name="connsiteY3" fmla="*/ 565174 h 586681"/>
              <a:gd name="connsiteX4" fmla="*/ 586098 w 607639"/>
              <a:gd name="connsiteY4" fmla="*/ 586681 h 586681"/>
              <a:gd name="connsiteX5" fmla="*/ 438513 w 607639"/>
              <a:gd name="connsiteY5" fmla="*/ 586681 h 586681"/>
              <a:gd name="connsiteX6" fmla="*/ 416971 w 607639"/>
              <a:gd name="connsiteY6" fmla="*/ 565174 h 586681"/>
              <a:gd name="connsiteX7" fmla="*/ 416971 w 607639"/>
              <a:gd name="connsiteY7" fmla="*/ 491676 h 586681"/>
              <a:gd name="connsiteX8" fmla="*/ 467976 w 607639"/>
              <a:gd name="connsiteY8" fmla="*/ 440752 h 586681"/>
              <a:gd name="connsiteX9" fmla="*/ 50991 w 607639"/>
              <a:gd name="connsiteY9" fmla="*/ 440752 h 586681"/>
              <a:gd name="connsiteX10" fmla="*/ 139536 w 607639"/>
              <a:gd name="connsiteY10" fmla="*/ 440752 h 586681"/>
              <a:gd name="connsiteX11" fmla="*/ 190527 w 607639"/>
              <a:gd name="connsiteY11" fmla="*/ 491676 h 586681"/>
              <a:gd name="connsiteX12" fmla="*/ 190527 w 607639"/>
              <a:gd name="connsiteY12" fmla="*/ 565174 h 586681"/>
              <a:gd name="connsiteX13" fmla="*/ 169080 w 607639"/>
              <a:gd name="connsiteY13" fmla="*/ 586681 h 586681"/>
              <a:gd name="connsiteX14" fmla="*/ 21535 w 607639"/>
              <a:gd name="connsiteY14" fmla="*/ 586681 h 586681"/>
              <a:gd name="connsiteX15" fmla="*/ 0 w 607639"/>
              <a:gd name="connsiteY15" fmla="*/ 565174 h 586681"/>
              <a:gd name="connsiteX16" fmla="*/ 0 w 607639"/>
              <a:gd name="connsiteY16" fmla="*/ 491676 h 586681"/>
              <a:gd name="connsiteX17" fmla="*/ 50991 w 607639"/>
              <a:gd name="connsiteY17" fmla="*/ 440752 h 586681"/>
              <a:gd name="connsiteX18" fmla="*/ 303740 w 607639"/>
              <a:gd name="connsiteY18" fmla="*/ 314792 h 586681"/>
              <a:gd name="connsiteX19" fmla="*/ 325278 w 607639"/>
              <a:gd name="connsiteY19" fmla="*/ 336211 h 586681"/>
              <a:gd name="connsiteX20" fmla="*/ 325278 w 607639"/>
              <a:gd name="connsiteY20" fmla="*/ 415219 h 586681"/>
              <a:gd name="connsiteX21" fmla="*/ 381438 w 607639"/>
              <a:gd name="connsiteY21" fmla="*/ 471298 h 586681"/>
              <a:gd name="connsiteX22" fmla="*/ 381438 w 607639"/>
              <a:gd name="connsiteY22" fmla="*/ 501604 h 586681"/>
              <a:gd name="connsiteX23" fmla="*/ 351000 w 607639"/>
              <a:gd name="connsiteY23" fmla="*/ 501604 h 586681"/>
              <a:gd name="connsiteX24" fmla="*/ 303740 w 607639"/>
              <a:gd name="connsiteY24" fmla="*/ 454501 h 586681"/>
              <a:gd name="connsiteX25" fmla="*/ 256570 w 607639"/>
              <a:gd name="connsiteY25" fmla="*/ 501604 h 586681"/>
              <a:gd name="connsiteX26" fmla="*/ 226131 w 607639"/>
              <a:gd name="connsiteY26" fmla="*/ 501604 h 586681"/>
              <a:gd name="connsiteX27" fmla="*/ 226131 w 607639"/>
              <a:gd name="connsiteY27" fmla="*/ 471298 h 586681"/>
              <a:gd name="connsiteX28" fmla="*/ 282291 w 607639"/>
              <a:gd name="connsiteY28" fmla="*/ 415219 h 586681"/>
              <a:gd name="connsiteX29" fmla="*/ 282291 w 607639"/>
              <a:gd name="connsiteY29" fmla="*/ 336211 h 586681"/>
              <a:gd name="connsiteX30" fmla="*/ 303740 w 607639"/>
              <a:gd name="connsiteY30" fmla="*/ 314792 h 586681"/>
              <a:gd name="connsiteX31" fmla="*/ 513011 w 607639"/>
              <a:gd name="connsiteY31" fmla="*/ 307595 h 586681"/>
              <a:gd name="connsiteX32" fmla="*/ 578990 w 607639"/>
              <a:gd name="connsiteY32" fmla="*/ 373468 h 586681"/>
              <a:gd name="connsiteX33" fmla="*/ 513011 w 607639"/>
              <a:gd name="connsiteY33" fmla="*/ 439341 h 586681"/>
              <a:gd name="connsiteX34" fmla="*/ 447032 w 607639"/>
              <a:gd name="connsiteY34" fmla="*/ 373468 h 586681"/>
              <a:gd name="connsiteX35" fmla="*/ 513011 w 607639"/>
              <a:gd name="connsiteY35" fmla="*/ 307595 h 586681"/>
              <a:gd name="connsiteX36" fmla="*/ 94558 w 607639"/>
              <a:gd name="connsiteY36" fmla="*/ 307595 h 586681"/>
              <a:gd name="connsiteX37" fmla="*/ 160466 w 607639"/>
              <a:gd name="connsiteY37" fmla="*/ 373468 h 586681"/>
              <a:gd name="connsiteX38" fmla="*/ 94558 w 607639"/>
              <a:gd name="connsiteY38" fmla="*/ 439341 h 586681"/>
              <a:gd name="connsiteX39" fmla="*/ 28650 w 607639"/>
              <a:gd name="connsiteY39" fmla="*/ 373468 h 586681"/>
              <a:gd name="connsiteX40" fmla="*/ 94558 w 607639"/>
              <a:gd name="connsiteY40" fmla="*/ 307595 h 586681"/>
              <a:gd name="connsiteX41" fmla="*/ 260237 w 607639"/>
              <a:gd name="connsiteY41" fmla="*/ 133086 h 586681"/>
              <a:gd name="connsiteX42" fmla="*/ 348814 w 607639"/>
              <a:gd name="connsiteY42" fmla="*/ 133086 h 586681"/>
              <a:gd name="connsiteX43" fmla="*/ 399824 w 607639"/>
              <a:gd name="connsiteY43" fmla="*/ 184010 h 586681"/>
              <a:gd name="connsiteX44" fmla="*/ 399824 w 607639"/>
              <a:gd name="connsiteY44" fmla="*/ 257596 h 586681"/>
              <a:gd name="connsiteX45" fmla="*/ 378370 w 607639"/>
              <a:gd name="connsiteY45" fmla="*/ 279015 h 586681"/>
              <a:gd name="connsiteX46" fmla="*/ 230682 w 607639"/>
              <a:gd name="connsiteY46" fmla="*/ 279015 h 586681"/>
              <a:gd name="connsiteX47" fmla="*/ 209227 w 607639"/>
              <a:gd name="connsiteY47" fmla="*/ 257596 h 586681"/>
              <a:gd name="connsiteX48" fmla="*/ 209227 w 607639"/>
              <a:gd name="connsiteY48" fmla="*/ 184010 h 586681"/>
              <a:gd name="connsiteX49" fmla="*/ 260237 w 607639"/>
              <a:gd name="connsiteY49" fmla="*/ 133086 h 586681"/>
              <a:gd name="connsiteX50" fmla="*/ 303784 w 607639"/>
              <a:gd name="connsiteY50" fmla="*/ 0 h 586681"/>
              <a:gd name="connsiteX51" fmla="*/ 369692 w 607639"/>
              <a:gd name="connsiteY51" fmla="*/ 65838 h 586681"/>
              <a:gd name="connsiteX52" fmla="*/ 303784 w 607639"/>
              <a:gd name="connsiteY52" fmla="*/ 131676 h 586681"/>
              <a:gd name="connsiteX53" fmla="*/ 237876 w 607639"/>
              <a:gd name="connsiteY53" fmla="*/ 65838 h 586681"/>
              <a:gd name="connsiteX54" fmla="*/ 303784 w 607639"/>
              <a:gd name="connsiteY54" fmla="*/ 0 h 58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7639" h="586681">
                <a:moveTo>
                  <a:pt x="467976" y="440752"/>
                </a:moveTo>
                <a:lnTo>
                  <a:pt x="556634" y="440752"/>
                </a:lnTo>
                <a:cubicBezTo>
                  <a:pt x="584763" y="440752"/>
                  <a:pt x="607639" y="463593"/>
                  <a:pt x="607639" y="491676"/>
                </a:cubicBezTo>
                <a:lnTo>
                  <a:pt x="607639" y="565174"/>
                </a:lnTo>
                <a:cubicBezTo>
                  <a:pt x="607639" y="577083"/>
                  <a:pt x="598026" y="586681"/>
                  <a:pt x="586098" y="586681"/>
                </a:cubicBezTo>
                <a:lnTo>
                  <a:pt x="438513" y="586681"/>
                </a:lnTo>
                <a:cubicBezTo>
                  <a:pt x="426585" y="586681"/>
                  <a:pt x="416971" y="577083"/>
                  <a:pt x="416971" y="565174"/>
                </a:cubicBezTo>
                <a:lnTo>
                  <a:pt x="416971" y="491676"/>
                </a:lnTo>
                <a:cubicBezTo>
                  <a:pt x="416971" y="463593"/>
                  <a:pt x="439848" y="440752"/>
                  <a:pt x="467976" y="440752"/>
                </a:cubicBezTo>
                <a:close/>
                <a:moveTo>
                  <a:pt x="50991" y="440752"/>
                </a:moveTo>
                <a:lnTo>
                  <a:pt x="139536" y="440752"/>
                </a:lnTo>
                <a:cubicBezTo>
                  <a:pt x="167656" y="440752"/>
                  <a:pt x="190527" y="463593"/>
                  <a:pt x="190527" y="491676"/>
                </a:cubicBezTo>
                <a:lnTo>
                  <a:pt x="190527" y="565174"/>
                </a:lnTo>
                <a:cubicBezTo>
                  <a:pt x="190527" y="577083"/>
                  <a:pt x="180916" y="586681"/>
                  <a:pt x="169080" y="586681"/>
                </a:cubicBezTo>
                <a:lnTo>
                  <a:pt x="21535" y="586681"/>
                </a:lnTo>
                <a:cubicBezTo>
                  <a:pt x="9611" y="586681"/>
                  <a:pt x="0" y="577083"/>
                  <a:pt x="0" y="565174"/>
                </a:cubicBezTo>
                <a:lnTo>
                  <a:pt x="0" y="491676"/>
                </a:lnTo>
                <a:cubicBezTo>
                  <a:pt x="0" y="463593"/>
                  <a:pt x="22870" y="440752"/>
                  <a:pt x="50991" y="440752"/>
                </a:cubicBezTo>
                <a:close/>
                <a:moveTo>
                  <a:pt x="303740" y="314792"/>
                </a:moveTo>
                <a:cubicBezTo>
                  <a:pt x="315666" y="314792"/>
                  <a:pt x="325278" y="324391"/>
                  <a:pt x="325278" y="336211"/>
                </a:cubicBezTo>
                <a:lnTo>
                  <a:pt x="325278" y="415219"/>
                </a:lnTo>
                <a:lnTo>
                  <a:pt x="381438" y="471298"/>
                </a:lnTo>
                <a:cubicBezTo>
                  <a:pt x="389804" y="479653"/>
                  <a:pt x="389804" y="493250"/>
                  <a:pt x="381438" y="501604"/>
                </a:cubicBezTo>
                <a:cubicBezTo>
                  <a:pt x="372983" y="510047"/>
                  <a:pt x="359366" y="510047"/>
                  <a:pt x="351000" y="501604"/>
                </a:cubicBezTo>
                <a:lnTo>
                  <a:pt x="303740" y="454501"/>
                </a:lnTo>
                <a:lnTo>
                  <a:pt x="256570" y="501604"/>
                </a:lnTo>
                <a:cubicBezTo>
                  <a:pt x="248115" y="510047"/>
                  <a:pt x="234497" y="510047"/>
                  <a:pt x="226131" y="501604"/>
                </a:cubicBezTo>
                <a:cubicBezTo>
                  <a:pt x="217765" y="493250"/>
                  <a:pt x="217765" y="479653"/>
                  <a:pt x="226131" y="471298"/>
                </a:cubicBezTo>
                <a:lnTo>
                  <a:pt x="282291" y="415219"/>
                </a:lnTo>
                <a:lnTo>
                  <a:pt x="282291" y="336211"/>
                </a:lnTo>
                <a:cubicBezTo>
                  <a:pt x="282291" y="324391"/>
                  <a:pt x="291903" y="314792"/>
                  <a:pt x="303740" y="314792"/>
                </a:cubicBezTo>
                <a:close/>
                <a:moveTo>
                  <a:pt x="513011" y="307595"/>
                </a:moveTo>
                <a:cubicBezTo>
                  <a:pt x="549450" y="307595"/>
                  <a:pt x="578990" y="337087"/>
                  <a:pt x="578990" y="373468"/>
                </a:cubicBezTo>
                <a:cubicBezTo>
                  <a:pt x="578990" y="409849"/>
                  <a:pt x="549450" y="439341"/>
                  <a:pt x="513011" y="439341"/>
                </a:cubicBezTo>
                <a:cubicBezTo>
                  <a:pt x="476572" y="439341"/>
                  <a:pt x="447032" y="409849"/>
                  <a:pt x="447032" y="373468"/>
                </a:cubicBezTo>
                <a:cubicBezTo>
                  <a:pt x="447032" y="337087"/>
                  <a:pt x="476572" y="307595"/>
                  <a:pt x="513011" y="307595"/>
                </a:cubicBezTo>
                <a:close/>
                <a:moveTo>
                  <a:pt x="94558" y="307595"/>
                </a:moveTo>
                <a:cubicBezTo>
                  <a:pt x="130958" y="307595"/>
                  <a:pt x="160466" y="337087"/>
                  <a:pt x="160466" y="373468"/>
                </a:cubicBezTo>
                <a:cubicBezTo>
                  <a:pt x="160466" y="409849"/>
                  <a:pt x="130958" y="439341"/>
                  <a:pt x="94558" y="439341"/>
                </a:cubicBezTo>
                <a:cubicBezTo>
                  <a:pt x="58158" y="439341"/>
                  <a:pt x="28650" y="409849"/>
                  <a:pt x="28650" y="373468"/>
                </a:cubicBezTo>
                <a:cubicBezTo>
                  <a:pt x="28650" y="337087"/>
                  <a:pt x="58158" y="307595"/>
                  <a:pt x="94558" y="307595"/>
                </a:cubicBezTo>
                <a:close/>
                <a:moveTo>
                  <a:pt x="260237" y="133086"/>
                </a:moveTo>
                <a:lnTo>
                  <a:pt x="348814" y="133086"/>
                </a:lnTo>
                <a:cubicBezTo>
                  <a:pt x="376945" y="133086"/>
                  <a:pt x="399824" y="155926"/>
                  <a:pt x="399824" y="184010"/>
                </a:cubicBezTo>
                <a:lnTo>
                  <a:pt x="399824" y="257596"/>
                </a:lnTo>
                <a:cubicBezTo>
                  <a:pt x="399824" y="269417"/>
                  <a:pt x="390210" y="279015"/>
                  <a:pt x="378370" y="279015"/>
                </a:cubicBezTo>
                <a:lnTo>
                  <a:pt x="230682" y="279015"/>
                </a:lnTo>
                <a:cubicBezTo>
                  <a:pt x="218842" y="279015"/>
                  <a:pt x="209227" y="269417"/>
                  <a:pt x="209227" y="257596"/>
                </a:cubicBezTo>
                <a:lnTo>
                  <a:pt x="209227" y="184010"/>
                </a:lnTo>
                <a:cubicBezTo>
                  <a:pt x="209227" y="155926"/>
                  <a:pt x="232106" y="133086"/>
                  <a:pt x="260237" y="133086"/>
                </a:cubicBezTo>
                <a:close/>
                <a:moveTo>
                  <a:pt x="303784" y="0"/>
                </a:moveTo>
                <a:cubicBezTo>
                  <a:pt x="340184" y="0"/>
                  <a:pt x="369692" y="29477"/>
                  <a:pt x="369692" y="65838"/>
                </a:cubicBezTo>
                <a:cubicBezTo>
                  <a:pt x="369692" y="102199"/>
                  <a:pt x="340184" y="131676"/>
                  <a:pt x="303784" y="131676"/>
                </a:cubicBezTo>
                <a:cubicBezTo>
                  <a:pt x="267384" y="131676"/>
                  <a:pt x="237876" y="102199"/>
                  <a:pt x="237876" y="65838"/>
                </a:cubicBezTo>
                <a:cubicBezTo>
                  <a:pt x="237876" y="29477"/>
                  <a:pt x="267384" y="0"/>
                  <a:pt x="3037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70CEE5-EB96-4A68-A5BE-DF3459550FBA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1206AC9-3E79-4266-B730-808EABA09F9B}"/>
                </a:ext>
              </a:extLst>
            </p:cNvPr>
            <p:cNvSpPr txBox="1"/>
            <p:nvPr/>
          </p:nvSpPr>
          <p:spPr>
            <a:xfrm>
              <a:off x="9326696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30F1C93-77A0-4EFC-9CFD-B1D982BAEAAB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EAE930E-1A1E-4CB3-A298-0CAED9D2C61E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2BCE1DB-7B84-46FB-88CA-FEA0863B320D}"/>
              </a:ext>
            </a:extLst>
          </p:cNvPr>
          <p:cNvSpPr/>
          <p:nvPr/>
        </p:nvSpPr>
        <p:spPr>
          <a:xfrm>
            <a:off x="4472942" y="2852739"/>
            <a:ext cx="2189119" cy="41624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AF20C8D-620B-42B2-AA00-5EA5469E4EF6}"/>
              </a:ext>
            </a:extLst>
          </p:cNvPr>
          <p:cNvSpPr/>
          <p:nvPr/>
        </p:nvSpPr>
        <p:spPr>
          <a:xfrm>
            <a:off x="1" y="2006071"/>
            <a:ext cx="6662059" cy="3781039"/>
          </a:xfrm>
          <a:custGeom>
            <a:avLst/>
            <a:gdLst>
              <a:gd name="connsiteX0" fmla="*/ 2 w 6662059"/>
              <a:gd name="connsiteY0" fmla="*/ 0 h 3781039"/>
              <a:gd name="connsiteX1" fmla="*/ 4470285 w 6662059"/>
              <a:gd name="connsiteY1" fmla="*/ 0 h 3781039"/>
              <a:gd name="connsiteX2" fmla="*/ 4470285 w 6662059"/>
              <a:gd name="connsiteY2" fmla="*/ 1259429 h 3781039"/>
              <a:gd name="connsiteX3" fmla="*/ 6662059 w 6662059"/>
              <a:gd name="connsiteY3" fmla="*/ 1259429 h 3781039"/>
              <a:gd name="connsiteX4" fmla="*/ 6662059 w 6662059"/>
              <a:gd name="connsiteY4" fmla="*/ 2523819 h 3781039"/>
              <a:gd name="connsiteX5" fmla="*/ 5450403 w 6662059"/>
              <a:gd name="connsiteY5" fmla="*/ 2523819 h 3781039"/>
              <a:gd name="connsiteX6" fmla="*/ 5450403 w 6662059"/>
              <a:gd name="connsiteY6" fmla="*/ 3781039 h 3781039"/>
              <a:gd name="connsiteX7" fmla="*/ 0 w 6662059"/>
              <a:gd name="connsiteY7" fmla="*/ 3781039 h 3781039"/>
              <a:gd name="connsiteX8" fmla="*/ 0 w 6662059"/>
              <a:gd name="connsiteY8" fmla="*/ 2523819 h 3781039"/>
              <a:gd name="connsiteX9" fmla="*/ 0 w 6662059"/>
              <a:gd name="connsiteY9" fmla="*/ 2516649 h 3781039"/>
              <a:gd name="connsiteX10" fmla="*/ 0 w 6662059"/>
              <a:gd name="connsiteY10" fmla="*/ 1259429 h 3781039"/>
              <a:gd name="connsiteX11" fmla="*/ 2 w 6662059"/>
              <a:gd name="connsiteY11" fmla="*/ 1259429 h 378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2059" h="3781039">
                <a:moveTo>
                  <a:pt x="2" y="0"/>
                </a:moveTo>
                <a:lnTo>
                  <a:pt x="4470285" y="0"/>
                </a:lnTo>
                <a:lnTo>
                  <a:pt x="4470285" y="1259429"/>
                </a:lnTo>
                <a:lnTo>
                  <a:pt x="6662059" y="1259429"/>
                </a:lnTo>
                <a:lnTo>
                  <a:pt x="6662059" y="2523819"/>
                </a:lnTo>
                <a:lnTo>
                  <a:pt x="5450403" y="2523819"/>
                </a:lnTo>
                <a:lnTo>
                  <a:pt x="5450403" y="3781039"/>
                </a:lnTo>
                <a:lnTo>
                  <a:pt x="0" y="3781039"/>
                </a:lnTo>
                <a:lnTo>
                  <a:pt x="0" y="2523819"/>
                </a:lnTo>
                <a:lnTo>
                  <a:pt x="0" y="2516649"/>
                </a:lnTo>
                <a:lnTo>
                  <a:pt x="0" y="1259429"/>
                </a:lnTo>
                <a:lnTo>
                  <a:pt x="2" y="1259429"/>
                </a:lnTo>
                <a:close/>
              </a:path>
            </a:pathLst>
          </a:custGeom>
          <a:blipFill>
            <a:blip r:embed="rId3"/>
            <a:stretch>
              <a:fillRect t="-8714" r="-19616" b="-316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0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AFB0D3A-03D7-45FC-B47A-00B9D4A01A3E}"/>
              </a:ext>
            </a:extLst>
          </p:cNvPr>
          <p:cNvGrpSpPr/>
          <p:nvPr/>
        </p:nvGrpSpPr>
        <p:grpSpPr>
          <a:xfrm>
            <a:off x="1019175" y="2768905"/>
            <a:ext cx="3277055" cy="1777393"/>
            <a:chOff x="6463272" y="3055869"/>
            <a:chExt cx="3277054" cy="177739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F48DBF0-AE32-4067-8023-05C215F119E8}"/>
                </a:ext>
              </a:extLst>
            </p:cNvPr>
            <p:cNvSpPr/>
            <p:nvPr/>
          </p:nvSpPr>
          <p:spPr>
            <a:xfrm>
              <a:off x="6463272" y="3055869"/>
              <a:ext cx="3277054" cy="1777393"/>
            </a:xfrm>
            <a:prstGeom prst="rect">
              <a:avLst/>
            </a:prstGeom>
            <a:blipFill>
              <a:blip r:embed="rId3"/>
              <a:stretch>
                <a:fillRect t="-11395" b="-112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F466767-7A76-4BBA-BF41-55C30884650E}"/>
                </a:ext>
              </a:extLst>
            </p:cNvPr>
            <p:cNvSpPr/>
            <p:nvPr/>
          </p:nvSpPr>
          <p:spPr>
            <a:xfrm>
              <a:off x="6463272" y="4275812"/>
              <a:ext cx="2059548" cy="557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D17A072-8B30-4059-A55E-783C06160EF9}"/>
                </a:ext>
              </a:extLst>
            </p:cNvPr>
            <p:cNvSpPr txBox="1"/>
            <p:nvPr/>
          </p:nvSpPr>
          <p:spPr>
            <a:xfrm>
              <a:off x="6514072" y="4323703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9AA3067-6285-42DF-8171-75105D7064A3}"/>
              </a:ext>
            </a:extLst>
          </p:cNvPr>
          <p:cNvGrpSpPr/>
          <p:nvPr/>
        </p:nvGrpSpPr>
        <p:grpSpPr>
          <a:xfrm>
            <a:off x="4457474" y="2768905"/>
            <a:ext cx="3277055" cy="1777393"/>
            <a:chOff x="6463272" y="3055869"/>
            <a:chExt cx="3277054" cy="177739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A2DDD89-6E5D-432D-B954-B9233A6B1B65}"/>
                </a:ext>
              </a:extLst>
            </p:cNvPr>
            <p:cNvSpPr/>
            <p:nvPr/>
          </p:nvSpPr>
          <p:spPr>
            <a:xfrm>
              <a:off x="6463272" y="3055869"/>
              <a:ext cx="3277054" cy="1777393"/>
            </a:xfrm>
            <a:prstGeom prst="rect">
              <a:avLst/>
            </a:prstGeom>
            <a:blipFill>
              <a:blip r:embed="rId4"/>
              <a:stretch>
                <a:fillRect t="-11492" b="-113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AC11082-D2C4-458C-93B5-D0FACCCBC179}"/>
                </a:ext>
              </a:extLst>
            </p:cNvPr>
            <p:cNvSpPr/>
            <p:nvPr/>
          </p:nvSpPr>
          <p:spPr>
            <a:xfrm>
              <a:off x="6463272" y="4275812"/>
              <a:ext cx="2059548" cy="557449"/>
            </a:xfrm>
            <a:prstGeom prst="rect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F6D6206-5882-4D7D-B0DE-9C336BCC746E}"/>
                </a:ext>
              </a:extLst>
            </p:cNvPr>
            <p:cNvSpPr txBox="1"/>
            <p:nvPr/>
          </p:nvSpPr>
          <p:spPr>
            <a:xfrm>
              <a:off x="6514072" y="4323703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8355380-322E-4B6D-AB21-55CA12FAAC9C}"/>
              </a:ext>
            </a:extLst>
          </p:cNvPr>
          <p:cNvGrpSpPr/>
          <p:nvPr/>
        </p:nvGrpSpPr>
        <p:grpSpPr>
          <a:xfrm>
            <a:off x="7895774" y="2768905"/>
            <a:ext cx="3277055" cy="1777393"/>
            <a:chOff x="6463272" y="3055869"/>
            <a:chExt cx="3277054" cy="17773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58041F1-3630-42CD-93EF-E9618FF7E5D0}"/>
                </a:ext>
              </a:extLst>
            </p:cNvPr>
            <p:cNvSpPr/>
            <p:nvPr/>
          </p:nvSpPr>
          <p:spPr>
            <a:xfrm>
              <a:off x="6463272" y="3055869"/>
              <a:ext cx="3277054" cy="1777393"/>
            </a:xfrm>
            <a:prstGeom prst="rect">
              <a:avLst/>
            </a:prstGeom>
            <a:blipFill>
              <a:blip r:embed="rId5"/>
              <a:stretch>
                <a:fillRect t="-11492" b="-113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BA68D19-EDDC-439D-B210-D0CEB2C004AC}"/>
                </a:ext>
              </a:extLst>
            </p:cNvPr>
            <p:cNvSpPr/>
            <p:nvPr/>
          </p:nvSpPr>
          <p:spPr>
            <a:xfrm>
              <a:off x="6463272" y="4275812"/>
              <a:ext cx="2059548" cy="557449"/>
            </a:xfrm>
            <a:prstGeom prst="rect">
              <a:avLst/>
            </a:prstGeom>
            <a:solidFill>
              <a:srgbClr val="1F2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5D002A-FDAF-42D0-A39E-66E9CDF335D8}"/>
                </a:ext>
              </a:extLst>
            </p:cNvPr>
            <p:cNvSpPr txBox="1"/>
            <p:nvPr/>
          </p:nvSpPr>
          <p:spPr>
            <a:xfrm>
              <a:off x="6514072" y="4323703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5D0B3B-5C68-40FE-8168-7A30B002E335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EE455F0-7817-41E1-922F-421D350B08E6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BED5ECB-DEC3-4390-A1BE-94E6110B3A71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1C6201-D1A6-4DB6-9301-001420728442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D0D16FC8-359B-4013-8955-3D6E4CB3B7E1}"/>
              </a:ext>
            </a:extLst>
          </p:cNvPr>
          <p:cNvSpPr txBox="1"/>
          <p:nvPr/>
        </p:nvSpPr>
        <p:spPr>
          <a:xfrm>
            <a:off x="1265801" y="1757080"/>
            <a:ext cx="91862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l"/>
            <a:r>
              <a:rPr lang="en-US" altLang="zh-CN" sz="1400" dirty="0"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1C90EF-7CD6-469F-B0C6-E8D75867248E}"/>
              </a:ext>
            </a:extLst>
          </p:cNvPr>
          <p:cNvSpPr txBox="1"/>
          <p:nvPr/>
        </p:nvSpPr>
        <p:spPr>
          <a:xfrm>
            <a:off x="1019177" y="4865766"/>
            <a:ext cx="244837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CEAFAB2-3161-4528-8A94-B5C75699A580}"/>
              </a:ext>
            </a:extLst>
          </p:cNvPr>
          <p:cNvSpPr txBox="1"/>
          <p:nvPr/>
        </p:nvSpPr>
        <p:spPr>
          <a:xfrm>
            <a:off x="4457476" y="4865766"/>
            <a:ext cx="244837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D9F7B6-9110-4C61-B633-221EBBA94364}"/>
              </a:ext>
            </a:extLst>
          </p:cNvPr>
          <p:cNvSpPr txBox="1"/>
          <p:nvPr/>
        </p:nvSpPr>
        <p:spPr>
          <a:xfrm>
            <a:off x="7895774" y="4865766"/>
            <a:ext cx="244837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821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DC90675-2425-4D9F-B54F-D7BA4C3D8443}"/>
              </a:ext>
            </a:extLst>
          </p:cNvPr>
          <p:cNvSpPr/>
          <p:nvPr/>
        </p:nvSpPr>
        <p:spPr>
          <a:xfrm>
            <a:off x="635000" y="819540"/>
            <a:ext cx="10922000" cy="548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FF6E47-3EDF-41BF-8D5B-8FCA88BD8F28}"/>
              </a:ext>
            </a:extLst>
          </p:cNvPr>
          <p:cNvSpPr/>
          <p:nvPr/>
        </p:nvSpPr>
        <p:spPr>
          <a:xfrm>
            <a:off x="635000" y="819539"/>
            <a:ext cx="583859" cy="47892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BCDDC5-3D91-4610-99C9-864184E9DA23}"/>
              </a:ext>
            </a:extLst>
          </p:cNvPr>
          <p:cNvSpPr/>
          <p:nvPr/>
        </p:nvSpPr>
        <p:spPr>
          <a:xfrm>
            <a:off x="1218858" y="819537"/>
            <a:ext cx="3614215" cy="5069986"/>
          </a:xfrm>
          <a:prstGeom prst="rect">
            <a:avLst/>
          </a:prstGeom>
          <a:blipFill>
            <a:blip r:embed="rId3"/>
            <a:stretch>
              <a:fillRect l="-55409" r="-55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A4B916-90FE-401B-A140-F329B1216E13}"/>
              </a:ext>
            </a:extLst>
          </p:cNvPr>
          <p:cNvSpPr/>
          <p:nvPr/>
        </p:nvSpPr>
        <p:spPr>
          <a:xfrm>
            <a:off x="11172826" y="4275525"/>
            <a:ext cx="384175" cy="2033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C61F03-262E-47D7-B953-7E377C914F22}"/>
              </a:ext>
            </a:extLst>
          </p:cNvPr>
          <p:cNvSpPr txBox="1"/>
          <p:nvPr/>
        </p:nvSpPr>
        <p:spPr>
          <a:xfrm>
            <a:off x="5189528" y="2321004"/>
            <a:ext cx="60110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spc="600" dirty="0">
                <a:cs typeface="+mn-ea"/>
                <a:sym typeface="+mn-lt"/>
              </a:rPr>
              <a:t>Thank you!</a:t>
            </a:r>
            <a:endParaRPr lang="zh-CN" altLang="en-US" sz="6600" b="1" spc="6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DA269C-65E5-4171-BDE4-2C3486C40EB6}"/>
              </a:ext>
            </a:extLst>
          </p:cNvPr>
          <p:cNvSpPr/>
          <p:nvPr/>
        </p:nvSpPr>
        <p:spPr>
          <a:xfrm>
            <a:off x="3650158" y="5063613"/>
            <a:ext cx="2641601" cy="9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4457A460-AABF-4D0E-8C98-25521D65CC25}"/>
              </a:ext>
            </a:extLst>
          </p:cNvPr>
          <p:cNvSpPr/>
          <p:nvPr/>
        </p:nvSpPr>
        <p:spPr>
          <a:xfrm>
            <a:off x="4062859" y="5368415"/>
            <a:ext cx="333312" cy="363793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FD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4E3201-F0C4-46C9-9399-F4123801437A}"/>
              </a:ext>
            </a:extLst>
          </p:cNvPr>
          <p:cNvSpPr txBox="1"/>
          <p:nvPr/>
        </p:nvSpPr>
        <p:spPr>
          <a:xfrm>
            <a:off x="4523398" y="5396424"/>
            <a:ext cx="122116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834DED19-4120-4B6D-8DCF-86EF65A764CF}"/>
              </a:ext>
            </a:extLst>
          </p:cNvPr>
          <p:cNvSpPr/>
          <p:nvPr/>
        </p:nvSpPr>
        <p:spPr>
          <a:xfrm>
            <a:off x="6109861" y="5368689"/>
            <a:ext cx="363795" cy="363245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4DAEB4-DFE7-459F-B50A-57CD14A9FFFA}"/>
              </a:ext>
            </a:extLst>
          </p:cNvPr>
          <p:cNvSpPr txBox="1"/>
          <p:nvPr/>
        </p:nvSpPr>
        <p:spPr>
          <a:xfrm>
            <a:off x="6585642" y="5396424"/>
            <a:ext cx="155914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20XX.10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C940A4A1-1E35-4217-8A6F-C780A4354E81}"/>
              </a:ext>
            </a:extLst>
          </p:cNvPr>
          <p:cNvSpPr/>
          <p:nvPr/>
        </p:nvSpPr>
        <p:spPr>
          <a:xfrm>
            <a:off x="783431" y="915502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8ACB49B-A64D-4D14-9A82-D6CF902CD72B}"/>
              </a:ext>
            </a:extLst>
          </p:cNvPr>
          <p:cNvSpPr/>
          <p:nvPr/>
        </p:nvSpPr>
        <p:spPr>
          <a:xfrm>
            <a:off x="9872401" y="2057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9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3">
            <a:hlinkClick r:id="rId4"/>
            <a:extLst>
              <a:ext uri="{FF2B5EF4-FFF2-40B4-BE49-F238E27FC236}">
                <a16:creationId xmlns:a16="http://schemas.microsoft.com/office/drawing/2014/main" id="{1C07E6B1-5644-4D45-8F1D-A393AB23E20D}"/>
              </a:ext>
            </a:extLst>
          </p:cNvPr>
          <p:cNvSpPr txBox="1"/>
          <p:nvPr/>
        </p:nvSpPr>
        <p:spPr>
          <a:xfrm>
            <a:off x="6003212" y="60760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10" grpId="0"/>
      <p:bldP spid="19" grpId="0" animBg="1"/>
      <p:bldP spid="16" grpId="0"/>
      <p:bldP spid="20" grpId="0" animBg="1"/>
      <p:bldP spid="18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7"/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9"/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D1C1605-A340-41C2-84A4-D25F6CFFC70E}"/>
              </a:ext>
            </a:extLst>
          </p:cNvPr>
          <p:cNvSpPr txBox="1"/>
          <p:nvPr/>
        </p:nvSpPr>
        <p:spPr>
          <a:xfrm>
            <a:off x="-742926" y="-15622"/>
            <a:ext cx="8689851" cy="6997177"/>
          </a:xfrm>
          <a:custGeom>
            <a:avLst/>
            <a:gdLst/>
            <a:ahLst/>
            <a:cxnLst/>
            <a:rect l="l" t="t" r="r" b="b"/>
            <a:pathLst>
              <a:path w="8689850" h="6997177">
                <a:moveTo>
                  <a:pt x="2224887" y="1089073"/>
                </a:moveTo>
                <a:cubicBezTo>
                  <a:pt x="2065967" y="1089073"/>
                  <a:pt x="1924185" y="1139709"/>
                  <a:pt x="1799541" y="1240982"/>
                </a:cubicBezTo>
                <a:cubicBezTo>
                  <a:pt x="1674898" y="1342255"/>
                  <a:pt x="1578299" y="1523767"/>
                  <a:pt x="1509745" y="1785519"/>
                </a:cubicBezTo>
                <a:cubicBezTo>
                  <a:pt x="1419378" y="2125173"/>
                  <a:pt x="1374195" y="2696975"/>
                  <a:pt x="1374195" y="3500926"/>
                </a:cubicBezTo>
                <a:cubicBezTo>
                  <a:pt x="1374195" y="4304877"/>
                  <a:pt x="1414704" y="4857203"/>
                  <a:pt x="1495722" y="5157906"/>
                </a:cubicBezTo>
                <a:cubicBezTo>
                  <a:pt x="1576741" y="5458609"/>
                  <a:pt x="1678793" y="5658817"/>
                  <a:pt x="1801878" y="5758532"/>
                </a:cubicBezTo>
                <a:cubicBezTo>
                  <a:pt x="1924964" y="5858247"/>
                  <a:pt x="2065967" y="5908104"/>
                  <a:pt x="2224887" y="5908104"/>
                </a:cubicBezTo>
                <a:cubicBezTo>
                  <a:pt x="2383808" y="5908104"/>
                  <a:pt x="2525590" y="5857468"/>
                  <a:pt x="2650234" y="5756195"/>
                </a:cubicBezTo>
                <a:cubicBezTo>
                  <a:pt x="2774877" y="5654922"/>
                  <a:pt x="2871476" y="5473410"/>
                  <a:pt x="2940029" y="5211659"/>
                </a:cubicBezTo>
                <a:cubicBezTo>
                  <a:pt x="3030396" y="4875121"/>
                  <a:pt x="3075579" y="4304877"/>
                  <a:pt x="3075579" y="3500926"/>
                </a:cubicBezTo>
                <a:cubicBezTo>
                  <a:pt x="3075579" y="2696975"/>
                  <a:pt x="3035070" y="2144648"/>
                  <a:pt x="2954052" y="1843946"/>
                </a:cubicBezTo>
                <a:cubicBezTo>
                  <a:pt x="2873034" y="1543243"/>
                  <a:pt x="2770982" y="1342255"/>
                  <a:pt x="2647896" y="1240982"/>
                </a:cubicBezTo>
                <a:cubicBezTo>
                  <a:pt x="2524811" y="1139709"/>
                  <a:pt x="2383808" y="1089073"/>
                  <a:pt x="2224887" y="1089073"/>
                </a:cubicBezTo>
                <a:close/>
                <a:moveTo>
                  <a:pt x="7624148" y="0"/>
                </a:moveTo>
                <a:lnTo>
                  <a:pt x="8689850" y="0"/>
                </a:lnTo>
                <a:lnTo>
                  <a:pt x="8689850" y="6880324"/>
                </a:lnTo>
                <a:lnTo>
                  <a:pt x="7376419" y="6880324"/>
                </a:lnTo>
                <a:lnTo>
                  <a:pt x="7376419" y="1930417"/>
                </a:lnTo>
                <a:cubicBezTo>
                  <a:pt x="6896541" y="2379134"/>
                  <a:pt x="6330971" y="2710997"/>
                  <a:pt x="5679709" y="2926007"/>
                </a:cubicBezTo>
                <a:lnTo>
                  <a:pt x="5679709" y="1734103"/>
                </a:lnTo>
                <a:cubicBezTo>
                  <a:pt x="6022478" y="1621924"/>
                  <a:pt x="6394851" y="1409251"/>
                  <a:pt x="6796826" y="1096084"/>
                </a:cubicBezTo>
                <a:cubicBezTo>
                  <a:pt x="7198802" y="782917"/>
                  <a:pt x="7474576" y="417556"/>
                  <a:pt x="7624148" y="0"/>
                </a:cubicBezTo>
                <a:close/>
                <a:moveTo>
                  <a:pt x="2224887" y="0"/>
                </a:moveTo>
                <a:cubicBezTo>
                  <a:pt x="2888614" y="0"/>
                  <a:pt x="3407443" y="236823"/>
                  <a:pt x="3781374" y="710468"/>
                </a:cubicBezTo>
                <a:cubicBezTo>
                  <a:pt x="4226974" y="1271364"/>
                  <a:pt x="4449774" y="2201517"/>
                  <a:pt x="4449774" y="3500926"/>
                </a:cubicBezTo>
                <a:cubicBezTo>
                  <a:pt x="4449774" y="4797219"/>
                  <a:pt x="4225417" y="5728929"/>
                  <a:pt x="3776699" y="6296057"/>
                </a:cubicBezTo>
                <a:cubicBezTo>
                  <a:pt x="3405885" y="6763471"/>
                  <a:pt x="2888614" y="6997177"/>
                  <a:pt x="2224887" y="6997177"/>
                </a:cubicBezTo>
                <a:cubicBezTo>
                  <a:pt x="1558044" y="6997177"/>
                  <a:pt x="1020519" y="6740879"/>
                  <a:pt x="612311" y="6228282"/>
                </a:cubicBezTo>
                <a:cubicBezTo>
                  <a:pt x="204104" y="5715686"/>
                  <a:pt x="0" y="4801893"/>
                  <a:pt x="0" y="3486903"/>
                </a:cubicBezTo>
                <a:cubicBezTo>
                  <a:pt x="0" y="2196843"/>
                  <a:pt x="224358" y="1268248"/>
                  <a:pt x="673075" y="701120"/>
                </a:cubicBezTo>
                <a:cubicBezTo>
                  <a:pt x="1043890" y="233706"/>
                  <a:pt x="1561160" y="0"/>
                  <a:pt x="2224887" y="0"/>
                </a:cubicBezTo>
                <a:close/>
              </a:path>
            </a:pathLst>
          </a:custGeom>
          <a:blipFill>
            <a:blip r:embed="rId3"/>
            <a:stretch>
              <a:fillRect l="-10453" r="-10423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75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75890B-BAF6-4824-8BD8-F8D9FCCF2366}"/>
              </a:ext>
            </a:extLst>
          </p:cNvPr>
          <p:cNvSpPr txBox="1"/>
          <p:nvPr/>
        </p:nvSpPr>
        <p:spPr>
          <a:xfrm>
            <a:off x="7451230" y="2062991"/>
            <a:ext cx="3806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600" dirty="0">
                <a:cs typeface="+mn-ea"/>
                <a:sym typeface="+mn-lt"/>
              </a:rPr>
              <a:t>Tittle text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928C183-BACB-4826-89B1-FD8FCC90EEC8}"/>
              </a:ext>
            </a:extLst>
          </p:cNvPr>
          <p:cNvCxnSpPr>
            <a:cxnSpLocks/>
          </p:cNvCxnSpPr>
          <p:nvPr/>
        </p:nvCxnSpPr>
        <p:spPr>
          <a:xfrm>
            <a:off x="9480549" y="1739375"/>
            <a:ext cx="2711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9207218-76DF-4E9A-B334-E29FC62C82FE}"/>
              </a:ext>
            </a:extLst>
          </p:cNvPr>
          <p:cNvSpPr txBox="1"/>
          <p:nvPr/>
        </p:nvSpPr>
        <p:spPr>
          <a:xfrm>
            <a:off x="7342061" y="1354655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1"/>
                    </a:gs>
                    <a:gs pos="100000">
                      <a:srgbClr val="FF9409"/>
                    </a:gs>
                  </a:gsLst>
                  <a:lin ang="5400000" scaled="1"/>
                </a:gradFill>
                <a:cs typeface="+mn-ea"/>
                <a:sym typeface="+mn-lt"/>
              </a:rPr>
              <a:t>ONE</a:t>
            </a:r>
            <a:endParaRPr lang="zh-CN" altLang="en-US" sz="4400" b="1" dirty="0">
              <a:gradFill>
                <a:gsLst>
                  <a:gs pos="0">
                    <a:schemeClr val="accent1"/>
                  </a:gs>
                  <a:gs pos="100000">
                    <a:srgbClr val="FF9409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2343BD-BF79-4EF1-B0B4-073C796BF737}"/>
              </a:ext>
            </a:extLst>
          </p:cNvPr>
          <p:cNvSpPr txBox="1"/>
          <p:nvPr/>
        </p:nvSpPr>
        <p:spPr>
          <a:xfrm>
            <a:off x="7522669" y="2832432"/>
            <a:ext cx="4159373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1321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9A87795-6AED-4F72-94A6-36C18FB5EA46}"/>
              </a:ext>
            </a:extLst>
          </p:cNvPr>
          <p:cNvSpPr/>
          <p:nvPr/>
        </p:nvSpPr>
        <p:spPr>
          <a:xfrm>
            <a:off x="2712526" y="0"/>
            <a:ext cx="2368551" cy="2286000"/>
          </a:xfrm>
          <a:prstGeom prst="rect">
            <a:avLst/>
          </a:prstGeom>
          <a:blipFill>
            <a:blip r:embed="rId3"/>
            <a:stretch>
              <a:fillRect l="-22562" r="-223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0DE1F-AC2D-435B-9EA9-2C4044C93199}"/>
              </a:ext>
            </a:extLst>
          </p:cNvPr>
          <p:cNvSpPr/>
          <p:nvPr/>
        </p:nvSpPr>
        <p:spPr>
          <a:xfrm>
            <a:off x="2712526" y="4572000"/>
            <a:ext cx="2368551" cy="2286000"/>
          </a:xfrm>
          <a:prstGeom prst="rect">
            <a:avLst/>
          </a:prstGeom>
          <a:blipFill>
            <a:blip r:embed="rId4"/>
            <a:stretch>
              <a:fillRect l="-22562" r="-223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683620-4BE7-4D8F-96B5-C19CEF21DA6B}"/>
              </a:ext>
            </a:extLst>
          </p:cNvPr>
          <p:cNvSpPr/>
          <p:nvPr/>
        </p:nvSpPr>
        <p:spPr>
          <a:xfrm>
            <a:off x="7817306" y="2871204"/>
            <a:ext cx="2876551" cy="3986791"/>
          </a:xfrm>
          <a:prstGeom prst="rect">
            <a:avLst/>
          </a:prstGeom>
          <a:blipFill>
            <a:blip r:embed="rId5"/>
            <a:stretch>
              <a:fillRect l="-45992" r="-455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B2664C-10DA-46AE-88A6-F5EC6B401C68}"/>
              </a:ext>
            </a:extLst>
          </p:cNvPr>
          <p:cNvSpPr txBox="1"/>
          <p:nvPr/>
        </p:nvSpPr>
        <p:spPr>
          <a:xfrm>
            <a:off x="1697602" y="2888447"/>
            <a:ext cx="4398399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l"/>
            <a:r>
              <a:rPr lang="en-US" altLang="zh-CN" sz="1400" dirty="0"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61C1BF-54E4-44A0-9CF7-3764B9EC0BF4}"/>
              </a:ext>
            </a:extLst>
          </p:cNvPr>
          <p:cNvGrpSpPr/>
          <p:nvPr/>
        </p:nvGrpSpPr>
        <p:grpSpPr>
          <a:xfrm>
            <a:off x="7667681" y="1196078"/>
            <a:ext cx="4524320" cy="1103026"/>
            <a:chOff x="7266963" y="667658"/>
            <a:chExt cx="4524319" cy="110302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835DAB6-3BDB-4ACE-B9AB-EDEFB47D562F}"/>
                </a:ext>
              </a:extLst>
            </p:cNvPr>
            <p:cNvSpPr txBox="1"/>
            <p:nvPr/>
          </p:nvSpPr>
          <p:spPr>
            <a:xfrm>
              <a:off x="7266963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B34811A-1405-4716-96AC-6A2713A0AF4D}"/>
                </a:ext>
              </a:extLst>
            </p:cNvPr>
            <p:cNvCxnSpPr>
              <a:cxnSpLocks/>
            </p:cNvCxnSpPr>
            <p:nvPr/>
          </p:nvCxnSpPr>
          <p:spPr>
            <a:xfrm>
              <a:off x="7416587" y="667658"/>
              <a:ext cx="43746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6F2DC1E-0647-4EAB-B04F-C3654CE56A33}"/>
                </a:ext>
              </a:extLst>
            </p:cNvPr>
            <p:cNvSpPr txBox="1"/>
            <p:nvPr/>
          </p:nvSpPr>
          <p:spPr>
            <a:xfrm>
              <a:off x="7330635" y="1309019"/>
              <a:ext cx="223248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09C91E6-4E86-4973-BA36-5019E8FAFF07}"/>
              </a:ext>
            </a:extLst>
          </p:cNvPr>
          <p:cNvSpPr/>
          <p:nvPr/>
        </p:nvSpPr>
        <p:spPr>
          <a:xfrm>
            <a:off x="2712526" y="4292602"/>
            <a:ext cx="2368551" cy="2889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3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9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BB7477-698C-42BA-BA9C-5360D8CE551C}"/>
              </a:ext>
            </a:extLst>
          </p:cNvPr>
          <p:cNvSpPr/>
          <p:nvPr/>
        </p:nvSpPr>
        <p:spPr>
          <a:xfrm>
            <a:off x="2960917" y="3839806"/>
            <a:ext cx="9231084" cy="246062"/>
          </a:xfrm>
          <a:prstGeom prst="rect">
            <a:avLst/>
          </a:pr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Group 7">
            <a:extLst>
              <a:ext uri="{FF2B5EF4-FFF2-40B4-BE49-F238E27FC236}">
                <a16:creationId xmlns:a16="http://schemas.microsoft.com/office/drawing/2014/main" id="{5E72DB2F-0EB8-4D41-AC86-9E86BC117E59}"/>
              </a:ext>
            </a:extLst>
          </p:cNvPr>
          <p:cNvGrpSpPr/>
          <p:nvPr/>
        </p:nvGrpSpPr>
        <p:grpSpPr>
          <a:xfrm>
            <a:off x="3800631" y="3342918"/>
            <a:ext cx="1239839" cy="1239838"/>
            <a:chOff x="4496142" y="3039440"/>
            <a:chExt cx="1599858" cy="1599858"/>
          </a:xfrm>
        </p:grpSpPr>
        <p:sp>
          <p:nvSpPr>
            <p:cNvPr id="40" name="菱形 39">
              <a:extLst>
                <a:ext uri="{FF2B5EF4-FFF2-40B4-BE49-F238E27FC236}">
                  <a16:creationId xmlns:a16="http://schemas.microsoft.com/office/drawing/2014/main" id="{7D203C25-6EF3-443B-A9DF-56759DE550B7}"/>
                </a:ext>
              </a:extLst>
            </p:cNvPr>
            <p:cNvSpPr/>
            <p:nvPr/>
          </p:nvSpPr>
          <p:spPr>
            <a:xfrm>
              <a:off x="4496142" y="3039440"/>
              <a:ext cx="1599858" cy="159985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F1A313F4-27EB-4690-87B7-2497FBC497FB}"/>
                </a:ext>
              </a:extLst>
            </p:cNvPr>
            <p:cNvSpPr/>
            <p:nvPr/>
          </p:nvSpPr>
          <p:spPr>
            <a:xfrm>
              <a:off x="5029542" y="3601694"/>
              <a:ext cx="533058" cy="475348"/>
            </a:xfrm>
            <a:custGeom>
              <a:avLst/>
              <a:gdLst>
                <a:gd name="connsiteX0" fmla="*/ 387263 w 605522"/>
                <a:gd name="connsiteY0" fmla="*/ 417395 h 539967"/>
                <a:gd name="connsiteX1" fmla="*/ 537638 w 605522"/>
                <a:gd name="connsiteY1" fmla="*/ 417395 h 539967"/>
                <a:gd name="connsiteX2" fmla="*/ 537638 w 605522"/>
                <a:gd name="connsiteY2" fmla="*/ 459762 h 539967"/>
                <a:gd name="connsiteX3" fmla="*/ 525026 w 605522"/>
                <a:gd name="connsiteY3" fmla="*/ 472366 h 539967"/>
                <a:gd name="connsiteX4" fmla="*/ 399875 w 605522"/>
                <a:gd name="connsiteY4" fmla="*/ 472366 h 539967"/>
                <a:gd name="connsiteX5" fmla="*/ 387263 w 605522"/>
                <a:gd name="connsiteY5" fmla="*/ 459762 h 539967"/>
                <a:gd name="connsiteX6" fmla="*/ 387263 w 605522"/>
                <a:gd name="connsiteY6" fmla="*/ 333069 h 539967"/>
                <a:gd name="connsiteX7" fmla="*/ 537638 w 605522"/>
                <a:gd name="connsiteY7" fmla="*/ 333069 h 539967"/>
                <a:gd name="connsiteX8" fmla="*/ 537638 w 605522"/>
                <a:gd name="connsiteY8" fmla="*/ 385711 h 539967"/>
                <a:gd name="connsiteX9" fmla="*/ 387263 w 605522"/>
                <a:gd name="connsiteY9" fmla="*/ 385711 h 539967"/>
                <a:gd name="connsiteX10" fmla="*/ 387263 w 605522"/>
                <a:gd name="connsiteY10" fmla="*/ 248743 h 539967"/>
                <a:gd name="connsiteX11" fmla="*/ 537638 w 605522"/>
                <a:gd name="connsiteY11" fmla="*/ 248743 h 539967"/>
                <a:gd name="connsiteX12" fmla="*/ 537638 w 605522"/>
                <a:gd name="connsiteY12" fmla="*/ 301455 h 539967"/>
                <a:gd name="connsiteX13" fmla="*/ 387263 w 605522"/>
                <a:gd name="connsiteY13" fmla="*/ 301455 h 539967"/>
                <a:gd name="connsiteX14" fmla="*/ 130818 w 605522"/>
                <a:gd name="connsiteY14" fmla="*/ 197654 h 539967"/>
                <a:gd name="connsiteX15" fmla="*/ 175563 w 605522"/>
                <a:gd name="connsiteY15" fmla="*/ 197654 h 539967"/>
                <a:gd name="connsiteX16" fmla="*/ 183133 w 605522"/>
                <a:gd name="connsiteY16" fmla="*/ 201530 h 539967"/>
                <a:gd name="connsiteX17" fmla="*/ 184589 w 605522"/>
                <a:gd name="connsiteY17" fmla="*/ 209961 h 539967"/>
                <a:gd name="connsiteX18" fmla="*/ 157121 w 605522"/>
                <a:gd name="connsiteY18" fmla="*/ 300470 h 539967"/>
                <a:gd name="connsiteX19" fmla="*/ 177213 w 605522"/>
                <a:gd name="connsiteY19" fmla="*/ 300470 h 539967"/>
                <a:gd name="connsiteX20" fmla="*/ 185269 w 605522"/>
                <a:gd name="connsiteY20" fmla="*/ 304927 h 539967"/>
                <a:gd name="connsiteX21" fmla="*/ 185754 w 605522"/>
                <a:gd name="connsiteY21" fmla="*/ 314036 h 539967"/>
                <a:gd name="connsiteX22" fmla="*/ 125771 w 605522"/>
                <a:gd name="connsiteY22" fmla="*/ 438752 h 539967"/>
                <a:gd name="connsiteX23" fmla="*/ 121597 w 605522"/>
                <a:gd name="connsiteY23" fmla="*/ 440691 h 539967"/>
                <a:gd name="connsiteX24" fmla="*/ 118976 w 605522"/>
                <a:gd name="connsiteY24" fmla="*/ 437008 h 539967"/>
                <a:gd name="connsiteX25" fmla="*/ 125382 w 605522"/>
                <a:gd name="connsiteY25" fmla="*/ 336324 h 539967"/>
                <a:gd name="connsiteX26" fmla="*/ 94323 w 605522"/>
                <a:gd name="connsiteY26" fmla="*/ 336324 h 539967"/>
                <a:gd name="connsiteX27" fmla="*/ 86655 w 605522"/>
                <a:gd name="connsiteY27" fmla="*/ 332545 h 539967"/>
                <a:gd name="connsiteX28" fmla="*/ 85199 w 605522"/>
                <a:gd name="connsiteY28" fmla="*/ 324114 h 539967"/>
                <a:gd name="connsiteX29" fmla="*/ 121597 w 605522"/>
                <a:gd name="connsiteY29" fmla="*/ 204437 h 539967"/>
                <a:gd name="connsiteX30" fmla="*/ 130818 w 605522"/>
                <a:gd name="connsiteY30" fmla="*/ 197654 h 539967"/>
                <a:gd name="connsiteX31" fmla="*/ 399875 w 605522"/>
                <a:gd name="connsiteY31" fmla="*/ 162230 h 539967"/>
                <a:gd name="connsiteX32" fmla="*/ 525026 w 605522"/>
                <a:gd name="connsiteY32" fmla="*/ 162230 h 539967"/>
                <a:gd name="connsiteX33" fmla="*/ 537638 w 605522"/>
                <a:gd name="connsiteY33" fmla="*/ 174720 h 539967"/>
                <a:gd name="connsiteX34" fmla="*/ 537638 w 605522"/>
                <a:gd name="connsiteY34" fmla="*/ 217130 h 539967"/>
                <a:gd name="connsiteX35" fmla="*/ 387263 w 605522"/>
                <a:gd name="connsiteY35" fmla="*/ 217130 h 539967"/>
                <a:gd name="connsiteX36" fmla="*/ 387263 w 605522"/>
                <a:gd name="connsiteY36" fmla="*/ 174720 h 539967"/>
                <a:gd name="connsiteX37" fmla="*/ 399875 w 605522"/>
                <a:gd name="connsiteY37" fmla="*/ 162230 h 539967"/>
                <a:gd name="connsiteX38" fmla="*/ 364282 w 605522"/>
                <a:gd name="connsiteY38" fmla="*/ 136615 h 539967"/>
                <a:gd name="connsiteX39" fmla="*/ 361662 w 605522"/>
                <a:gd name="connsiteY39" fmla="*/ 139231 h 539967"/>
                <a:gd name="connsiteX40" fmla="*/ 361662 w 605522"/>
                <a:gd name="connsiteY40" fmla="*/ 495204 h 539967"/>
                <a:gd name="connsiteX41" fmla="*/ 364282 w 605522"/>
                <a:gd name="connsiteY41" fmla="*/ 497820 h 539967"/>
                <a:gd name="connsiteX42" fmla="*/ 560690 w 605522"/>
                <a:gd name="connsiteY42" fmla="*/ 497820 h 539967"/>
                <a:gd name="connsiteX43" fmla="*/ 563310 w 605522"/>
                <a:gd name="connsiteY43" fmla="*/ 495204 h 539967"/>
                <a:gd name="connsiteX44" fmla="*/ 563310 w 605522"/>
                <a:gd name="connsiteY44" fmla="*/ 139231 h 539967"/>
                <a:gd name="connsiteX45" fmla="*/ 560690 w 605522"/>
                <a:gd name="connsiteY45" fmla="*/ 136615 h 539967"/>
                <a:gd name="connsiteX46" fmla="*/ 532840 w 605522"/>
                <a:gd name="connsiteY46" fmla="*/ 136615 h 539967"/>
                <a:gd name="connsiteX47" fmla="*/ 392035 w 605522"/>
                <a:gd name="connsiteY47" fmla="*/ 136615 h 539967"/>
                <a:gd name="connsiteX48" fmla="*/ 44825 w 605522"/>
                <a:gd name="connsiteY48" fmla="*/ 136615 h 539967"/>
                <a:gd name="connsiteX49" fmla="*/ 42206 w 605522"/>
                <a:gd name="connsiteY49" fmla="*/ 139231 h 539967"/>
                <a:gd name="connsiteX50" fmla="*/ 42206 w 605522"/>
                <a:gd name="connsiteY50" fmla="*/ 495204 h 539967"/>
                <a:gd name="connsiteX51" fmla="*/ 44825 w 605522"/>
                <a:gd name="connsiteY51" fmla="*/ 497820 h 539967"/>
                <a:gd name="connsiteX52" fmla="*/ 241106 w 605522"/>
                <a:gd name="connsiteY52" fmla="*/ 497820 h 539967"/>
                <a:gd name="connsiteX53" fmla="*/ 243725 w 605522"/>
                <a:gd name="connsiteY53" fmla="*/ 495204 h 539967"/>
                <a:gd name="connsiteX54" fmla="*/ 243725 w 605522"/>
                <a:gd name="connsiteY54" fmla="*/ 139231 h 539967"/>
                <a:gd name="connsiteX55" fmla="*/ 241106 w 605522"/>
                <a:gd name="connsiteY55" fmla="*/ 136615 h 539967"/>
                <a:gd name="connsiteX56" fmla="*/ 213357 w 605522"/>
                <a:gd name="connsiteY56" fmla="*/ 136615 h 539967"/>
                <a:gd name="connsiteX57" fmla="*/ 72574 w 605522"/>
                <a:gd name="connsiteY57" fmla="*/ 136615 h 539967"/>
                <a:gd name="connsiteX58" fmla="*/ 434248 w 605522"/>
                <a:gd name="connsiteY58" fmla="*/ 42147 h 539967"/>
                <a:gd name="connsiteX59" fmla="*/ 434248 w 605522"/>
                <a:gd name="connsiteY59" fmla="*/ 94468 h 539967"/>
                <a:gd name="connsiteX60" fmla="*/ 490627 w 605522"/>
                <a:gd name="connsiteY60" fmla="*/ 94468 h 539967"/>
                <a:gd name="connsiteX61" fmla="*/ 490627 w 605522"/>
                <a:gd name="connsiteY61" fmla="*/ 42147 h 539967"/>
                <a:gd name="connsiteX62" fmla="*/ 114780 w 605522"/>
                <a:gd name="connsiteY62" fmla="*/ 42147 h 539967"/>
                <a:gd name="connsiteX63" fmla="*/ 114780 w 605522"/>
                <a:gd name="connsiteY63" fmla="*/ 94468 h 539967"/>
                <a:gd name="connsiteX64" fmla="*/ 171151 w 605522"/>
                <a:gd name="connsiteY64" fmla="*/ 94468 h 539967"/>
                <a:gd name="connsiteX65" fmla="*/ 171151 w 605522"/>
                <a:gd name="connsiteY65" fmla="*/ 42147 h 539967"/>
                <a:gd name="connsiteX66" fmla="*/ 426193 w 605522"/>
                <a:gd name="connsiteY66" fmla="*/ 0 h 539967"/>
                <a:gd name="connsiteX67" fmla="*/ 498779 w 605522"/>
                <a:gd name="connsiteY67" fmla="*/ 0 h 539967"/>
                <a:gd name="connsiteX68" fmla="*/ 532840 w 605522"/>
                <a:gd name="connsiteY68" fmla="*/ 34105 h 539967"/>
                <a:gd name="connsiteX69" fmla="*/ 532840 w 605522"/>
                <a:gd name="connsiteY69" fmla="*/ 94468 h 539967"/>
                <a:gd name="connsiteX70" fmla="*/ 560690 w 605522"/>
                <a:gd name="connsiteY70" fmla="*/ 94468 h 539967"/>
                <a:gd name="connsiteX71" fmla="*/ 605522 w 605522"/>
                <a:gd name="connsiteY71" fmla="*/ 139231 h 539967"/>
                <a:gd name="connsiteX72" fmla="*/ 605522 w 605522"/>
                <a:gd name="connsiteY72" fmla="*/ 495204 h 539967"/>
                <a:gd name="connsiteX73" fmla="*/ 560690 w 605522"/>
                <a:gd name="connsiteY73" fmla="*/ 539967 h 539967"/>
                <a:gd name="connsiteX74" fmla="*/ 364282 w 605522"/>
                <a:gd name="connsiteY74" fmla="*/ 539967 h 539967"/>
                <a:gd name="connsiteX75" fmla="*/ 319450 w 605522"/>
                <a:gd name="connsiteY75" fmla="*/ 495204 h 539967"/>
                <a:gd name="connsiteX76" fmla="*/ 319450 w 605522"/>
                <a:gd name="connsiteY76" fmla="*/ 139231 h 539967"/>
                <a:gd name="connsiteX77" fmla="*/ 364282 w 605522"/>
                <a:gd name="connsiteY77" fmla="*/ 94468 h 539967"/>
                <a:gd name="connsiteX78" fmla="*/ 392035 w 605522"/>
                <a:gd name="connsiteY78" fmla="*/ 94468 h 539967"/>
                <a:gd name="connsiteX79" fmla="*/ 392035 w 605522"/>
                <a:gd name="connsiteY79" fmla="*/ 34105 h 539967"/>
                <a:gd name="connsiteX80" fmla="*/ 426193 w 605522"/>
                <a:gd name="connsiteY80" fmla="*/ 0 h 539967"/>
                <a:gd name="connsiteX81" fmla="*/ 106630 w 605522"/>
                <a:gd name="connsiteY81" fmla="*/ 0 h 539967"/>
                <a:gd name="connsiteX82" fmla="*/ 179301 w 605522"/>
                <a:gd name="connsiteY82" fmla="*/ 0 h 539967"/>
                <a:gd name="connsiteX83" fmla="*/ 213357 w 605522"/>
                <a:gd name="connsiteY83" fmla="*/ 34105 h 539967"/>
                <a:gd name="connsiteX84" fmla="*/ 213357 w 605522"/>
                <a:gd name="connsiteY84" fmla="*/ 94468 h 539967"/>
                <a:gd name="connsiteX85" fmla="*/ 241106 w 605522"/>
                <a:gd name="connsiteY85" fmla="*/ 94468 h 539967"/>
                <a:gd name="connsiteX86" fmla="*/ 285931 w 605522"/>
                <a:gd name="connsiteY86" fmla="*/ 139231 h 539967"/>
                <a:gd name="connsiteX87" fmla="*/ 285931 w 605522"/>
                <a:gd name="connsiteY87" fmla="*/ 495204 h 539967"/>
                <a:gd name="connsiteX88" fmla="*/ 241106 w 605522"/>
                <a:gd name="connsiteY88" fmla="*/ 539967 h 539967"/>
                <a:gd name="connsiteX89" fmla="*/ 44825 w 605522"/>
                <a:gd name="connsiteY89" fmla="*/ 539967 h 539967"/>
                <a:gd name="connsiteX90" fmla="*/ 0 w 605522"/>
                <a:gd name="connsiteY90" fmla="*/ 495204 h 539967"/>
                <a:gd name="connsiteX91" fmla="*/ 0 w 605522"/>
                <a:gd name="connsiteY91" fmla="*/ 139231 h 539967"/>
                <a:gd name="connsiteX92" fmla="*/ 44825 w 605522"/>
                <a:gd name="connsiteY92" fmla="*/ 94468 h 539967"/>
                <a:gd name="connsiteX93" fmla="*/ 72574 w 605522"/>
                <a:gd name="connsiteY93" fmla="*/ 94468 h 539967"/>
                <a:gd name="connsiteX94" fmla="*/ 72574 w 605522"/>
                <a:gd name="connsiteY94" fmla="*/ 34105 h 539967"/>
                <a:gd name="connsiteX95" fmla="*/ 106630 w 605522"/>
                <a:gd name="connsiteY95" fmla="*/ 0 h 53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5522" h="539967">
                  <a:moveTo>
                    <a:pt x="387263" y="417395"/>
                  </a:moveTo>
                  <a:lnTo>
                    <a:pt x="537638" y="417395"/>
                  </a:lnTo>
                  <a:lnTo>
                    <a:pt x="537638" y="459762"/>
                  </a:lnTo>
                  <a:cubicBezTo>
                    <a:pt x="537638" y="466743"/>
                    <a:pt x="532011" y="472366"/>
                    <a:pt x="525026" y="472366"/>
                  </a:cubicBezTo>
                  <a:lnTo>
                    <a:pt x="399875" y="472366"/>
                  </a:lnTo>
                  <a:cubicBezTo>
                    <a:pt x="392890" y="472366"/>
                    <a:pt x="387263" y="466743"/>
                    <a:pt x="387263" y="459762"/>
                  </a:cubicBezTo>
                  <a:close/>
                  <a:moveTo>
                    <a:pt x="387263" y="333069"/>
                  </a:moveTo>
                  <a:lnTo>
                    <a:pt x="537638" y="333069"/>
                  </a:lnTo>
                  <a:lnTo>
                    <a:pt x="537638" y="385711"/>
                  </a:lnTo>
                  <a:lnTo>
                    <a:pt x="387263" y="385711"/>
                  </a:lnTo>
                  <a:close/>
                  <a:moveTo>
                    <a:pt x="387263" y="248743"/>
                  </a:moveTo>
                  <a:lnTo>
                    <a:pt x="537638" y="248743"/>
                  </a:lnTo>
                  <a:lnTo>
                    <a:pt x="537638" y="301455"/>
                  </a:lnTo>
                  <a:lnTo>
                    <a:pt x="387263" y="301455"/>
                  </a:lnTo>
                  <a:close/>
                  <a:moveTo>
                    <a:pt x="130818" y="197654"/>
                  </a:moveTo>
                  <a:lnTo>
                    <a:pt x="175563" y="197654"/>
                  </a:lnTo>
                  <a:cubicBezTo>
                    <a:pt x="178572" y="197654"/>
                    <a:pt x="181386" y="199108"/>
                    <a:pt x="183133" y="201530"/>
                  </a:cubicBezTo>
                  <a:cubicBezTo>
                    <a:pt x="184978" y="203953"/>
                    <a:pt x="185463" y="207054"/>
                    <a:pt x="184589" y="209961"/>
                  </a:cubicBezTo>
                  <a:lnTo>
                    <a:pt x="157121" y="300470"/>
                  </a:lnTo>
                  <a:lnTo>
                    <a:pt x="177213" y="300470"/>
                  </a:lnTo>
                  <a:cubicBezTo>
                    <a:pt x="180416" y="300470"/>
                    <a:pt x="183522" y="302117"/>
                    <a:pt x="185269" y="304927"/>
                  </a:cubicBezTo>
                  <a:cubicBezTo>
                    <a:pt x="187016" y="307641"/>
                    <a:pt x="187210" y="311129"/>
                    <a:pt x="185754" y="314036"/>
                  </a:cubicBezTo>
                  <a:lnTo>
                    <a:pt x="125771" y="438752"/>
                  </a:lnTo>
                  <a:cubicBezTo>
                    <a:pt x="124994" y="440303"/>
                    <a:pt x="123247" y="441175"/>
                    <a:pt x="121597" y="440691"/>
                  </a:cubicBezTo>
                  <a:cubicBezTo>
                    <a:pt x="119947" y="440303"/>
                    <a:pt x="118879" y="438752"/>
                    <a:pt x="118976" y="437008"/>
                  </a:cubicBezTo>
                  <a:lnTo>
                    <a:pt x="125382" y="336324"/>
                  </a:lnTo>
                  <a:lnTo>
                    <a:pt x="94323" y="336324"/>
                  </a:lnTo>
                  <a:cubicBezTo>
                    <a:pt x="91314" y="336324"/>
                    <a:pt x="88500" y="334968"/>
                    <a:pt x="86655" y="332545"/>
                  </a:cubicBezTo>
                  <a:cubicBezTo>
                    <a:pt x="84908" y="330122"/>
                    <a:pt x="84326" y="326925"/>
                    <a:pt x="85199" y="324114"/>
                  </a:cubicBezTo>
                  <a:lnTo>
                    <a:pt x="121597" y="204437"/>
                  </a:lnTo>
                  <a:cubicBezTo>
                    <a:pt x="122859" y="200464"/>
                    <a:pt x="126547" y="197654"/>
                    <a:pt x="130818" y="197654"/>
                  </a:cubicBezTo>
                  <a:close/>
                  <a:moveTo>
                    <a:pt x="399875" y="162230"/>
                  </a:moveTo>
                  <a:lnTo>
                    <a:pt x="525026" y="162230"/>
                  </a:lnTo>
                  <a:cubicBezTo>
                    <a:pt x="532011" y="162230"/>
                    <a:pt x="537638" y="167846"/>
                    <a:pt x="537638" y="174720"/>
                  </a:cubicBezTo>
                  <a:lnTo>
                    <a:pt x="537638" y="217130"/>
                  </a:lnTo>
                  <a:lnTo>
                    <a:pt x="387263" y="217130"/>
                  </a:lnTo>
                  <a:lnTo>
                    <a:pt x="387263" y="174720"/>
                  </a:lnTo>
                  <a:cubicBezTo>
                    <a:pt x="387263" y="167846"/>
                    <a:pt x="392890" y="162230"/>
                    <a:pt x="399875" y="162230"/>
                  </a:cubicBezTo>
                  <a:close/>
                  <a:moveTo>
                    <a:pt x="364282" y="136615"/>
                  </a:moveTo>
                  <a:cubicBezTo>
                    <a:pt x="362827" y="136615"/>
                    <a:pt x="361662" y="137777"/>
                    <a:pt x="361662" y="139231"/>
                  </a:cubicBezTo>
                  <a:lnTo>
                    <a:pt x="361662" y="495204"/>
                  </a:lnTo>
                  <a:cubicBezTo>
                    <a:pt x="361662" y="496657"/>
                    <a:pt x="362827" y="497820"/>
                    <a:pt x="364282" y="497820"/>
                  </a:cubicBezTo>
                  <a:lnTo>
                    <a:pt x="560690" y="497820"/>
                  </a:lnTo>
                  <a:cubicBezTo>
                    <a:pt x="562145" y="497820"/>
                    <a:pt x="563310" y="496657"/>
                    <a:pt x="563310" y="495204"/>
                  </a:cubicBezTo>
                  <a:lnTo>
                    <a:pt x="563310" y="139231"/>
                  </a:lnTo>
                  <a:cubicBezTo>
                    <a:pt x="563310" y="137777"/>
                    <a:pt x="562048" y="136615"/>
                    <a:pt x="560690" y="136615"/>
                  </a:cubicBezTo>
                  <a:lnTo>
                    <a:pt x="532840" y="136615"/>
                  </a:lnTo>
                  <a:lnTo>
                    <a:pt x="392035" y="136615"/>
                  </a:lnTo>
                  <a:close/>
                  <a:moveTo>
                    <a:pt x="44825" y="136615"/>
                  </a:moveTo>
                  <a:cubicBezTo>
                    <a:pt x="43370" y="136615"/>
                    <a:pt x="42206" y="137777"/>
                    <a:pt x="42206" y="139231"/>
                  </a:cubicBezTo>
                  <a:lnTo>
                    <a:pt x="42206" y="495204"/>
                  </a:lnTo>
                  <a:cubicBezTo>
                    <a:pt x="42206" y="496657"/>
                    <a:pt x="43370" y="497820"/>
                    <a:pt x="44825" y="497820"/>
                  </a:cubicBezTo>
                  <a:lnTo>
                    <a:pt x="241106" y="497820"/>
                  </a:lnTo>
                  <a:cubicBezTo>
                    <a:pt x="242561" y="497820"/>
                    <a:pt x="243725" y="496657"/>
                    <a:pt x="243725" y="495204"/>
                  </a:cubicBezTo>
                  <a:lnTo>
                    <a:pt x="243725" y="139231"/>
                  </a:lnTo>
                  <a:cubicBezTo>
                    <a:pt x="243725" y="137777"/>
                    <a:pt x="242561" y="136615"/>
                    <a:pt x="241106" y="136615"/>
                  </a:cubicBezTo>
                  <a:lnTo>
                    <a:pt x="213357" y="136615"/>
                  </a:lnTo>
                  <a:lnTo>
                    <a:pt x="72574" y="136615"/>
                  </a:lnTo>
                  <a:close/>
                  <a:moveTo>
                    <a:pt x="434248" y="42147"/>
                  </a:moveTo>
                  <a:lnTo>
                    <a:pt x="434248" y="94468"/>
                  </a:lnTo>
                  <a:lnTo>
                    <a:pt x="490627" y="94468"/>
                  </a:lnTo>
                  <a:lnTo>
                    <a:pt x="490627" y="42147"/>
                  </a:lnTo>
                  <a:close/>
                  <a:moveTo>
                    <a:pt x="114780" y="42147"/>
                  </a:moveTo>
                  <a:lnTo>
                    <a:pt x="114780" y="94468"/>
                  </a:lnTo>
                  <a:lnTo>
                    <a:pt x="171151" y="94468"/>
                  </a:lnTo>
                  <a:lnTo>
                    <a:pt x="171151" y="42147"/>
                  </a:lnTo>
                  <a:close/>
                  <a:moveTo>
                    <a:pt x="426193" y="0"/>
                  </a:moveTo>
                  <a:lnTo>
                    <a:pt x="498779" y="0"/>
                  </a:lnTo>
                  <a:cubicBezTo>
                    <a:pt x="517604" y="0"/>
                    <a:pt x="532840" y="15309"/>
                    <a:pt x="532840" y="34105"/>
                  </a:cubicBezTo>
                  <a:lnTo>
                    <a:pt x="532840" y="94468"/>
                  </a:lnTo>
                  <a:lnTo>
                    <a:pt x="560690" y="94468"/>
                  </a:lnTo>
                  <a:cubicBezTo>
                    <a:pt x="585338" y="94468"/>
                    <a:pt x="605522" y="114621"/>
                    <a:pt x="605522" y="139231"/>
                  </a:cubicBezTo>
                  <a:lnTo>
                    <a:pt x="605522" y="495204"/>
                  </a:lnTo>
                  <a:cubicBezTo>
                    <a:pt x="605522" y="519911"/>
                    <a:pt x="585338" y="539967"/>
                    <a:pt x="560690" y="539967"/>
                  </a:cubicBezTo>
                  <a:lnTo>
                    <a:pt x="364282" y="539967"/>
                  </a:lnTo>
                  <a:cubicBezTo>
                    <a:pt x="339634" y="539967"/>
                    <a:pt x="319450" y="519911"/>
                    <a:pt x="319450" y="495204"/>
                  </a:cubicBezTo>
                  <a:lnTo>
                    <a:pt x="319450" y="139231"/>
                  </a:lnTo>
                  <a:cubicBezTo>
                    <a:pt x="319450" y="114621"/>
                    <a:pt x="339634" y="94468"/>
                    <a:pt x="364282" y="94468"/>
                  </a:cubicBezTo>
                  <a:lnTo>
                    <a:pt x="392035" y="94468"/>
                  </a:lnTo>
                  <a:lnTo>
                    <a:pt x="392035" y="34105"/>
                  </a:lnTo>
                  <a:cubicBezTo>
                    <a:pt x="392035" y="15309"/>
                    <a:pt x="407368" y="0"/>
                    <a:pt x="426193" y="0"/>
                  </a:cubicBezTo>
                  <a:close/>
                  <a:moveTo>
                    <a:pt x="106630" y="0"/>
                  </a:moveTo>
                  <a:lnTo>
                    <a:pt x="179301" y="0"/>
                  </a:lnTo>
                  <a:cubicBezTo>
                    <a:pt x="198124" y="0"/>
                    <a:pt x="213357" y="15309"/>
                    <a:pt x="213357" y="34105"/>
                  </a:cubicBezTo>
                  <a:lnTo>
                    <a:pt x="213357" y="94468"/>
                  </a:lnTo>
                  <a:lnTo>
                    <a:pt x="241106" y="94468"/>
                  </a:lnTo>
                  <a:cubicBezTo>
                    <a:pt x="265847" y="94468"/>
                    <a:pt x="285931" y="114621"/>
                    <a:pt x="285931" y="139231"/>
                  </a:cubicBezTo>
                  <a:lnTo>
                    <a:pt x="285931" y="495204"/>
                  </a:lnTo>
                  <a:cubicBezTo>
                    <a:pt x="285931" y="519911"/>
                    <a:pt x="265847" y="539967"/>
                    <a:pt x="241106" y="539967"/>
                  </a:cubicBezTo>
                  <a:lnTo>
                    <a:pt x="44825" y="539967"/>
                  </a:lnTo>
                  <a:cubicBezTo>
                    <a:pt x="20084" y="539967"/>
                    <a:pt x="0" y="519911"/>
                    <a:pt x="0" y="495204"/>
                  </a:cubicBezTo>
                  <a:lnTo>
                    <a:pt x="0" y="139231"/>
                  </a:lnTo>
                  <a:cubicBezTo>
                    <a:pt x="0" y="114621"/>
                    <a:pt x="20084" y="94468"/>
                    <a:pt x="44825" y="94468"/>
                  </a:cubicBezTo>
                  <a:lnTo>
                    <a:pt x="72574" y="94468"/>
                  </a:lnTo>
                  <a:lnTo>
                    <a:pt x="72574" y="34105"/>
                  </a:lnTo>
                  <a:cubicBezTo>
                    <a:pt x="72574" y="15309"/>
                    <a:pt x="87904" y="0"/>
                    <a:pt x="1066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Group 8">
            <a:extLst>
              <a:ext uri="{FF2B5EF4-FFF2-40B4-BE49-F238E27FC236}">
                <a16:creationId xmlns:a16="http://schemas.microsoft.com/office/drawing/2014/main" id="{BE1BE977-2557-457C-96D4-7A8AF8BFFA72}"/>
              </a:ext>
            </a:extLst>
          </p:cNvPr>
          <p:cNvGrpSpPr/>
          <p:nvPr/>
        </p:nvGrpSpPr>
        <p:grpSpPr>
          <a:xfrm>
            <a:off x="5778539" y="3342918"/>
            <a:ext cx="1239839" cy="1239838"/>
            <a:chOff x="4496142" y="3039440"/>
            <a:chExt cx="1599858" cy="1599858"/>
          </a:xfrm>
        </p:grpSpPr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5DCED6C2-50E8-4D2A-9431-4C316C630364}"/>
                </a:ext>
              </a:extLst>
            </p:cNvPr>
            <p:cNvSpPr/>
            <p:nvPr/>
          </p:nvSpPr>
          <p:spPr>
            <a:xfrm>
              <a:off x="4496142" y="3039440"/>
              <a:ext cx="1599858" cy="1599858"/>
            </a:xfrm>
            <a:prstGeom prst="diamond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5720CC7D-7662-4704-96F8-0F17F79415BA}"/>
                </a:ext>
              </a:extLst>
            </p:cNvPr>
            <p:cNvSpPr/>
            <p:nvPr/>
          </p:nvSpPr>
          <p:spPr>
            <a:xfrm>
              <a:off x="5029542" y="3608556"/>
              <a:ext cx="533058" cy="461624"/>
            </a:xfrm>
            <a:custGeom>
              <a:avLst/>
              <a:gdLst>
                <a:gd name="connsiteX0" fmla="*/ 332825 w 599014"/>
                <a:gd name="connsiteY0" fmla="*/ 323318 h 518742"/>
                <a:gd name="connsiteX1" fmla="*/ 480885 w 599014"/>
                <a:gd name="connsiteY1" fmla="*/ 323318 h 518742"/>
                <a:gd name="connsiteX2" fmla="*/ 508708 w 599014"/>
                <a:gd name="connsiteY2" fmla="*/ 351111 h 518742"/>
                <a:gd name="connsiteX3" fmla="*/ 480885 w 599014"/>
                <a:gd name="connsiteY3" fmla="*/ 378903 h 518742"/>
                <a:gd name="connsiteX4" fmla="*/ 332825 w 599014"/>
                <a:gd name="connsiteY4" fmla="*/ 378903 h 518742"/>
                <a:gd name="connsiteX5" fmla="*/ 305002 w 599014"/>
                <a:gd name="connsiteY5" fmla="*/ 351111 h 518742"/>
                <a:gd name="connsiteX6" fmla="*/ 332825 w 599014"/>
                <a:gd name="connsiteY6" fmla="*/ 323318 h 518742"/>
                <a:gd name="connsiteX7" fmla="*/ 332825 w 599014"/>
                <a:gd name="connsiteY7" fmla="*/ 230145 h 518742"/>
                <a:gd name="connsiteX8" fmla="*/ 480885 w 599014"/>
                <a:gd name="connsiteY8" fmla="*/ 230145 h 518742"/>
                <a:gd name="connsiteX9" fmla="*/ 508708 w 599014"/>
                <a:gd name="connsiteY9" fmla="*/ 257937 h 518742"/>
                <a:gd name="connsiteX10" fmla="*/ 480885 w 599014"/>
                <a:gd name="connsiteY10" fmla="*/ 285730 h 518742"/>
                <a:gd name="connsiteX11" fmla="*/ 332825 w 599014"/>
                <a:gd name="connsiteY11" fmla="*/ 285730 h 518742"/>
                <a:gd name="connsiteX12" fmla="*/ 305002 w 599014"/>
                <a:gd name="connsiteY12" fmla="*/ 257937 h 518742"/>
                <a:gd name="connsiteX13" fmla="*/ 332825 w 599014"/>
                <a:gd name="connsiteY13" fmla="*/ 230145 h 518742"/>
                <a:gd name="connsiteX14" fmla="*/ 24843 w 599014"/>
                <a:gd name="connsiteY14" fmla="*/ 151784 h 518742"/>
                <a:gd name="connsiteX15" fmla="*/ 183839 w 599014"/>
                <a:gd name="connsiteY15" fmla="*/ 151784 h 518742"/>
                <a:gd name="connsiteX16" fmla="*/ 207688 w 599014"/>
                <a:gd name="connsiteY16" fmla="*/ 176583 h 518742"/>
                <a:gd name="connsiteX17" fmla="*/ 207688 w 599014"/>
                <a:gd name="connsiteY17" fmla="*/ 329348 h 518742"/>
                <a:gd name="connsiteX18" fmla="*/ 182845 w 599014"/>
                <a:gd name="connsiteY18" fmla="*/ 354147 h 518742"/>
                <a:gd name="connsiteX19" fmla="*/ 163964 w 599014"/>
                <a:gd name="connsiteY19" fmla="*/ 344227 h 518742"/>
                <a:gd name="connsiteX20" fmla="*/ 155021 w 599014"/>
                <a:gd name="connsiteY20" fmla="*/ 494016 h 518742"/>
                <a:gd name="connsiteX21" fmla="*/ 129184 w 599014"/>
                <a:gd name="connsiteY21" fmla="*/ 516831 h 518742"/>
                <a:gd name="connsiteX22" fmla="*/ 78504 w 599014"/>
                <a:gd name="connsiteY22" fmla="*/ 516831 h 518742"/>
                <a:gd name="connsiteX23" fmla="*/ 53661 w 599014"/>
                <a:gd name="connsiteY23" fmla="*/ 494016 h 518742"/>
                <a:gd name="connsiteX24" fmla="*/ 43724 w 599014"/>
                <a:gd name="connsiteY24" fmla="*/ 345219 h 518742"/>
                <a:gd name="connsiteX25" fmla="*/ 24843 w 599014"/>
                <a:gd name="connsiteY25" fmla="*/ 354147 h 518742"/>
                <a:gd name="connsiteX26" fmla="*/ 994 w 599014"/>
                <a:gd name="connsiteY26" fmla="*/ 329348 h 518742"/>
                <a:gd name="connsiteX27" fmla="*/ 0 w 599014"/>
                <a:gd name="connsiteY27" fmla="*/ 176583 h 518742"/>
                <a:gd name="connsiteX28" fmla="*/ 24843 w 599014"/>
                <a:gd name="connsiteY28" fmla="*/ 151784 h 518742"/>
                <a:gd name="connsiteX29" fmla="*/ 332825 w 599014"/>
                <a:gd name="connsiteY29" fmla="*/ 137928 h 518742"/>
                <a:gd name="connsiteX30" fmla="*/ 480885 w 599014"/>
                <a:gd name="connsiteY30" fmla="*/ 137928 h 518742"/>
                <a:gd name="connsiteX31" fmla="*/ 508708 w 599014"/>
                <a:gd name="connsiteY31" fmla="*/ 165721 h 518742"/>
                <a:gd name="connsiteX32" fmla="*/ 480885 w 599014"/>
                <a:gd name="connsiteY32" fmla="*/ 193513 h 518742"/>
                <a:gd name="connsiteX33" fmla="*/ 332825 w 599014"/>
                <a:gd name="connsiteY33" fmla="*/ 193513 h 518742"/>
                <a:gd name="connsiteX34" fmla="*/ 305002 w 599014"/>
                <a:gd name="connsiteY34" fmla="*/ 165721 h 518742"/>
                <a:gd name="connsiteX35" fmla="*/ 332825 w 599014"/>
                <a:gd name="connsiteY35" fmla="*/ 137928 h 518742"/>
                <a:gd name="connsiteX36" fmla="*/ 347698 w 599014"/>
                <a:gd name="connsiteY36" fmla="*/ 55512 h 518742"/>
                <a:gd name="connsiteX37" fmla="*/ 347698 w 599014"/>
                <a:gd name="connsiteY37" fmla="*/ 61464 h 518742"/>
                <a:gd name="connsiteX38" fmla="*/ 283131 w 599014"/>
                <a:gd name="connsiteY38" fmla="*/ 124947 h 518742"/>
                <a:gd name="connsiteX39" fmla="*/ 276178 w 599014"/>
                <a:gd name="connsiteY39" fmla="*/ 124947 h 518742"/>
                <a:gd name="connsiteX40" fmla="*/ 276178 w 599014"/>
                <a:gd name="connsiteY40" fmla="*/ 456251 h 518742"/>
                <a:gd name="connsiteX41" fmla="*/ 283131 w 599014"/>
                <a:gd name="connsiteY41" fmla="*/ 463194 h 518742"/>
                <a:gd name="connsiteX42" fmla="*/ 536433 w 599014"/>
                <a:gd name="connsiteY42" fmla="*/ 463194 h 518742"/>
                <a:gd name="connsiteX43" fmla="*/ 543387 w 599014"/>
                <a:gd name="connsiteY43" fmla="*/ 456251 h 518742"/>
                <a:gd name="connsiteX44" fmla="*/ 542394 w 599014"/>
                <a:gd name="connsiteY44" fmla="*/ 62455 h 518742"/>
                <a:gd name="connsiteX45" fmla="*/ 536433 w 599014"/>
                <a:gd name="connsiteY45" fmla="*/ 55512 h 518742"/>
                <a:gd name="connsiteX46" fmla="*/ 337765 w 599014"/>
                <a:gd name="connsiteY46" fmla="*/ 956 h 518742"/>
                <a:gd name="connsiteX47" fmla="*/ 537427 w 599014"/>
                <a:gd name="connsiteY47" fmla="*/ 956 h 518742"/>
                <a:gd name="connsiteX48" fmla="*/ 599014 w 599014"/>
                <a:gd name="connsiteY48" fmla="*/ 62455 h 518742"/>
                <a:gd name="connsiteX49" fmla="*/ 599014 w 599014"/>
                <a:gd name="connsiteY49" fmla="*/ 456251 h 518742"/>
                <a:gd name="connsiteX50" fmla="*/ 537427 w 599014"/>
                <a:gd name="connsiteY50" fmla="*/ 518742 h 518742"/>
                <a:gd name="connsiteX51" fmla="*/ 283131 w 599014"/>
                <a:gd name="connsiteY51" fmla="*/ 518742 h 518742"/>
                <a:gd name="connsiteX52" fmla="*/ 221544 w 599014"/>
                <a:gd name="connsiteY52" fmla="*/ 456251 h 518742"/>
                <a:gd name="connsiteX53" fmla="*/ 221544 w 599014"/>
                <a:gd name="connsiteY53" fmla="*/ 117011 h 518742"/>
                <a:gd name="connsiteX54" fmla="*/ 237437 w 599014"/>
                <a:gd name="connsiteY54" fmla="*/ 79318 h 518742"/>
                <a:gd name="connsiteX55" fmla="*/ 298031 w 599014"/>
                <a:gd name="connsiteY55" fmla="*/ 17819 h 518742"/>
                <a:gd name="connsiteX56" fmla="*/ 301011 w 599014"/>
                <a:gd name="connsiteY56" fmla="*/ 15835 h 518742"/>
                <a:gd name="connsiteX57" fmla="*/ 337765 w 599014"/>
                <a:gd name="connsiteY57" fmla="*/ 956 h 518742"/>
                <a:gd name="connsiteX58" fmla="*/ 104322 w 599014"/>
                <a:gd name="connsiteY58" fmla="*/ 0 h 518742"/>
                <a:gd name="connsiteX59" fmla="*/ 171853 w 599014"/>
                <a:gd name="connsiteY59" fmla="*/ 67929 h 518742"/>
                <a:gd name="connsiteX60" fmla="*/ 104322 w 599014"/>
                <a:gd name="connsiteY60" fmla="*/ 135858 h 518742"/>
                <a:gd name="connsiteX61" fmla="*/ 36791 w 599014"/>
                <a:gd name="connsiteY61" fmla="*/ 67929 h 518742"/>
                <a:gd name="connsiteX62" fmla="*/ 104322 w 599014"/>
                <a:gd name="connsiteY62" fmla="*/ 0 h 51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99014" h="518742">
                  <a:moveTo>
                    <a:pt x="332825" y="323318"/>
                  </a:moveTo>
                  <a:lnTo>
                    <a:pt x="480885" y="323318"/>
                  </a:lnTo>
                  <a:cubicBezTo>
                    <a:pt x="495790" y="323318"/>
                    <a:pt x="507714" y="335229"/>
                    <a:pt x="508708" y="351111"/>
                  </a:cubicBezTo>
                  <a:cubicBezTo>
                    <a:pt x="508708" y="365999"/>
                    <a:pt x="495790" y="378903"/>
                    <a:pt x="480885" y="378903"/>
                  </a:cubicBezTo>
                  <a:lnTo>
                    <a:pt x="332825" y="378903"/>
                  </a:lnTo>
                  <a:cubicBezTo>
                    <a:pt x="317920" y="378903"/>
                    <a:pt x="305002" y="365999"/>
                    <a:pt x="305002" y="351111"/>
                  </a:cubicBezTo>
                  <a:cubicBezTo>
                    <a:pt x="305002" y="335229"/>
                    <a:pt x="317920" y="323318"/>
                    <a:pt x="332825" y="323318"/>
                  </a:cubicBezTo>
                  <a:close/>
                  <a:moveTo>
                    <a:pt x="332825" y="230145"/>
                  </a:moveTo>
                  <a:lnTo>
                    <a:pt x="480885" y="230145"/>
                  </a:lnTo>
                  <a:cubicBezTo>
                    <a:pt x="495790" y="230145"/>
                    <a:pt x="508708" y="243049"/>
                    <a:pt x="508708" y="257937"/>
                  </a:cubicBezTo>
                  <a:cubicBezTo>
                    <a:pt x="508708" y="273819"/>
                    <a:pt x="495790" y="285730"/>
                    <a:pt x="480885" y="285730"/>
                  </a:cubicBezTo>
                  <a:lnTo>
                    <a:pt x="332825" y="285730"/>
                  </a:lnTo>
                  <a:cubicBezTo>
                    <a:pt x="317920" y="285730"/>
                    <a:pt x="305002" y="273819"/>
                    <a:pt x="305002" y="257937"/>
                  </a:cubicBezTo>
                  <a:cubicBezTo>
                    <a:pt x="305002" y="243049"/>
                    <a:pt x="317920" y="230145"/>
                    <a:pt x="332825" y="230145"/>
                  </a:cubicBezTo>
                  <a:close/>
                  <a:moveTo>
                    <a:pt x="24843" y="151784"/>
                  </a:moveTo>
                  <a:cubicBezTo>
                    <a:pt x="34780" y="151784"/>
                    <a:pt x="183839" y="151784"/>
                    <a:pt x="183839" y="151784"/>
                  </a:cubicBezTo>
                  <a:cubicBezTo>
                    <a:pt x="196757" y="151784"/>
                    <a:pt x="207688" y="163688"/>
                    <a:pt x="207688" y="176583"/>
                  </a:cubicBezTo>
                  <a:lnTo>
                    <a:pt x="207688" y="329348"/>
                  </a:lnTo>
                  <a:cubicBezTo>
                    <a:pt x="207688" y="342243"/>
                    <a:pt x="196757" y="354147"/>
                    <a:pt x="182845" y="354147"/>
                  </a:cubicBezTo>
                  <a:cubicBezTo>
                    <a:pt x="175889" y="354147"/>
                    <a:pt x="168933" y="350179"/>
                    <a:pt x="163964" y="344227"/>
                  </a:cubicBezTo>
                  <a:lnTo>
                    <a:pt x="155021" y="494016"/>
                  </a:lnTo>
                  <a:cubicBezTo>
                    <a:pt x="154027" y="506911"/>
                    <a:pt x="143096" y="516831"/>
                    <a:pt x="129184" y="516831"/>
                  </a:cubicBezTo>
                  <a:lnTo>
                    <a:pt x="78504" y="516831"/>
                  </a:lnTo>
                  <a:cubicBezTo>
                    <a:pt x="65586" y="516831"/>
                    <a:pt x="54655" y="506911"/>
                    <a:pt x="53661" y="494016"/>
                  </a:cubicBezTo>
                  <a:lnTo>
                    <a:pt x="43724" y="345219"/>
                  </a:lnTo>
                  <a:cubicBezTo>
                    <a:pt x="39749" y="350179"/>
                    <a:pt x="32793" y="354147"/>
                    <a:pt x="24843" y="354147"/>
                  </a:cubicBezTo>
                  <a:cubicBezTo>
                    <a:pt x="11925" y="354147"/>
                    <a:pt x="994" y="343235"/>
                    <a:pt x="994" y="329348"/>
                  </a:cubicBezTo>
                  <a:lnTo>
                    <a:pt x="0" y="176583"/>
                  </a:lnTo>
                  <a:cubicBezTo>
                    <a:pt x="0" y="162696"/>
                    <a:pt x="10931" y="151784"/>
                    <a:pt x="24843" y="151784"/>
                  </a:cubicBezTo>
                  <a:close/>
                  <a:moveTo>
                    <a:pt x="332825" y="137928"/>
                  </a:moveTo>
                  <a:lnTo>
                    <a:pt x="480885" y="137928"/>
                  </a:lnTo>
                  <a:cubicBezTo>
                    <a:pt x="495790" y="137928"/>
                    <a:pt x="508708" y="149839"/>
                    <a:pt x="508708" y="165721"/>
                  </a:cubicBezTo>
                  <a:cubicBezTo>
                    <a:pt x="508708" y="180609"/>
                    <a:pt x="495790" y="193513"/>
                    <a:pt x="480885" y="193513"/>
                  </a:cubicBezTo>
                  <a:lnTo>
                    <a:pt x="332825" y="193513"/>
                  </a:lnTo>
                  <a:cubicBezTo>
                    <a:pt x="317920" y="193513"/>
                    <a:pt x="305002" y="180609"/>
                    <a:pt x="305002" y="165721"/>
                  </a:cubicBezTo>
                  <a:cubicBezTo>
                    <a:pt x="305002" y="149839"/>
                    <a:pt x="317920" y="137928"/>
                    <a:pt x="332825" y="137928"/>
                  </a:cubicBezTo>
                  <a:close/>
                  <a:moveTo>
                    <a:pt x="347698" y="55512"/>
                  </a:moveTo>
                  <a:lnTo>
                    <a:pt x="347698" y="61464"/>
                  </a:lnTo>
                  <a:cubicBezTo>
                    <a:pt x="347698" y="96181"/>
                    <a:pt x="318892" y="124947"/>
                    <a:pt x="283131" y="124947"/>
                  </a:cubicBezTo>
                  <a:lnTo>
                    <a:pt x="276178" y="124947"/>
                  </a:lnTo>
                  <a:lnTo>
                    <a:pt x="276178" y="456251"/>
                  </a:lnTo>
                  <a:cubicBezTo>
                    <a:pt x="276178" y="460218"/>
                    <a:pt x="279158" y="463194"/>
                    <a:pt x="283131" y="463194"/>
                  </a:cubicBezTo>
                  <a:lnTo>
                    <a:pt x="536433" y="463194"/>
                  </a:lnTo>
                  <a:cubicBezTo>
                    <a:pt x="540407" y="463194"/>
                    <a:pt x="543387" y="460218"/>
                    <a:pt x="543387" y="456251"/>
                  </a:cubicBezTo>
                  <a:lnTo>
                    <a:pt x="542394" y="62455"/>
                  </a:lnTo>
                  <a:cubicBezTo>
                    <a:pt x="542394" y="58488"/>
                    <a:pt x="540407" y="55512"/>
                    <a:pt x="536433" y="55512"/>
                  </a:cubicBezTo>
                  <a:close/>
                  <a:moveTo>
                    <a:pt x="337765" y="956"/>
                  </a:moveTo>
                  <a:lnTo>
                    <a:pt x="537427" y="956"/>
                  </a:lnTo>
                  <a:cubicBezTo>
                    <a:pt x="571200" y="956"/>
                    <a:pt x="599014" y="27738"/>
                    <a:pt x="599014" y="62455"/>
                  </a:cubicBezTo>
                  <a:lnTo>
                    <a:pt x="599014" y="456251"/>
                  </a:lnTo>
                  <a:cubicBezTo>
                    <a:pt x="599014" y="489976"/>
                    <a:pt x="571200" y="518742"/>
                    <a:pt x="537427" y="518742"/>
                  </a:cubicBezTo>
                  <a:lnTo>
                    <a:pt x="283131" y="518742"/>
                  </a:lnTo>
                  <a:cubicBezTo>
                    <a:pt x="249358" y="518742"/>
                    <a:pt x="221544" y="489976"/>
                    <a:pt x="221544" y="456251"/>
                  </a:cubicBezTo>
                  <a:lnTo>
                    <a:pt x="221544" y="117011"/>
                  </a:lnTo>
                  <a:cubicBezTo>
                    <a:pt x="221544" y="103125"/>
                    <a:pt x="226511" y="89238"/>
                    <a:pt x="237437" y="79318"/>
                  </a:cubicBezTo>
                  <a:cubicBezTo>
                    <a:pt x="257304" y="58488"/>
                    <a:pt x="278164" y="38649"/>
                    <a:pt x="298031" y="17819"/>
                  </a:cubicBezTo>
                  <a:cubicBezTo>
                    <a:pt x="298031" y="17819"/>
                    <a:pt x="299025" y="16827"/>
                    <a:pt x="301011" y="15835"/>
                  </a:cubicBezTo>
                  <a:cubicBezTo>
                    <a:pt x="310945" y="5916"/>
                    <a:pt x="323858" y="956"/>
                    <a:pt x="337765" y="956"/>
                  </a:cubicBezTo>
                  <a:close/>
                  <a:moveTo>
                    <a:pt x="104322" y="0"/>
                  </a:moveTo>
                  <a:cubicBezTo>
                    <a:pt x="141618" y="0"/>
                    <a:pt x="171853" y="30413"/>
                    <a:pt x="171853" y="67929"/>
                  </a:cubicBezTo>
                  <a:cubicBezTo>
                    <a:pt x="171853" y="105445"/>
                    <a:pt x="141618" y="135858"/>
                    <a:pt x="104322" y="135858"/>
                  </a:cubicBezTo>
                  <a:cubicBezTo>
                    <a:pt x="67026" y="135858"/>
                    <a:pt x="36791" y="105445"/>
                    <a:pt x="36791" y="67929"/>
                  </a:cubicBezTo>
                  <a:cubicBezTo>
                    <a:pt x="36791" y="30413"/>
                    <a:pt x="67026" y="0"/>
                    <a:pt x="1043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11">
            <a:extLst>
              <a:ext uri="{FF2B5EF4-FFF2-40B4-BE49-F238E27FC236}">
                <a16:creationId xmlns:a16="http://schemas.microsoft.com/office/drawing/2014/main" id="{5417446C-5C75-49C4-9451-E3DE7F7397AE}"/>
              </a:ext>
            </a:extLst>
          </p:cNvPr>
          <p:cNvGrpSpPr/>
          <p:nvPr/>
        </p:nvGrpSpPr>
        <p:grpSpPr>
          <a:xfrm>
            <a:off x="7756447" y="3342918"/>
            <a:ext cx="1239839" cy="1239838"/>
            <a:chOff x="4496142" y="3039440"/>
            <a:chExt cx="1599858" cy="1599858"/>
          </a:xfrm>
        </p:grpSpPr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8B09384B-FA28-464D-8C15-526696E8B879}"/>
                </a:ext>
              </a:extLst>
            </p:cNvPr>
            <p:cNvSpPr/>
            <p:nvPr/>
          </p:nvSpPr>
          <p:spPr>
            <a:xfrm>
              <a:off x="4496142" y="3039440"/>
              <a:ext cx="1599858" cy="159985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1D5D4B78-6970-4C75-9A55-1960EA695D08}"/>
                </a:ext>
              </a:extLst>
            </p:cNvPr>
            <p:cNvSpPr/>
            <p:nvPr/>
          </p:nvSpPr>
          <p:spPr>
            <a:xfrm>
              <a:off x="5034180" y="3572840"/>
              <a:ext cx="523780" cy="533058"/>
            </a:xfrm>
            <a:custGeom>
              <a:avLst/>
              <a:gdLst>
                <a:gd name="connsiteX0" fmla="*/ 418698 w 597618"/>
                <a:gd name="connsiteY0" fmla="*/ 375700 h 608203"/>
                <a:gd name="connsiteX1" fmla="*/ 398033 w 597618"/>
                <a:gd name="connsiteY1" fmla="*/ 379435 h 608203"/>
                <a:gd name="connsiteX2" fmla="*/ 368439 w 597618"/>
                <a:gd name="connsiteY2" fmla="*/ 447843 h 608203"/>
                <a:gd name="connsiteX3" fmla="*/ 437038 w 597618"/>
                <a:gd name="connsiteY3" fmla="*/ 477396 h 608203"/>
                <a:gd name="connsiteX4" fmla="*/ 466631 w 597618"/>
                <a:gd name="connsiteY4" fmla="*/ 408988 h 608203"/>
                <a:gd name="connsiteX5" fmla="*/ 418698 w 597618"/>
                <a:gd name="connsiteY5" fmla="*/ 375700 h 608203"/>
                <a:gd name="connsiteX6" fmla="*/ 368148 w 597618"/>
                <a:gd name="connsiteY6" fmla="*/ 248531 h 608203"/>
                <a:gd name="connsiteX7" fmla="*/ 405795 w 597618"/>
                <a:gd name="connsiteY7" fmla="*/ 306280 h 608203"/>
                <a:gd name="connsiteX8" fmla="*/ 439463 w 597618"/>
                <a:gd name="connsiteY8" fmla="*/ 307733 h 608203"/>
                <a:gd name="connsiteX9" fmla="*/ 477886 w 597618"/>
                <a:gd name="connsiteY9" fmla="*/ 252504 h 608203"/>
                <a:gd name="connsiteX10" fmla="*/ 510002 w 597618"/>
                <a:gd name="connsiteY10" fmla="*/ 266456 h 608203"/>
                <a:gd name="connsiteX11" fmla="*/ 495739 w 597618"/>
                <a:gd name="connsiteY11" fmla="*/ 333701 h 608203"/>
                <a:gd name="connsiteX12" fmla="*/ 518541 w 597618"/>
                <a:gd name="connsiteY12" fmla="*/ 358506 h 608203"/>
                <a:gd name="connsiteX13" fmla="*/ 584713 w 597618"/>
                <a:gd name="connsiteY13" fmla="*/ 346588 h 608203"/>
                <a:gd name="connsiteX14" fmla="*/ 597618 w 597618"/>
                <a:gd name="connsiteY14" fmla="*/ 379145 h 608203"/>
                <a:gd name="connsiteX15" fmla="*/ 539790 w 597618"/>
                <a:gd name="connsiteY15" fmla="*/ 416740 h 608203"/>
                <a:gd name="connsiteX16" fmla="*/ 538334 w 597618"/>
                <a:gd name="connsiteY16" fmla="*/ 450265 h 608203"/>
                <a:gd name="connsiteX17" fmla="*/ 593640 w 597618"/>
                <a:gd name="connsiteY17" fmla="*/ 488635 h 608203"/>
                <a:gd name="connsiteX18" fmla="*/ 579765 w 597618"/>
                <a:gd name="connsiteY18" fmla="*/ 520707 h 608203"/>
                <a:gd name="connsiteX19" fmla="*/ 512331 w 597618"/>
                <a:gd name="connsiteY19" fmla="*/ 506464 h 608203"/>
                <a:gd name="connsiteX20" fmla="*/ 487492 w 597618"/>
                <a:gd name="connsiteY20" fmla="*/ 529137 h 608203"/>
                <a:gd name="connsiteX21" fmla="*/ 499426 w 597618"/>
                <a:gd name="connsiteY21" fmla="*/ 595219 h 608203"/>
                <a:gd name="connsiteX22" fmla="*/ 466825 w 597618"/>
                <a:gd name="connsiteY22" fmla="*/ 608203 h 608203"/>
                <a:gd name="connsiteX23" fmla="*/ 429178 w 597618"/>
                <a:gd name="connsiteY23" fmla="*/ 550454 h 608203"/>
                <a:gd name="connsiteX24" fmla="*/ 395607 w 597618"/>
                <a:gd name="connsiteY24" fmla="*/ 549001 h 608203"/>
                <a:gd name="connsiteX25" fmla="*/ 357184 w 597618"/>
                <a:gd name="connsiteY25" fmla="*/ 604230 h 608203"/>
                <a:gd name="connsiteX26" fmla="*/ 325068 w 597618"/>
                <a:gd name="connsiteY26" fmla="*/ 590374 h 608203"/>
                <a:gd name="connsiteX27" fmla="*/ 339331 w 597618"/>
                <a:gd name="connsiteY27" fmla="*/ 523033 h 608203"/>
                <a:gd name="connsiteX28" fmla="*/ 316530 w 597618"/>
                <a:gd name="connsiteY28" fmla="*/ 498228 h 608203"/>
                <a:gd name="connsiteX29" fmla="*/ 250357 w 597618"/>
                <a:gd name="connsiteY29" fmla="*/ 510146 h 608203"/>
                <a:gd name="connsiteX30" fmla="*/ 237452 w 597618"/>
                <a:gd name="connsiteY30" fmla="*/ 477686 h 608203"/>
                <a:gd name="connsiteX31" fmla="*/ 295281 w 597618"/>
                <a:gd name="connsiteY31" fmla="*/ 440091 h 608203"/>
                <a:gd name="connsiteX32" fmla="*/ 296736 w 597618"/>
                <a:gd name="connsiteY32" fmla="*/ 406566 h 608203"/>
                <a:gd name="connsiteX33" fmla="*/ 241430 w 597618"/>
                <a:gd name="connsiteY33" fmla="*/ 368196 h 608203"/>
                <a:gd name="connsiteX34" fmla="*/ 255305 w 597618"/>
                <a:gd name="connsiteY34" fmla="*/ 336124 h 608203"/>
                <a:gd name="connsiteX35" fmla="*/ 322739 w 597618"/>
                <a:gd name="connsiteY35" fmla="*/ 350270 h 608203"/>
                <a:gd name="connsiteX36" fmla="*/ 347578 w 597618"/>
                <a:gd name="connsiteY36" fmla="*/ 327597 h 608203"/>
                <a:gd name="connsiteX37" fmla="*/ 335644 w 597618"/>
                <a:gd name="connsiteY37" fmla="*/ 261418 h 608203"/>
                <a:gd name="connsiteX38" fmla="*/ 186800 w 597618"/>
                <a:gd name="connsiteY38" fmla="*/ 131675 h 608203"/>
                <a:gd name="connsiteX39" fmla="*/ 133914 w 597618"/>
                <a:gd name="connsiteY39" fmla="*/ 184384 h 608203"/>
                <a:gd name="connsiteX40" fmla="*/ 186800 w 597618"/>
                <a:gd name="connsiteY40" fmla="*/ 237093 h 608203"/>
                <a:gd name="connsiteX41" fmla="*/ 239589 w 597618"/>
                <a:gd name="connsiteY41" fmla="*/ 184384 h 608203"/>
                <a:gd name="connsiteX42" fmla="*/ 186800 w 597618"/>
                <a:gd name="connsiteY42" fmla="*/ 131675 h 608203"/>
                <a:gd name="connsiteX43" fmla="*/ 172341 w 597618"/>
                <a:gd name="connsiteY43" fmla="*/ 0 h 608203"/>
                <a:gd name="connsiteX44" fmla="*/ 207372 w 597618"/>
                <a:gd name="connsiteY44" fmla="*/ 0 h 608203"/>
                <a:gd name="connsiteX45" fmla="*/ 220958 w 597618"/>
                <a:gd name="connsiteY45" fmla="*/ 67049 h 608203"/>
                <a:gd name="connsiteX46" fmla="*/ 251622 w 597618"/>
                <a:gd name="connsiteY46" fmla="*/ 80226 h 608203"/>
                <a:gd name="connsiteX47" fmla="*/ 307711 w 597618"/>
                <a:gd name="connsiteY47" fmla="*/ 43117 h 608203"/>
                <a:gd name="connsiteX48" fmla="*/ 332359 w 597618"/>
                <a:gd name="connsiteY48" fmla="*/ 67824 h 608203"/>
                <a:gd name="connsiteX49" fmla="*/ 294125 w 597618"/>
                <a:gd name="connsiteY49" fmla="*/ 125183 h 608203"/>
                <a:gd name="connsiteX50" fmla="*/ 305770 w 597618"/>
                <a:gd name="connsiteY50" fmla="*/ 156576 h 608203"/>
                <a:gd name="connsiteX51" fmla="*/ 371174 w 597618"/>
                <a:gd name="connsiteY51" fmla="*/ 169947 h 608203"/>
                <a:gd name="connsiteX52" fmla="*/ 371174 w 597618"/>
                <a:gd name="connsiteY52" fmla="*/ 204925 h 608203"/>
                <a:gd name="connsiteX53" fmla="*/ 304120 w 597618"/>
                <a:gd name="connsiteY53" fmla="*/ 218587 h 608203"/>
                <a:gd name="connsiteX54" fmla="*/ 291020 w 597618"/>
                <a:gd name="connsiteY54" fmla="*/ 249204 h 608203"/>
                <a:gd name="connsiteX55" fmla="*/ 328186 w 597618"/>
                <a:gd name="connsiteY55" fmla="*/ 305207 h 608203"/>
                <a:gd name="connsiteX56" fmla="*/ 303441 w 597618"/>
                <a:gd name="connsiteY56" fmla="*/ 330012 h 608203"/>
                <a:gd name="connsiteX57" fmla="*/ 245994 w 597618"/>
                <a:gd name="connsiteY57" fmla="*/ 292127 h 608203"/>
                <a:gd name="connsiteX58" fmla="*/ 214553 w 597618"/>
                <a:gd name="connsiteY58" fmla="*/ 304335 h 608203"/>
                <a:gd name="connsiteX59" fmla="*/ 201259 w 597618"/>
                <a:gd name="connsiteY59" fmla="*/ 370609 h 608203"/>
                <a:gd name="connsiteX60" fmla="*/ 166228 w 597618"/>
                <a:gd name="connsiteY60" fmla="*/ 370609 h 608203"/>
                <a:gd name="connsiteX61" fmla="*/ 152545 w 597618"/>
                <a:gd name="connsiteY61" fmla="*/ 302688 h 608203"/>
                <a:gd name="connsiteX62" fmla="*/ 121784 w 597618"/>
                <a:gd name="connsiteY62" fmla="*/ 288445 h 608203"/>
                <a:gd name="connsiteX63" fmla="*/ 65695 w 597618"/>
                <a:gd name="connsiteY63" fmla="*/ 325651 h 608203"/>
                <a:gd name="connsiteX64" fmla="*/ 40853 w 597618"/>
                <a:gd name="connsiteY64" fmla="*/ 300847 h 608203"/>
                <a:gd name="connsiteX65" fmla="*/ 78796 w 597618"/>
                <a:gd name="connsiteY65" fmla="*/ 243585 h 608203"/>
                <a:gd name="connsiteX66" fmla="*/ 66472 w 597618"/>
                <a:gd name="connsiteY66" fmla="*/ 212095 h 608203"/>
                <a:gd name="connsiteX67" fmla="*/ 0 w 597618"/>
                <a:gd name="connsiteY67" fmla="*/ 198821 h 608203"/>
                <a:gd name="connsiteX68" fmla="*/ 0 w 597618"/>
                <a:gd name="connsiteY68" fmla="*/ 163843 h 608203"/>
                <a:gd name="connsiteX69" fmla="*/ 68121 w 597618"/>
                <a:gd name="connsiteY69" fmla="*/ 150181 h 608203"/>
                <a:gd name="connsiteX70" fmla="*/ 82483 w 597618"/>
                <a:gd name="connsiteY70" fmla="*/ 119564 h 608203"/>
                <a:gd name="connsiteX71" fmla="*/ 45317 w 597618"/>
                <a:gd name="connsiteY71" fmla="*/ 63561 h 608203"/>
                <a:gd name="connsiteX72" fmla="*/ 70062 w 597618"/>
                <a:gd name="connsiteY72" fmla="*/ 38950 h 608203"/>
                <a:gd name="connsiteX73" fmla="*/ 127509 w 597618"/>
                <a:gd name="connsiteY73" fmla="*/ 77125 h 608203"/>
                <a:gd name="connsiteX74" fmla="*/ 158950 w 597618"/>
                <a:gd name="connsiteY74" fmla="*/ 65402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7618" h="608203">
                  <a:moveTo>
                    <a:pt x="418698" y="375700"/>
                  </a:moveTo>
                  <a:cubicBezTo>
                    <a:pt x="411835" y="375553"/>
                    <a:pt x="404825" y="376746"/>
                    <a:pt x="398033" y="379435"/>
                  </a:cubicBezTo>
                  <a:cubicBezTo>
                    <a:pt x="370962" y="390094"/>
                    <a:pt x="357669" y="420809"/>
                    <a:pt x="368439" y="447843"/>
                  </a:cubicBezTo>
                  <a:cubicBezTo>
                    <a:pt x="379209" y="474973"/>
                    <a:pt x="409870" y="488151"/>
                    <a:pt x="437038" y="477396"/>
                  </a:cubicBezTo>
                  <a:cubicBezTo>
                    <a:pt x="464108" y="466640"/>
                    <a:pt x="477401" y="436022"/>
                    <a:pt x="466631" y="408988"/>
                  </a:cubicBezTo>
                  <a:cubicBezTo>
                    <a:pt x="458553" y="388640"/>
                    <a:pt x="439287" y="376141"/>
                    <a:pt x="418698" y="375700"/>
                  </a:cubicBezTo>
                  <a:close/>
                  <a:moveTo>
                    <a:pt x="368148" y="248531"/>
                  </a:moveTo>
                  <a:lnTo>
                    <a:pt x="405795" y="306280"/>
                  </a:lnTo>
                  <a:cubicBezTo>
                    <a:pt x="417147" y="305214"/>
                    <a:pt x="428499" y="305699"/>
                    <a:pt x="439463" y="307733"/>
                  </a:cubicBezTo>
                  <a:lnTo>
                    <a:pt x="477886" y="252504"/>
                  </a:lnTo>
                  <a:lnTo>
                    <a:pt x="510002" y="266456"/>
                  </a:lnTo>
                  <a:lnTo>
                    <a:pt x="495739" y="333701"/>
                  </a:lnTo>
                  <a:cubicBezTo>
                    <a:pt x="504375" y="340774"/>
                    <a:pt x="511943" y="349107"/>
                    <a:pt x="518541" y="358506"/>
                  </a:cubicBezTo>
                  <a:lnTo>
                    <a:pt x="584713" y="346588"/>
                  </a:lnTo>
                  <a:lnTo>
                    <a:pt x="597618" y="379145"/>
                  </a:lnTo>
                  <a:lnTo>
                    <a:pt x="539790" y="416740"/>
                  </a:lnTo>
                  <a:cubicBezTo>
                    <a:pt x="540954" y="428076"/>
                    <a:pt x="540372" y="439316"/>
                    <a:pt x="538334" y="450265"/>
                  </a:cubicBezTo>
                  <a:lnTo>
                    <a:pt x="593640" y="488635"/>
                  </a:lnTo>
                  <a:lnTo>
                    <a:pt x="579765" y="520707"/>
                  </a:lnTo>
                  <a:lnTo>
                    <a:pt x="512331" y="506464"/>
                  </a:lnTo>
                  <a:cubicBezTo>
                    <a:pt x="505248" y="515087"/>
                    <a:pt x="496904" y="522645"/>
                    <a:pt x="487492" y="529137"/>
                  </a:cubicBezTo>
                  <a:lnTo>
                    <a:pt x="499426" y="595219"/>
                  </a:lnTo>
                  <a:lnTo>
                    <a:pt x="466825" y="608203"/>
                  </a:lnTo>
                  <a:lnTo>
                    <a:pt x="429178" y="550454"/>
                  </a:lnTo>
                  <a:cubicBezTo>
                    <a:pt x="417826" y="551520"/>
                    <a:pt x="406571" y="551035"/>
                    <a:pt x="395607" y="549001"/>
                  </a:cubicBezTo>
                  <a:lnTo>
                    <a:pt x="357184" y="604230"/>
                  </a:lnTo>
                  <a:lnTo>
                    <a:pt x="325068" y="590374"/>
                  </a:lnTo>
                  <a:lnTo>
                    <a:pt x="339331" y="523033"/>
                  </a:lnTo>
                  <a:cubicBezTo>
                    <a:pt x="330696" y="515960"/>
                    <a:pt x="323127" y="507627"/>
                    <a:pt x="316530" y="498228"/>
                  </a:cubicBezTo>
                  <a:lnTo>
                    <a:pt x="250357" y="510146"/>
                  </a:lnTo>
                  <a:lnTo>
                    <a:pt x="237452" y="477686"/>
                  </a:lnTo>
                  <a:lnTo>
                    <a:pt x="295281" y="440091"/>
                  </a:lnTo>
                  <a:cubicBezTo>
                    <a:pt x="294116" y="428755"/>
                    <a:pt x="294698" y="417515"/>
                    <a:pt x="296736" y="406566"/>
                  </a:cubicBezTo>
                  <a:lnTo>
                    <a:pt x="241430" y="368196"/>
                  </a:lnTo>
                  <a:lnTo>
                    <a:pt x="255305" y="336124"/>
                  </a:lnTo>
                  <a:lnTo>
                    <a:pt x="322739" y="350270"/>
                  </a:lnTo>
                  <a:cubicBezTo>
                    <a:pt x="329822" y="341743"/>
                    <a:pt x="338167" y="334089"/>
                    <a:pt x="347578" y="327597"/>
                  </a:cubicBezTo>
                  <a:lnTo>
                    <a:pt x="335644" y="261418"/>
                  </a:lnTo>
                  <a:close/>
                  <a:moveTo>
                    <a:pt x="186800" y="131675"/>
                  </a:moveTo>
                  <a:cubicBezTo>
                    <a:pt x="157591" y="131675"/>
                    <a:pt x="133914" y="155220"/>
                    <a:pt x="133914" y="184384"/>
                  </a:cubicBezTo>
                  <a:cubicBezTo>
                    <a:pt x="133914" y="213451"/>
                    <a:pt x="157591" y="237093"/>
                    <a:pt x="186800" y="237093"/>
                  </a:cubicBezTo>
                  <a:cubicBezTo>
                    <a:pt x="215912" y="237093"/>
                    <a:pt x="239589" y="213451"/>
                    <a:pt x="239589" y="184384"/>
                  </a:cubicBezTo>
                  <a:cubicBezTo>
                    <a:pt x="239589" y="155220"/>
                    <a:pt x="215912" y="131675"/>
                    <a:pt x="186800" y="131675"/>
                  </a:cubicBezTo>
                  <a:close/>
                  <a:moveTo>
                    <a:pt x="172341" y="0"/>
                  </a:moveTo>
                  <a:lnTo>
                    <a:pt x="207372" y="0"/>
                  </a:lnTo>
                  <a:lnTo>
                    <a:pt x="220958" y="67049"/>
                  </a:lnTo>
                  <a:cubicBezTo>
                    <a:pt x="231923" y="70149"/>
                    <a:pt x="242209" y="74412"/>
                    <a:pt x="251622" y="80226"/>
                  </a:cubicBezTo>
                  <a:lnTo>
                    <a:pt x="307711" y="43117"/>
                  </a:lnTo>
                  <a:lnTo>
                    <a:pt x="332359" y="67824"/>
                  </a:lnTo>
                  <a:lnTo>
                    <a:pt x="294125" y="125183"/>
                  </a:lnTo>
                  <a:cubicBezTo>
                    <a:pt x="299462" y="134873"/>
                    <a:pt x="303247" y="145434"/>
                    <a:pt x="305770" y="156576"/>
                  </a:cubicBezTo>
                  <a:lnTo>
                    <a:pt x="371174" y="169947"/>
                  </a:lnTo>
                  <a:lnTo>
                    <a:pt x="371174" y="204925"/>
                  </a:lnTo>
                  <a:lnTo>
                    <a:pt x="304120" y="218587"/>
                  </a:lnTo>
                  <a:cubicBezTo>
                    <a:pt x="301015" y="229438"/>
                    <a:pt x="296939" y="239806"/>
                    <a:pt x="291020" y="249204"/>
                  </a:cubicBezTo>
                  <a:lnTo>
                    <a:pt x="328186" y="305207"/>
                  </a:lnTo>
                  <a:lnTo>
                    <a:pt x="303441" y="330012"/>
                  </a:lnTo>
                  <a:lnTo>
                    <a:pt x="245994" y="292127"/>
                  </a:lnTo>
                  <a:cubicBezTo>
                    <a:pt x="236290" y="297456"/>
                    <a:pt x="225712" y="301719"/>
                    <a:pt x="214553" y="304335"/>
                  </a:cubicBezTo>
                  <a:lnTo>
                    <a:pt x="201259" y="370609"/>
                  </a:lnTo>
                  <a:lnTo>
                    <a:pt x="166228" y="370609"/>
                  </a:lnTo>
                  <a:lnTo>
                    <a:pt x="152545" y="302688"/>
                  </a:lnTo>
                  <a:cubicBezTo>
                    <a:pt x="141580" y="299491"/>
                    <a:pt x="131294" y="294356"/>
                    <a:pt x="121784" y="288445"/>
                  </a:cubicBezTo>
                  <a:lnTo>
                    <a:pt x="65695" y="325651"/>
                  </a:lnTo>
                  <a:lnTo>
                    <a:pt x="40853" y="300847"/>
                  </a:lnTo>
                  <a:lnTo>
                    <a:pt x="78796" y="243585"/>
                  </a:lnTo>
                  <a:cubicBezTo>
                    <a:pt x="73361" y="233799"/>
                    <a:pt x="69092" y="223237"/>
                    <a:pt x="66472" y="212095"/>
                  </a:cubicBezTo>
                  <a:lnTo>
                    <a:pt x="0" y="198821"/>
                  </a:lnTo>
                  <a:lnTo>
                    <a:pt x="0" y="163843"/>
                  </a:lnTo>
                  <a:lnTo>
                    <a:pt x="68121" y="150181"/>
                  </a:lnTo>
                  <a:cubicBezTo>
                    <a:pt x="71324" y="139233"/>
                    <a:pt x="76564" y="128962"/>
                    <a:pt x="82483" y="119564"/>
                  </a:cubicBezTo>
                  <a:lnTo>
                    <a:pt x="45317" y="63561"/>
                  </a:lnTo>
                  <a:lnTo>
                    <a:pt x="70062" y="38950"/>
                  </a:lnTo>
                  <a:lnTo>
                    <a:pt x="127509" y="77125"/>
                  </a:lnTo>
                  <a:cubicBezTo>
                    <a:pt x="137213" y="71700"/>
                    <a:pt x="147790" y="67921"/>
                    <a:pt x="158950" y="654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Group 14">
            <a:extLst>
              <a:ext uri="{FF2B5EF4-FFF2-40B4-BE49-F238E27FC236}">
                <a16:creationId xmlns:a16="http://schemas.microsoft.com/office/drawing/2014/main" id="{4CC61B3D-7A09-490E-BDC3-A3C9B0D86861}"/>
              </a:ext>
            </a:extLst>
          </p:cNvPr>
          <p:cNvGrpSpPr/>
          <p:nvPr/>
        </p:nvGrpSpPr>
        <p:grpSpPr>
          <a:xfrm>
            <a:off x="9734354" y="3342918"/>
            <a:ext cx="1239839" cy="1239838"/>
            <a:chOff x="4496142" y="3039440"/>
            <a:chExt cx="1599858" cy="1599858"/>
          </a:xfrm>
        </p:grpSpPr>
        <p:sp>
          <p:nvSpPr>
            <p:cNvPr id="49" name="菱形 48">
              <a:extLst>
                <a:ext uri="{FF2B5EF4-FFF2-40B4-BE49-F238E27FC236}">
                  <a16:creationId xmlns:a16="http://schemas.microsoft.com/office/drawing/2014/main" id="{A06006A0-7E04-46AA-AF13-D3360506286A}"/>
                </a:ext>
              </a:extLst>
            </p:cNvPr>
            <p:cNvSpPr/>
            <p:nvPr/>
          </p:nvSpPr>
          <p:spPr>
            <a:xfrm>
              <a:off x="4496142" y="3039440"/>
              <a:ext cx="1599858" cy="1599858"/>
            </a:xfrm>
            <a:prstGeom prst="diamond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E74F9457-9103-457C-9DCE-49CB4395918F}"/>
                </a:ext>
              </a:extLst>
            </p:cNvPr>
            <p:cNvSpPr/>
            <p:nvPr/>
          </p:nvSpPr>
          <p:spPr>
            <a:xfrm>
              <a:off x="5029542" y="3590709"/>
              <a:ext cx="533058" cy="497319"/>
            </a:xfrm>
            <a:custGeom>
              <a:avLst/>
              <a:gdLst>
                <a:gd name="T0" fmla="*/ 4314 w 4722"/>
                <a:gd name="T1" fmla="*/ 3224 h 4412"/>
                <a:gd name="T2" fmla="*/ 4314 w 4722"/>
                <a:gd name="T3" fmla="*/ 2697 h 4412"/>
                <a:gd name="T4" fmla="*/ 4048 w 4722"/>
                <a:gd name="T5" fmla="*/ 2430 h 4412"/>
                <a:gd name="T6" fmla="*/ 2563 w 4722"/>
                <a:gd name="T7" fmla="*/ 2430 h 4412"/>
                <a:gd name="T8" fmla="*/ 2563 w 4722"/>
                <a:gd name="T9" fmla="*/ 1915 h 4412"/>
                <a:gd name="T10" fmla="*/ 3319 w 4722"/>
                <a:gd name="T11" fmla="*/ 970 h 4412"/>
                <a:gd name="T12" fmla="*/ 2350 w 4722"/>
                <a:gd name="T13" fmla="*/ 0 h 4412"/>
                <a:gd name="T14" fmla="*/ 1380 w 4722"/>
                <a:gd name="T15" fmla="*/ 970 h 4412"/>
                <a:gd name="T16" fmla="*/ 2163 w 4722"/>
                <a:gd name="T17" fmla="*/ 1921 h 4412"/>
                <a:gd name="T18" fmla="*/ 2163 w 4722"/>
                <a:gd name="T19" fmla="*/ 2430 h 4412"/>
                <a:gd name="T20" fmla="*/ 678 w 4722"/>
                <a:gd name="T21" fmla="*/ 2430 h 4412"/>
                <a:gd name="T22" fmla="*/ 411 w 4722"/>
                <a:gd name="T23" fmla="*/ 2697 h 4412"/>
                <a:gd name="T24" fmla="*/ 411 w 4722"/>
                <a:gd name="T25" fmla="*/ 3223 h 4412"/>
                <a:gd name="T26" fmla="*/ 0 w 4722"/>
                <a:gd name="T27" fmla="*/ 3801 h 4412"/>
                <a:gd name="T28" fmla="*/ 611 w 4722"/>
                <a:gd name="T29" fmla="*/ 4412 h 4412"/>
                <a:gd name="T30" fmla="*/ 1223 w 4722"/>
                <a:gd name="T31" fmla="*/ 3801 h 4412"/>
                <a:gd name="T32" fmla="*/ 811 w 4722"/>
                <a:gd name="T33" fmla="*/ 3223 h 4412"/>
                <a:gd name="T34" fmla="*/ 811 w 4722"/>
                <a:gd name="T35" fmla="*/ 2830 h 4412"/>
                <a:gd name="T36" fmla="*/ 2163 w 4722"/>
                <a:gd name="T37" fmla="*/ 2830 h 4412"/>
                <a:gd name="T38" fmla="*/ 2163 w 4722"/>
                <a:gd name="T39" fmla="*/ 3223 h 4412"/>
                <a:gd name="T40" fmla="*/ 1751 w 4722"/>
                <a:gd name="T41" fmla="*/ 3801 h 4412"/>
                <a:gd name="T42" fmla="*/ 2363 w 4722"/>
                <a:gd name="T43" fmla="*/ 4412 h 4412"/>
                <a:gd name="T44" fmla="*/ 2974 w 4722"/>
                <a:gd name="T45" fmla="*/ 3801 h 4412"/>
                <a:gd name="T46" fmla="*/ 2563 w 4722"/>
                <a:gd name="T47" fmla="*/ 3223 h 4412"/>
                <a:gd name="T48" fmla="*/ 2563 w 4722"/>
                <a:gd name="T49" fmla="*/ 2830 h 4412"/>
                <a:gd name="T50" fmla="*/ 3914 w 4722"/>
                <a:gd name="T51" fmla="*/ 2830 h 4412"/>
                <a:gd name="T52" fmla="*/ 3914 w 4722"/>
                <a:gd name="T53" fmla="*/ 3222 h 4412"/>
                <a:gd name="T54" fmla="*/ 3499 w 4722"/>
                <a:gd name="T55" fmla="*/ 3801 h 4412"/>
                <a:gd name="T56" fmla="*/ 4111 w 4722"/>
                <a:gd name="T57" fmla="*/ 4412 h 4412"/>
                <a:gd name="T58" fmla="*/ 4722 w 4722"/>
                <a:gd name="T59" fmla="*/ 3801 h 4412"/>
                <a:gd name="T60" fmla="*/ 4314 w 4722"/>
                <a:gd name="T61" fmla="*/ 3224 h 4412"/>
                <a:gd name="T62" fmla="*/ 611 w 4722"/>
                <a:gd name="T63" fmla="*/ 4012 h 4412"/>
                <a:gd name="T64" fmla="*/ 400 w 4722"/>
                <a:gd name="T65" fmla="*/ 3801 h 4412"/>
                <a:gd name="T66" fmla="*/ 611 w 4722"/>
                <a:gd name="T67" fmla="*/ 3589 h 4412"/>
                <a:gd name="T68" fmla="*/ 823 w 4722"/>
                <a:gd name="T69" fmla="*/ 3801 h 4412"/>
                <a:gd name="T70" fmla="*/ 611 w 4722"/>
                <a:gd name="T71" fmla="*/ 4012 h 4412"/>
                <a:gd name="T72" fmla="*/ 2363 w 4722"/>
                <a:gd name="T73" fmla="*/ 4012 h 4412"/>
                <a:gd name="T74" fmla="*/ 2152 w 4722"/>
                <a:gd name="T75" fmla="*/ 3801 h 4412"/>
                <a:gd name="T76" fmla="*/ 2363 w 4722"/>
                <a:gd name="T77" fmla="*/ 3589 h 4412"/>
                <a:gd name="T78" fmla="*/ 2574 w 4722"/>
                <a:gd name="T79" fmla="*/ 3801 h 4412"/>
                <a:gd name="T80" fmla="*/ 2363 w 4722"/>
                <a:gd name="T81" fmla="*/ 4012 h 4412"/>
                <a:gd name="T82" fmla="*/ 4111 w 4722"/>
                <a:gd name="T83" fmla="*/ 4012 h 4412"/>
                <a:gd name="T84" fmla="*/ 3899 w 4722"/>
                <a:gd name="T85" fmla="*/ 3801 h 4412"/>
                <a:gd name="T86" fmla="*/ 4111 w 4722"/>
                <a:gd name="T87" fmla="*/ 3589 h 4412"/>
                <a:gd name="T88" fmla="*/ 4322 w 4722"/>
                <a:gd name="T89" fmla="*/ 3801 h 4412"/>
                <a:gd name="T90" fmla="*/ 4111 w 4722"/>
                <a:gd name="T91" fmla="*/ 4012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22" h="4412">
                  <a:moveTo>
                    <a:pt x="4314" y="3224"/>
                  </a:moveTo>
                  <a:lnTo>
                    <a:pt x="4314" y="2697"/>
                  </a:lnTo>
                  <a:cubicBezTo>
                    <a:pt x="4314" y="2549"/>
                    <a:pt x="4195" y="2430"/>
                    <a:pt x="4048" y="2430"/>
                  </a:cubicBezTo>
                  <a:lnTo>
                    <a:pt x="2563" y="2430"/>
                  </a:lnTo>
                  <a:lnTo>
                    <a:pt x="2563" y="1915"/>
                  </a:lnTo>
                  <a:cubicBezTo>
                    <a:pt x="2995" y="1818"/>
                    <a:pt x="3319" y="1431"/>
                    <a:pt x="3319" y="970"/>
                  </a:cubicBezTo>
                  <a:cubicBezTo>
                    <a:pt x="3319" y="435"/>
                    <a:pt x="2884" y="0"/>
                    <a:pt x="2350" y="0"/>
                  </a:cubicBezTo>
                  <a:cubicBezTo>
                    <a:pt x="1815" y="0"/>
                    <a:pt x="1380" y="435"/>
                    <a:pt x="1380" y="970"/>
                  </a:cubicBezTo>
                  <a:cubicBezTo>
                    <a:pt x="1380" y="1441"/>
                    <a:pt x="1717" y="1834"/>
                    <a:pt x="2163" y="1921"/>
                  </a:cubicBezTo>
                  <a:lnTo>
                    <a:pt x="2163" y="2430"/>
                  </a:lnTo>
                  <a:lnTo>
                    <a:pt x="678" y="2430"/>
                  </a:lnTo>
                  <a:cubicBezTo>
                    <a:pt x="531" y="2430"/>
                    <a:pt x="411" y="2549"/>
                    <a:pt x="411" y="2697"/>
                  </a:cubicBezTo>
                  <a:lnTo>
                    <a:pt x="411" y="3223"/>
                  </a:lnTo>
                  <a:cubicBezTo>
                    <a:pt x="172" y="3306"/>
                    <a:pt x="0" y="3533"/>
                    <a:pt x="0" y="3801"/>
                  </a:cubicBezTo>
                  <a:cubicBezTo>
                    <a:pt x="0" y="4138"/>
                    <a:pt x="274" y="4412"/>
                    <a:pt x="611" y="4412"/>
                  </a:cubicBezTo>
                  <a:cubicBezTo>
                    <a:pt x="949" y="4412"/>
                    <a:pt x="1223" y="4138"/>
                    <a:pt x="1223" y="3801"/>
                  </a:cubicBezTo>
                  <a:cubicBezTo>
                    <a:pt x="1223" y="3533"/>
                    <a:pt x="1051" y="3306"/>
                    <a:pt x="811" y="3223"/>
                  </a:cubicBezTo>
                  <a:lnTo>
                    <a:pt x="811" y="2830"/>
                  </a:lnTo>
                  <a:lnTo>
                    <a:pt x="2163" y="2830"/>
                  </a:lnTo>
                  <a:lnTo>
                    <a:pt x="2163" y="3223"/>
                  </a:lnTo>
                  <a:cubicBezTo>
                    <a:pt x="1924" y="3306"/>
                    <a:pt x="1751" y="3533"/>
                    <a:pt x="1751" y="3801"/>
                  </a:cubicBezTo>
                  <a:cubicBezTo>
                    <a:pt x="1751" y="4138"/>
                    <a:pt x="2026" y="4412"/>
                    <a:pt x="2363" y="4412"/>
                  </a:cubicBezTo>
                  <a:cubicBezTo>
                    <a:pt x="2700" y="4412"/>
                    <a:pt x="2974" y="4138"/>
                    <a:pt x="2974" y="3801"/>
                  </a:cubicBezTo>
                  <a:cubicBezTo>
                    <a:pt x="2974" y="3533"/>
                    <a:pt x="2802" y="3306"/>
                    <a:pt x="2563" y="3223"/>
                  </a:cubicBezTo>
                  <a:lnTo>
                    <a:pt x="2563" y="2830"/>
                  </a:lnTo>
                  <a:lnTo>
                    <a:pt x="3914" y="2830"/>
                  </a:lnTo>
                  <a:lnTo>
                    <a:pt x="3914" y="3222"/>
                  </a:lnTo>
                  <a:cubicBezTo>
                    <a:pt x="3673" y="3304"/>
                    <a:pt x="3499" y="3532"/>
                    <a:pt x="3499" y="3801"/>
                  </a:cubicBezTo>
                  <a:cubicBezTo>
                    <a:pt x="3499" y="4138"/>
                    <a:pt x="3774" y="4412"/>
                    <a:pt x="4111" y="4412"/>
                  </a:cubicBezTo>
                  <a:cubicBezTo>
                    <a:pt x="4448" y="4412"/>
                    <a:pt x="4722" y="4138"/>
                    <a:pt x="4722" y="3801"/>
                  </a:cubicBezTo>
                  <a:cubicBezTo>
                    <a:pt x="4722" y="3535"/>
                    <a:pt x="4552" y="3308"/>
                    <a:pt x="4314" y="3224"/>
                  </a:cubicBezTo>
                  <a:close/>
                  <a:moveTo>
                    <a:pt x="611" y="4012"/>
                  </a:moveTo>
                  <a:cubicBezTo>
                    <a:pt x="495" y="4012"/>
                    <a:pt x="400" y="3917"/>
                    <a:pt x="400" y="3801"/>
                  </a:cubicBezTo>
                  <a:cubicBezTo>
                    <a:pt x="400" y="3684"/>
                    <a:pt x="495" y="3589"/>
                    <a:pt x="611" y="3589"/>
                  </a:cubicBezTo>
                  <a:cubicBezTo>
                    <a:pt x="728" y="3589"/>
                    <a:pt x="823" y="3684"/>
                    <a:pt x="823" y="3801"/>
                  </a:cubicBezTo>
                  <a:cubicBezTo>
                    <a:pt x="823" y="3917"/>
                    <a:pt x="728" y="4012"/>
                    <a:pt x="611" y="4012"/>
                  </a:cubicBezTo>
                  <a:close/>
                  <a:moveTo>
                    <a:pt x="2363" y="4012"/>
                  </a:moveTo>
                  <a:cubicBezTo>
                    <a:pt x="2246" y="4012"/>
                    <a:pt x="2152" y="3917"/>
                    <a:pt x="2152" y="3801"/>
                  </a:cubicBezTo>
                  <a:cubicBezTo>
                    <a:pt x="2152" y="3684"/>
                    <a:pt x="2246" y="3589"/>
                    <a:pt x="2363" y="3589"/>
                  </a:cubicBezTo>
                  <a:cubicBezTo>
                    <a:pt x="2480" y="3589"/>
                    <a:pt x="2574" y="3684"/>
                    <a:pt x="2574" y="3801"/>
                  </a:cubicBezTo>
                  <a:cubicBezTo>
                    <a:pt x="2574" y="3917"/>
                    <a:pt x="2480" y="4012"/>
                    <a:pt x="2363" y="4012"/>
                  </a:cubicBezTo>
                  <a:close/>
                  <a:moveTo>
                    <a:pt x="4111" y="4012"/>
                  </a:moveTo>
                  <a:cubicBezTo>
                    <a:pt x="3994" y="4012"/>
                    <a:pt x="3899" y="3917"/>
                    <a:pt x="3899" y="3801"/>
                  </a:cubicBezTo>
                  <a:cubicBezTo>
                    <a:pt x="3899" y="3684"/>
                    <a:pt x="3994" y="3589"/>
                    <a:pt x="4111" y="3589"/>
                  </a:cubicBezTo>
                  <a:cubicBezTo>
                    <a:pt x="4227" y="3589"/>
                    <a:pt x="4322" y="3684"/>
                    <a:pt x="4322" y="3801"/>
                  </a:cubicBezTo>
                  <a:cubicBezTo>
                    <a:pt x="4322" y="3917"/>
                    <a:pt x="4227" y="4012"/>
                    <a:pt x="4111" y="4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101F7D-9688-4BBF-9EA3-D2346CB227C8}"/>
              </a:ext>
            </a:extLst>
          </p:cNvPr>
          <p:cNvGrpSpPr/>
          <p:nvPr/>
        </p:nvGrpSpPr>
        <p:grpSpPr>
          <a:xfrm>
            <a:off x="3313691" y="4884904"/>
            <a:ext cx="2742884" cy="1010767"/>
            <a:chOff x="3313691" y="4884903"/>
            <a:chExt cx="2742884" cy="101076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7C1D45D-479C-41D2-840E-9822E6C4D260}"/>
                </a:ext>
              </a:extLst>
            </p:cNvPr>
            <p:cNvSpPr txBox="1"/>
            <p:nvPr/>
          </p:nvSpPr>
          <p:spPr>
            <a:xfrm>
              <a:off x="3558775" y="4884903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5A2164E-3FF5-4F2A-8C68-27F7AF8247CF}"/>
                </a:ext>
              </a:extLst>
            </p:cNvPr>
            <p:cNvSpPr txBox="1"/>
            <p:nvPr/>
          </p:nvSpPr>
          <p:spPr>
            <a:xfrm>
              <a:off x="3313691" y="5284000"/>
              <a:ext cx="221371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B215D65-C203-40BA-8A5E-27A629021C51}"/>
                </a:ext>
              </a:extLst>
            </p:cNvPr>
            <p:cNvCxnSpPr/>
            <p:nvPr/>
          </p:nvCxnSpPr>
          <p:spPr>
            <a:xfrm>
              <a:off x="4213683" y="5895670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C8FA67D-3864-47FB-8F12-F9A8BAFB7EB6}"/>
              </a:ext>
            </a:extLst>
          </p:cNvPr>
          <p:cNvGrpSpPr/>
          <p:nvPr/>
        </p:nvGrpSpPr>
        <p:grpSpPr>
          <a:xfrm>
            <a:off x="7269506" y="4884904"/>
            <a:ext cx="2742884" cy="1010767"/>
            <a:chOff x="7269507" y="4884903"/>
            <a:chExt cx="2742884" cy="101076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4EB3DFC-5E2A-4FFF-837A-4C29400980DD}"/>
                </a:ext>
              </a:extLst>
            </p:cNvPr>
            <p:cNvSpPr txBox="1"/>
            <p:nvPr/>
          </p:nvSpPr>
          <p:spPr>
            <a:xfrm>
              <a:off x="7514591" y="4884903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DCE50F8-D347-47CF-BC03-F879B03B7D7C}"/>
                </a:ext>
              </a:extLst>
            </p:cNvPr>
            <p:cNvSpPr txBox="1"/>
            <p:nvPr/>
          </p:nvSpPr>
          <p:spPr>
            <a:xfrm>
              <a:off x="7269507" y="5284000"/>
              <a:ext cx="221371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6C8929A-8845-4A41-A9FF-FB70C9E69E10}"/>
                </a:ext>
              </a:extLst>
            </p:cNvPr>
            <p:cNvCxnSpPr/>
            <p:nvPr/>
          </p:nvCxnSpPr>
          <p:spPr>
            <a:xfrm>
              <a:off x="8169499" y="5895670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0EAA73-FB50-4BD9-A5A1-F0983C2D2B30}"/>
              </a:ext>
            </a:extLst>
          </p:cNvPr>
          <p:cNvGrpSpPr/>
          <p:nvPr/>
        </p:nvGrpSpPr>
        <p:grpSpPr>
          <a:xfrm>
            <a:off x="5282323" y="2030006"/>
            <a:ext cx="2742884" cy="1010767"/>
            <a:chOff x="5282324" y="2030005"/>
            <a:chExt cx="2742884" cy="101076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0755D26-2DBD-4AB5-BA09-538846FCCEBB}"/>
                </a:ext>
              </a:extLst>
            </p:cNvPr>
            <p:cNvSpPr txBox="1"/>
            <p:nvPr/>
          </p:nvSpPr>
          <p:spPr>
            <a:xfrm>
              <a:off x="5527408" y="2030005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DA7F766-B30D-43C7-AB32-AA39CFA4DFB3}"/>
                </a:ext>
              </a:extLst>
            </p:cNvPr>
            <p:cNvSpPr txBox="1"/>
            <p:nvPr/>
          </p:nvSpPr>
          <p:spPr>
            <a:xfrm>
              <a:off x="5282324" y="2429102"/>
              <a:ext cx="221371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2824805-A527-4125-9669-04A2E2D3F58C}"/>
                </a:ext>
              </a:extLst>
            </p:cNvPr>
            <p:cNvCxnSpPr/>
            <p:nvPr/>
          </p:nvCxnSpPr>
          <p:spPr>
            <a:xfrm>
              <a:off x="6182316" y="3040772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B55B33-4159-4994-92B3-F802D41CEB67}"/>
              </a:ext>
            </a:extLst>
          </p:cNvPr>
          <p:cNvGrpSpPr/>
          <p:nvPr/>
        </p:nvGrpSpPr>
        <p:grpSpPr>
          <a:xfrm>
            <a:off x="9238139" y="2030006"/>
            <a:ext cx="2742884" cy="1010767"/>
            <a:chOff x="9238140" y="2030005"/>
            <a:chExt cx="2742884" cy="101076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0A8B61-D962-412F-A45B-E910304E9361}"/>
                </a:ext>
              </a:extLst>
            </p:cNvPr>
            <p:cNvSpPr txBox="1"/>
            <p:nvPr/>
          </p:nvSpPr>
          <p:spPr>
            <a:xfrm>
              <a:off x="9483224" y="2030005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0785D3-58F4-4F73-8FD2-78F190480841}"/>
                </a:ext>
              </a:extLst>
            </p:cNvPr>
            <p:cNvSpPr txBox="1"/>
            <p:nvPr/>
          </p:nvSpPr>
          <p:spPr>
            <a:xfrm>
              <a:off x="9238140" y="2429102"/>
              <a:ext cx="221371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C2D5CD5-00C7-4AA0-A5F2-7D04C23D0454}"/>
                </a:ext>
              </a:extLst>
            </p:cNvPr>
            <p:cNvCxnSpPr/>
            <p:nvPr/>
          </p:nvCxnSpPr>
          <p:spPr>
            <a:xfrm>
              <a:off x="10138132" y="3040772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EF4AC44-FB1C-4041-85CB-B3A31E863A72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4321F72-07CF-4845-BE8E-423D51D941EF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191D01A-4305-4439-A435-C4C9E15C1126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025F33C-2666-4333-850C-6F8CFF84C108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0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6AFA00B-0A06-4EF0-A513-CEF6B8802961}"/>
              </a:ext>
            </a:extLst>
          </p:cNvPr>
          <p:cNvGrpSpPr/>
          <p:nvPr/>
        </p:nvGrpSpPr>
        <p:grpSpPr>
          <a:xfrm>
            <a:off x="4243983" y="429533"/>
            <a:ext cx="3704035" cy="918360"/>
            <a:chOff x="8042741" y="667658"/>
            <a:chExt cx="3704034" cy="9183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F04A27-487C-4226-9D79-C17B9D2A94AF}"/>
                </a:ext>
              </a:extLst>
            </p:cNvPr>
            <p:cNvSpPr txBox="1"/>
            <p:nvPr/>
          </p:nvSpPr>
          <p:spPr>
            <a:xfrm>
              <a:off x="8793431" y="833066"/>
              <a:ext cx="2202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61236DA-57D3-414B-94DF-DA9D259E5212}"/>
                </a:ext>
              </a:extLst>
            </p:cNvPr>
            <p:cNvCxnSpPr>
              <a:cxnSpLocks/>
            </p:cNvCxnSpPr>
            <p:nvPr/>
          </p:nvCxnSpPr>
          <p:spPr>
            <a:xfrm>
              <a:off x="8778518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6A97D0D-A71F-421F-9BA7-6FE593E257D3}"/>
                </a:ext>
              </a:extLst>
            </p:cNvPr>
            <p:cNvSpPr txBox="1"/>
            <p:nvPr/>
          </p:nvSpPr>
          <p:spPr>
            <a:xfrm>
              <a:off x="8042741" y="1309019"/>
              <a:ext cx="3704034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4BC0389-B5DF-4F39-92EC-2A6BDA24F86F}"/>
              </a:ext>
            </a:extLst>
          </p:cNvPr>
          <p:cNvSpPr/>
          <p:nvPr/>
        </p:nvSpPr>
        <p:spPr>
          <a:xfrm>
            <a:off x="1304677" y="2211103"/>
            <a:ext cx="4207123" cy="1512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A23ACA16-ADD9-4140-9412-48BC2E0CB4EF}"/>
              </a:ext>
            </a:extLst>
          </p:cNvPr>
          <p:cNvSpPr/>
          <p:nvPr/>
        </p:nvSpPr>
        <p:spPr>
          <a:xfrm>
            <a:off x="1703559" y="2637314"/>
            <a:ext cx="559024" cy="558072"/>
          </a:xfrm>
          <a:custGeom>
            <a:avLst/>
            <a:gdLst>
              <a:gd name="connsiteX0" fmla="*/ 545944 w 608908"/>
              <a:gd name="connsiteY0" fmla="*/ 393329 h 607872"/>
              <a:gd name="connsiteX1" fmla="*/ 424802 w 608908"/>
              <a:gd name="connsiteY1" fmla="*/ 528844 h 607872"/>
              <a:gd name="connsiteX2" fmla="*/ 297199 w 608908"/>
              <a:gd name="connsiteY2" fmla="*/ 441727 h 607872"/>
              <a:gd name="connsiteX3" fmla="*/ 200292 w 608908"/>
              <a:gd name="connsiteY3" fmla="*/ 393329 h 607872"/>
              <a:gd name="connsiteX4" fmla="*/ 410171 w 608908"/>
              <a:gd name="connsiteY4" fmla="*/ 535250 h 607872"/>
              <a:gd name="connsiteX5" fmla="*/ 227738 w 608908"/>
              <a:gd name="connsiteY5" fmla="*/ 546539 h 607872"/>
              <a:gd name="connsiteX6" fmla="*/ 166374 w 608908"/>
              <a:gd name="connsiteY6" fmla="*/ 293572 h 607872"/>
              <a:gd name="connsiteX7" fmla="*/ 213248 w 608908"/>
              <a:gd name="connsiteY7" fmla="*/ 541799 h 607872"/>
              <a:gd name="connsiteX8" fmla="*/ 77474 w 608908"/>
              <a:gd name="connsiteY8" fmla="*/ 420909 h 607872"/>
              <a:gd name="connsiteX9" fmla="*/ 209879 w 608908"/>
              <a:gd name="connsiteY9" fmla="*/ 200033 h 607872"/>
              <a:gd name="connsiteX10" fmla="*/ 67715 w 608908"/>
              <a:gd name="connsiteY10" fmla="*/ 409653 h 607872"/>
              <a:gd name="connsiteX11" fmla="*/ 58022 w 608908"/>
              <a:gd name="connsiteY11" fmla="*/ 229057 h 607872"/>
              <a:gd name="connsiteX12" fmla="*/ 539332 w 608908"/>
              <a:gd name="connsiteY12" fmla="*/ 196664 h 607872"/>
              <a:gd name="connsiteX13" fmla="*/ 550637 w 608908"/>
              <a:gd name="connsiteY13" fmla="*/ 378823 h 607872"/>
              <a:gd name="connsiteX14" fmla="*/ 397215 w 608908"/>
              <a:gd name="connsiteY14" fmla="*/ 407839 h 607872"/>
              <a:gd name="connsiteX15" fmla="*/ 182551 w 608908"/>
              <a:gd name="connsiteY15" fmla="*/ 77474 h 607872"/>
              <a:gd name="connsiteX16" fmla="*/ 310154 w 608908"/>
              <a:gd name="connsiteY16" fmla="*/ 166034 h 607872"/>
              <a:gd name="connsiteX17" fmla="*/ 61409 w 608908"/>
              <a:gd name="connsiteY17" fmla="*/ 212729 h 607872"/>
              <a:gd name="connsiteX18" fmla="*/ 182551 w 608908"/>
              <a:gd name="connsiteY18" fmla="*/ 77474 h 607872"/>
              <a:gd name="connsiteX19" fmla="*/ 394106 w 608908"/>
              <a:gd name="connsiteY19" fmla="*/ 64518 h 607872"/>
              <a:gd name="connsiteX20" fmla="*/ 529880 w 608908"/>
              <a:gd name="connsiteY20" fmla="*/ 186992 h 607872"/>
              <a:gd name="connsiteX21" fmla="*/ 442597 w 608908"/>
              <a:gd name="connsiteY21" fmla="*/ 314300 h 607872"/>
              <a:gd name="connsiteX22" fmla="*/ 328827 w 608908"/>
              <a:gd name="connsiteY22" fmla="*/ 49843 h 607872"/>
              <a:gd name="connsiteX23" fmla="*/ 379528 w 608908"/>
              <a:gd name="connsiteY23" fmla="*/ 61333 h 607872"/>
              <a:gd name="connsiteX24" fmla="*/ 408616 w 608908"/>
              <a:gd name="connsiteY24" fmla="*/ 214543 h 607872"/>
              <a:gd name="connsiteX25" fmla="*/ 196923 w 608908"/>
              <a:gd name="connsiteY25" fmla="*/ 71010 h 607872"/>
              <a:gd name="connsiteX26" fmla="*/ 328827 w 608908"/>
              <a:gd name="connsiteY26" fmla="*/ 49843 h 607872"/>
              <a:gd name="connsiteX27" fmla="*/ 305262 w 608908"/>
              <a:gd name="connsiteY27" fmla="*/ 24186 h 607872"/>
              <a:gd name="connsiteX28" fmla="*/ 24227 w 608908"/>
              <a:gd name="connsiteY28" fmla="*/ 304742 h 607872"/>
              <a:gd name="connsiteX29" fmla="*/ 305262 w 608908"/>
              <a:gd name="connsiteY29" fmla="*/ 585299 h 607872"/>
              <a:gd name="connsiteX30" fmla="*/ 586296 w 608908"/>
              <a:gd name="connsiteY30" fmla="*/ 304742 h 607872"/>
              <a:gd name="connsiteX31" fmla="*/ 305262 w 608908"/>
              <a:gd name="connsiteY31" fmla="*/ 24186 h 607872"/>
              <a:gd name="connsiteX32" fmla="*/ 305262 w 608908"/>
              <a:gd name="connsiteY32" fmla="*/ 0 h 607872"/>
              <a:gd name="connsiteX33" fmla="*/ 608908 w 608908"/>
              <a:gd name="connsiteY33" fmla="*/ 304742 h 607872"/>
              <a:gd name="connsiteX34" fmla="*/ 305262 w 608908"/>
              <a:gd name="connsiteY34" fmla="*/ 607872 h 607872"/>
              <a:gd name="connsiteX35" fmla="*/ 0 w 608908"/>
              <a:gd name="connsiteY35" fmla="*/ 304742 h 607872"/>
              <a:gd name="connsiteX36" fmla="*/ 305262 w 608908"/>
              <a:gd name="connsiteY36" fmla="*/ 0 h 6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908" h="607872">
                <a:moveTo>
                  <a:pt x="545944" y="393329"/>
                </a:moveTo>
                <a:cubicBezTo>
                  <a:pt x="500718" y="501418"/>
                  <a:pt x="424802" y="528844"/>
                  <a:pt x="424802" y="528844"/>
                </a:cubicBezTo>
                <a:lnTo>
                  <a:pt x="297199" y="441727"/>
                </a:lnTo>
                <a:close/>
                <a:moveTo>
                  <a:pt x="200292" y="393329"/>
                </a:moveTo>
                <a:lnTo>
                  <a:pt x="410171" y="535250"/>
                </a:lnTo>
                <a:cubicBezTo>
                  <a:pt x="302003" y="580406"/>
                  <a:pt x="227738" y="546539"/>
                  <a:pt x="227738" y="546539"/>
                </a:cubicBezTo>
                <a:close/>
                <a:moveTo>
                  <a:pt x="166374" y="293572"/>
                </a:moveTo>
                <a:lnTo>
                  <a:pt x="213248" y="541799"/>
                </a:lnTo>
                <a:cubicBezTo>
                  <a:pt x="104952" y="496667"/>
                  <a:pt x="77474" y="420909"/>
                  <a:pt x="77474" y="420909"/>
                </a:cubicBezTo>
                <a:close/>
                <a:moveTo>
                  <a:pt x="209879" y="200033"/>
                </a:moveTo>
                <a:lnTo>
                  <a:pt x="67715" y="409653"/>
                </a:lnTo>
                <a:cubicBezTo>
                  <a:pt x="24097" y="303231"/>
                  <a:pt x="58022" y="229057"/>
                  <a:pt x="58022" y="229057"/>
                </a:cubicBezTo>
                <a:close/>
                <a:moveTo>
                  <a:pt x="539332" y="196664"/>
                </a:moveTo>
                <a:cubicBezTo>
                  <a:pt x="584551" y="304670"/>
                  <a:pt x="550637" y="378823"/>
                  <a:pt x="550637" y="378823"/>
                </a:cubicBezTo>
                <a:lnTo>
                  <a:pt x="397215" y="407839"/>
                </a:lnTo>
                <a:close/>
                <a:moveTo>
                  <a:pt x="182551" y="77474"/>
                </a:moveTo>
                <a:lnTo>
                  <a:pt x="310154" y="166034"/>
                </a:lnTo>
                <a:lnTo>
                  <a:pt x="61409" y="212729"/>
                </a:lnTo>
                <a:cubicBezTo>
                  <a:pt x="106635" y="106457"/>
                  <a:pt x="182551" y="77474"/>
                  <a:pt x="182551" y="77474"/>
                </a:cubicBezTo>
                <a:close/>
                <a:moveTo>
                  <a:pt x="394106" y="64518"/>
                </a:moveTo>
                <a:cubicBezTo>
                  <a:pt x="502402" y="109640"/>
                  <a:pt x="529880" y="186992"/>
                  <a:pt x="529880" y="186992"/>
                </a:cubicBezTo>
                <a:lnTo>
                  <a:pt x="442597" y="314300"/>
                </a:lnTo>
                <a:close/>
                <a:moveTo>
                  <a:pt x="328827" y="49843"/>
                </a:moveTo>
                <a:cubicBezTo>
                  <a:pt x="360944" y="52867"/>
                  <a:pt x="379528" y="61333"/>
                  <a:pt x="379528" y="61333"/>
                </a:cubicBezTo>
                <a:lnTo>
                  <a:pt x="408616" y="214543"/>
                </a:lnTo>
                <a:lnTo>
                  <a:pt x="196923" y="71010"/>
                </a:lnTo>
                <a:cubicBezTo>
                  <a:pt x="251058" y="49238"/>
                  <a:pt x="296709" y="46819"/>
                  <a:pt x="328827" y="49843"/>
                </a:cubicBezTo>
                <a:close/>
                <a:moveTo>
                  <a:pt x="305262" y="24186"/>
                </a:moveTo>
                <a:cubicBezTo>
                  <a:pt x="150208" y="24186"/>
                  <a:pt x="24227" y="149953"/>
                  <a:pt x="24227" y="304742"/>
                </a:cubicBezTo>
                <a:cubicBezTo>
                  <a:pt x="24227" y="459532"/>
                  <a:pt x="150208" y="585299"/>
                  <a:pt x="305262" y="585299"/>
                </a:cubicBezTo>
                <a:cubicBezTo>
                  <a:pt x="460315" y="585299"/>
                  <a:pt x="586296" y="459532"/>
                  <a:pt x="586296" y="304742"/>
                </a:cubicBezTo>
                <a:cubicBezTo>
                  <a:pt x="586296" y="149953"/>
                  <a:pt x="460315" y="24186"/>
                  <a:pt x="305262" y="24186"/>
                </a:cubicBezTo>
                <a:close/>
                <a:moveTo>
                  <a:pt x="305262" y="0"/>
                </a:moveTo>
                <a:cubicBezTo>
                  <a:pt x="473236" y="0"/>
                  <a:pt x="608908" y="135441"/>
                  <a:pt x="608908" y="304742"/>
                </a:cubicBezTo>
                <a:cubicBezTo>
                  <a:pt x="608908" y="472431"/>
                  <a:pt x="473236" y="607872"/>
                  <a:pt x="305262" y="607872"/>
                </a:cubicBezTo>
                <a:cubicBezTo>
                  <a:pt x="135672" y="607872"/>
                  <a:pt x="0" y="472431"/>
                  <a:pt x="0" y="304742"/>
                </a:cubicBezTo>
                <a:cubicBezTo>
                  <a:pt x="0" y="135441"/>
                  <a:pt x="135672" y="0"/>
                  <a:pt x="305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226CBB-2B55-47EE-AFFD-137F8A4A2EB8}"/>
              </a:ext>
            </a:extLst>
          </p:cNvPr>
          <p:cNvSpPr/>
          <p:nvPr/>
        </p:nvSpPr>
        <p:spPr>
          <a:xfrm>
            <a:off x="1304677" y="4305300"/>
            <a:ext cx="4207123" cy="1512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F3F6AB74-E01F-4514-B093-FEC359949AEF}"/>
              </a:ext>
            </a:extLst>
          </p:cNvPr>
          <p:cNvSpPr/>
          <p:nvPr/>
        </p:nvSpPr>
        <p:spPr>
          <a:xfrm>
            <a:off x="1703559" y="4758078"/>
            <a:ext cx="559024" cy="504941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EF0E6B-5721-4B7A-B09F-99FC40A79631}"/>
              </a:ext>
            </a:extLst>
          </p:cNvPr>
          <p:cNvSpPr/>
          <p:nvPr/>
        </p:nvSpPr>
        <p:spPr>
          <a:xfrm>
            <a:off x="6487771" y="2211103"/>
            <a:ext cx="4207123" cy="1512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E629DF43-DD03-4D07-973A-A889D74794B0}"/>
              </a:ext>
            </a:extLst>
          </p:cNvPr>
          <p:cNvSpPr/>
          <p:nvPr/>
        </p:nvSpPr>
        <p:spPr>
          <a:xfrm>
            <a:off x="6886653" y="2636999"/>
            <a:ext cx="559024" cy="558707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3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30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6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199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1 h 577432"/>
              <a:gd name="connsiteX21" fmla="*/ 85789 w 577759"/>
              <a:gd name="connsiteY21" fmla="*/ 485318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2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3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8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3 h 577432"/>
              <a:gd name="connsiteX63" fmla="*/ 473203 w 577759"/>
              <a:gd name="connsiteY63" fmla="*/ 71777 h 577432"/>
              <a:gd name="connsiteX64" fmla="*/ 480580 w 577759"/>
              <a:gd name="connsiteY64" fmla="*/ 66250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0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7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3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4"/>
                  <a:pt x="184466" y="440224"/>
                </a:cubicBezTo>
                <a:cubicBezTo>
                  <a:pt x="185388" y="441145"/>
                  <a:pt x="185388" y="442065"/>
                  <a:pt x="186310" y="442985"/>
                </a:cubicBezTo>
                <a:cubicBezTo>
                  <a:pt x="191844" y="442065"/>
                  <a:pt x="197377" y="444826"/>
                  <a:pt x="201988" y="452188"/>
                </a:cubicBezTo>
                <a:cubicBezTo>
                  <a:pt x="203832" y="454949"/>
                  <a:pt x="204755" y="456789"/>
                  <a:pt x="204755" y="458630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3"/>
                  <a:pt x="206599" y="478876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6"/>
                  <a:pt x="183544" y="473354"/>
                </a:cubicBezTo>
                <a:cubicBezTo>
                  <a:pt x="183544" y="470593"/>
                  <a:pt x="183544" y="468753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7"/>
                  <a:pt x="156799" y="477035"/>
                  <a:pt x="161410" y="465992"/>
                </a:cubicBezTo>
                <a:cubicBezTo>
                  <a:pt x="161410" y="465992"/>
                  <a:pt x="161410" y="465072"/>
                  <a:pt x="162333" y="464151"/>
                </a:cubicBezTo>
                <a:cubicBezTo>
                  <a:pt x="162333" y="462311"/>
                  <a:pt x="163255" y="461391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199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8" y="474274"/>
                  <a:pt x="103311" y="495441"/>
                </a:cubicBezTo>
                <a:cubicBezTo>
                  <a:pt x="95011" y="504643"/>
                  <a:pt x="78411" y="495441"/>
                  <a:pt x="85789" y="485318"/>
                </a:cubicBezTo>
                <a:cubicBezTo>
                  <a:pt x="104233" y="462311"/>
                  <a:pt x="122677" y="438384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2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5"/>
                  <a:pt x="350566" y="427319"/>
                  <a:pt x="355177" y="430082"/>
                </a:cubicBezTo>
                <a:lnTo>
                  <a:pt x="380995" y="413503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69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6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6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0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0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29"/>
                  <a:pt x="521151" y="68553"/>
                  <a:pt x="537748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79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1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4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3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0"/>
                </a:cubicBezTo>
                <a:cubicBezTo>
                  <a:pt x="481963" y="65790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0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7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855C10-7B2F-4EFB-AEC9-BC4031A48619}"/>
              </a:ext>
            </a:extLst>
          </p:cNvPr>
          <p:cNvSpPr/>
          <p:nvPr/>
        </p:nvSpPr>
        <p:spPr>
          <a:xfrm>
            <a:off x="6487771" y="4305300"/>
            <a:ext cx="4207123" cy="1512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320B7A31-B26A-44AE-9F80-DDA95DB457B2}"/>
              </a:ext>
            </a:extLst>
          </p:cNvPr>
          <p:cNvSpPr/>
          <p:nvPr/>
        </p:nvSpPr>
        <p:spPr>
          <a:xfrm>
            <a:off x="6886653" y="4731489"/>
            <a:ext cx="559024" cy="558116"/>
          </a:xfrm>
          <a:custGeom>
            <a:avLst/>
            <a:gdLst>
              <a:gd name="connsiteX0" fmla="*/ 546137 w 608344"/>
              <a:gd name="connsiteY0" fmla="*/ 402787 h 607356"/>
              <a:gd name="connsiteX1" fmla="*/ 608344 w 608344"/>
              <a:gd name="connsiteY1" fmla="*/ 402787 h 607356"/>
              <a:gd name="connsiteX2" fmla="*/ 608344 w 608344"/>
              <a:gd name="connsiteY2" fmla="*/ 534130 h 607356"/>
              <a:gd name="connsiteX3" fmla="*/ 534996 w 608344"/>
              <a:gd name="connsiteY3" fmla="*/ 607356 h 607356"/>
              <a:gd name="connsiteX4" fmla="*/ 402505 w 608344"/>
              <a:gd name="connsiteY4" fmla="*/ 607356 h 607356"/>
              <a:gd name="connsiteX5" fmla="*/ 402505 w 608344"/>
              <a:gd name="connsiteY5" fmla="*/ 545253 h 607356"/>
              <a:gd name="connsiteX6" fmla="*/ 534996 w 608344"/>
              <a:gd name="connsiteY6" fmla="*/ 545253 h 607356"/>
              <a:gd name="connsiteX7" fmla="*/ 546137 w 608344"/>
              <a:gd name="connsiteY7" fmla="*/ 534130 h 607356"/>
              <a:gd name="connsiteX8" fmla="*/ 0 w 608344"/>
              <a:gd name="connsiteY8" fmla="*/ 402787 h 607356"/>
              <a:gd name="connsiteX9" fmla="*/ 62207 w 608344"/>
              <a:gd name="connsiteY9" fmla="*/ 402787 h 607356"/>
              <a:gd name="connsiteX10" fmla="*/ 62207 w 608344"/>
              <a:gd name="connsiteY10" fmla="*/ 534130 h 607356"/>
              <a:gd name="connsiteX11" fmla="*/ 73348 w 608344"/>
              <a:gd name="connsiteY11" fmla="*/ 545253 h 607356"/>
              <a:gd name="connsiteX12" fmla="*/ 205839 w 608344"/>
              <a:gd name="connsiteY12" fmla="*/ 545253 h 607356"/>
              <a:gd name="connsiteX13" fmla="*/ 205839 w 608344"/>
              <a:gd name="connsiteY13" fmla="*/ 607356 h 607356"/>
              <a:gd name="connsiteX14" fmla="*/ 73348 w 608344"/>
              <a:gd name="connsiteY14" fmla="*/ 607356 h 607356"/>
              <a:gd name="connsiteX15" fmla="*/ 0 w 608344"/>
              <a:gd name="connsiteY15" fmla="*/ 534130 h 607356"/>
              <a:gd name="connsiteX16" fmla="*/ 276116 w 608344"/>
              <a:gd name="connsiteY16" fmla="*/ 329611 h 607356"/>
              <a:gd name="connsiteX17" fmla="*/ 330534 w 608344"/>
              <a:gd name="connsiteY17" fmla="*/ 329611 h 607356"/>
              <a:gd name="connsiteX18" fmla="*/ 443175 w 608344"/>
              <a:gd name="connsiteY18" fmla="*/ 402756 h 607356"/>
              <a:gd name="connsiteX19" fmla="*/ 453947 w 608344"/>
              <a:gd name="connsiteY19" fmla="*/ 452817 h 607356"/>
              <a:gd name="connsiteX20" fmla="*/ 401759 w 608344"/>
              <a:gd name="connsiteY20" fmla="*/ 504825 h 607356"/>
              <a:gd name="connsiteX21" fmla="*/ 401666 w 608344"/>
              <a:gd name="connsiteY21" fmla="*/ 504825 h 607356"/>
              <a:gd name="connsiteX22" fmla="*/ 204891 w 608344"/>
              <a:gd name="connsiteY22" fmla="*/ 504825 h 607356"/>
              <a:gd name="connsiteX23" fmla="*/ 204799 w 608344"/>
              <a:gd name="connsiteY23" fmla="*/ 504825 h 607356"/>
              <a:gd name="connsiteX24" fmla="*/ 152703 w 608344"/>
              <a:gd name="connsiteY24" fmla="*/ 452817 h 607356"/>
              <a:gd name="connsiteX25" fmla="*/ 163382 w 608344"/>
              <a:gd name="connsiteY25" fmla="*/ 402756 h 607356"/>
              <a:gd name="connsiteX26" fmla="*/ 276116 w 608344"/>
              <a:gd name="connsiteY26" fmla="*/ 329611 h 607356"/>
              <a:gd name="connsiteX27" fmla="*/ 303255 w 608344"/>
              <a:gd name="connsiteY27" fmla="*/ 96322 h 607356"/>
              <a:gd name="connsiteX28" fmla="*/ 383241 w 608344"/>
              <a:gd name="connsiteY28" fmla="*/ 198889 h 607356"/>
              <a:gd name="connsiteX29" fmla="*/ 303255 w 608344"/>
              <a:gd name="connsiteY29" fmla="*/ 301456 h 607356"/>
              <a:gd name="connsiteX30" fmla="*/ 223269 w 608344"/>
              <a:gd name="connsiteY30" fmla="*/ 198889 h 607356"/>
              <a:gd name="connsiteX31" fmla="*/ 303255 w 608344"/>
              <a:gd name="connsiteY31" fmla="*/ 96322 h 607356"/>
              <a:gd name="connsiteX32" fmla="*/ 402505 w 608344"/>
              <a:gd name="connsiteY32" fmla="*/ 0 h 607356"/>
              <a:gd name="connsiteX33" fmla="*/ 534996 w 608344"/>
              <a:gd name="connsiteY33" fmla="*/ 0 h 607356"/>
              <a:gd name="connsiteX34" fmla="*/ 608344 w 608344"/>
              <a:gd name="connsiteY34" fmla="*/ 73227 h 607356"/>
              <a:gd name="connsiteX35" fmla="*/ 608344 w 608344"/>
              <a:gd name="connsiteY35" fmla="*/ 206333 h 607356"/>
              <a:gd name="connsiteX36" fmla="*/ 546137 w 608344"/>
              <a:gd name="connsiteY36" fmla="*/ 206333 h 607356"/>
              <a:gd name="connsiteX37" fmla="*/ 546137 w 608344"/>
              <a:gd name="connsiteY37" fmla="*/ 73227 h 607356"/>
              <a:gd name="connsiteX38" fmla="*/ 534996 w 608344"/>
              <a:gd name="connsiteY38" fmla="*/ 62104 h 607356"/>
              <a:gd name="connsiteX39" fmla="*/ 402505 w 608344"/>
              <a:gd name="connsiteY39" fmla="*/ 62104 h 607356"/>
              <a:gd name="connsiteX40" fmla="*/ 73348 w 608344"/>
              <a:gd name="connsiteY40" fmla="*/ 0 h 607356"/>
              <a:gd name="connsiteX41" fmla="*/ 205839 w 608344"/>
              <a:gd name="connsiteY41" fmla="*/ 0 h 607356"/>
              <a:gd name="connsiteX42" fmla="*/ 205839 w 608344"/>
              <a:gd name="connsiteY42" fmla="*/ 62104 h 607356"/>
              <a:gd name="connsiteX43" fmla="*/ 73348 w 608344"/>
              <a:gd name="connsiteY43" fmla="*/ 62104 h 607356"/>
              <a:gd name="connsiteX44" fmla="*/ 62207 w 608344"/>
              <a:gd name="connsiteY44" fmla="*/ 73227 h 607356"/>
              <a:gd name="connsiteX45" fmla="*/ 62207 w 608344"/>
              <a:gd name="connsiteY45" fmla="*/ 206333 h 607356"/>
              <a:gd name="connsiteX46" fmla="*/ 0 w 608344"/>
              <a:gd name="connsiteY46" fmla="*/ 206333 h 607356"/>
              <a:gd name="connsiteX47" fmla="*/ 0 w 608344"/>
              <a:gd name="connsiteY47" fmla="*/ 73227 h 607356"/>
              <a:gd name="connsiteX48" fmla="*/ 73348 w 608344"/>
              <a:gd name="connsiteY48" fmla="*/ 0 h 60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8344" h="607356">
                <a:moveTo>
                  <a:pt x="546137" y="402787"/>
                </a:moveTo>
                <a:lnTo>
                  <a:pt x="608344" y="402787"/>
                </a:lnTo>
                <a:lnTo>
                  <a:pt x="608344" y="534130"/>
                </a:lnTo>
                <a:cubicBezTo>
                  <a:pt x="608344" y="574543"/>
                  <a:pt x="575477" y="607356"/>
                  <a:pt x="534996" y="607356"/>
                </a:cubicBezTo>
                <a:lnTo>
                  <a:pt x="402505" y="607356"/>
                </a:lnTo>
                <a:lnTo>
                  <a:pt x="402505" y="545253"/>
                </a:lnTo>
                <a:lnTo>
                  <a:pt x="534996" y="545253"/>
                </a:lnTo>
                <a:cubicBezTo>
                  <a:pt x="541124" y="545253"/>
                  <a:pt x="546137" y="540248"/>
                  <a:pt x="546137" y="534130"/>
                </a:cubicBezTo>
                <a:close/>
                <a:moveTo>
                  <a:pt x="0" y="402787"/>
                </a:moveTo>
                <a:lnTo>
                  <a:pt x="62207" y="402787"/>
                </a:lnTo>
                <a:lnTo>
                  <a:pt x="62207" y="534130"/>
                </a:lnTo>
                <a:cubicBezTo>
                  <a:pt x="62207" y="540248"/>
                  <a:pt x="67220" y="545253"/>
                  <a:pt x="73348" y="545253"/>
                </a:cubicBezTo>
                <a:lnTo>
                  <a:pt x="205839" y="545253"/>
                </a:lnTo>
                <a:lnTo>
                  <a:pt x="205839" y="607356"/>
                </a:lnTo>
                <a:lnTo>
                  <a:pt x="73348" y="607356"/>
                </a:lnTo>
                <a:cubicBezTo>
                  <a:pt x="32960" y="607356"/>
                  <a:pt x="0" y="574543"/>
                  <a:pt x="0" y="534130"/>
                </a:cubicBezTo>
                <a:close/>
                <a:moveTo>
                  <a:pt x="276116" y="329611"/>
                </a:moveTo>
                <a:lnTo>
                  <a:pt x="330534" y="329611"/>
                </a:lnTo>
                <a:cubicBezTo>
                  <a:pt x="380772" y="329611"/>
                  <a:pt x="423953" y="359648"/>
                  <a:pt x="443175" y="402756"/>
                </a:cubicBezTo>
                <a:cubicBezTo>
                  <a:pt x="450047" y="418052"/>
                  <a:pt x="453947" y="434925"/>
                  <a:pt x="453947" y="452817"/>
                </a:cubicBezTo>
                <a:cubicBezTo>
                  <a:pt x="453947" y="481556"/>
                  <a:pt x="430546" y="504825"/>
                  <a:pt x="401759" y="504825"/>
                </a:cubicBezTo>
                <a:lnTo>
                  <a:pt x="401666" y="504825"/>
                </a:lnTo>
                <a:lnTo>
                  <a:pt x="204891" y="504825"/>
                </a:lnTo>
                <a:lnTo>
                  <a:pt x="204799" y="504825"/>
                </a:lnTo>
                <a:cubicBezTo>
                  <a:pt x="176011" y="504825"/>
                  <a:pt x="152703" y="481556"/>
                  <a:pt x="152703" y="452817"/>
                </a:cubicBezTo>
                <a:cubicBezTo>
                  <a:pt x="152703" y="434925"/>
                  <a:pt x="156603" y="418052"/>
                  <a:pt x="163382" y="402756"/>
                </a:cubicBezTo>
                <a:cubicBezTo>
                  <a:pt x="182605" y="359648"/>
                  <a:pt x="225785" y="329611"/>
                  <a:pt x="276116" y="329611"/>
                </a:cubicBezTo>
                <a:close/>
                <a:moveTo>
                  <a:pt x="303255" y="96322"/>
                </a:moveTo>
                <a:cubicBezTo>
                  <a:pt x="347430" y="96322"/>
                  <a:pt x="383241" y="142243"/>
                  <a:pt x="383241" y="198889"/>
                </a:cubicBezTo>
                <a:cubicBezTo>
                  <a:pt x="383241" y="255535"/>
                  <a:pt x="347430" y="301456"/>
                  <a:pt x="303255" y="301456"/>
                </a:cubicBezTo>
                <a:cubicBezTo>
                  <a:pt x="259080" y="301456"/>
                  <a:pt x="223269" y="255535"/>
                  <a:pt x="223269" y="198889"/>
                </a:cubicBezTo>
                <a:cubicBezTo>
                  <a:pt x="223269" y="142243"/>
                  <a:pt x="259080" y="96322"/>
                  <a:pt x="303255" y="96322"/>
                </a:cubicBezTo>
                <a:close/>
                <a:moveTo>
                  <a:pt x="402505" y="0"/>
                </a:moveTo>
                <a:lnTo>
                  <a:pt x="534996" y="0"/>
                </a:lnTo>
                <a:cubicBezTo>
                  <a:pt x="575477" y="0"/>
                  <a:pt x="608344" y="32813"/>
                  <a:pt x="608344" y="73227"/>
                </a:cubicBezTo>
                <a:lnTo>
                  <a:pt x="608344" y="206333"/>
                </a:lnTo>
                <a:lnTo>
                  <a:pt x="546137" y="206333"/>
                </a:lnTo>
                <a:lnTo>
                  <a:pt x="546137" y="73227"/>
                </a:lnTo>
                <a:cubicBezTo>
                  <a:pt x="546137" y="67109"/>
                  <a:pt x="541124" y="62104"/>
                  <a:pt x="534996" y="62104"/>
                </a:cubicBezTo>
                <a:lnTo>
                  <a:pt x="402505" y="62104"/>
                </a:lnTo>
                <a:close/>
                <a:moveTo>
                  <a:pt x="73348" y="0"/>
                </a:moveTo>
                <a:lnTo>
                  <a:pt x="205839" y="0"/>
                </a:lnTo>
                <a:lnTo>
                  <a:pt x="205839" y="62104"/>
                </a:lnTo>
                <a:lnTo>
                  <a:pt x="73348" y="62104"/>
                </a:lnTo>
                <a:cubicBezTo>
                  <a:pt x="67220" y="62104"/>
                  <a:pt x="62207" y="67109"/>
                  <a:pt x="62207" y="73227"/>
                </a:cubicBezTo>
                <a:lnTo>
                  <a:pt x="62207" y="206333"/>
                </a:lnTo>
                <a:lnTo>
                  <a:pt x="0" y="206333"/>
                </a:lnTo>
                <a:lnTo>
                  <a:pt x="0" y="73227"/>
                </a:lnTo>
                <a:cubicBezTo>
                  <a:pt x="0" y="32813"/>
                  <a:pt x="32960" y="0"/>
                  <a:pt x="73348" y="0"/>
                </a:cubicBezTo>
                <a:close/>
              </a:path>
            </a:pathLst>
          </a:cu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BF09D39-C73D-40A9-8B5C-29DE8F86CD2C}"/>
              </a:ext>
            </a:extLst>
          </p:cNvPr>
          <p:cNvGrpSpPr/>
          <p:nvPr/>
        </p:nvGrpSpPr>
        <p:grpSpPr>
          <a:xfrm>
            <a:off x="2560435" y="2494786"/>
            <a:ext cx="2765947" cy="1045428"/>
            <a:chOff x="7291147" y="637617"/>
            <a:chExt cx="2765947" cy="104542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3FFA3E1-37E2-4EFB-A7D6-5A71D67BFE16}"/>
                </a:ext>
              </a:extLst>
            </p:cNvPr>
            <p:cNvSpPr txBox="1"/>
            <p:nvPr/>
          </p:nvSpPr>
          <p:spPr>
            <a:xfrm>
              <a:off x="7291147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ECBE5C4-3B2E-45F4-BBF0-054AA386111F}"/>
                </a:ext>
              </a:extLst>
            </p:cNvPr>
            <p:cNvSpPr txBox="1"/>
            <p:nvPr/>
          </p:nvSpPr>
          <p:spPr>
            <a:xfrm>
              <a:off x="7309425" y="1036714"/>
              <a:ext cx="2747669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creative and copyrights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F29B472-135D-4883-941C-FBAA6CDAB1C8}"/>
                </a:ext>
              </a:extLst>
            </p:cNvPr>
            <p:cNvCxnSpPr/>
            <p:nvPr/>
          </p:nvCxnSpPr>
          <p:spPr>
            <a:xfrm>
              <a:off x="7401609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663C70-5F59-4C70-A74E-467758DC8BEE}"/>
              </a:ext>
            </a:extLst>
          </p:cNvPr>
          <p:cNvGrpSpPr/>
          <p:nvPr/>
        </p:nvGrpSpPr>
        <p:grpSpPr>
          <a:xfrm>
            <a:off x="7686111" y="2494786"/>
            <a:ext cx="2765947" cy="1045428"/>
            <a:chOff x="7291147" y="637617"/>
            <a:chExt cx="2765947" cy="104542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FD448EA-B874-4E72-BF29-E40DE133A5A3}"/>
                </a:ext>
              </a:extLst>
            </p:cNvPr>
            <p:cNvSpPr txBox="1"/>
            <p:nvPr/>
          </p:nvSpPr>
          <p:spPr>
            <a:xfrm>
              <a:off x="7291147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567C6F7-C17C-46D1-94B4-AA34E5C084EE}"/>
                </a:ext>
              </a:extLst>
            </p:cNvPr>
            <p:cNvSpPr txBox="1"/>
            <p:nvPr/>
          </p:nvSpPr>
          <p:spPr>
            <a:xfrm>
              <a:off x="7309425" y="1036714"/>
              <a:ext cx="2747669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creative and copyrights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089301E-47F6-4279-BE19-D77D550DF1C7}"/>
                </a:ext>
              </a:extLst>
            </p:cNvPr>
            <p:cNvCxnSpPr/>
            <p:nvPr/>
          </p:nvCxnSpPr>
          <p:spPr>
            <a:xfrm>
              <a:off x="7401609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E1CFB85-38C0-456D-8C9C-44EE45699837}"/>
              </a:ext>
            </a:extLst>
          </p:cNvPr>
          <p:cNvGrpSpPr/>
          <p:nvPr/>
        </p:nvGrpSpPr>
        <p:grpSpPr>
          <a:xfrm>
            <a:off x="2560435" y="4592003"/>
            <a:ext cx="2765947" cy="1045428"/>
            <a:chOff x="7291147" y="637617"/>
            <a:chExt cx="2765947" cy="1045428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C294329-44FF-4F13-B214-8DC143514091}"/>
                </a:ext>
              </a:extLst>
            </p:cNvPr>
            <p:cNvSpPr txBox="1"/>
            <p:nvPr/>
          </p:nvSpPr>
          <p:spPr>
            <a:xfrm>
              <a:off x="7291147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47ED33F-375C-428B-AC9C-01FB95E414F2}"/>
                </a:ext>
              </a:extLst>
            </p:cNvPr>
            <p:cNvSpPr txBox="1"/>
            <p:nvPr/>
          </p:nvSpPr>
          <p:spPr>
            <a:xfrm>
              <a:off x="7309425" y="1036714"/>
              <a:ext cx="2747669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creative and copyrights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A81C264-F14D-4DC8-8634-7CCA2D535499}"/>
                </a:ext>
              </a:extLst>
            </p:cNvPr>
            <p:cNvCxnSpPr/>
            <p:nvPr/>
          </p:nvCxnSpPr>
          <p:spPr>
            <a:xfrm>
              <a:off x="7401609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E23B2CC-5338-4A53-A77C-C31A5431304C}"/>
              </a:ext>
            </a:extLst>
          </p:cNvPr>
          <p:cNvGrpSpPr/>
          <p:nvPr/>
        </p:nvGrpSpPr>
        <p:grpSpPr>
          <a:xfrm>
            <a:off x="7686111" y="4592003"/>
            <a:ext cx="2765947" cy="1045428"/>
            <a:chOff x="7291147" y="637617"/>
            <a:chExt cx="2765947" cy="104542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2F88F29-9332-4AE1-972E-62DB91F8FEC6}"/>
                </a:ext>
              </a:extLst>
            </p:cNvPr>
            <p:cNvSpPr txBox="1"/>
            <p:nvPr/>
          </p:nvSpPr>
          <p:spPr>
            <a:xfrm>
              <a:off x="7291147" y="637617"/>
              <a:ext cx="1728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D4BA2EE-311B-4018-A0FC-9BDD4C691DD7}"/>
                </a:ext>
              </a:extLst>
            </p:cNvPr>
            <p:cNvSpPr txBox="1"/>
            <p:nvPr/>
          </p:nvSpPr>
          <p:spPr>
            <a:xfrm>
              <a:off x="7309425" y="1036714"/>
              <a:ext cx="2747669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 creative and copyrights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24311E7-7368-4418-9287-35FCD551213D}"/>
                </a:ext>
              </a:extLst>
            </p:cNvPr>
            <p:cNvCxnSpPr/>
            <p:nvPr/>
          </p:nvCxnSpPr>
          <p:spPr>
            <a:xfrm>
              <a:off x="7401609" y="1648384"/>
              <a:ext cx="413733" cy="0"/>
            </a:xfrm>
            <a:prstGeom prst="line">
              <a:avLst/>
            </a:prstGeom>
            <a:ln w="38100">
              <a:solidFill>
                <a:srgbClr val="FF9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5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8" grpId="0" animBg="1"/>
      <p:bldP spid="34" grpId="0" animBg="1"/>
      <p:bldP spid="10" grpId="0" animBg="1"/>
      <p:bldP spid="32" grpId="0" animBg="1"/>
      <p:bldP spid="1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26A20A-13C1-4DD8-843C-D3C56C92EFE7}"/>
              </a:ext>
            </a:extLst>
          </p:cNvPr>
          <p:cNvSpPr/>
          <p:nvPr/>
        </p:nvSpPr>
        <p:spPr>
          <a:xfrm>
            <a:off x="2711449" y="0"/>
            <a:ext cx="4230688" cy="2286000"/>
          </a:xfrm>
          <a:prstGeom prst="rect">
            <a:avLst/>
          </a:prstGeom>
          <a:blipFill>
            <a:blip r:embed="rId3"/>
            <a:stretch>
              <a:fillRect t="-11706" b="-11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9A12C1-F585-4A60-A182-90D1BC842795}"/>
              </a:ext>
            </a:extLst>
          </p:cNvPr>
          <p:cNvSpPr/>
          <p:nvPr/>
        </p:nvSpPr>
        <p:spPr>
          <a:xfrm>
            <a:off x="6942137" y="2286000"/>
            <a:ext cx="4230688" cy="2286000"/>
          </a:xfrm>
          <a:prstGeom prst="rect">
            <a:avLst/>
          </a:prstGeom>
          <a:blipFill>
            <a:blip r:embed="rId4"/>
            <a:stretch>
              <a:fillRect t="-11706" b="-11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BF9205-2F44-4A67-BB1B-88D7DF26BFC8}"/>
              </a:ext>
            </a:extLst>
          </p:cNvPr>
          <p:cNvSpPr/>
          <p:nvPr/>
        </p:nvSpPr>
        <p:spPr>
          <a:xfrm>
            <a:off x="2711449" y="4572000"/>
            <a:ext cx="4230688" cy="2286000"/>
          </a:xfrm>
          <a:prstGeom prst="rect">
            <a:avLst/>
          </a:prstGeom>
          <a:blipFill>
            <a:blip r:embed="rId5"/>
            <a:stretch>
              <a:fillRect t="-11706" b="-11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9CFB72D-EEEE-485D-A203-AED11EC12524}"/>
              </a:ext>
            </a:extLst>
          </p:cNvPr>
          <p:cNvGrpSpPr/>
          <p:nvPr/>
        </p:nvGrpSpPr>
        <p:grpSpPr>
          <a:xfrm>
            <a:off x="7313395" y="637618"/>
            <a:ext cx="3554631" cy="1010767"/>
            <a:chOff x="7313394" y="637617"/>
            <a:chExt cx="3554631" cy="101076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07DB48B-0801-4C2F-A005-0A32F87E7638}"/>
                </a:ext>
              </a:extLst>
            </p:cNvPr>
            <p:cNvSpPr txBox="1"/>
            <p:nvPr/>
          </p:nvSpPr>
          <p:spPr>
            <a:xfrm>
              <a:off x="7313394" y="637617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1DF29A1-9DA4-438E-B87F-405B1ECE5540}"/>
                </a:ext>
              </a:extLst>
            </p:cNvPr>
            <p:cNvSpPr txBox="1"/>
            <p:nvPr/>
          </p:nvSpPr>
          <p:spPr>
            <a:xfrm>
              <a:off x="7318157" y="1036714"/>
              <a:ext cx="354986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494D3AD-14AC-4281-BCFE-3B8CC8898304}"/>
                </a:ext>
              </a:extLst>
            </p:cNvPr>
            <p:cNvCxnSpPr/>
            <p:nvPr/>
          </p:nvCxnSpPr>
          <p:spPr>
            <a:xfrm>
              <a:off x="7416594" y="1648384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D1F3642-5DDD-478C-9AC8-BE593DB7E1AE}"/>
              </a:ext>
            </a:extLst>
          </p:cNvPr>
          <p:cNvGrpSpPr/>
          <p:nvPr/>
        </p:nvGrpSpPr>
        <p:grpSpPr>
          <a:xfrm>
            <a:off x="7313395" y="5209617"/>
            <a:ext cx="3554631" cy="1010767"/>
            <a:chOff x="7313394" y="5209616"/>
            <a:chExt cx="3554631" cy="101076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FE67DBA-998E-4B41-B42F-66026772677D}"/>
                </a:ext>
              </a:extLst>
            </p:cNvPr>
            <p:cNvSpPr txBox="1"/>
            <p:nvPr/>
          </p:nvSpPr>
          <p:spPr>
            <a:xfrm>
              <a:off x="7313394" y="5209616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6A3B568-9CEF-45A7-80D3-5A7938A832E3}"/>
                </a:ext>
              </a:extLst>
            </p:cNvPr>
            <p:cNvSpPr txBox="1"/>
            <p:nvPr/>
          </p:nvSpPr>
          <p:spPr>
            <a:xfrm>
              <a:off x="7318157" y="5608713"/>
              <a:ext cx="3549868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9ABFF2B-1941-4149-B439-4AACE8DCF1CC}"/>
                </a:ext>
              </a:extLst>
            </p:cNvPr>
            <p:cNvCxnSpPr/>
            <p:nvPr/>
          </p:nvCxnSpPr>
          <p:spPr>
            <a:xfrm>
              <a:off x="7416594" y="6220383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993B558-1F46-4154-9FBD-FB53D474D18E}"/>
              </a:ext>
            </a:extLst>
          </p:cNvPr>
          <p:cNvGrpSpPr/>
          <p:nvPr/>
        </p:nvGrpSpPr>
        <p:grpSpPr>
          <a:xfrm>
            <a:off x="2857500" y="2923617"/>
            <a:ext cx="3783965" cy="1010767"/>
            <a:chOff x="2857500" y="2923616"/>
            <a:chExt cx="3783965" cy="10107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3454332-B4C8-494F-88A5-5933926F6DCB}"/>
                </a:ext>
              </a:extLst>
            </p:cNvPr>
            <p:cNvSpPr txBox="1"/>
            <p:nvPr/>
          </p:nvSpPr>
          <p:spPr>
            <a:xfrm>
              <a:off x="4143665" y="2923616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b="1" spc="600" dirty="0">
                  <a:cs typeface="+mn-ea"/>
                  <a:sym typeface="+mn-lt"/>
                </a:rPr>
                <a:t>Add Tittle</a:t>
              </a:r>
              <a:endParaRPr lang="zh-CN" altLang="en-US" sz="2400" b="1" spc="6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48EAA96-E092-4B41-9B07-36D0302F0F4D}"/>
                </a:ext>
              </a:extLst>
            </p:cNvPr>
            <p:cNvSpPr txBox="1"/>
            <p:nvPr/>
          </p:nvSpPr>
          <p:spPr>
            <a:xfrm>
              <a:off x="2857500" y="3322713"/>
              <a:ext cx="3695065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r"/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A4AB68C-A682-4A5B-A5F4-7861AB1F0661}"/>
                </a:ext>
              </a:extLst>
            </p:cNvPr>
            <p:cNvCxnSpPr/>
            <p:nvPr/>
          </p:nvCxnSpPr>
          <p:spPr>
            <a:xfrm>
              <a:off x="6040407" y="3934383"/>
              <a:ext cx="413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8AD45ADA-6535-4704-B0D0-8036E02EAC51}"/>
              </a:ext>
            </a:extLst>
          </p:cNvPr>
          <p:cNvSpPr txBox="1"/>
          <p:nvPr/>
        </p:nvSpPr>
        <p:spPr>
          <a:xfrm rot="5400000">
            <a:off x="-482379" y="2348992"/>
            <a:ext cx="22026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Tittle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C6EED39-6121-4E2D-891A-25AECADEC37C}"/>
              </a:ext>
            </a:extLst>
          </p:cNvPr>
          <p:cNvSpPr/>
          <p:nvPr/>
        </p:nvSpPr>
        <p:spPr>
          <a:xfrm>
            <a:off x="1" y="1498378"/>
            <a:ext cx="237659" cy="2286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940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1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90B92B3-B2B3-4118-B6DA-200088688195}"/>
              </a:ext>
            </a:extLst>
          </p:cNvPr>
          <p:cNvSpPr txBox="1"/>
          <p:nvPr/>
        </p:nvSpPr>
        <p:spPr>
          <a:xfrm>
            <a:off x="-742924" y="-15622"/>
            <a:ext cx="9764901" cy="6997177"/>
          </a:xfrm>
          <a:custGeom>
            <a:avLst/>
            <a:gdLst/>
            <a:ahLst/>
            <a:cxnLst/>
            <a:rect l="l" t="t" r="r" b="b"/>
            <a:pathLst>
              <a:path w="9764901" h="6997177">
                <a:moveTo>
                  <a:pt x="2224887" y="1089073"/>
                </a:moveTo>
                <a:cubicBezTo>
                  <a:pt x="2065967" y="1089073"/>
                  <a:pt x="1924185" y="1139709"/>
                  <a:pt x="1799541" y="1240982"/>
                </a:cubicBezTo>
                <a:cubicBezTo>
                  <a:pt x="1674898" y="1342255"/>
                  <a:pt x="1578299" y="1523767"/>
                  <a:pt x="1509745" y="1785519"/>
                </a:cubicBezTo>
                <a:cubicBezTo>
                  <a:pt x="1419378" y="2125173"/>
                  <a:pt x="1374195" y="2696975"/>
                  <a:pt x="1374195" y="3500926"/>
                </a:cubicBezTo>
                <a:cubicBezTo>
                  <a:pt x="1374195" y="4304877"/>
                  <a:pt x="1414704" y="4857203"/>
                  <a:pt x="1495723" y="5157906"/>
                </a:cubicBezTo>
                <a:cubicBezTo>
                  <a:pt x="1576741" y="5458609"/>
                  <a:pt x="1678793" y="5658817"/>
                  <a:pt x="1801878" y="5758532"/>
                </a:cubicBezTo>
                <a:cubicBezTo>
                  <a:pt x="1924964" y="5858247"/>
                  <a:pt x="2065967" y="5908104"/>
                  <a:pt x="2224887" y="5908104"/>
                </a:cubicBezTo>
                <a:cubicBezTo>
                  <a:pt x="2383808" y="5908104"/>
                  <a:pt x="2525590" y="5857468"/>
                  <a:pt x="2650234" y="5756195"/>
                </a:cubicBezTo>
                <a:cubicBezTo>
                  <a:pt x="2774877" y="5654922"/>
                  <a:pt x="2871476" y="5473410"/>
                  <a:pt x="2940030" y="5211659"/>
                </a:cubicBezTo>
                <a:cubicBezTo>
                  <a:pt x="3030396" y="4875121"/>
                  <a:pt x="3075580" y="4304877"/>
                  <a:pt x="3075580" y="3500926"/>
                </a:cubicBezTo>
                <a:cubicBezTo>
                  <a:pt x="3075580" y="2696975"/>
                  <a:pt x="3035070" y="2144648"/>
                  <a:pt x="2954052" y="1843946"/>
                </a:cubicBezTo>
                <a:cubicBezTo>
                  <a:pt x="2873034" y="1543243"/>
                  <a:pt x="2770982" y="1342255"/>
                  <a:pt x="2647896" y="1240982"/>
                </a:cubicBezTo>
                <a:cubicBezTo>
                  <a:pt x="2524811" y="1139709"/>
                  <a:pt x="2383808" y="1089073"/>
                  <a:pt x="2224887" y="1089073"/>
                </a:cubicBezTo>
                <a:close/>
                <a:moveTo>
                  <a:pt x="7591429" y="0"/>
                </a:moveTo>
                <a:cubicBezTo>
                  <a:pt x="8267620" y="0"/>
                  <a:pt x="8798913" y="182291"/>
                  <a:pt x="9185308" y="546873"/>
                </a:cubicBezTo>
                <a:cubicBezTo>
                  <a:pt x="9571703" y="911456"/>
                  <a:pt x="9764901" y="1364847"/>
                  <a:pt x="9764901" y="1907046"/>
                </a:cubicBezTo>
                <a:cubicBezTo>
                  <a:pt x="9764901" y="2215539"/>
                  <a:pt x="9709590" y="2509231"/>
                  <a:pt x="9598969" y="2788120"/>
                </a:cubicBezTo>
                <a:cubicBezTo>
                  <a:pt x="9488348" y="3067010"/>
                  <a:pt x="9313069" y="3359144"/>
                  <a:pt x="9073129" y="3664520"/>
                </a:cubicBezTo>
                <a:cubicBezTo>
                  <a:pt x="8914209" y="3867066"/>
                  <a:pt x="8627528" y="4158421"/>
                  <a:pt x="8213089" y="4538583"/>
                </a:cubicBezTo>
                <a:cubicBezTo>
                  <a:pt x="7798649" y="4918746"/>
                  <a:pt x="7536119" y="5171149"/>
                  <a:pt x="7425497" y="5295793"/>
                </a:cubicBezTo>
                <a:cubicBezTo>
                  <a:pt x="7314876" y="5420436"/>
                  <a:pt x="7225289" y="5541964"/>
                  <a:pt x="7156735" y="5660375"/>
                </a:cubicBezTo>
                <a:lnTo>
                  <a:pt x="9764901" y="5660375"/>
                </a:lnTo>
                <a:lnTo>
                  <a:pt x="9764901" y="6880324"/>
                </a:lnTo>
                <a:lnTo>
                  <a:pt x="5160880" y="6880324"/>
                </a:lnTo>
                <a:cubicBezTo>
                  <a:pt x="5210737" y="6419143"/>
                  <a:pt x="5360310" y="5982111"/>
                  <a:pt x="5609597" y="5569230"/>
                </a:cubicBezTo>
                <a:cubicBezTo>
                  <a:pt x="5858884" y="5156348"/>
                  <a:pt x="6351226" y="4608695"/>
                  <a:pt x="7086623" y="3926272"/>
                </a:cubicBezTo>
                <a:cubicBezTo>
                  <a:pt x="7678680" y="3374724"/>
                  <a:pt x="8041704" y="3000793"/>
                  <a:pt x="8175696" y="2804480"/>
                </a:cubicBezTo>
                <a:cubicBezTo>
                  <a:pt x="8356429" y="2533381"/>
                  <a:pt x="8446795" y="2265397"/>
                  <a:pt x="8446795" y="2000529"/>
                </a:cubicBezTo>
                <a:cubicBezTo>
                  <a:pt x="8446795" y="1707616"/>
                  <a:pt x="8368114" y="1482479"/>
                  <a:pt x="8210752" y="1325117"/>
                </a:cubicBezTo>
                <a:cubicBezTo>
                  <a:pt x="8053389" y="1167754"/>
                  <a:pt x="7836042" y="1089073"/>
                  <a:pt x="7558710" y="1089073"/>
                </a:cubicBezTo>
                <a:cubicBezTo>
                  <a:pt x="7284494" y="1089073"/>
                  <a:pt x="7066368" y="1171649"/>
                  <a:pt x="6904332" y="1336802"/>
                </a:cubicBezTo>
                <a:cubicBezTo>
                  <a:pt x="6742295" y="1501955"/>
                  <a:pt x="6648812" y="1776171"/>
                  <a:pt x="6623884" y="2159450"/>
                </a:cubicBezTo>
                <a:lnTo>
                  <a:pt x="5315126" y="2028574"/>
                </a:lnTo>
                <a:cubicBezTo>
                  <a:pt x="5393028" y="1305641"/>
                  <a:pt x="5637641" y="786812"/>
                  <a:pt x="6048965" y="472087"/>
                </a:cubicBezTo>
                <a:cubicBezTo>
                  <a:pt x="6460289" y="157362"/>
                  <a:pt x="6974444" y="0"/>
                  <a:pt x="7591429" y="0"/>
                </a:cubicBezTo>
                <a:close/>
                <a:moveTo>
                  <a:pt x="2224887" y="0"/>
                </a:moveTo>
                <a:cubicBezTo>
                  <a:pt x="2888614" y="0"/>
                  <a:pt x="3407443" y="236823"/>
                  <a:pt x="3781374" y="710468"/>
                </a:cubicBezTo>
                <a:cubicBezTo>
                  <a:pt x="4226975" y="1271364"/>
                  <a:pt x="4449774" y="2201517"/>
                  <a:pt x="4449774" y="3500926"/>
                </a:cubicBezTo>
                <a:cubicBezTo>
                  <a:pt x="4449774" y="4797219"/>
                  <a:pt x="4225416" y="5728929"/>
                  <a:pt x="3776699" y="6296057"/>
                </a:cubicBezTo>
                <a:cubicBezTo>
                  <a:pt x="3405885" y="6763471"/>
                  <a:pt x="2888614" y="6997177"/>
                  <a:pt x="2224887" y="6997177"/>
                </a:cubicBezTo>
                <a:cubicBezTo>
                  <a:pt x="1558044" y="6997177"/>
                  <a:pt x="1020519" y="6740879"/>
                  <a:pt x="612311" y="6228282"/>
                </a:cubicBezTo>
                <a:cubicBezTo>
                  <a:pt x="204104" y="5715686"/>
                  <a:pt x="0" y="4801893"/>
                  <a:pt x="0" y="3486903"/>
                </a:cubicBezTo>
                <a:cubicBezTo>
                  <a:pt x="0" y="2196843"/>
                  <a:pt x="224358" y="1268248"/>
                  <a:pt x="673075" y="701120"/>
                </a:cubicBezTo>
                <a:cubicBezTo>
                  <a:pt x="1043890" y="233706"/>
                  <a:pt x="1561160" y="0"/>
                  <a:pt x="2224887" y="0"/>
                </a:cubicBezTo>
                <a:close/>
              </a:path>
            </a:pathLst>
          </a:custGeom>
          <a:blipFill>
            <a:blip r:embed="rId3"/>
            <a:stretch>
              <a:fillRect l="-3789" r="-3780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75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310EC0-42A4-4C51-B2E6-D498C41E6499}"/>
              </a:ext>
            </a:extLst>
          </p:cNvPr>
          <p:cNvSpPr txBox="1"/>
          <p:nvPr/>
        </p:nvSpPr>
        <p:spPr>
          <a:xfrm>
            <a:off x="7480368" y="2093543"/>
            <a:ext cx="296017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Tittle text</a:t>
            </a:r>
            <a:endParaRPr lang="zh-CN" altLang="en-US" sz="4400" b="1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4A1300F-03A8-413B-950F-FF48EACEAC69}"/>
              </a:ext>
            </a:extLst>
          </p:cNvPr>
          <p:cNvCxnSpPr>
            <a:cxnSpLocks/>
          </p:cNvCxnSpPr>
          <p:nvPr/>
        </p:nvCxnSpPr>
        <p:spPr>
          <a:xfrm>
            <a:off x="9480549" y="1739375"/>
            <a:ext cx="2711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EE52D2D-9F9C-473F-B3AA-BA1F6A29B799}"/>
              </a:ext>
            </a:extLst>
          </p:cNvPr>
          <p:cNvSpPr txBox="1"/>
          <p:nvPr/>
        </p:nvSpPr>
        <p:spPr>
          <a:xfrm>
            <a:off x="7342061" y="1354655"/>
            <a:ext cx="16183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F51948-B769-42E7-BA3E-E3521A9FF9D4}"/>
              </a:ext>
            </a:extLst>
          </p:cNvPr>
          <p:cNvSpPr txBox="1"/>
          <p:nvPr/>
        </p:nvSpPr>
        <p:spPr>
          <a:xfrm>
            <a:off x="7361112" y="2832430"/>
            <a:ext cx="41593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 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4584015-C7BC-4C5F-8D71-047A57304213}"/>
              </a:ext>
            </a:extLst>
          </p:cNvPr>
          <p:cNvSpPr/>
          <p:nvPr/>
        </p:nvSpPr>
        <p:spPr>
          <a:xfrm>
            <a:off x="1304679" y="2439195"/>
            <a:ext cx="2804587" cy="20357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EEF7728-8B4B-47F8-82B0-7EED569A2AA6}"/>
              </a:ext>
            </a:extLst>
          </p:cNvPr>
          <p:cNvSpPr/>
          <p:nvPr/>
        </p:nvSpPr>
        <p:spPr>
          <a:xfrm>
            <a:off x="1304679" y="4760235"/>
            <a:ext cx="2804587" cy="623883"/>
          </a:xfrm>
          <a:custGeom>
            <a:avLst/>
            <a:gdLst>
              <a:gd name="connsiteX0" fmla="*/ 0 w 2804587"/>
              <a:gd name="connsiteY0" fmla="*/ 0 h 623883"/>
              <a:gd name="connsiteX1" fmla="*/ 2804587 w 2804587"/>
              <a:gd name="connsiteY1" fmla="*/ 0 h 623883"/>
              <a:gd name="connsiteX2" fmla="*/ 2804587 w 2804587"/>
              <a:gd name="connsiteY2" fmla="*/ 623883 h 623883"/>
              <a:gd name="connsiteX3" fmla="*/ 1402293 w 2804587"/>
              <a:gd name="connsiteY3" fmla="*/ 529175 h 623883"/>
              <a:gd name="connsiteX4" fmla="*/ 0 w 2804587"/>
              <a:gd name="connsiteY4" fmla="*/ 623883 h 6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587" h="623883">
                <a:moveTo>
                  <a:pt x="0" y="0"/>
                </a:moveTo>
                <a:lnTo>
                  <a:pt x="2804587" y="0"/>
                </a:lnTo>
                <a:lnTo>
                  <a:pt x="2804587" y="623883"/>
                </a:lnTo>
                <a:lnTo>
                  <a:pt x="1402293" y="529175"/>
                </a:lnTo>
                <a:lnTo>
                  <a:pt x="0" y="6238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478197D-3A07-4CB7-B478-E2C676E7BC5A}"/>
              </a:ext>
            </a:extLst>
          </p:cNvPr>
          <p:cNvSpPr/>
          <p:nvPr/>
        </p:nvSpPr>
        <p:spPr>
          <a:xfrm>
            <a:off x="2427459" y="2714269"/>
            <a:ext cx="559024" cy="543470"/>
          </a:xfrm>
          <a:custGeom>
            <a:avLst/>
            <a:gdLst>
              <a:gd name="T0" fmla="*/ 2640 w 3027"/>
              <a:gd name="T1" fmla="*/ 667 h 2947"/>
              <a:gd name="T2" fmla="*/ 2640 w 3027"/>
              <a:gd name="T3" fmla="*/ 453 h 2947"/>
              <a:gd name="T4" fmla="*/ 2273 w 3027"/>
              <a:gd name="T5" fmla="*/ 453 h 2947"/>
              <a:gd name="T6" fmla="*/ 1522 w 3027"/>
              <a:gd name="T7" fmla="*/ 0 h 2947"/>
              <a:gd name="T8" fmla="*/ 1520 w 3027"/>
              <a:gd name="T9" fmla="*/ 0 h 2947"/>
              <a:gd name="T10" fmla="*/ 772 w 3027"/>
              <a:gd name="T11" fmla="*/ 453 h 2947"/>
              <a:gd name="T12" fmla="*/ 387 w 3027"/>
              <a:gd name="T13" fmla="*/ 453 h 2947"/>
              <a:gd name="T14" fmla="*/ 387 w 3027"/>
              <a:gd name="T15" fmla="*/ 667 h 2947"/>
              <a:gd name="T16" fmla="*/ 0 w 3027"/>
              <a:gd name="T17" fmla="*/ 667 h 2947"/>
              <a:gd name="T18" fmla="*/ 0 w 3027"/>
              <a:gd name="T19" fmla="*/ 1760 h 2947"/>
              <a:gd name="T20" fmla="*/ 187 w 3027"/>
              <a:gd name="T21" fmla="*/ 1760 h 2947"/>
              <a:gd name="T22" fmla="*/ 187 w 3027"/>
              <a:gd name="T23" fmla="*/ 2947 h 2947"/>
              <a:gd name="T24" fmla="*/ 2840 w 3027"/>
              <a:gd name="T25" fmla="*/ 2947 h 2947"/>
              <a:gd name="T26" fmla="*/ 2840 w 3027"/>
              <a:gd name="T27" fmla="*/ 1760 h 2947"/>
              <a:gd name="T28" fmla="*/ 3027 w 3027"/>
              <a:gd name="T29" fmla="*/ 1760 h 2947"/>
              <a:gd name="T30" fmla="*/ 3027 w 3027"/>
              <a:gd name="T31" fmla="*/ 667 h 2947"/>
              <a:gd name="T32" fmla="*/ 2640 w 3027"/>
              <a:gd name="T33" fmla="*/ 667 h 2947"/>
              <a:gd name="T34" fmla="*/ 1520 w 3027"/>
              <a:gd name="T35" fmla="*/ 293 h 2947"/>
              <a:gd name="T36" fmla="*/ 1522 w 3027"/>
              <a:gd name="T37" fmla="*/ 293 h 2947"/>
              <a:gd name="T38" fmla="*/ 2045 w 3027"/>
              <a:gd name="T39" fmla="*/ 667 h 2947"/>
              <a:gd name="T40" fmla="*/ 997 w 3027"/>
              <a:gd name="T41" fmla="*/ 667 h 2947"/>
              <a:gd name="T42" fmla="*/ 1520 w 3027"/>
              <a:gd name="T43" fmla="*/ 293 h 2947"/>
              <a:gd name="T44" fmla="*/ 2547 w 3027"/>
              <a:gd name="T45" fmla="*/ 1880 h 2947"/>
              <a:gd name="T46" fmla="*/ 2320 w 3027"/>
              <a:gd name="T47" fmla="*/ 1880 h 2947"/>
              <a:gd name="T48" fmla="*/ 2320 w 3027"/>
              <a:gd name="T49" fmla="*/ 2040 h 2947"/>
              <a:gd name="T50" fmla="*/ 1893 w 3027"/>
              <a:gd name="T51" fmla="*/ 2040 h 2947"/>
              <a:gd name="T52" fmla="*/ 1893 w 3027"/>
              <a:gd name="T53" fmla="*/ 1880 h 2947"/>
              <a:gd name="T54" fmla="*/ 1133 w 3027"/>
              <a:gd name="T55" fmla="*/ 1880 h 2947"/>
              <a:gd name="T56" fmla="*/ 1133 w 3027"/>
              <a:gd name="T57" fmla="*/ 2040 h 2947"/>
              <a:gd name="T58" fmla="*/ 707 w 3027"/>
              <a:gd name="T59" fmla="*/ 2040 h 2947"/>
              <a:gd name="T60" fmla="*/ 707 w 3027"/>
              <a:gd name="T61" fmla="*/ 1880 h 2947"/>
              <a:gd name="T62" fmla="*/ 480 w 3027"/>
              <a:gd name="T63" fmla="*/ 1880 h 2947"/>
              <a:gd name="T64" fmla="*/ 480 w 3027"/>
              <a:gd name="T65" fmla="*/ 1600 h 2947"/>
              <a:gd name="T66" fmla="*/ 707 w 3027"/>
              <a:gd name="T67" fmla="*/ 1600 h 2947"/>
              <a:gd name="T68" fmla="*/ 707 w 3027"/>
              <a:gd name="T69" fmla="*/ 1413 h 2947"/>
              <a:gd name="T70" fmla="*/ 1133 w 3027"/>
              <a:gd name="T71" fmla="*/ 1413 h 2947"/>
              <a:gd name="T72" fmla="*/ 1133 w 3027"/>
              <a:gd name="T73" fmla="*/ 1600 h 2947"/>
              <a:gd name="T74" fmla="*/ 1893 w 3027"/>
              <a:gd name="T75" fmla="*/ 1600 h 2947"/>
              <a:gd name="T76" fmla="*/ 1893 w 3027"/>
              <a:gd name="T77" fmla="*/ 1413 h 2947"/>
              <a:gd name="T78" fmla="*/ 2320 w 3027"/>
              <a:gd name="T79" fmla="*/ 1413 h 2947"/>
              <a:gd name="T80" fmla="*/ 2320 w 3027"/>
              <a:gd name="T81" fmla="*/ 1600 h 2947"/>
              <a:gd name="T82" fmla="*/ 2547 w 3027"/>
              <a:gd name="T83" fmla="*/ 1600 h 2947"/>
              <a:gd name="T84" fmla="*/ 2547 w 3027"/>
              <a:gd name="T85" fmla="*/ 1880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7" h="2947">
                <a:moveTo>
                  <a:pt x="2640" y="667"/>
                </a:moveTo>
                <a:lnTo>
                  <a:pt x="2640" y="453"/>
                </a:lnTo>
                <a:lnTo>
                  <a:pt x="2273" y="453"/>
                </a:lnTo>
                <a:cubicBezTo>
                  <a:pt x="2133" y="183"/>
                  <a:pt x="1849" y="0"/>
                  <a:pt x="1522" y="0"/>
                </a:cubicBezTo>
                <a:lnTo>
                  <a:pt x="1520" y="0"/>
                </a:lnTo>
                <a:cubicBezTo>
                  <a:pt x="1197" y="0"/>
                  <a:pt x="915" y="185"/>
                  <a:pt x="772" y="453"/>
                </a:cubicBezTo>
                <a:lnTo>
                  <a:pt x="387" y="453"/>
                </a:lnTo>
                <a:lnTo>
                  <a:pt x="387" y="667"/>
                </a:lnTo>
                <a:lnTo>
                  <a:pt x="0" y="667"/>
                </a:lnTo>
                <a:lnTo>
                  <a:pt x="0" y="1760"/>
                </a:lnTo>
                <a:lnTo>
                  <a:pt x="187" y="1760"/>
                </a:lnTo>
                <a:lnTo>
                  <a:pt x="187" y="2947"/>
                </a:lnTo>
                <a:lnTo>
                  <a:pt x="2840" y="2947"/>
                </a:lnTo>
                <a:lnTo>
                  <a:pt x="2840" y="1760"/>
                </a:lnTo>
                <a:lnTo>
                  <a:pt x="3027" y="1760"/>
                </a:lnTo>
                <a:lnTo>
                  <a:pt x="3027" y="667"/>
                </a:lnTo>
                <a:lnTo>
                  <a:pt x="2640" y="667"/>
                </a:lnTo>
                <a:close/>
                <a:moveTo>
                  <a:pt x="1520" y="293"/>
                </a:moveTo>
                <a:lnTo>
                  <a:pt x="1522" y="293"/>
                </a:lnTo>
                <a:cubicBezTo>
                  <a:pt x="1764" y="293"/>
                  <a:pt x="1970" y="454"/>
                  <a:pt x="2045" y="667"/>
                </a:cubicBezTo>
                <a:lnTo>
                  <a:pt x="997" y="667"/>
                </a:lnTo>
                <a:cubicBezTo>
                  <a:pt x="1074" y="450"/>
                  <a:pt x="1279" y="293"/>
                  <a:pt x="1520" y="293"/>
                </a:cubicBezTo>
                <a:close/>
                <a:moveTo>
                  <a:pt x="2547" y="1880"/>
                </a:moveTo>
                <a:lnTo>
                  <a:pt x="2320" y="1880"/>
                </a:lnTo>
                <a:lnTo>
                  <a:pt x="2320" y="2040"/>
                </a:lnTo>
                <a:lnTo>
                  <a:pt x="1893" y="2040"/>
                </a:lnTo>
                <a:lnTo>
                  <a:pt x="1893" y="1880"/>
                </a:lnTo>
                <a:lnTo>
                  <a:pt x="1133" y="1880"/>
                </a:lnTo>
                <a:lnTo>
                  <a:pt x="1133" y="2040"/>
                </a:lnTo>
                <a:lnTo>
                  <a:pt x="707" y="2040"/>
                </a:lnTo>
                <a:lnTo>
                  <a:pt x="707" y="1880"/>
                </a:lnTo>
                <a:lnTo>
                  <a:pt x="480" y="1880"/>
                </a:lnTo>
                <a:lnTo>
                  <a:pt x="480" y="1600"/>
                </a:lnTo>
                <a:lnTo>
                  <a:pt x="707" y="1600"/>
                </a:lnTo>
                <a:lnTo>
                  <a:pt x="707" y="1413"/>
                </a:lnTo>
                <a:lnTo>
                  <a:pt x="1133" y="1413"/>
                </a:lnTo>
                <a:lnTo>
                  <a:pt x="1133" y="1600"/>
                </a:lnTo>
                <a:lnTo>
                  <a:pt x="1893" y="1600"/>
                </a:lnTo>
                <a:lnTo>
                  <a:pt x="1893" y="1413"/>
                </a:lnTo>
                <a:lnTo>
                  <a:pt x="2320" y="1413"/>
                </a:lnTo>
                <a:lnTo>
                  <a:pt x="2320" y="1600"/>
                </a:lnTo>
                <a:lnTo>
                  <a:pt x="2547" y="1600"/>
                </a:lnTo>
                <a:lnTo>
                  <a:pt x="2547" y="18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2DF70B-8A59-43CC-909C-D8625C735A28}"/>
              </a:ext>
            </a:extLst>
          </p:cNvPr>
          <p:cNvSpPr txBox="1"/>
          <p:nvPr/>
        </p:nvSpPr>
        <p:spPr>
          <a:xfrm>
            <a:off x="1727828" y="4780899"/>
            <a:ext cx="17283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3D045F-03E9-468F-8EC0-C353268F00CE}"/>
              </a:ext>
            </a:extLst>
          </p:cNvPr>
          <p:cNvSpPr/>
          <p:nvPr/>
        </p:nvSpPr>
        <p:spPr>
          <a:xfrm>
            <a:off x="4697237" y="2439195"/>
            <a:ext cx="2804587" cy="20357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8A6FDD2-65F4-4710-84B2-78C4E85C3D1E}"/>
              </a:ext>
            </a:extLst>
          </p:cNvPr>
          <p:cNvSpPr/>
          <p:nvPr/>
        </p:nvSpPr>
        <p:spPr>
          <a:xfrm>
            <a:off x="4697237" y="4760235"/>
            <a:ext cx="2804587" cy="623883"/>
          </a:xfrm>
          <a:custGeom>
            <a:avLst/>
            <a:gdLst>
              <a:gd name="connsiteX0" fmla="*/ 0 w 2804587"/>
              <a:gd name="connsiteY0" fmla="*/ 0 h 623883"/>
              <a:gd name="connsiteX1" fmla="*/ 2804587 w 2804587"/>
              <a:gd name="connsiteY1" fmla="*/ 0 h 623883"/>
              <a:gd name="connsiteX2" fmla="*/ 2804587 w 2804587"/>
              <a:gd name="connsiteY2" fmla="*/ 623883 h 623883"/>
              <a:gd name="connsiteX3" fmla="*/ 1402293 w 2804587"/>
              <a:gd name="connsiteY3" fmla="*/ 529175 h 623883"/>
              <a:gd name="connsiteX4" fmla="*/ 0 w 2804587"/>
              <a:gd name="connsiteY4" fmla="*/ 623883 h 6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587" h="623883">
                <a:moveTo>
                  <a:pt x="0" y="0"/>
                </a:moveTo>
                <a:lnTo>
                  <a:pt x="2804587" y="0"/>
                </a:lnTo>
                <a:lnTo>
                  <a:pt x="2804587" y="623883"/>
                </a:lnTo>
                <a:lnTo>
                  <a:pt x="1402293" y="529175"/>
                </a:lnTo>
                <a:lnTo>
                  <a:pt x="0" y="623883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Oval 14">
            <a:extLst>
              <a:ext uri="{FF2B5EF4-FFF2-40B4-BE49-F238E27FC236}">
                <a16:creationId xmlns:a16="http://schemas.microsoft.com/office/drawing/2014/main" id="{0BB5776D-E27D-4C39-9A3F-9BC6D1F959C8}"/>
              </a:ext>
            </a:extLst>
          </p:cNvPr>
          <p:cNvSpPr/>
          <p:nvPr/>
        </p:nvSpPr>
        <p:spPr>
          <a:xfrm>
            <a:off x="5820017" y="2726222"/>
            <a:ext cx="559024" cy="519564"/>
          </a:xfrm>
          <a:custGeom>
            <a:avLst/>
            <a:gdLst>
              <a:gd name="connsiteX0" fmla="*/ 390025 w 609523"/>
              <a:gd name="connsiteY0" fmla="*/ 408698 h 566499"/>
              <a:gd name="connsiteX1" fmla="*/ 385384 w 609523"/>
              <a:gd name="connsiteY1" fmla="*/ 445099 h 566499"/>
              <a:gd name="connsiteX2" fmla="*/ 386855 w 609523"/>
              <a:gd name="connsiteY2" fmla="*/ 449169 h 566499"/>
              <a:gd name="connsiteX3" fmla="*/ 390930 w 609523"/>
              <a:gd name="connsiteY3" fmla="*/ 450525 h 566499"/>
              <a:gd name="connsiteX4" fmla="*/ 427265 w 609523"/>
              <a:gd name="connsiteY4" fmla="*/ 446004 h 566499"/>
              <a:gd name="connsiteX5" fmla="*/ 437339 w 609523"/>
              <a:gd name="connsiteY5" fmla="*/ 277675 h 566499"/>
              <a:gd name="connsiteX6" fmla="*/ 489068 w 609523"/>
              <a:gd name="connsiteY6" fmla="*/ 329338 h 566499"/>
              <a:gd name="connsiteX7" fmla="*/ 441980 w 609523"/>
              <a:gd name="connsiteY7" fmla="*/ 376366 h 566499"/>
              <a:gd name="connsiteX8" fmla="*/ 441980 w 609523"/>
              <a:gd name="connsiteY8" fmla="*/ 394114 h 566499"/>
              <a:gd name="connsiteX9" fmla="*/ 459638 w 609523"/>
              <a:gd name="connsiteY9" fmla="*/ 394114 h 566499"/>
              <a:gd name="connsiteX10" fmla="*/ 506726 w 609523"/>
              <a:gd name="connsiteY10" fmla="*/ 347087 h 566499"/>
              <a:gd name="connsiteX11" fmla="*/ 558455 w 609523"/>
              <a:gd name="connsiteY11" fmla="*/ 398749 h 566499"/>
              <a:gd name="connsiteX12" fmla="*/ 498803 w 609523"/>
              <a:gd name="connsiteY12" fmla="*/ 458326 h 566499"/>
              <a:gd name="connsiteX13" fmla="*/ 489747 w 609523"/>
              <a:gd name="connsiteY13" fmla="*/ 462735 h 566499"/>
              <a:gd name="connsiteX14" fmla="*/ 376102 w 609523"/>
              <a:gd name="connsiteY14" fmla="*/ 477092 h 566499"/>
              <a:gd name="connsiteX15" fmla="*/ 363311 w 609523"/>
              <a:gd name="connsiteY15" fmla="*/ 472683 h 566499"/>
              <a:gd name="connsiteX16" fmla="*/ 358897 w 609523"/>
              <a:gd name="connsiteY16" fmla="*/ 459795 h 566499"/>
              <a:gd name="connsiteX17" fmla="*/ 373272 w 609523"/>
              <a:gd name="connsiteY17" fmla="*/ 346295 h 566499"/>
              <a:gd name="connsiteX18" fmla="*/ 377574 w 609523"/>
              <a:gd name="connsiteY18" fmla="*/ 337364 h 566499"/>
              <a:gd name="connsiteX19" fmla="*/ 523865 w 609523"/>
              <a:gd name="connsiteY19" fmla="*/ 226806 h 566499"/>
              <a:gd name="connsiteX20" fmla="*/ 584479 w 609523"/>
              <a:gd name="connsiteY20" fmla="*/ 251812 h 566499"/>
              <a:gd name="connsiteX21" fmla="*/ 584479 w 609523"/>
              <a:gd name="connsiteY21" fmla="*/ 372748 h 566499"/>
              <a:gd name="connsiteX22" fmla="*/ 578140 w 609523"/>
              <a:gd name="connsiteY22" fmla="*/ 379077 h 566499"/>
              <a:gd name="connsiteX23" fmla="*/ 456911 w 609523"/>
              <a:gd name="connsiteY23" fmla="*/ 258141 h 566499"/>
              <a:gd name="connsiteX24" fmla="*/ 463250 w 609523"/>
              <a:gd name="connsiteY24" fmla="*/ 251812 h 566499"/>
              <a:gd name="connsiteX25" fmla="*/ 523865 w 609523"/>
              <a:gd name="connsiteY25" fmla="*/ 226806 h 566499"/>
              <a:gd name="connsiteX26" fmla="*/ 96229 w 609523"/>
              <a:gd name="connsiteY26" fmla="*/ 45211 h 566499"/>
              <a:gd name="connsiteX27" fmla="*/ 96229 w 609523"/>
              <a:gd name="connsiteY27" fmla="*/ 103873 h 566499"/>
              <a:gd name="connsiteX28" fmla="*/ 103361 w 609523"/>
              <a:gd name="connsiteY28" fmla="*/ 103873 h 566499"/>
              <a:gd name="connsiteX29" fmla="*/ 132117 w 609523"/>
              <a:gd name="connsiteY29" fmla="*/ 132582 h 566499"/>
              <a:gd name="connsiteX30" fmla="*/ 103361 w 609523"/>
              <a:gd name="connsiteY30" fmla="*/ 161179 h 566499"/>
              <a:gd name="connsiteX31" fmla="*/ 96229 w 609523"/>
              <a:gd name="connsiteY31" fmla="*/ 161179 h 566499"/>
              <a:gd name="connsiteX32" fmla="*/ 96229 w 609523"/>
              <a:gd name="connsiteY32" fmla="*/ 254653 h 566499"/>
              <a:gd name="connsiteX33" fmla="*/ 103361 w 609523"/>
              <a:gd name="connsiteY33" fmla="*/ 254653 h 566499"/>
              <a:gd name="connsiteX34" fmla="*/ 132117 w 609523"/>
              <a:gd name="connsiteY34" fmla="*/ 283249 h 566499"/>
              <a:gd name="connsiteX35" fmla="*/ 103361 w 609523"/>
              <a:gd name="connsiteY35" fmla="*/ 311846 h 566499"/>
              <a:gd name="connsiteX36" fmla="*/ 96229 w 609523"/>
              <a:gd name="connsiteY36" fmla="*/ 311846 h 566499"/>
              <a:gd name="connsiteX37" fmla="*/ 96229 w 609523"/>
              <a:gd name="connsiteY37" fmla="*/ 405320 h 566499"/>
              <a:gd name="connsiteX38" fmla="*/ 103361 w 609523"/>
              <a:gd name="connsiteY38" fmla="*/ 405320 h 566499"/>
              <a:gd name="connsiteX39" fmla="*/ 132117 w 609523"/>
              <a:gd name="connsiteY39" fmla="*/ 433917 h 566499"/>
              <a:gd name="connsiteX40" fmla="*/ 103361 w 609523"/>
              <a:gd name="connsiteY40" fmla="*/ 462626 h 566499"/>
              <a:gd name="connsiteX41" fmla="*/ 96229 w 609523"/>
              <a:gd name="connsiteY41" fmla="*/ 462626 h 566499"/>
              <a:gd name="connsiteX42" fmla="*/ 96229 w 609523"/>
              <a:gd name="connsiteY42" fmla="*/ 521288 h 566499"/>
              <a:gd name="connsiteX43" fmla="*/ 142305 w 609523"/>
              <a:gd name="connsiteY43" fmla="*/ 521288 h 566499"/>
              <a:gd name="connsiteX44" fmla="*/ 142305 w 609523"/>
              <a:gd name="connsiteY44" fmla="*/ 45211 h 566499"/>
              <a:gd name="connsiteX45" fmla="*/ 81172 w 609523"/>
              <a:gd name="connsiteY45" fmla="*/ 0 h 566499"/>
              <a:gd name="connsiteX46" fmla="*/ 497786 w 609523"/>
              <a:gd name="connsiteY46" fmla="*/ 0 h 566499"/>
              <a:gd name="connsiteX47" fmla="*/ 527900 w 609523"/>
              <a:gd name="connsiteY47" fmla="*/ 30179 h 566499"/>
              <a:gd name="connsiteX48" fmla="*/ 527900 w 609523"/>
              <a:gd name="connsiteY48" fmla="*/ 199495 h 566499"/>
              <a:gd name="connsiteX49" fmla="*/ 482616 w 609523"/>
              <a:gd name="connsiteY49" fmla="*/ 210911 h 566499"/>
              <a:gd name="connsiteX50" fmla="*/ 482616 w 609523"/>
              <a:gd name="connsiteY50" fmla="*/ 45211 h 566499"/>
              <a:gd name="connsiteX51" fmla="*/ 190873 w 609523"/>
              <a:gd name="connsiteY51" fmla="*/ 45211 h 566499"/>
              <a:gd name="connsiteX52" fmla="*/ 190873 w 609523"/>
              <a:gd name="connsiteY52" fmla="*/ 521288 h 566499"/>
              <a:gd name="connsiteX53" fmla="*/ 482616 w 609523"/>
              <a:gd name="connsiteY53" fmla="*/ 521288 h 566499"/>
              <a:gd name="connsiteX54" fmla="*/ 482616 w 609523"/>
              <a:gd name="connsiteY54" fmla="*/ 498004 h 566499"/>
              <a:gd name="connsiteX55" fmla="*/ 502881 w 609523"/>
              <a:gd name="connsiteY55" fmla="*/ 495404 h 566499"/>
              <a:gd name="connsiteX56" fmla="*/ 527900 w 609523"/>
              <a:gd name="connsiteY56" fmla="*/ 483875 h 566499"/>
              <a:gd name="connsiteX57" fmla="*/ 527900 w 609523"/>
              <a:gd name="connsiteY57" fmla="*/ 536320 h 566499"/>
              <a:gd name="connsiteX58" fmla="*/ 497786 w 609523"/>
              <a:gd name="connsiteY58" fmla="*/ 566499 h 566499"/>
              <a:gd name="connsiteX59" fmla="*/ 81172 w 609523"/>
              <a:gd name="connsiteY59" fmla="*/ 566499 h 566499"/>
              <a:gd name="connsiteX60" fmla="*/ 50945 w 609523"/>
              <a:gd name="connsiteY60" fmla="*/ 536320 h 566499"/>
              <a:gd name="connsiteX61" fmla="*/ 50945 w 609523"/>
              <a:gd name="connsiteY61" fmla="*/ 462626 h 566499"/>
              <a:gd name="connsiteX62" fmla="*/ 28642 w 609523"/>
              <a:gd name="connsiteY62" fmla="*/ 462626 h 566499"/>
              <a:gd name="connsiteX63" fmla="*/ 0 w 609523"/>
              <a:gd name="connsiteY63" fmla="*/ 433917 h 566499"/>
              <a:gd name="connsiteX64" fmla="*/ 28642 w 609523"/>
              <a:gd name="connsiteY64" fmla="*/ 405320 h 566499"/>
              <a:gd name="connsiteX65" fmla="*/ 50945 w 609523"/>
              <a:gd name="connsiteY65" fmla="*/ 405320 h 566499"/>
              <a:gd name="connsiteX66" fmla="*/ 50945 w 609523"/>
              <a:gd name="connsiteY66" fmla="*/ 311846 h 566499"/>
              <a:gd name="connsiteX67" fmla="*/ 28642 w 609523"/>
              <a:gd name="connsiteY67" fmla="*/ 311846 h 566499"/>
              <a:gd name="connsiteX68" fmla="*/ 0 w 609523"/>
              <a:gd name="connsiteY68" fmla="*/ 283249 h 566499"/>
              <a:gd name="connsiteX69" fmla="*/ 28642 w 609523"/>
              <a:gd name="connsiteY69" fmla="*/ 254653 h 566499"/>
              <a:gd name="connsiteX70" fmla="*/ 50945 w 609523"/>
              <a:gd name="connsiteY70" fmla="*/ 254653 h 566499"/>
              <a:gd name="connsiteX71" fmla="*/ 50945 w 609523"/>
              <a:gd name="connsiteY71" fmla="*/ 161179 h 566499"/>
              <a:gd name="connsiteX72" fmla="*/ 28642 w 609523"/>
              <a:gd name="connsiteY72" fmla="*/ 161179 h 566499"/>
              <a:gd name="connsiteX73" fmla="*/ 0 w 609523"/>
              <a:gd name="connsiteY73" fmla="*/ 132582 h 566499"/>
              <a:gd name="connsiteX74" fmla="*/ 28642 w 609523"/>
              <a:gd name="connsiteY74" fmla="*/ 103873 h 566499"/>
              <a:gd name="connsiteX75" fmla="*/ 50945 w 609523"/>
              <a:gd name="connsiteY75" fmla="*/ 103873 h 566499"/>
              <a:gd name="connsiteX76" fmla="*/ 50945 w 609523"/>
              <a:gd name="connsiteY76" fmla="*/ 30179 h 566499"/>
              <a:gd name="connsiteX77" fmla="*/ 81172 w 609523"/>
              <a:gd name="connsiteY77" fmla="*/ 0 h 5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9523" h="566499">
                <a:moveTo>
                  <a:pt x="390025" y="408698"/>
                </a:moveTo>
                <a:lnTo>
                  <a:pt x="385384" y="445099"/>
                </a:lnTo>
                <a:cubicBezTo>
                  <a:pt x="385158" y="446569"/>
                  <a:pt x="385724" y="448038"/>
                  <a:pt x="386855" y="449169"/>
                </a:cubicBezTo>
                <a:cubicBezTo>
                  <a:pt x="387874" y="450186"/>
                  <a:pt x="389459" y="450752"/>
                  <a:pt x="390930" y="450525"/>
                </a:cubicBezTo>
                <a:lnTo>
                  <a:pt x="427265" y="446004"/>
                </a:lnTo>
                <a:close/>
                <a:moveTo>
                  <a:pt x="437339" y="277675"/>
                </a:moveTo>
                <a:lnTo>
                  <a:pt x="489068" y="329338"/>
                </a:lnTo>
                <a:lnTo>
                  <a:pt x="441980" y="376366"/>
                </a:lnTo>
                <a:cubicBezTo>
                  <a:pt x="437000" y="381227"/>
                  <a:pt x="437000" y="389253"/>
                  <a:pt x="441980" y="394114"/>
                </a:cubicBezTo>
                <a:cubicBezTo>
                  <a:pt x="446847" y="398976"/>
                  <a:pt x="454771" y="398976"/>
                  <a:pt x="459638" y="394114"/>
                </a:cubicBezTo>
                <a:lnTo>
                  <a:pt x="506726" y="347087"/>
                </a:lnTo>
                <a:lnTo>
                  <a:pt x="558455" y="398749"/>
                </a:lnTo>
                <a:lnTo>
                  <a:pt x="498803" y="458326"/>
                </a:lnTo>
                <a:cubicBezTo>
                  <a:pt x="496312" y="460700"/>
                  <a:pt x="493143" y="462282"/>
                  <a:pt x="489747" y="462735"/>
                </a:cubicBezTo>
                <a:lnTo>
                  <a:pt x="376102" y="477092"/>
                </a:lnTo>
                <a:cubicBezTo>
                  <a:pt x="371348" y="477657"/>
                  <a:pt x="366707" y="475961"/>
                  <a:pt x="363311" y="472683"/>
                </a:cubicBezTo>
                <a:cubicBezTo>
                  <a:pt x="359916" y="469291"/>
                  <a:pt x="358331" y="464543"/>
                  <a:pt x="358897" y="459795"/>
                </a:cubicBezTo>
                <a:lnTo>
                  <a:pt x="373272" y="346295"/>
                </a:lnTo>
                <a:cubicBezTo>
                  <a:pt x="373612" y="342904"/>
                  <a:pt x="375197" y="339738"/>
                  <a:pt x="377574" y="337364"/>
                </a:cubicBezTo>
                <a:close/>
                <a:moveTo>
                  <a:pt x="523865" y="226806"/>
                </a:moveTo>
                <a:cubicBezTo>
                  <a:pt x="545824" y="226806"/>
                  <a:pt x="567783" y="235141"/>
                  <a:pt x="584479" y="251812"/>
                </a:cubicBezTo>
                <a:cubicBezTo>
                  <a:pt x="617871" y="285154"/>
                  <a:pt x="617871" y="339406"/>
                  <a:pt x="584479" y="372748"/>
                </a:cubicBezTo>
                <a:lnTo>
                  <a:pt x="578140" y="379077"/>
                </a:lnTo>
                <a:lnTo>
                  <a:pt x="456911" y="258141"/>
                </a:lnTo>
                <a:lnTo>
                  <a:pt x="463250" y="251812"/>
                </a:lnTo>
                <a:cubicBezTo>
                  <a:pt x="479946" y="235141"/>
                  <a:pt x="501905" y="226806"/>
                  <a:pt x="523865" y="226806"/>
                </a:cubicBezTo>
                <a:close/>
                <a:moveTo>
                  <a:pt x="96229" y="45211"/>
                </a:moveTo>
                <a:lnTo>
                  <a:pt x="96229" y="103873"/>
                </a:lnTo>
                <a:lnTo>
                  <a:pt x="103361" y="103873"/>
                </a:lnTo>
                <a:cubicBezTo>
                  <a:pt x="119211" y="103873"/>
                  <a:pt x="132117" y="116758"/>
                  <a:pt x="132117" y="132582"/>
                </a:cubicBezTo>
                <a:cubicBezTo>
                  <a:pt x="132117" y="148293"/>
                  <a:pt x="119211" y="161179"/>
                  <a:pt x="103361" y="161179"/>
                </a:cubicBezTo>
                <a:lnTo>
                  <a:pt x="96229" y="161179"/>
                </a:lnTo>
                <a:lnTo>
                  <a:pt x="96229" y="254653"/>
                </a:lnTo>
                <a:lnTo>
                  <a:pt x="103361" y="254653"/>
                </a:lnTo>
                <a:cubicBezTo>
                  <a:pt x="119211" y="254653"/>
                  <a:pt x="132117" y="267425"/>
                  <a:pt x="132117" y="283249"/>
                </a:cubicBezTo>
                <a:cubicBezTo>
                  <a:pt x="132117" y="299073"/>
                  <a:pt x="119211" y="311846"/>
                  <a:pt x="103361" y="311846"/>
                </a:cubicBezTo>
                <a:lnTo>
                  <a:pt x="96229" y="311846"/>
                </a:lnTo>
                <a:lnTo>
                  <a:pt x="96229" y="405320"/>
                </a:lnTo>
                <a:lnTo>
                  <a:pt x="103361" y="405320"/>
                </a:lnTo>
                <a:cubicBezTo>
                  <a:pt x="119211" y="405320"/>
                  <a:pt x="132117" y="418206"/>
                  <a:pt x="132117" y="433917"/>
                </a:cubicBezTo>
                <a:cubicBezTo>
                  <a:pt x="132117" y="449741"/>
                  <a:pt x="119211" y="462626"/>
                  <a:pt x="103361" y="462626"/>
                </a:cubicBezTo>
                <a:lnTo>
                  <a:pt x="96229" y="462626"/>
                </a:lnTo>
                <a:lnTo>
                  <a:pt x="96229" y="521288"/>
                </a:lnTo>
                <a:lnTo>
                  <a:pt x="142305" y="521288"/>
                </a:lnTo>
                <a:lnTo>
                  <a:pt x="142305" y="45211"/>
                </a:lnTo>
                <a:close/>
                <a:moveTo>
                  <a:pt x="81172" y="0"/>
                </a:moveTo>
                <a:lnTo>
                  <a:pt x="497786" y="0"/>
                </a:lnTo>
                <a:cubicBezTo>
                  <a:pt x="514428" y="0"/>
                  <a:pt x="527900" y="13450"/>
                  <a:pt x="527900" y="30179"/>
                </a:cubicBezTo>
                <a:lnTo>
                  <a:pt x="527900" y="199495"/>
                </a:lnTo>
                <a:cubicBezTo>
                  <a:pt x="512051" y="200287"/>
                  <a:pt x="496654" y="204130"/>
                  <a:pt x="482616" y="210911"/>
                </a:cubicBezTo>
                <a:lnTo>
                  <a:pt x="482616" y="45211"/>
                </a:lnTo>
                <a:lnTo>
                  <a:pt x="190873" y="45211"/>
                </a:lnTo>
                <a:lnTo>
                  <a:pt x="190873" y="521288"/>
                </a:lnTo>
                <a:lnTo>
                  <a:pt x="482616" y="521288"/>
                </a:lnTo>
                <a:lnTo>
                  <a:pt x="482616" y="498004"/>
                </a:lnTo>
                <a:lnTo>
                  <a:pt x="502881" y="495404"/>
                </a:lnTo>
                <a:cubicBezTo>
                  <a:pt x="512277" y="494274"/>
                  <a:pt x="520994" y="490092"/>
                  <a:pt x="527900" y="483875"/>
                </a:cubicBezTo>
                <a:lnTo>
                  <a:pt x="527900" y="536320"/>
                </a:lnTo>
                <a:cubicBezTo>
                  <a:pt x="527900" y="553049"/>
                  <a:pt x="514428" y="566499"/>
                  <a:pt x="497786" y="566499"/>
                </a:cubicBezTo>
                <a:lnTo>
                  <a:pt x="81172" y="566499"/>
                </a:lnTo>
                <a:cubicBezTo>
                  <a:pt x="64417" y="566499"/>
                  <a:pt x="50945" y="553049"/>
                  <a:pt x="50945" y="536320"/>
                </a:cubicBezTo>
                <a:lnTo>
                  <a:pt x="50945" y="462626"/>
                </a:lnTo>
                <a:lnTo>
                  <a:pt x="28642" y="462626"/>
                </a:lnTo>
                <a:cubicBezTo>
                  <a:pt x="12906" y="462626"/>
                  <a:pt x="0" y="449741"/>
                  <a:pt x="0" y="433917"/>
                </a:cubicBezTo>
                <a:cubicBezTo>
                  <a:pt x="0" y="418206"/>
                  <a:pt x="12906" y="405320"/>
                  <a:pt x="28642" y="405320"/>
                </a:cubicBezTo>
                <a:lnTo>
                  <a:pt x="50945" y="405320"/>
                </a:lnTo>
                <a:lnTo>
                  <a:pt x="50945" y="311846"/>
                </a:lnTo>
                <a:lnTo>
                  <a:pt x="28642" y="311846"/>
                </a:lnTo>
                <a:cubicBezTo>
                  <a:pt x="12906" y="311846"/>
                  <a:pt x="0" y="299073"/>
                  <a:pt x="0" y="283249"/>
                </a:cubicBezTo>
                <a:cubicBezTo>
                  <a:pt x="0" y="267425"/>
                  <a:pt x="12906" y="254653"/>
                  <a:pt x="28642" y="254653"/>
                </a:cubicBezTo>
                <a:lnTo>
                  <a:pt x="50945" y="254653"/>
                </a:lnTo>
                <a:lnTo>
                  <a:pt x="50945" y="161179"/>
                </a:lnTo>
                <a:lnTo>
                  <a:pt x="28642" y="161179"/>
                </a:lnTo>
                <a:cubicBezTo>
                  <a:pt x="12906" y="161179"/>
                  <a:pt x="0" y="148293"/>
                  <a:pt x="0" y="132582"/>
                </a:cubicBezTo>
                <a:cubicBezTo>
                  <a:pt x="0" y="116758"/>
                  <a:pt x="12906" y="103873"/>
                  <a:pt x="28642" y="103873"/>
                </a:cubicBezTo>
                <a:lnTo>
                  <a:pt x="50945" y="103873"/>
                </a:lnTo>
                <a:lnTo>
                  <a:pt x="50945" y="30179"/>
                </a:lnTo>
                <a:cubicBezTo>
                  <a:pt x="50945" y="13450"/>
                  <a:pt x="64417" y="0"/>
                  <a:pt x="81172" y="0"/>
                </a:cubicBezTo>
                <a:close/>
              </a:path>
            </a:pathLst>
          </a:cu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17E63DE-CF2E-4EF6-AA2D-1EEA8189E070}"/>
              </a:ext>
            </a:extLst>
          </p:cNvPr>
          <p:cNvSpPr txBox="1"/>
          <p:nvPr/>
        </p:nvSpPr>
        <p:spPr>
          <a:xfrm>
            <a:off x="5120386" y="4780899"/>
            <a:ext cx="17283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CD4BF11-2226-4EC4-9C21-48180BE2D1AC}"/>
              </a:ext>
            </a:extLst>
          </p:cNvPr>
          <p:cNvSpPr/>
          <p:nvPr/>
        </p:nvSpPr>
        <p:spPr>
          <a:xfrm>
            <a:off x="8076543" y="2439195"/>
            <a:ext cx="2804587" cy="20357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99ECE96-AF3A-4305-B8D3-9CEF64A2D533}"/>
              </a:ext>
            </a:extLst>
          </p:cNvPr>
          <p:cNvSpPr/>
          <p:nvPr/>
        </p:nvSpPr>
        <p:spPr>
          <a:xfrm>
            <a:off x="8076543" y="4760235"/>
            <a:ext cx="2804587" cy="623883"/>
          </a:xfrm>
          <a:custGeom>
            <a:avLst/>
            <a:gdLst>
              <a:gd name="connsiteX0" fmla="*/ 0 w 2804587"/>
              <a:gd name="connsiteY0" fmla="*/ 0 h 623883"/>
              <a:gd name="connsiteX1" fmla="*/ 2804587 w 2804587"/>
              <a:gd name="connsiteY1" fmla="*/ 0 h 623883"/>
              <a:gd name="connsiteX2" fmla="*/ 2804587 w 2804587"/>
              <a:gd name="connsiteY2" fmla="*/ 623883 h 623883"/>
              <a:gd name="connsiteX3" fmla="*/ 1402293 w 2804587"/>
              <a:gd name="connsiteY3" fmla="*/ 529175 h 623883"/>
              <a:gd name="connsiteX4" fmla="*/ 0 w 2804587"/>
              <a:gd name="connsiteY4" fmla="*/ 623883 h 6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587" h="623883">
                <a:moveTo>
                  <a:pt x="0" y="0"/>
                </a:moveTo>
                <a:lnTo>
                  <a:pt x="2804587" y="0"/>
                </a:lnTo>
                <a:lnTo>
                  <a:pt x="2804587" y="623883"/>
                </a:lnTo>
                <a:lnTo>
                  <a:pt x="1402293" y="529175"/>
                </a:lnTo>
                <a:lnTo>
                  <a:pt x="0" y="623883"/>
                </a:ln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8BF46ED7-C891-463E-93D8-E11A7541D435}"/>
              </a:ext>
            </a:extLst>
          </p:cNvPr>
          <p:cNvSpPr/>
          <p:nvPr/>
        </p:nvSpPr>
        <p:spPr>
          <a:xfrm>
            <a:off x="9199324" y="2732468"/>
            <a:ext cx="559024" cy="507072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1F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E16BFB-43B9-45C8-85FA-A166A2E9B813}"/>
              </a:ext>
            </a:extLst>
          </p:cNvPr>
          <p:cNvSpPr txBox="1"/>
          <p:nvPr/>
        </p:nvSpPr>
        <p:spPr>
          <a:xfrm>
            <a:off x="8499693" y="4780899"/>
            <a:ext cx="17283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A6BDF1-9A40-477E-9742-7DA1AF62DF06}"/>
              </a:ext>
            </a:extLst>
          </p:cNvPr>
          <p:cNvGrpSpPr/>
          <p:nvPr/>
        </p:nvGrpSpPr>
        <p:grpSpPr>
          <a:xfrm>
            <a:off x="2" y="429533"/>
            <a:ext cx="3456183" cy="1103026"/>
            <a:chOff x="8166666" y="667658"/>
            <a:chExt cx="3456183" cy="110302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DAF88B5-01EF-4336-AF9E-B8B324BA02F5}"/>
                </a:ext>
              </a:extLst>
            </p:cNvPr>
            <p:cNvSpPr txBox="1"/>
            <p:nvPr/>
          </p:nvSpPr>
          <p:spPr>
            <a:xfrm>
              <a:off x="9326697" y="833066"/>
              <a:ext cx="220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Tittle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866B6A8-49E6-4970-8CCD-809130D0B713}"/>
                </a:ext>
              </a:extLst>
            </p:cNvPr>
            <p:cNvCxnSpPr>
              <a:cxnSpLocks/>
            </p:cNvCxnSpPr>
            <p:nvPr/>
          </p:nvCxnSpPr>
          <p:spPr>
            <a:xfrm>
              <a:off x="8166666" y="667658"/>
              <a:ext cx="223247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279BCAE-81DA-4445-8B61-254C1572C499}"/>
                </a:ext>
              </a:extLst>
            </p:cNvPr>
            <p:cNvSpPr txBox="1"/>
            <p:nvPr/>
          </p:nvSpPr>
          <p:spPr>
            <a:xfrm>
              <a:off x="9390370" y="1309019"/>
              <a:ext cx="2232479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umanst521 BT" panose="020B0602020204020204" pitchFamily="34" charset="0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C58783EB-1F0A-4359-8357-C4D41A39B688}"/>
              </a:ext>
            </a:extLst>
          </p:cNvPr>
          <p:cNvSpPr txBox="1"/>
          <p:nvPr/>
        </p:nvSpPr>
        <p:spPr>
          <a:xfrm>
            <a:off x="1597026" y="3532815"/>
            <a:ext cx="224155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 creative and copyrights belong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E6C18F3-E397-4388-A0D0-C8D6AE0F84B6}"/>
              </a:ext>
            </a:extLst>
          </p:cNvPr>
          <p:cNvSpPr txBox="1"/>
          <p:nvPr/>
        </p:nvSpPr>
        <p:spPr>
          <a:xfrm>
            <a:off x="4975226" y="3532815"/>
            <a:ext cx="224155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 creative and copyrights belong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241C5B2-96D0-48D9-955C-52E69CEBF299}"/>
              </a:ext>
            </a:extLst>
          </p:cNvPr>
          <p:cNvSpPr txBox="1"/>
          <p:nvPr/>
        </p:nvSpPr>
        <p:spPr>
          <a:xfrm>
            <a:off x="8362599" y="3532815"/>
            <a:ext cx="224155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umanst521 BT" panose="020B0602020204020204" pitchFamily="34" charset="0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 creative and copyrights belong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9759" y="667995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930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2" grpId="0" animBg="1"/>
      <p:bldP spid="9" grpId="0"/>
      <p:bldP spid="13" grpId="0" animBg="1"/>
      <p:bldP spid="14" grpId="0" animBg="1"/>
      <p:bldP spid="30" grpId="0" animBg="1"/>
      <p:bldP spid="16" grpId="0"/>
      <p:bldP spid="18" grpId="0" animBg="1"/>
      <p:bldP spid="19" grpId="0" animBg="1"/>
      <p:bldP spid="31" grpId="0" animBg="1"/>
      <p:bldP spid="21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45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C006"/>
      </a:accent1>
      <a:accent2>
        <a:srgbClr val="1F2834"/>
      </a:accent2>
      <a:accent3>
        <a:srgbClr val="FDC006"/>
      </a:accent3>
      <a:accent4>
        <a:srgbClr val="1F2834"/>
      </a:accent4>
      <a:accent5>
        <a:srgbClr val="FDC006"/>
      </a:accent5>
      <a:accent6>
        <a:srgbClr val="1F2834"/>
      </a:accent6>
      <a:hlink>
        <a:srgbClr val="E53238"/>
      </a:hlink>
      <a:folHlink>
        <a:srgbClr val="BFBFBF"/>
      </a:folHlink>
    </a:clrScheme>
    <a:fontScheme name="g2xsvzg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570</TotalTime>
  <Words>1246</Words>
  <Application>Microsoft Office PowerPoint</Application>
  <PresentationFormat>宽屏</PresentationFormat>
  <Paragraphs>235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等线 Light</vt:lpstr>
      <vt:lpstr>微软雅黑</vt:lpstr>
      <vt:lpstr>Arial</vt:lpstr>
      <vt:lpstr>Calibri</vt:lpstr>
      <vt:lpstr>Lato Light</vt:lpstr>
      <vt:lpstr>www.freeppt7.com</vt:lpstr>
      <vt:lpstr>www.jpppt.com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95</cp:revision>
  <dcterms:created xsi:type="dcterms:W3CDTF">2017-08-18T03:02:00Z</dcterms:created>
  <dcterms:modified xsi:type="dcterms:W3CDTF">2021-10-26T08:20:33Z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