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2"/>
  </p:notesMasterIdLst>
  <p:sldIdLst>
    <p:sldId id="283" r:id="rId3"/>
    <p:sldId id="257" r:id="rId4"/>
    <p:sldId id="258" r:id="rId5"/>
    <p:sldId id="264" r:id="rId6"/>
    <p:sldId id="261" r:id="rId7"/>
    <p:sldId id="269" r:id="rId8"/>
    <p:sldId id="265" r:id="rId9"/>
    <p:sldId id="267" r:id="rId10"/>
    <p:sldId id="281" r:id="rId11"/>
    <p:sldId id="274" r:id="rId12"/>
    <p:sldId id="272" r:id="rId13"/>
    <p:sldId id="271" r:id="rId14"/>
    <p:sldId id="276" r:id="rId15"/>
    <p:sldId id="280" r:id="rId16"/>
    <p:sldId id="262" r:id="rId17"/>
    <p:sldId id="263" r:id="rId18"/>
    <p:sldId id="266" r:id="rId19"/>
    <p:sldId id="268" r:id="rId20"/>
    <p:sldId id="270" r:id="rId21"/>
    <p:sldId id="279" r:id="rId22"/>
    <p:sldId id="273" r:id="rId23"/>
    <p:sldId id="275" r:id="rId24"/>
    <p:sldId id="277" r:id="rId25"/>
    <p:sldId id="278" r:id="rId26"/>
    <p:sldId id="259" r:id="rId27"/>
    <p:sldId id="1773" r:id="rId28"/>
    <p:sldId id="304" r:id="rId29"/>
    <p:sldId id="305" r:id="rId30"/>
    <p:sldId id="306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300"/>
    <a:srgbClr val="E30000"/>
    <a:srgbClr val="00AFF4"/>
    <a:srgbClr val="0000BA"/>
    <a:srgbClr val="EA0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46"/>
  </p:normalViewPr>
  <p:slideViewPr>
    <p:cSldViewPr snapToGrid="0" showGuides="1">
      <p:cViewPr varScale="1">
        <p:scale>
          <a:sx n="68" d="100"/>
          <a:sy n="68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FF-4D64-AECF-02FDBDC253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EFF-4D64-AECF-02FDBDC253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FF-4D64-AECF-02FDBDC253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EFF-4D64-AECF-02FDBDC25318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F-4D64-AECF-02FDBDC25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214135402427E-2"/>
          <c:y val="3.9939100945001103E-2"/>
          <c:w val="0.95810066003835304"/>
          <c:h val="0.8147982981206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6-45B8-85CA-3A208EB843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06-45B8-85CA-3A208EB843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06-45B8-85CA-3A208EB843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043456"/>
        <c:axId val="147044992"/>
      </c:barChart>
      <c:catAx>
        <c:axId val="14704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7044992"/>
        <c:crosses val="autoZero"/>
        <c:auto val="1"/>
        <c:lblAlgn val="ctr"/>
        <c:lblOffset val="100"/>
        <c:noMultiLvlLbl val="0"/>
      </c:catAx>
      <c:valAx>
        <c:axId val="14704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704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75701279527599"/>
          <c:y val="6.23553398550429E-2"/>
          <c:w val="0.20119309653031001"/>
          <c:h val="6.574934123359610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C87E384-B446-46FF-8722-BB21D762B211}" type="datetimeFigureOut">
              <a:rPr lang="zh-CN" altLang="en-US" smtClean="0"/>
              <a:pPr/>
              <a:t>2021/10/27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81A9E88-02C1-4CDC-8A22-0D93AF2168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423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9E88-02C1-4CDC-8A22-0D93AF2168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781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748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263B-01B5-4813-8552-A112BD15E1B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52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263B-01B5-4813-8552-A112BD15E1B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732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0862-7396-4DFF-B9D3-97C2FEB422B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42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9E88-02C1-4CDC-8A22-0D93AF2168A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614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7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908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5B57-1D13-45FB-9275-02A0D53F976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425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682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263B-01B5-4813-8552-A112BD15E1B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07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9E88-02C1-4CDC-8A22-0D93AF2168A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681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9E88-02C1-4CDC-8A22-0D93AF2168A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056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842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393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0862-7396-4DFF-B9D3-97C2FEB422B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560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0862-7396-4DFF-B9D3-97C2FEB422B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962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9E88-02C1-4CDC-8A22-0D93AF2168A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0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9E88-02C1-4CDC-8A22-0D93AF2168A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29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5B57-1D13-45FB-9275-02A0D53F976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00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9F52-12DD-4252-98E2-B230B00F59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07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81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5B57-1D13-45FB-9275-02A0D53F976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53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522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9E88-02C1-4CDC-8A22-0D93AF2168A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37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81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6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31118" y="1557883"/>
            <a:ext cx="2556211" cy="2223483"/>
          </a:xfrm>
          <a:custGeom>
            <a:avLst/>
            <a:gdLst>
              <a:gd name="connsiteX0" fmla="*/ 0 w 2556211"/>
              <a:gd name="connsiteY0" fmla="*/ 0 h 2223483"/>
              <a:gd name="connsiteX1" fmla="*/ 2556211 w 2556211"/>
              <a:gd name="connsiteY1" fmla="*/ 0 h 2223483"/>
              <a:gd name="connsiteX2" fmla="*/ 2556211 w 2556211"/>
              <a:gd name="connsiteY2" fmla="*/ 2223483 h 2223483"/>
              <a:gd name="connsiteX3" fmla="*/ 0 w 2556211"/>
              <a:gd name="connsiteY3" fmla="*/ 2223483 h 22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211" h="2223483">
                <a:moveTo>
                  <a:pt x="0" y="0"/>
                </a:moveTo>
                <a:lnTo>
                  <a:pt x="2556211" y="0"/>
                </a:lnTo>
                <a:lnTo>
                  <a:pt x="2556211" y="2223483"/>
                </a:lnTo>
                <a:lnTo>
                  <a:pt x="0" y="22234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17895" y="1557324"/>
            <a:ext cx="2556211" cy="2223483"/>
          </a:xfrm>
          <a:custGeom>
            <a:avLst/>
            <a:gdLst>
              <a:gd name="connsiteX0" fmla="*/ 0 w 2556211"/>
              <a:gd name="connsiteY0" fmla="*/ 0 h 2223483"/>
              <a:gd name="connsiteX1" fmla="*/ 2556211 w 2556211"/>
              <a:gd name="connsiteY1" fmla="*/ 0 h 2223483"/>
              <a:gd name="connsiteX2" fmla="*/ 2556211 w 2556211"/>
              <a:gd name="connsiteY2" fmla="*/ 2223483 h 2223483"/>
              <a:gd name="connsiteX3" fmla="*/ 0 w 2556211"/>
              <a:gd name="connsiteY3" fmla="*/ 2223483 h 22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211" h="2223483">
                <a:moveTo>
                  <a:pt x="0" y="0"/>
                </a:moveTo>
                <a:lnTo>
                  <a:pt x="2556211" y="0"/>
                </a:lnTo>
                <a:lnTo>
                  <a:pt x="2556211" y="2223483"/>
                </a:lnTo>
                <a:lnTo>
                  <a:pt x="0" y="22234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304673" y="1557883"/>
            <a:ext cx="2556211" cy="2223483"/>
          </a:xfrm>
          <a:custGeom>
            <a:avLst/>
            <a:gdLst>
              <a:gd name="connsiteX0" fmla="*/ 0 w 2556211"/>
              <a:gd name="connsiteY0" fmla="*/ 0 h 2223483"/>
              <a:gd name="connsiteX1" fmla="*/ 2556211 w 2556211"/>
              <a:gd name="connsiteY1" fmla="*/ 0 h 2223483"/>
              <a:gd name="connsiteX2" fmla="*/ 2556211 w 2556211"/>
              <a:gd name="connsiteY2" fmla="*/ 2223483 h 2223483"/>
              <a:gd name="connsiteX3" fmla="*/ 0 w 2556211"/>
              <a:gd name="connsiteY3" fmla="*/ 2223483 h 22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211" h="2223483">
                <a:moveTo>
                  <a:pt x="0" y="0"/>
                </a:moveTo>
                <a:lnTo>
                  <a:pt x="2556211" y="0"/>
                </a:lnTo>
                <a:lnTo>
                  <a:pt x="2556211" y="2223483"/>
                </a:lnTo>
                <a:lnTo>
                  <a:pt x="0" y="22234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46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9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659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63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8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66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161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649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135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13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190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427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60961" y="6532496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512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74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133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636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33075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29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25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08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" y="2067091"/>
            <a:ext cx="5336004" cy="4790911"/>
          </a:xfrm>
          <a:custGeom>
            <a:avLst/>
            <a:gdLst>
              <a:gd name="connsiteX0" fmla="*/ 4655056 w 5336004"/>
              <a:gd name="connsiteY0" fmla="*/ 2566424 h 4790911"/>
              <a:gd name="connsiteX1" fmla="*/ 5237847 w 5336004"/>
              <a:gd name="connsiteY1" fmla="*/ 2930602 h 4790911"/>
              <a:gd name="connsiteX2" fmla="*/ 5237846 w 5336004"/>
              <a:gd name="connsiteY2" fmla="*/ 2930602 h 4790911"/>
              <a:gd name="connsiteX3" fmla="*/ 4970006 w 5336004"/>
              <a:gd name="connsiteY3" fmla="*/ 3930197 h 4790911"/>
              <a:gd name="connsiteX4" fmla="*/ 3479204 w 5336004"/>
              <a:gd name="connsiteY4" fmla="*/ 4790911 h 4790911"/>
              <a:gd name="connsiteX5" fmla="*/ 552189 w 5336004"/>
              <a:gd name="connsiteY5" fmla="*/ 4790911 h 4790911"/>
              <a:gd name="connsiteX6" fmla="*/ 4238252 w 5336004"/>
              <a:gd name="connsiteY6" fmla="*/ 2662761 h 4790911"/>
              <a:gd name="connsiteX7" fmla="*/ 4655056 w 5336004"/>
              <a:gd name="connsiteY7" fmla="*/ 2566424 h 4790911"/>
              <a:gd name="connsiteX8" fmla="*/ 4473691 w 5336004"/>
              <a:gd name="connsiteY8" fmla="*/ 721235 h 4790911"/>
              <a:gd name="connsiteX9" fmla="*/ 5056482 w 5336004"/>
              <a:gd name="connsiteY9" fmla="*/ 1085413 h 4790911"/>
              <a:gd name="connsiteX10" fmla="*/ 5056481 w 5336004"/>
              <a:gd name="connsiteY10" fmla="*/ 1085413 h 4790911"/>
              <a:gd name="connsiteX11" fmla="*/ 4788641 w 5336004"/>
              <a:gd name="connsiteY11" fmla="*/ 2085008 h 4790911"/>
              <a:gd name="connsiteX12" fmla="*/ 242010 w 5336004"/>
              <a:gd name="connsiteY12" fmla="*/ 4710005 h 4790911"/>
              <a:gd name="connsiteX13" fmla="*/ 124117 w 5336004"/>
              <a:gd name="connsiteY13" fmla="*/ 4764873 h 4790911"/>
              <a:gd name="connsiteX14" fmla="*/ 26149 w 5336004"/>
              <a:gd name="connsiteY14" fmla="*/ 4790911 h 4790911"/>
              <a:gd name="connsiteX15" fmla="*/ 0 w 5336004"/>
              <a:gd name="connsiteY15" fmla="*/ 4790911 h 4790911"/>
              <a:gd name="connsiteX16" fmla="*/ 0 w 5336004"/>
              <a:gd name="connsiteY16" fmla="*/ 3159817 h 4790911"/>
              <a:gd name="connsiteX17" fmla="*/ 4056887 w 5336004"/>
              <a:gd name="connsiteY17" fmla="*/ 817572 h 4790911"/>
              <a:gd name="connsiteX18" fmla="*/ 4473691 w 5336004"/>
              <a:gd name="connsiteY18" fmla="*/ 721235 h 4790911"/>
              <a:gd name="connsiteX19" fmla="*/ 2342428 w 5336004"/>
              <a:gd name="connsiteY19" fmla="*/ 1823 h 4790911"/>
              <a:gd name="connsiteX20" fmla="*/ 2873528 w 5336004"/>
              <a:gd name="connsiteY20" fmla="*/ 288227 h 4790911"/>
              <a:gd name="connsiteX21" fmla="*/ 2925219 w 5336004"/>
              <a:gd name="connsiteY21" fmla="*/ 366000 h 4790911"/>
              <a:gd name="connsiteX22" fmla="*/ 2986081 w 5336004"/>
              <a:gd name="connsiteY22" fmla="*/ 501150 h 4790911"/>
              <a:gd name="connsiteX23" fmla="*/ 2657377 w 5336004"/>
              <a:gd name="connsiteY23" fmla="*/ 1365594 h 4790911"/>
              <a:gd name="connsiteX24" fmla="*/ 0 w 5336004"/>
              <a:gd name="connsiteY24" fmla="*/ 2899832 h 4790911"/>
              <a:gd name="connsiteX25" fmla="*/ 0 w 5336004"/>
              <a:gd name="connsiteY25" fmla="*/ 1209919 h 4790911"/>
              <a:gd name="connsiteX26" fmla="*/ 1925624 w 5336004"/>
              <a:gd name="connsiteY26" fmla="*/ 98159 h 4790911"/>
              <a:gd name="connsiteX27" fmla="*/ 2342428 w 5336004"/>
              <a:gd name="connsiteY27" fmla="*/ 1823 h 479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336004" h="4790911">
                <a:moveTo>
                  <a:pt x="4655056" y="2566424"/>
                </a:moveTo>
                <a:cubicBezTo>
                  <a:pt x="4889377" y="2582984"/>
                  <a:pt x="5111554" y="2711857"/>
                  <a:pt x="5237847" y="2930602"/>
                </a:cubicBezTo>
                <a:lnTo>
                  <a:pt x="5237846" y="2930602"/>
                </a:lnTo>
                <a:cubicBezTo>
                  <a:pt x="5439915" y="3280595"/>
                  <a:pt x="5319998" y="3728128"/>
                  <a:pt x="4970006" y="3930197"/>
                </a:cubicBezTo>
                <a:lnTo>
                  <a:pt x="3479204" y="4790911"/>
                </a:lnTo>
                <a:lnTo>
                  <a:pt x="552189" y="4790911"/>
                </a:lnTo>
                <a:lnTo>
                  <a:pt x="4238252" y="2662761"/>
                </a:lnTo>
                <a:cubicBezTo>
                  <a:pt x="4369499" y="2586986"/>
                  <a:pt x="4514464" y="2556489"/>
                  <a:pt x="4655056" y="2566424"/>
                </a:cubicBezTo>
                <a:close/>
                <a:moveTo>
                  <a:pt x="4473691" y="721235"/>
                </a:moveTo>
                <a:cubicBezTo>
                  <a:pt x="4708013" y="737796"/>
                  <a:pt x="4930189" y="866667"/>
                  <a:pt x="5056482" y="1085413"/>
                </a:cubicBezTo>
                <a:lnTo>
                  <a:pt x="5056481" y="1085413"/>
                </a:lnTo>
                <a:cubicBezTo>
                  <a:pt x="5258550" y="1435406"/>
                  <a:pt x="5138634" y="1882939"/>
                  <a:pt x="4788641" y="2085008"/>
                </a:cubicBezTo>
                <a:lnTo>
                  <a:pt x="242010" y="4710005"/>
                </a:lnTo>
                <a:cubicBezTo>
                  <a:pt x="203730" y="4732106"/>
                  <a:pt x="164283" y="4750355"/>
                  <a:pt x="124117" y="4764873"/>
                </a:cubicBezTo>
                <a:lnTo>
                  <a:pt x="26149" y="4790911"/>
                </a:lnTo>
                <a:lnTo>
                  <a:pt x="0" y="4790911"/>
                </a:lnTo>
                <a:lnTo>
                  <a:pt x="0" y="3159817"/>
                </a:lnTo>
                <a:lnTo>
                  <a:pt x="4056887" y="817572"/>
                </a:lnTo>
                <a:cubicBezTo>
                  <a:pt x="4188134" y="741796"/>
                  <a:pt x="4333099" y="711300"/>
                  <a:pt x="4473691" y="721235"/>
                </a:cubicBezTo>
                <a:close/>
                <a:moveTo>
                  <a:pt x="2342428" y="1823"/>
                </a:moveTo>
                <a:cubicBezTo>
                  <a:pt x="2547459" y="16313"/>
                  <a:pt x="2743192" y="116791"/>
                  <a:pt x="2873528" y="288227"/>
                </a:cubicBezTo>
                <a:lnTo>
                  <a:pt x="2925219" y="366000"/>
                </a:lnTo>
                <a:lnTo>
                  <a:pt x="2986081" y="501150"/>
                </a:lnTo>
                <a:cubicBezTo>
                  <a:pt x="3093712" y="824042"/>
                  <a:pt x="2963622" y="1188784"/>
                  <a:pt x="2657377" y="1365594"/>
                </a:cubicBezTo>
                <a:lnTo>
                  <a:pt x="0" y="2899832"/>
                </a:lnTo>
                <a:lnTo>
                  <a:pt x="0" y="1209919"/>
                </a:lnTo>
                <a:lnTo>
                  <a:pt x="1925624" y="98159"/>
                </a:lnTo>
                <a:cubicBezTo>
                  <a:pt x="2056872" y="22384"/>
                  <a:pt x="2201836" y="-8113"/>
                  <a:pt x="2342428" y="182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74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874714" y="1312412"/>
            <a:ext cx="10442574" cy="2815088"/>
          </a:xfrm>
          <a:custGeom>
            <a:avLst/>
            <a:gdLst>
              <a:gd name="connsiteX0" fmla="*/ 0 w 10442574"/>
              <a:gd name="connsiteY0" fmla="*/ 0 h 2815088"/>
              <a:gd name="connsiteX1" fmla="*/ 10442574 w 10442574"/>
              <a:gd name="connsiteY1" fmla="*/ 0 h 2815088"/>
              <a:gd name="connsiteX2" fmla="*/ 10442574 w 10442574"/>
              <a:gd name="connsiteY2" fmla="*/ 2815088 h 2815088"/>
              <a:gd name="connsiteX3" fmla="*/ 0 w 10442574"/>
              <a:gd name="connsiteY3" fmla="*/ 2815088 h 281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42574" h="2815088">
                <a:moveTo>
                  <a:pt x="0" y="0"/>
                </a:moveTo>
                <a:lnTo>
                  <a:pt x="10442574" y="0"/>
                </a:lnTo>
                <a:lnTo>
                  <a:pt x="10442574" y="2815088"/>
                </a:lnTo>
                <a:lnTo>
                  <a:pt x="0" y="28150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7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651500" y="1517650"/>
            <a:ext cx="5665788" cy="2438400"/>
          </a:xfrm>
          <a:custGeom>
            <a:avLst/>
            <a:gdLst>
              <a:gd name="connsiteX0" fmla="*/ 0 w 5665788"/>
              <a:gd name="connsiteY0" fmla="*/ 0 h 2438400"/>
              <a:gd name="connsiteX1" fmla="*/ 5665788 w 5665788"/>
              <a:gd name="connsiteY1" fmla="*/ 0 h 2438400"/>
              <a:gd name="connsiteX2" fmla="*/ 5665788 w 5665788"/>
              <a:gd name="connsiteY2" fmla="*/ 2438400 h 2438400"/>
              <a:gd name="connsiteX3" fmla="*/ 0 w 5665788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5788" h="2438400">
                <a:moveTo>
                  <a:pt x="0" y="0"/>
                </a:moveTo>
                <a:lnTo>
                  <a:pt x="5665788" y="0"/>
                </a:lnTo>
                <a:lnTo>
                  <a:pt x="5665788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5651501" y="4140200"/>
            <a:ext cx="2747445" cy="1631951"/>
          </a:xfrm>
          <a:custGeom>
            <a:avLst/>
            <a:gdLst>
              <a:gd name="connsiteX0" fmla="*/ 0 w 2747445"/>
              <a:gd name="connsiteY0" fmla="*/ 0 h 1631951"/>
              <a:gd name="connsiteX1" fmla="*/ 2747445 w 2747445"/>
              <a:gd name="connsiteY1" fmla="*/ 0 h 1631951"/>
              <a:gd name="connsiteX2" fmla="*/ 2747445 w 2747445"/>
              <a:gd name="connsiteY2" fmla="*/ 1631951 h 1631951"/>
              <a:gd name="connsiteX3" fmla="*/ 0 w 2747445"/>
              <a:gd name="connsiteY3" fmla="*/ 1631951 h 163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7445" h="1631951">
                <a:moveTo>
                  <a:pt x="0" y="0"/>
                </a:moveTo>
                <a:lnTo>
                  <a:pt x="2747445" y="0"/>
                </a:lnTo>
                <a:lnTo>
                  <a:pt x="2747445" y="1631951"/>
                </a:lnTo>
                <a:lnTo>
                  <a:pt x="0" y="16319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8569844" y="4140200"/>
            <a:ext cx="2747445" cy="1631951"/>
          </a:xfrm>
          <a:custGeom>
            <a:avLst/>
            <a:gdLst>
              <a:gd name="connsiteX0" fmla="*/ 0 w 2747445"/>
              <a:gd name="connsiteY0" fmla="*/ 0 h 1631951"/>
              <a:gd name="connsiteX1" fmla="*/ 2747445 w 2747445"/>
              <a:gd name="connsiteY1" fmla="*/ 0 h 1631951"/>
              <a:gd name="connsiteX2" fmla="*/ 2747445 w 2747445"/>
              <a:gd name="connsiteY2" fmla="*/ 1631951 h 1631951"/>
              <a:gd name="connsiteX3" fmla="*/ 0 w 2747445"/>
              <a:gd name="connsiteY3" fmla="*/ 1631951 h 163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7445" h="1631951">
                <a:moveTo>
                  <a:pt x="0" y="0"/>
                </a:moveTo>
                <a:lnTo>
                  <a:pt x="2747445" y="0"/>
                </a:lnTo>
                <a:lnTo>
                  <a:pt x="2747445" y="1631951"/>
                </a:lnTo>
                <a:lnTo>
                  <a:pt x="0" y="16319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9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874712" y="3824288"/>
            <a:ext cx="5221288" cy="2484437"/>
          </a:xfrm>
          <a:custGeom>
            <a:avLst/>
            <a:gdLst>
              <a:gd name="connsiteX0" fmla="*/ 0 w 5221288"/>
              <a:gd name="connsiteY0" fmla="*/ 0 h 2484437"/>
              <a:gd name="connsiteX1" fmla="*/ 5221288 w 5221288"/>
              <a:gd name="connsiteY1" fmla="*/ 0 h 2484437"/>
              <a:gd name="connsiteX2" fmla="*/ 5221288 w 5221288"/>
              <a:gd name="connsiteY2" fmla="*/ 2484437 h 2484437"/>
              <a:gd name="connsiteX3" fmla="*/ 0 w 5221288"/>
              <a:gd name="connsiteY3" fmla="*/ 2484437 h 248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1288" h="2484437">
                <a:moveTo>
                  <a:pt x="0" y="0"/>
                </a:moveTo>
                <a:lnTo>
                  <a:pt x="5221288" y="0"/>
                </a:lnTo>
                <a:lnTo>
                  <a:pt x="5221288" y="2484437"/>
                </a:lnTo>
                <a:lnTo>
                  <a:pt x="0" y="24844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096000" y="1268413"/>
            <a:ext cx="5221288" cy="2555875"/>
          </a:xfrm>
          <a:custGeom>
            <a:avLst/>
            <a:gdLst>
              <a:gd name="connsiteX0" fmla="*/ 0 w 5221288"/>
              <a:gd name="connsiteY0" fmla="*/ 0 h 2555875"/>
              <a:gd name="connsiteX1" fmla="*/ 5221288 w 5221288"/>
              <a:gd name="connsiteY1" fmla="*/ 0 h 2555875"/>
              <a:gd name="connsiteX2" fmla="*/ 5221288 w 5221288"/>
              <a:gd name="connsiteY2" fmla="*/ 2555875 h 2555875"/>
              <a:gd name="connsiteX3" fmla="*/ 0 w 5221288"/>
              <a:gd name="connsiteY3" fmla="*/ 2555875 h 255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1288" h="2555875">
                <a:moveTo>
                  <a:pt x="0" y="0"/>
                </a:moveTo>
                <a:lnTo>
                  <a:pt x="5221288" y="0"/>
                </a:lnTo>
                <a:lnTo>
                  <a:pt x="5221288" y="2555875"/>
                </a:lnTo>
                <a:lnTo>
                  <a:pt x="0" y="25558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49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384788" y="2000127"/>
            <a:ext cx="1910200" cy="3342327"/>
          </a:xfrm>
          <a:custGeom>
            <a:avLst/>
            <a:gdLst>
              <a:gd name="connsiteX0" fmla="*/ 0 w 1910200"/>
              <a:gd name="connsiteY0" fmla="*/ 0 h 3342327"/>
              <a:gd name="connsiteX1" fmla="*/ 1910200 w 1910200"/>
              <a:gd name="connsiteY1" fmla="*/ 0 h 3342327"/>
              <a:gd name="connsiteX2" fmla="*/ 1910200 w 1910200"/>
              <a:gd name="connsiteY2" fmla="*/ 3342327 h 3342327"/>
              <a:gd name="connsiteX3" fmla="*/ 0 w 1910200"/>
              <a:gd name="connsiteY3" fmla="*/ 3342327 h 334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0200" h="3342327">
                <a:moveTo>
                  <a:pt x="0" y="0"/>
                </a:moveTo>
                <a:lnTo>
                  <a:pt x="1910200" y="0"/>
                </a:lnTo>
                <a:lnTo>
                  <a:pt x="1910200" y="3342327"/>
                </a:lnTo>
                <a:lnTo>
                  <a:pt x="0" y="33423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98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477366" y="1961169"/>
            <a:ext cx="1211638" cy="1211638"/>
          </a:xfrm>
          <a:custGeom>
            <a:avLst/>
            <a:gdLst>
              <a:gd name="connsiteX0" fmla="*/ 605819 w 1211638"/>
              <a:gd name="connsiteY0" fmla="*/ 0 h 1211638"/>
              <a:gd name="connsiteX1" fmla="*/ 1211638 w 1211638"/>
              <a:gd name="connsiteY1" fmla="*/ 605819 h 1211638"/>
              <a:gd name="connsiteX2" fmla="*/ 605819 w 1211638"/>
              <a:gd name="connsiteY2" fmla="*/ 1211638 h 1211638"/>
              <a:gd name="connsiteX3" fmla="*/ 0 w 1211638"/>
              <a:gd name="connsiteY3" fmla="*/ 605819 h 1211638"/>
              <a:gd name="connsiteX4" fmla="*/ 605819 w 1211638"/>
              <a:gd name="connsiteY4" fmla="*/ 0 h 121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638" h="1211638">
                <a:moveTo>
                  <a:pt x="605819" y="0"/>
                </a:moveTo>
                <a:cubicBezTo>
                  <a:pt x="940404" y="0"/>
                  <a:pt x="1211638" y="271234"/>
                  <a:pt x="1211638" y="605819"/>
                </a:cubicBezTo>
                <a:cubicBezTo>
                  <a:pt x="1211638" y="940404"/>
                  <a:pt x="940404" y="1211638"/>
                  <a:pt x="605819" y="1211638"/>
                </a:cubicBezTo>
                <a:cubicBezTo>
                  <a:pt x="271234" y="1211638"/>
                  <a:pt x="0" y="940404"/>
                  <a:pt x="0" y="605819"/>
                </a:cubicBezTo>
                <a:cubicBezTo>
                  <a:pt x="0" y="271234"/>
                  <a:pt x="271234" y="0"/>
                  <a:pt x="605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52576" y="1961169"/>
            <a:ext cx="1211638" cy="1211638"/>
          </a:xfrm>
          <a:custGeom>
            <a:avLst/>
            <a:gdLst>
              <a:gd name="connsiteX0" fmla="*/ 605819 w 1211638"/>
              <a:gd name="connsiteY0" fmla="*/ 0 h 1211638"/>
              <a:gd name="connsiteX1" fmla="*/ 1211638 w 1211638"/>
              <a:gd name="connsiteY1" fmla="*/ 605819 h 1211638"/>
              <a:gd name="connsiteX2" fmla="*/ 605819 w 1211638"/>
              <a:gd name="connsiteY2" fmla="*/ 1211638 h 1211638"/>
              <a:gd name="connsiteX3" fmla="*/ 0 w 1211638"/>
              <a:gd name="connsiteY3" fmla="*/ 605819 h 1211638"/>
              <a:gd name="connsiteX4" fmla="*/ 605819 w 1211638"/>
              <a:gd name="connsiteY4" fmla="*/ 0 h 121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638" h="1211638">
                <a:moveTo>
                  <a:pt x="605819" y="0"/>
                </a:moveTo>
                <a:cubicBezTo>
                  <a:pt x="940404" y="0"/>
                  <a:pt x="1211638" y="271234"/>
                  <a:pt x="1211638" y="605819"/>
                </a:cubicBezTo>
                <a:cubicBezTo>
                  <a:pt x="1211638" y="940404"/>
                  <a:pt x="940404" y="1211638"/>
                  <a:pt x="605819" y="1211638"/>
                </a:cubicBezTo>
                <a:cubicBezTo>
                  <a:pt x="271234" y="1211638"/>
                  <a:pt x="0" y="940404"/>
                  <a:pt x="0" y="605819"/>
                </a:cubicBezTo>
                <a:cubicBezTo>
                  <a:pt x="0" y="271234"/>
                  <a:pt x="271234" y="0"/>
                  <a:pt x="605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827786" y="1961169"/>
            <a:ext cx="1211638" cy="1211638"/>
          </a:xfrm>
          <a:custGeom>
            <a:avLst/>
            <a:gdLst>
              <a:gd name="connsiteX0" fmla="*/ 605819 w 1211638"/>
              <a:gd name="connsiteY0" fmla="*/ 0 h 1211638"/>
              <a:gd name="connsiteX1" fmla="*/ 1211638 w 1211638"/>
              <a:gd name="connsiteY1" fmla="*/ 605819 h 1211638"/>
              <a:gd name="connsiteX2" fmla="*/ 605819 w 1211638"/>
              <a:gd name="connsiteY2" fmla="*/ 1211638 h 1211638"/>
              <a:gd name="connsiteX3" fmla="*/ 0 w 1211638"/>
              <a:gd name="connsiteY3" fmla="*/ 605819 h 1211638"/>
              <a:gd name="connsiteX4" fmla="*/ 605819 w 1211638"/>
              <a:gd name="connsiteY4" fmla="*/ 0 h 121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638" h="1211638">
                <a:moveTo>
                  <a:pt x="605819" y="0"/>
                </a:moveTo>
                <a:cubicBezTo>
                  <a:pt x="940404" y="0"/>
                  <a:pt x="1211638" y="271234"/>
                  <a:pt x="1211638" y="605819"/>
                </a:cubicBezTo>
                <a:cubicBezTo>
                  <a:pt x="1211638" y="940404"/>
                  <a:pt x="940404" y="1211638"/>
                  <a:pt x="605819" y="1211638"/>
                </a:cubicBezTo>
                <a:cubicBezTo>
                  <a:pt x="271234" y="1211638"/>
                  <a:pt x="0" y="940404"/>
                  <a:pt x="0" y="605819"/>
                </a:cubicBezTo>
                <a:cubicBezTo>
                  <a:pt x="0" y="271234"/>
                  <a:pt x="271234" y="0"/>
                  <a:pt x="605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502996" y="1961169"/>
            <a:ext cx="1211638" cy="1211638"/>
          </a:xfrm>
          <a:custGeom>
            <a:avLst/>
            <a:gdLst>
              <a:gd name="connsiteX0" fmla="*/ 605819 w 1211638"/>
              <a:gd name="connsiteY0" fmla="*/ 0 h 1211638"/>
              <a:gd name="connsiteX1" fmla="*/ 1211638 w 1211638"/>
              <a:gd name="connsiteY1" fmla="*/ 605819 h 1211638"/>
              <a:gd name="connsiteX2" fmla="*/ 605819 w 1211638"/>
              <a:gd name="connsiteY2" fmla="*/ 1211638 h 1211638"/>
              <a:gd name="connsiteX3" fmla="*/ 0 w 1211638"/>
              <a:gd name="connsiteY3" fmla="*/ 605819 h 1211638"/>
              <a:gd name="connsiteX4" fmla="*/ 605819 w 1211638"/>
              <a:gd name="connsiteY4" fmla="*/ 0 h 121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638" h="1211638">
                <a:moveTo>
                  <a:pt x="605819" y="0"/>
                </a:moveTo>
                <a:cubicBezTo>
                  <a:pt x="940404" y="0"/>
                  <a:pt x="1211638" y="271234"/>
                  <a:pt x="1211638" y="605819"/>
                </a:cubicBezTo>
                <a:cubicBezTo>
                  <a:pt x="1211638" y="940404"/>
                  <a:pt x="940404" y="1211638"/>
                  <a:pt x="605819" y="1211638"/>
                </a:cubicBezTo>
                <a:cubicBezTo>
                  <a:pt x="271234" y="1211638"/>
                  <a:pt x="0" y="940404"/>
                  <a:pt x="0" y="605819"/>
                </a:cubicBezTo>
                <a:cubicBezTo>
                  <a:pt x="0" y="271234"/>
                  <a:pt x="271234" y="0"/>
                  <a:pt x="605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55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5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9" r:id="rId25"/>
    <p:sldLayoutId id="2147483690" r:id="rId26"/>
  </p:sldLayoutIdLst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02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facebook.com/freeppt7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instagram.com/slidesfree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youtube.com/channel/UCdDW77rhEfG4hzWmlBBnfTQ" TargetMode="External"/><Relationship Id="rId4" Type="http://schemas.openxmlformats.org/officeDocument/2006/relationships/hyperlink" Target="https://www.facebook.com/groups/best.PowerPoint.templates" TargetMode="External"/><Relationship Id="rId9" Type="http://schemas.openxmlformats.org/officeDocument/2006/relationships/hyperlink" Target="http://www.pixabay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650" y="0"/>
            <a:ext cx="622935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4713" y="2222188"/>
            <a:ext cx="721011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spc="300" dirty="0">
                <a:solidFill>
                  <a:schemeClr val="accent1"/>
                </a:solidFill>
                <a:effectLst>
                  <a:reflection blurRad="6350" stA="50000" endA="300" endPos="50000" dist="38100" dir="5400000" sy="-100000" algn="bl" rotWithShape="0"/>
                </a:effectLst>
                <a:cs typeface="+mn-ea"/>
                <a:sym typeface="+mn-lt"/>
              </a:rPr>
              <a:t>Free </a:t>
            </a:r>
            <a:r>
              <a:rPr lang="en-US" altLang="zh-CN" sz="5400" spc="300" dirty="0">
                <a:solidFill>
                  <a:schemeClr val="accent2"/>
                </a:solidFill>
                <a:effectLst>
                  <a:reflection blurRad="6350" stA="50000" endA="300" endPos="50000" dist="38100" dir="5400000" sy="-100000" algn="bl" rotWithShape="0"/>
                </a:effectLst>
                <a:cs typeface="+mn-ea"/>
                <a:sym typeface="+mn-lt"/>
              </a:rPr>
              <a:t>PPT </a:t>
            </a:r>
            <a:r>
              <a:rPr lang="en-US" altLang="zh-CN" sz="5400" spc="300" dirty="0">
                <a:solidFill>
                  <a:schemeClr val="accent5"/>
                </a:solidFill>
                <a:effectLst>
                  <a:reflection blurRad="6350" stA="50000" endA="300" endPos="50000" dist="38100" dir="5400000" sy="-100000" algn="bl" rotWithShape="0"/>
                </a:effectLst>
                <a:cs typeface="+mn-ea"/>
                <a:sym typeface="+mn-lt"/>
              </a:rPr>
              <a:t>templates</a:t>
            </a:r>
            <a:endParaRPr lang="zh-CN" altLang="en-US" sz="5400" spc="300" dirty="0">
              <a:solidFill>
                <a:schemeClr val="accent5"/>
              </a:solidFill>
              <a:effectLst>
                <a:reflection blurRad="6350" stA="50000" endA="300" endPos="50000" dist="38100" dir="5400000" sy="-100000" algn="bl" rotWithShape="0"/>
              </a:effectLst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4752" y="3628106"/>
            <a:ext cx="5570757" cy="35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2EA027-19FC-43BC-81E9-BF9093545121}"/>
              </a:ext>
            </a:extLst>
          </p:cNvPr>
          <p:cNvSpPr txBox="1"/>
          <p:nvPr/>
        </p:nvSpPr>
        <p:spPr>
          <a:xfrm>
            <a:off x="690259" y="609600"/>
            <a:ext cx="1201597" cy="295531"/>
          </a:xfrm>
          <a:custGeom>
            <a:avLst/>
            <a:gdLst/>
            <a:ahLst/>
            <a:cxnLst/>
            <a:rect l="l" t="t" r="r" b="b"/>
            <a:pathLst>
              <a:path w="1074692" h="264319">
                <a:moveTo>
                  <a:pt x="942533" y="11702"/>
                </a:moveTo>
                <a:cubicBezTo>
                  <a:pt x="939091" y="11702"/>
                  <a:pt x="936510" y="11730"/>
                  <a:pt x="934789" y="11788"/>
                </a:cubicBezTo>
                <a:cubicBezTo>
                  <a:pt x="933069" y="11845"/>
                  <a:pt x="931520" y="11931"/>
                  <a:pt x="930143" y="12046"/>
                </a:cubicBezTo>
                <a:lnTo>
                  <a:pt x="930143" y="252273"/>
                </a:lnTo>
                <a:cubicBezTo>
                  <a:pt x="931405" y="252388"/>
                  <a:pt x="932896" y="252474"/>
                  <a:pt x="934617" y="252531"/>
                </a:cubicBezTo>
                <a:cubicBezTo>
                  <a:pt x="936338" y="252588"/>
                  <a:pt x="938862" y="252617"/>
                  <a:pt x="942189" y="252617"/>
                </a:cubicBezTo>
                <a:cubicBezTo>
                  <a:pt x="956529" y="252617"/>
                  <a:pt x="970038" y="250380"/>
                  <a:pt x="982714" y="245906"/>
                </a:cubicBezTo>
                <a:cubicBezTo>
                  <a:pt x="995391" y="241432"/>
                  <a:pt x="1007351" y="234663"/>
                  <a:pt x="1018594" y="225600"/>
                </a:cubicBezTo>
                <a:cubicBezTo>
                  <a:pt x="1032704" y="214013"/>
                  <a:pt x="1043632" y="200103"/>
                  <a:pt x="1051375" y="183870"/>
                </a:cubicBezTo>
                <a:cubicBezTo>
                  <a:pt x="1059119" y="167637"/>
                  <a:pt x="1062991" y="150400"/>
                  <a:pt x="1062991" y="132159"/>
                </a:cubicBezTo>
                <a:cubicBezTo>
                  <a:pt x="1062991" y="114148"/>
                  <a:pt x="1059090" y="96940"/>
                  <a:pt x="1051289" y="80535"/>
                </a:cubicBezTo>
                <a:cubicBezTo>
                  <a:pt x="1043488" y="64129"/>
                  <a:pt x="1032590" y="50191"/>
                  <a:pt x="1018594" y="38719"/>
                </a:cubicBezTo>
                <a:cubicBezTo>
                  <a:pt x="1007580" y="29656"/>
                  <a:pt x="995764" y="22887"/>
                  <a:pt x="983145" y="18413"/>
                </a:cubicBezTo>
                <a:cubicBezTo>
                  <a:pt x="970525" y="13939"/>
                  <a:pt x="956988" y="11702"/>
                  <a:pt x="942533" y="11702"/>
                </a:cubicBezTo>
                <a:close/>
                <a:moveTo>
                  <a:pt x="361508" y="11702"/>
                </a:moveTo>
                <a:cubicBezTo>
                  <a:pt x="358066" y="11702"/>
                  <a:pt x="355485" y="11730"/>
                  <a:pt x="353764" y="11788"/>
                </a:cubicBezTo>
                <a:cubicBezTo>
                  <a:pt x="352044" y="11845"/>
                  <a:pt x="350495" y="11931"/>
                  <a:pt x="349118" y="12046"/>
                </a:cubicBezTo>
                <a:lnTo>
                  <a:pt x="349118" y="252273"/>
                </a:lnTo>
                <a:cubicBezTo>
                  <a:pt x="350380" y="252388"/>
                  <a:pt x="351871" y="252474"/>
                  <a:pt x="353592" y="252531"/>
                </a:cubicBezTo>
                <a:cubicBezTo>
                  <a:pt x="355313" y="252588"/>
                  <a:pt x="357837" y="252617"/>
                  <a:pt x="361164" y="252617"/>
                </a:cubicBezTo>
                <a:cubicBezTo>
                  <a:pt x="375504" y="252617"/>
                  <a:pt x="389013" y="250380"/>
                  <a:pt x="401689" y="245906"/>
                </a:cubicBezTo>
                <a:cubicBezTo>
                  <a:pt x="414366" y="241432"/>
                  <a:pt x="426326" y="234663"/>
                  <a:pt x="437569" y="225600"/>
                </a:cubicBezTo>
                <a:cubicBezTo>
                  <a:pt x="451679" y="214013"/>
                  <a:pt x="462607" y="200103"/>
                  <a:pt x="470350" y="183870"/>
                </a:cubicBezTo>
                <a:cubicBezTo>
                  <a:pt x="478094" y="167637"/>
                  <a:pt x="481966" y="150400"/>
                  <a:pt x="481966" y="132159"/>
                </a:cubicBezTo>
                <a:cubicBezTo>
                  <a:pt x="481966" y="114148"/>
                  <a:pt x="478065" y="96940"/>
                  <a:pt x="470264" y="80535"/>
                </a:cubicBezTo>
                <a:cubicBezTo>
                  <a:pt x="462463" y="64129"/>
                  <a:pt x="451565" y="50191"/>
                  <a:pt x="437569" y="38719"/>
                </a:cubicBezTo>
                <a:cubicBezTo>
                  <a:pt x="426555" y="29656"/>
                  <a:pt x="414739" y="22887"/>
                  <a:pt x="402120" y="18413"/>
                </a:cubicBezTo>
                <a:cubicBezTo>
                  <a:pt x="389500" y="13939"/>
                  <a:pt x="375963" y="11702"/>
                  <a:pt x="361508" y="11702"/>
                </a:cubicBezTo>
                <a:close/>
                <a:moveTo>
                  <a:pt x="111681" y="7744"/>
                </a:moveTo>
                <a:cubicBezTo>
                  <a:pt x="111567" y="16233"/>
                  <a:pt x="111366" y="24923"/>
                  <a:pt x="111079" y="33814"/>
                </a:cubicBezTo>
                <a:cubicBezTo>
                  <a:pt x="110792" y="42705"/>
                  <a:pt x="110649" y="47437"/>
                  <a:pt x="110649" y="48011"/>
                </a:cubicBezTo>
                <a:lnTo>
                  <a:pt x="110649" y="205467"/>
                </a:lnTo>
                <a:cubicBezTo>
                  <a:pt x="110649" y="206040"/>
                  <a:pt x="110792" y="210715"/>
                  <a:pt x="111079" y="219491"/>
                </a:cubicBezTo>
                <a:cubicBezTo>
                  <a:pt x="111366" y="228267"/>
                  <a:pt x="111567" y="236843"/>
                  <a:pt x="111681" y="245218"/>
                </a:cubicBezTo>
                <a:lnTo>
                  <a:pt x="131815" y="245218"/>
                </a:lnTo>
                <a:cubicBezTo>
                  <a:pt x="161299" y="245218"/>
                  <a:pt x="189635" y="244529"/>
                  <a:pt x="216824" y="243153"/>
                </a:cubicBezTo>
                <a:cubicBezTo>
                  <a:pt x="220724" y="242923"/>
                  <a:pt x="223019" y="242808"/>
                  <a:pt x="223707" y="242808"/>
                </a:cubicBezTo>
                <a:cubicBezTo>
                  <a:pt x="226002" y="242808"/>
                  <a:pt x="227694" y="243382"/>
                  <a:pt x="228784" y="244529"/>
                </a:cubicBezTo>
                <a:cubicBezTo>
                  <a:pt x="229873" y="245677"/>
                  <a:pt x="230418" y="247455"/>
                  <a:pt x="230418" y="249864"/>
                </a:cubicBezTo>
                <a:cubicBezTo>
                  <a:pt x="230418" y="252502"/>
                  <a:pt x="229701" y="254281"/>
                  <a:pt x="228267" y="255198"/>
                </a:cubicBezTo>
                <a:cubicBezTo>
                  <a:pt x="226833" y="256116"/>
                  <a:pt x="224166" y="256575"/>
                  <a:pt x="220266" y="256575"/>
                </a:cubicBezTo>
                <a:lnTo>
                  <a:pt x="0" y="256403"/>
                </a:lnTo>
                <a:cubicBezTo>
                  <a:pt x="115" y="248946"/>
                  <a:pt x="258" y="240715"/>
                  <a:pt x="430" y="231709"/>
                </a:cubicBezTo>
                <a:cubicBezTo>
                  <a:pt x="602" y="222703"/>
                  <a:pt x="688" y="217627"/>
                  <a:pt x="688" y="216480"/>
                </a:cubicBezTo>
                <a:lnTo>
                  <a:pt x="688" y="48011"/>
                </a:lnTo>
                <a:cubicBezTo>
                  <a:pt x="688" y="46749"/>
                  <a:pt x="602" y="41615"/>
                  <a:pt x="430" y="32610"/>
                </a:cubicBezTo>
                <a:cubicBezTo>
                  <a:pt x="258" y="23604"/>
                  <a:pt x="115" y="15373"/>
                  <a:pt x="0" y="7916"/>
                </a:cubicBezTo>
                <a:close/>
                <a:moveTo>
                  <a:pt x="942533" y="0"/>
                </a:moveTo>
                <a:cubicBezTo>
                  <a:pt x="960315" y="0"/>
                  <a:pt x="977208" y="3298"/>
                  <a:pt x="993211" y="9895"/>
                </a:cubicBezTo>
                <a:cubicBezTo>
                  <a:pt x="1009215" y="16491"/>
                  <a:pt x="1023412" y="25984"/>
                  <a:pt x="1035802" y="38374"/>
                </a:cubicBezTo>
                <a:cubicBezTo>
                  <a:pt x="1048306" y="50879"/>
                  <a:pt x="1057914" y="65219"/>
                  <a:pt x="1064626" y="81395"/>
                </a:cubicBezTo>
                <a:cubicBezTo>
                  <a:pt x="1071337" y="97571"/>
                  <a:pt x="1074692" y="114492"/>
                  <a:pt x="1074692" y="132159"/>
                </a:cubicBezTo>
                <a:cubicBezTo>
                  <a:pt x="1074692" y="149941"/>
                  <a:pt x="1071337" y="166891"/>
                  <a:pt x="1064626" y="183010"/>
                </a:cubicBezTo>
                <a:cubicBezTo>
                  <a:pt x="1057914" y="199128"/>
                  <a:pt x="1048306" y="213440"/>
                  <a:pt x="1035802" y="225944"/>
                </a:cubicBezTo>
                <a:cubicBezTo>
                  <a:pt x="1023412" y="238449"/>
                  <a:pt x="1009215" y="247971"/>
                  <a:pt x="993211" y="254510"/>
                </a:cubicBezTo>
                <a:cubicBezTo>
                  <a:pt x="977208" y="261049"/>
                  <a:pt x="960315" y="264319"/>
                  <a:pt x="942533" y="264319"/>
                </a:cubicBezTo>
                <a:cubicBezTo>
                  <a:pt x="924636" y="264319"/>
                  <a:pt x="907715" y="261049"/>
                  <a:pt x="891769" y="254510"/>
                </a:cubicBezTo>
                <a:cubicBezTo>
                  <a:pt x="875822" y="247971"/>
                  <a:pt x="861597" y="238449"/>
                  <a:pt x="849092" y="225944"/>
                </a:cubicBezTo>
                <a:cubicBezTo>
                  <a:pt x="836358" y="213210"/>
                  <a:pt x="826664" y="198841"/>
                  <a:pt x="820010" y="182838"/>
                </a:cubicBezTo>
                <a:cubicBezTo>
                  <a:pt x="813356" y="166834"/>
                  <a:pt x="810030" y="149941"/>
                  <a:pt x="810030" y="132159"/>
                </a:cubicBezTo>
                <a:cubicBezTo>
                  <a:pt x="810030" y="114378"/>
                  <a:pt x="813356" y="97485"/>
                  <a:pt x="820010" y="81481"/>
                </a:cubicBezTo>
                <a:cubicBezTo>
                  <a:pt x="826664" y="65477"/>
                  <a:pt x="836358" y="51109"/>
                  <a:pt x="849092" y="38374"/>
                </a:cubicBezTo>
                <a:cubicBezTo>
                  <a:pt x="861482" y="25984"/>
                  <a:pt x="875708" y="16491"/>
                  <a:pt x="891769" y="9895"/>
                </a:cubicBezTo>
                <a:cubicBezTo>
                  <a:pt x="907830" y="3298"/>
                  <a:pt x="924751" y="0"/>
                  <a:pt x="942533" y="0"/>
                </a:cubicBezTo>
                <a:close/>
                <a:moveTo>
                  <a:pt x="650011" y="0"/>
                </a:moveTo>
                <a:cubicBezTo>
                  <a:pt x="667449" y="0"/>
                  <a:pt x="683682" y="2725"/>
                  <a:pt x="698711" y="8174"/>
                </a:cubicBezTo>
                <a:cubicBezTo>
                  <a:pt x="713739" y="13623"/>
                  <a:pt x="728309" y="22084"/>
                  <a:pt x="742420" y="33556"/>
                </a:cubicBezTo>
                <a:cubicBezTo>
                  <a:pt x="748271" y="38260"/>
                  <a:pt x="752831" y="42676"/>
                  <a:pt x="756100" y="46806"/>
                </a:cubicBezTo>
                <a:cubicBezTo>
                  <a:pt x="759370" y="50936"/>
                  <a:pt x="761005" y="54263"/>
                  <a:pt x="761005" y="56787"/>
                </a:cubicBezTo>
                <a:cubicBezTo>
                  <a:pt x="761005" y="58279"/>
                  <a:pt x="760517" y="59541"/>
                  <a:pt x="759542" y="60573"/>
                </a:cubicBezTo>
                <a:cubicBezTo>
                  <a:pt x="758567" y="61606"/>
                  <a:pt x="757276" y="62122"/>
                  <a:pt x="755670" y="62122"/>
                </a:cubicBezTo>
                <a:cubicBezTo>
                  <a:pt x="753146" y="62122"/>
                  <a:pt x="749705" y="59598"/>
                  <a:pt x="745345" y="54550"/>
                </a:cubicBezTo>
                <a:cubicBezTo>
                  <a:pt x="742362" y="51109"/>
                  <a:pt x="739838" y="48413"/>
                  <a:pt x="737773" y="46462"/>
                </a:cubicBezTo>
                <a:cubicBezTo>
                  <a:pt x="724580" y="34761"/>
                  <a:pt x="710642" y="25984"/>
                  <a:pt x="695957" y="20134"/>
                </a:cubicBezTo>
                <a:cubicBezTo>
                  <a:pt x="681273" y="14283"/>
                  <a:pt x="665728" y="11357"/>
                  <a:pt x="649323" y="11357"/>
                </a:cubicBezTo>
                <a:cubicBezTo>
                  <a:pt x="647717" y="11357"/>
                  <a:pt x="645939" y="11386"/>
                  <a:pt x="643988" y="11443"/>
                </a:cubicBezTo>
                <a:cubicBezTo>
                  <a:pt x="642038" y="11501"/>
                  <a:pt x="638998" y="11702"/>
                  <a:pt x="634868" y="12046"/>
                </a:cubicBezTo>
                <a:lnTo>
                  <a:pt x="634868" y="252273"/>
                </a:lnTo>
                <a:cubicBezTo>
                  <a:pt x="636704" y="252502"/>
                  <a:pt x="638568" y="252617"/>
                  <a:pt x="640461" y="252617"/>
                </a:cubicBezTo>
                <a:cubicBezTo>
                  <a:pt x="642354" y="252617"/>
                  <a:pt x="645193" y="252617"/>
                  <a:pt x="648979" y="252617"/>
                </a:cubicBezTo>
                <a:cubicBezTo>
                  <a:pt x="684198" y="252617"/>
                  <a:pt x="712592" y="242952"/>
                  <a:pt x="734160" y="223621"/>
                </a:cubicBezTo>
                <a:cubicBezTo>
                  <a:pt x="755727" y="204291"/>
                  <a:pt x="768920" y="176614"/>
                  <a:pt x="773739" y="140591"/>
                </a:cubicBezTo>
                <a:lnTo>
                  <a:pt x="667564" y="140591"/>
                </a:lnTo>
                <a:cubicBezTo>
                  <a:pt x="662631" y="140591"/>
                  <a:pt x="659476" y="140161"/>
                  <a:pt x="658099" y="139301"/>
                </a:cubicBezTo>
                <a:cubicBezTo>
                  <a:pt x="656723" y="138440"/>
                  <a:pt x="656034" y="136863"/>
                  <a:pt x="656034" y="134569"/>
                </a:cubicBezTo>
                <a:cubicBezTo>
                  <a:pt x="656034" y="132389"/>
                  <a:pt x="656579" y="130926"/>
                  <a:pt x="657669" y="130180"/>
                </a:cubicBezTo>
                <a:cubicBezTo>
                  <a:pt x="658759" y="129435"/>
                  <a:pt x="661713" y="129062"/>
                  <a:pt x="666531" y="129062"/>
                </a:cubicBezTo>
                <a:lnTo>
                  <a:pt x="786473" y="129062"/>
                </a:lnTo>
                <a:cubicBezTo>
                  <a:pt x="784178" y="171394"/>
                  <a:pt x="770985" y="204520"/>
                  <a:pt x="746894" y="228440"/>
                </a:cubicBezTo>
                <a:cubicBezTo>
                  <a:pt x="722802" y="252359"/>
                  <a:pt x="690623" y="264319"/>
                  <a:pt x="650356" y="264319"/>
                </a:cubicBezTo>
                <a:cubicBezTo>
                  <a:pt x="631082" y="264319"/>
                  <a:pt x="613329" y="261078"/>
                  <a:pt x="597096" y="254596"/>
                </a:cubicBezTo>
                <a:cubicBezTo>
                  <a:pt x="580863" y="248114"/>
                  <a:pt x="566322" y="238449"/>
                  <a:pt x="553473" y="225600"/>
                </a:cubicBezTo>
                <a:cubicBezTo>
                  <a:pt x="540968" y="213096"/>
                  <a:pt x="531389" y="198813"/>
                  <a:pt x="524735" y="182752"/>
                </a:cubicBezTo>
                <a:cubicBezTo>
                  <a:pt x="518082" y="166691"/>
                  <a:pt x="514755" y="149827"/>
                  <a:pt x="514755" y="132159"/>
                </a:cubicBezTo>
                <a:cubicBezTo>
                  <a:pt x="514755" y="114492"/>
                  <a:pt x="518139" y="97599"/>
                  <a:pt x="524907" y="81481"/>
                </a:cubicBezTo>
                <a:cubicBezTo>
                  <a:pt x="531676" y="65363"/>
                  <a:pt x="541427" y="50994"/>
                  <a:pt x="554161" y="38374"/>
                </a:cubicBezTo>
                <a:cubicBezTo>
                  <a:pt x="566896" y="25640"/>
                  <a:pt x="581264" y="16061"/>
                  <a:pt x="597268" y="9637"/>
                </a:cubicBezTo>
                <a:cubicBezTo>
                  <a:pt x="613272" y="3212"/>
                  <a:pt x="630853" y="0"/>
                  <a:pt x="650011" y="0"/>
                </a:cubicBezTo>
                <a:close/>
                <a:moveTo>
                  <a:pt x="361508" y="0"/>
                </a:moveTo>
                <a:cubicBezTo>
                  <a:pt x="379290" y="0"/>
                  <a:pt x="396183" y="3298"/>
                  <a:pt x="412186" y="9895"/>
                </a:cubicBezTo>
                <a:cubicBezTo>
                  <a:pt x="428190" y="16491"/>
                  <a:pt x="442387" y="25984"/>
                  <a:pt x="454777" y="38374"/>
                </a:cubicBezTo>
                <a:cubicBezTo>
                  <a:pt x="467281" y="50879"/>
                  <a:pt x="476889" y="65219"/>
                  <a:pt x="483601" y="81395"/>
                </a:cubicBezTo>
                <a:cubicBezTo>
                  <a:pt x="490312" y="97571"/>
                  <a:pt x="493667" y="114492"/>
                  <a:pt x="493667" y="132159"/>
                </a:cubicBezTo>
                <a:cubicBezTo>
                  <a:pt x="493667" y="149941"/>
                  <a:pt x="490312" y="166891"/>
                  <a:pt x="483601" y="183010"/>
                </a:cubicBezTo>
                <a:cubicBezTo>
                  <a:pt x="476889" y="199128"/>
                  <a:pt x="467281" y="213440"/>
                  <a:pt x="454777" y="225944"/>
                </a:cubicBezTo>
                <a:cubicBezTo>
                  <a:pt x="442387" y="238449"/>
                  <a:pt x="428190" y="247971"/>
                  <a:pt x="412186" y="254510"/>
                </a:cubicBezTo>
                <a:cubicBezTo>
                  <a:pt x="396183" y="261049"/>
                  <a:pt x="379290" y="264319"/>
                  <a:pt x="361508" y="264319"/>
                </a:cubicBezTo>
                <a:cubicBezTo>
                  <a:pt x="343611" y="264319"/>
                  <a:pt x="326690" y="261049"/>
                  <a:pt x="310744" y="254510"/>
                </a:cubicBezTo>
                <a:cubicBezTo>
                  <a:pt x="294797" y="247971"/>
                  <a:pt x="280572" y="238449"/>
                  <a:pt x="268067" y="225944"/>
                </a:cubicBezTo>
                <a:cubicBezTo>
                  <a:pt x="255333" y="213210"/>
                  <a:pt x="245639" y="198841"/>
                  <a:pt x="238985" y="182838"/>
                </a:cubicBezTo>
                <a:cubicBezTo>
                  <a:pt x="232331" y="166834"/>
                  <a:pt x="229005" y="149941"/>
                  <a:pt x="229005" y="132159"/>
                </a:cubicBezTo>
                <a:cubicBezTo>
                  <a:pt x="229005" y="114378"/>
                  <a:pt x="232331" y="97485"/>
                  <a:pt x="238985" y="81481"/>
                </a:cubicBezTo>
                <a:cubicBezTo>
                  <a:pt x="245639" y="65477"/>
                  <a:pt x="255333" y="51109"/>
                  <a:pt x="268067" y="38374"/>
                </a:cubicBezTo>
                <a:cubicBezTo>
                  <a:pt x="280457" y="25984"/>
                  <a:pt x="294683" y="16491"/>
                  <a:pt x="310744" y="9895"/>
                </a:cubicBezTo>
                <a:cubicBezTo>
                  <a:pt x="326805" y="3298"/>
                  <a:pt x="343726" y="0"/>
                  <a:pt x="36150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70681" y="4786085"/>
            <a:ext cx="2121946" cy="432000"/>
            <a:chOff x="4872000" y="5105400"/>
            <a:chExt cx="2121946" cy="432000"/>
          </a:xfrm>
        </p:grpSpPr>
        <p:sp>
          <p:nvSpPr>
            <p:cNvPr id="22" name="矩形: 圆角 5"/>
            <p:cNvSpPr/>
            <p:nvPr/>
          </p:nvSpPr>
          <p:spPr>
            <a:xfrm>
              <a:off x="4872000" y="5105400"/>
              <a:ext cx="2121946" cy="432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355600" sx="102000" sy="102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67172" y="5160906"/>
              <a:ext cx="17093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www.jpppt.com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3">
            <a:hlinkClick r:id="rId4"/>
            <a:extLst>
              <a:ext uri="{FF2B5EF4-FFF2-40B4-BE49-F238E27FC236}">
                <a16:creationId xmlns:a16="http://schemas.microsoft.com/office/drawing/2014/main" id="{EBB08D87-EB82-4AF1-BB1B-5DD66A5EEB2B}"/>
              </a:ext>
            </a:extLst>
          </p:cNvPr>
          <p:cNvSpPr txBox="1"/>
          <p:nvPr/>
        </p:nvSpPr>
        <p:spPr>
          <a:xfrm>
            <a:off x="6723117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C000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占位符 4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7" name="图片占位符 4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9" name="图片占位符 48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组合 1"/>
          <p:cNvGrpSpPr/>
          <p:nvPr/>
        </p:nvGrpSpPr>
        <p:grpSpPr>
          <a:xfrm>
            <a:off x="1331116" y="3780806"/>
            <a:ext cx="2556212" cy="2299987"/>
            <a:chOff x="1331116" y="3780806"/>
            <a:chExt cx="2556212" cy="2299987"/>
          </a:xfrm>
        </p:grpSpPr>
        <p:sp>
          <p:nvSpPr>
            <p:cNvPr id="21" name="矩形 20"/>
            <p:cNvSpPr/>
            <p:nvPr/>
          </p:nvSpPr>
          <p:spPr>
            <a:xfrm>
              <a:off x="1331117" y="3781369"/>
              <a:ext cx="2556211" cy="5576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31117" y="3780806"/>
              <a:ext cx="2556211" cy="2093777"/>
            </a:xfrm>
            <a:prstGeom prst="rect">
              <a:avLst/>
            </a:prstGeom>
            <a:noFill/>
            <a:ln w="31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任意多边形 5"/>
            <p:cNvSpPr>
              <a:spLocks/>
            </p:cNvSpPr>
            <p:nvPr/>
          </p:nvSpPr>
          <p:spPr bwMode="auto">
            <a:xfrm>
              <a:off x="3114833" y="5666138"/>
              <a:ext cx="435869" cy="414655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文本框 6"/>
            <p:cNvSpPr txBox="1">
              <a:spLocks/>
            </p:cNvSpPr>
            <p:nvPr/>
          </p:nvSpPr>
          <p:spPr>
            <a:xfrm>
              <a:off x="1331117" y="3781368"/>
              <a:ext cx="2556211" cy="557607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文本框 7"/>
            <p:cNvSpPr txBox="1">
              <a:spLocks/>
            </p:cNvSpPr>
            <p:nvPr/>
          </p:nvSpPr>
          <p:spPr>
            <a:xfrm>
              <a:off x="3114833" y="5666138"/>
              <a:ext cx="436711" cy="41465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477200" y="4453170"/>
              <a:ext cx="2410127" cy="13630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331116" y="3860054"/>
              <a:ext cx="255621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17892" y="3780247"/>
            <a:ext cx="2556213" cy="2301104"/>
            <a:chOff x="4817892" y="3780247"/>
            <a:chExt cx="2556213" cy="2301104"/>
          </a:xfrm>
        </p:grpSpPr>
        <p:sp>
          <p:nvSpPr>
            <p:cNvPr id="14" name="矩形 13"/>
            <p:cNvSpPr/>
            <p:nvPr/>
          </p:nvSpPr>
          <p:spPr>
            <a:xfrm>
              <a:off x="4817894" y="3780810"/>
              <a:ext cx="2556211" cy="5576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817894" y="3780247"/>
              <a:ext cx="2556211" cy="2093776"/>
            </a:xfrm>
            <a:prstGeom prst="rect">
              <a:avLst/>
            </a:prstGeom>
            <a:noFill/>
            <a:ln w="31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任意多边形 12"/>
            <p:cNvSpPr>
              <a:spLocks/>
            </p:cNvSpPr>
            <p:nvPr/>
          </p:nvSpPr>
          <p:spPr bwMode="auto">
            <a:xfrm>
              <a:off x="6610404" y="5666696"/>
              <a:ext cx="435869" cy="414655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文本框 13"/>
            <p:cNvSpPr txBox="1">
              <a:spLocks/>
            </p:cNvSpPr>
            <p:nvPr/>
          </p:nvSpPr>
          <p:spPr>
            <a:xfrm>
              <a:off x="4817894" y="3780810"/>
              <a:ext cx="2556211" cy="557607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文本框 14"/>
            <p:cNvSpPr txBox="1">
              <a:spLocks/>
            </p:cNvSpPr>
            <p:nvPr/>
          </p:nvSpPr>
          <p:spPr>
            <a:xfrm>
              <a:off x="6610404" y="5666696"/>
              <a:ext cx="436711" cy="41465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4817892" y="3860054"/>
              <a:ext cx="255621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963976" y="4453170"/>
              <a:ext cx="2410127" cy="13630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304667" y="3780806"/>
            <a:ext cx="2556216" cy="2299987"/>
            <a:chOff x="8304667" y="3780806"/>
            <a:chExt cx="2556216" cy="2299987"/>
          </a:xfrm>
        </p:grpSpPr>
        <p:sp>
          <p:nvSpPr>
            <p:cNvPr id="7" name="矩形 6"/>
            <p:cNvSpPr/>
            <p:nvPr/>
          </p:nvSpPr>
          <p:spPr>
            <a:xfrm>
              <a:off x="8304672" y="3781369"/>
              <a:ext cx="2556211" cy="5576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304672" y="3780806"/>
              <a:ext cx="2556211" cy="2093777"/>
            </a:xfrm>
            <a:prstGeom prst="rect">
              <a:avLst/>
            </a:prstGeom>
            <a:noFill/>
            <a:ln w="31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任意多边形 19"/>
            <p:cNvSpPr>
              <a:spLocks/>
            </p:cNvSpPr>
            <p:nvPr/>
          </p:nvSpPr>
          <p:spPr bwMode="auto">
            <a:xfrm>
              <a:off x="10101902" y="5666138"/>
              <a:ext cx="435869" cy="414655"/>
            </a:xfrm>
            <a:custGeom>
              <a:avLst/>
              <a:gdLst>
                <a:gd name="T0" fmla="*/ 0 w 452"/>
                <a:gd name="T1" fmla="*/ 0 h 430"/>
                <a:gd name="T2" fmla="*/ 452 w 452"/>
                <a:gd name="T3" fmla="*/ 0 h 430"/>
                <a:gd name="T4" fmla="*/ 452 w 452"/>
                <a:gd name="T5" fmla="*/ 430 h 430"/>
                <a:gd name="T6" fmla="*/ 0 w 452"/>
                <a:gd name="T7" fmla="*/ 430 h 430"/>
                <a:gd name="T8" fmla="*/ 0 w 452"/>
                <a:gd name="T9" fmla="*/ 0 h 430"/>
                <a:gd name="T10" fmla="*/ 0 w 452"/>
                <a:gd name="T1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430">
                  <a:moveTo>
                    <a:pt x="0" y="0"/>
                  </a:moveTo>
                  <a:lnTo>
                    <a:pt x="452" y="0"/>
                  </a:lnTo>
                  <a:lnTo>
                    <a:pt x="452" y="430"/>
                  </a:lnTo>
                  <a:lnTo>
                    <a:pt x="0" y="4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文本框 20"/>
            <p:cNvSpPr txBox="1">
              <a:spLocks/>
            </p:cNvSpPr>
            <p:nvPr/>
          </p:nvSpPr>
          <p:spPr>
            <a:xfrm>
              <a:off x="8304672" y="3781368"/>
              <a:ext cx="2556211" cy="557607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文本框 21"/>
            <p:cNvSpPr txBox="1">
              <a:spLocks/>
            </p:cNvSpPr>
            <p:nvPr/>
          </p:nvSpPr>
          <p:spPr>
            <a:xfrm>
              <a:off x="10101902" y="5666138"/>
              <a:ext cx="436711" cy="41465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8304667" y="3860054"/>
              <a:ext cx="255621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450756" y="4453170"/>
              <a:ext cx="2410127" cy="13630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60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259669" y="2073672"/>
            <a:ext cx="1647032" cy="1647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934879" y="2073672"/>
            <a:ext cx="1647032" cy="1647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610089" y="2073672"/>
            <a:ext cx="1647032" cy="1647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285299" y="2073672"/>
            <a:ext cx="1647032" cy="1647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395" y="2148595"/>
            <a:ext cx="1425576" cy="1480784"/>
          </a:xfrm>
          <a:ln w="28575">
            <a:solidFill>
              <a:schemeClr val="bg1"/>
            </a:solidFill>
          </a:ln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605" y="2148595"/>
            <a:ext cx="1425576" cy="1480784"/>
          </a:xfrm>
          <a:ln w="28575">
            <a:solidFill>
              <a:schemeClr val="bg1"/>
            </a:solidFill>
          </a:ln>
        </p:spPr>
      </p:pic>
      <p:pic>
        <p:nvPicPr>
          <p:cNvPr id="25" name="图片占位符 2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815" y="2148595"/>
            <a:ext cx="1425576" cy="1480784"/>
          </a:xfrm>
          <a:ln w="28575">
            <a:solidFill>
              <a:schemeClr val="bg1"/>
            </a:solidFill>
          </a:ln>
        </p:spPr>
      </p:pic>
      <p:pic>
        <p:nvPicPr>
          <p:cNvPr id="27" name="图片占位符 2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025" y="2148595"/>
            <a:ext cx="1425576" cy="1480784"/>
          </a:xfrm>
          <a:ln w="28575">
            <a:solidFill>
              <a:schemeClr val="bg1"/>
            </a:solidFill>
          </a:ln>
        </p:spPr>
      </p:pic>
      <p:grpSp>
        <p:nvGrpSpPr>
          <p:cNvPr id="28" name="组合 27"/>
          <p:cNvGrpSpPr/>
          <p:nvPr/>
        </p:nvGrpSpPr>
        <p:grpSpPr>
          <a:xfrm>
            <a:off x="962198" y="4083444"/>
            <a:ext cx="2241974" cy="1974222"/>
            <a:chOff x="6798185" y="1678126"/>
            <a:chExt cx="2241974" cy="1974222"/>
          </a:xfrm>
        </p:grpSpPr>
        <p:sp>
          <p:nvSpPr>
            <p:cNvPr id="29" name="矩形 28"/>
            <p:cNvSpPr/>
            <p:nvPr/>
          </p:nvSpPr>
          <p:spPr>
            <a:xfrm>
              <a:off x="6798185" y="2030750"/>
              <a:ext cx="2241974" cy="1621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7981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32441" y="4083444"/>
            <a:ext cx="2241974" cy="1974222"/>
            <a:chOff x="6798185" y="1678126"/>
            <a:chExt cx="2241974" cy="1974222"/>
          </a:xfrm>
        </p:grpSpPr>
        <p:sp>
          <p:nvSpPr>
            <p:cNvPr id="32" name="矩形 31"/>
            <p:cNvSpPr/>
            <p:nvPr/>
          </p:nvSpPr>
          <p:spPr>
            <a:xfrm>
              <a:off x="6798185" y="2030750"/>
              <a:ext cx="2241974" cy="1621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7981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312618" y="4083444"/>
            <a:ext cx="2241974" cy="1974222"/>
            <a:chOff x="6798185" y="1678126"/>
            <a:chExt cx="2241974" cy="1974222"/>
          </a:xfrm>
        </p:grpSpPr>
        <p:sp>
          <p:nvSpPr>
            <p:cNvPr id="35" name="矩形 34"/>
            <p:cNvSpPr/>
            <p:nvPr/>
          </p:nvSpPr>
          <p:spPr>
            <a:xfrm>
              <a:off x="6798185" y="2030750"/>
              <a:ext cx="2241974" cy="1621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7981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987828" y="4083444"/>
            <a:ext cx="2241974" cy="1974222"/>
            <a:chOff x="6798185" y="1678126"/>
            <a:chExt cx="2241974" cy="1974222"/>
          </a:xfrm>
        </p:grpSpPr>
        <p:sp>
          <p:nvSpPr>
            <p:cNvPr id="38" name="矩形 37"/>
            <p:cNvSpPr/>
            <p:nvPr/>
          </p:nvSpPr>
          <p:spPr>
            <a:xfrm>
              <a:off x="6798185" y="2030750"/>
              <a:ext cx="2241974" cy="1621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981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1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9ad0b48-d121-45ae-94a8-5e8a6c01ff9a"/>
          <p:cNvGrpSpPr>
            <a:grpSpLocks noChangeAspect="1"/>
          </p:cNvGrpSpPr>
          <p:nvPr/>
        </p:nvGrpSpPr>
        <p:grpSpPr>
          <a:xfrm>
            <a:off x="1224038" y="1533364"/>
            <a:ext cx="6458974" cy="4617880"/>
            <a:chOff x="1224038" y="1304764"/>
            <a:chExt cx="6458974" cy="4617880"/>
          </a:xfrm>
        </p:grpSpPr>
        <p:grpSp>
          <p:nvGrpSpPr>
            <p:cNvPr id="4" name="Group 4"/>
            <p:cNvGrpSpPr/>
            <p:nvPr/>
          </p:nvGrpSpPr>
          <p:grpSpPr>
            <a:xfrm>
              <a:off x="1405664" y="1995639"/>
              <a:ext cx="6277348" cy="3328412"/>
              <a:chOff x="1405664" y="1995639"/>
              <a:chExt cx="6277348" cy="3328412"/>
            </a:xfrm>
          </p:grpSpPr>
          <p:sp>
            <p:nvSpPr>
              <p:cNvPr id="19" name="Rectangle: Rounded Corners 7"/>
              <p:cNvSpPr/>
              <p:nvPr/>
            </p:nvSpPr>
            <p:spPr>
              <a:xfrm>
                <a:off x="2799758" y="4498482"/>
                <a:ext cx="3172420" cy="825569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" name="Oval 8"/>
              <p:cNvSpPr/>
              <p:nvPr/>
            </p:nvSpPr>
            <p:spPr>
              <a:xfrm>
                <a:off x="5259573" y="4615180"/>
                <a:ext cx="587602" cy="592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: Shape 6"/>
              <p:cNvSpPr>
                <a:spLocks/>
              </p:cNvSpPr>
              <p:nvPr/>
            </p:nvSpPr>
            <p:spPr bwMode="auto">
              <a:xfrm>
                <a:off x="5406188" y="4745259"/>
                <a:ext cx="325938" cy="335341"/>
              </a:xfrm>
              <a:custGeom>
                <a:avLst/>
                <a:gdLst>
                  <a:gd name="T0" fmla="*/ 26 w 88"/>
                  <a:gd name="T1" fmla="*/ 68 h 90"/>
                  <a:gd name="T2" fmla="*/ 8 w 88"/>
                  <a:gd name="T3" fmla="*/ 86 h 90"/>
                  <a:gd name="T4" fmla="*/ 1 w 88"/>
                  <a:gd name="T5" fmla="*/ 89 h 90"/>
                  <a:gd name="T6" fmla="*/ 4 w 88"/>
                  <a:gd name="T7" fmla="*/ 82 h 90"/>
                  <a:gd name="T8" fmla="*/ 21 w 88"/>
                  <a:gd name="T9" fmla="*/ 64 h 90"/>
                  <a:gd name="T10" fmla="*/ 0 w 88"/>
                  <a:gd name="T11" fmla="*/ 44 h 90"/>
                  <a:gd name="T12" fmla="*/ 23 w 88"/>
                  <a:gd name="T13" fmla="*/ 44 h 90"/>
                  <a:gd name="T14" fmla="*/ 54 w 88"/>
                  <a:gd name="T15" fmla="*/ 16 h 90"/>
                  <a:gd name="T16" fmla="*/ 49 w 88"/>
                  <a:gd name="T17" fmla="*/ 12 h 90"/>
                  <a:gd name="T18" fmla="*/ 49 w 88"/>
                  <a:gd name="T19" fmla="*/ 3 h 90"/>
                  <a:gd name="T20" fmla="*/ 58 w 88"/>
                  <a:gd name="T21" fmla="*/ 2 h 90"/>
                  <a:gd name="T22" fmla="*/ 86 w 88"/>
                  <a:gd name="T23" fmla="*/ 29 h 90"/>
                  <a:gd name="T24" fmla="*/ 86 w 88"/>
                  <a:gd name="T25" fmla="*/ 38 h 90"/>
                  <a:gd name="T26" fmla="*/ 77 w 88"/>
                  <a:gd name="T27" fmla="*/ 38 h 90"/>
                  <a:gd name="T28" fmla="*/ 72 w 88"/>
                  <a:gd name="T29" fmla="*/ 34 h 90"/>
                  <a:gd name="T30" fmla="*/ 45 w 88"/>
                  <a:gd name="T31" fmla="*/ 66 h 90"/>
                  <a:gd name="T32" fmla="*/ 46 w 88"/>
                  <a:gd name="T33" fmla="*/ 88 h 90"/>
                  <a:gd name="T34" fmla="*/ 26 w 88"/>
                  <a:gd name="T35" fmla="*/ 68 h 90"/>
                  <a:gd name="T36" fmla="*/ 55 w 88"/>
                  <a:gd name="T37" fmla="*/ 31 h 90"/>
                  <a:gd name="T38" fmla="*/ 55 w 88"/>
                  <a:gd name="T39" fmla="*/ 26 h 90"/>
                  <a:gd name="T40" fmla="*/ 55 w 88"/>
                  <a:gd name="T41" fmla="*/ 26 h 90"/>
                  <a:gd name="T42" fmla="*/ 51 w 88"/>
                  <a:gd name="T43" fmla="*/ 26 h 90"/>
                  <a:gd name="T44" fmla="*/ 32 w 88"/>
                  <a:gd name="T45" fmla="*/ 43 h 90"/>
                  <a:gd name="T46" fmla="*/ 32 w 88"/>
                  <a:gd name="T47" fmla="*/ 48 h 90"/>
                  <a:gd name="T48" fmla="*/ 32 w 88"/>
                  <a:gd name="T49" fmla="*/ 48 h 90"/>
                  <a:gd name="T50" fmla="*/ 37 w 88"/>
                  <a:gd name="T51" fmla="*/ 48 h 90"/>
                  <a:gd name="T52" fmla="*/ 55 w 88"/>
                  <a:gd name="T53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90">
                    <a:moveTo>
                      <a:pt x="26" y="68"/>
                    </a:moveTo>
                    <a:cubicBezTo>
                      <a:pt x="8" y="86"/>
                      <a:pt x="8" y="86"/>
                      <a:pt x="8" y="86"/>
                    </a:cubicBezTo>
                    <a:cubicBezTo>
                      <a:pt x="6" y="89"/>
                      <a:pt x="3" y="90"/>
                      <a:pt x="1" y="89"/>
                    </a:cubicBezTo>
                    <a:cubicBezTo>
                      <a:pt x="0" y="88"/>
                      <a:pt x="1" y="84"/>
                      <a:pt x="4" y="8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3" y="41"/>
                      <a:pt x="13" y="41"/>
                      <a:pt x="23" y="44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9"/>
                      <a:pt x="47" y="5"/>
                      <a:pt x="49" y="3"/>
                    </a:cubicBezTo>
                    <a:cubicBezTo>
                      <a:pt x="52" y="0"/>
                      <a:pt x="56" y="0"/>
                      <a:pt x="58" y="2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8" y="31"/>
                      <a:pt x="88" y="35"/>
                      <a:pt x="86" y="38"/>
                    </a:cubicBezTo>
                    <a:cubicBezTo>
                      <a:pt x="83" y="40"/>
                      <a:pt x="79" y="41"/>
                      <a:pt x="77" y="38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9" y="76"/>
                      <a:pt x="49" y="86"/>
                      <a:pt x="46" y="88"/>
                    </a:cubicBezTo>
                    <a:lnTo>
                      <a:pt x="26" y="68"/>
                    </a:lnTo>
                    <a:close/>
                    <a:moveTo>
                      <a:pt x="55" y="31"/>
                    </a:moveTo>
                    <a:cubicBezTo>
                      <a:pt x="57" y="30"/>
                      <a:pt x="57" y="28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4" y="25"/>
                      <a:pt x="52" y="25"/>
                      <a:pt x="51" y="26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1" y="45"/>
                      <a:pt x="31" y="47"/>
                      <a:pt x="32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49"/>
                      <a:pt x="35" y="49"/>
                      <a:pt x="37" y="48"/>
                    </a:cubicBezTo>
                    <a:lnTo>
                      <a:pt x="55" y="3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" name="Rectangle: Rounded Corners 16"/>
              <p:cNvSpPr/>
              <p:nvPr/>
            </p:nvSpPr>
            <p:spPr>
              <a:xfrm>
                <a:off x="2946865" y="2833446"/>
                <a:ext cx="3663014" cy="827229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" name="Oval 17"/>
              <p:cNvSpPr/>
              <p:nvPr/>
            </p:nvSpPr>
            <p:spPr>
              <a:xfrm>
                <a:off x="5901973" y="2950404"/>
                <a:ext cx="587602" cy="592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>
              <a:xfrm>
                <a:off x="6035547" y="3036138"/>
                <a:ext cx="361068" cy="361065"/>
                <a:chOff x="2522538" y="2108200"/>
                <a:chExt cx="376238" cy="376238"/>
              </a:xfrm>
              <a:solidFill>
                <a:schemeClr val="accent1"/>
              </a:solidFill>
            </p:grpSpPr>
            <p:sp>
              <p:nvSpPr>
                <p:cNvPr id="36" name="Freeform: Shape 12"/>
                <p:cNvSpPr>
                  <a:spLocks/>
                </p:cNvSpPr>
                <p:nvPr/>
              </p:nvSpPr>
              <p:spPr bwMode="auto">
                <a:xfrm>
                  <a:off x="2522538" y="2319338"/>
                  <a:ext cx="163513" cy="71438"/>
                </a:xfrm>
                <a:custGeom>
                  <a:avLst/>
                  <a:gdLst>
                    <a:gd name="T0" fmla="*/ 3 w 28"/>
                    <a:gd name="T1" fmla="*/ 10 h 12"/>
                    <a:gd name="T2" fmla="*/ 10 w 28"/>
                    <a:gd name="T3" fmla="*/ 12 h 12"/>
                    <a:gd name="T4" fmla="*/ 28 w 28"/>
                    <a:gd name="T5" fmla="*/ 8 h 12"/>
                    <a:gd name="T6" fmla="*/ 5 w 28"/>
                    <a:gd name="T7" fmla="*/ 1 h 12"/>
                    <a:gd name="T8" fmla="*/ 2 w 28"/>
                    <a:gd name="T9" fmla="*/ 1 h 12"/>
                    <a:gd name="T10" fmla="*/ 0 w 28"/>
                    <a:gd name="T11" fmla="*/ 5 h 12"/>
                    <a:gd name="T12" fmla="*/ 0 w 28"/>
                    <a:gd name="T13" fmla="*/ 6 h 12"/>
                    <a:gd name="T14" fmla="*/ 3 w 28"/>
                    <a:gd name="T1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2">
                      <a:moveTo>
                        <a:pt x="3" y="10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8"/>
                        <a:pt x="1" y="9"/>
                        <a:pt x="3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: Shape 13"/>
                <p:cNvSpPr>
                  <a:spLocks/>
                </p:cNvSpPr>
                <p:nvPr/>
              </p:nvSpPr>
              <p:spPr bwMode="auto">
                <a:xfrm>
                  <a:off x="2774950" y="2425700"/>
                  <a:ext cx="123825" cy="58738"/>
                </a:xfrm>
                <a:custGeom>
                  <a:avLst/>
                  <a:gdLst>
                    <a:gd name="T0" fmla="*/ 18 w 21"/>
                    <a:gd name="T1" fmla="*/ 0 h 10"/>
                    <a:gd name="T2" fmla="*/ 18 w 21"/>
                    <a:gd name="T3" fmla="*/ 0 h 10"/>
                    <a:gd name="T4" fmla="*/ 0 w 21"/>
                    <a:gd name="T5" fmla="*/ 5 h 10"/>
                    <a:gd name="T6" fmla="*/ 16 w 21"/>
                    <a:gd name="T7" fmla="*/ 10 h 10"/>
                    <a:gd name="T8" fmla="*/ 19 w 21"/>
                    <a:gd name="T9" fmla="*/ 9 h 10"/>
                    <a:gd name="T10" fmla="*/ 21 w 21"/>
                    <a:gd name="T11" fmla="*/ 6 h 10"/>
                    <a:gd name="T12" fmla="*/ 21 w 21"/>
                    <a:gd name="T13" fmla="*/ 4 h 10"/>
                    <a:gd name="T14" fmla="*/ 18 w 21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10">
                      <a:moveTo>
                        <a:pt x="18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7" y="10"/>
                        <a:pt x="18" y="10"/>
                        <a:pt x="19" y="9"/>
                      </a:cubicBezTo>
                      <a:cubicBezTo>
                        <a:pt x="20" y="8"/>
                        <a:pt x="21" y="7"/>
                        <a:pt x="21" y="6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2"/>
                        <a:pt x="20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: Shape 14"/>
                <p:cNvSpPr>
                  <a:spLocks/>
                </p:cNvSpPr>
                <p:nvPr/>
              </p:nvSpPr>
              <p:spPr bwMode="auto">
                <a:xfrm>
                  <a:off x="2522538" y="2343150"/>
                  <a:ext cx="376238" cy="141288"/>
                </a:xfrm>
                <a:custGeom>
                  <a:avLst/>
                  <a:gdLst>
                    <a:gd name="T0" fmla="*/ 62 w 64"/>
                    <a:gd name="T1" fmla="*/ 1 h 24"/>
                    <a:gd name="T2" fmla="*/ 60 w 64"/>
                    <a:gd name="T3" fmla="*/ 0 h 24"/>
                    <a:gd name="T4" fmla="*/ 59 w 64"/>
                    <a:gd name="T5" fmla="*/ 0 h 24"/>
                    <a:gd name="T6" fmla="*/ 3 w 64"/>
                    <a:gd name="T7" fmla="*/ 14 h 24"/>
                    <a:gd name="T8" fmla="*/ 0 w 64"/>
                    <a:gd name="T9" fmla="*/ 18 h 24"/>
                    <a:gd name="T10" fmla="*/ 0 w 64"/>
                    <a:gd name="T11" fmla="*/ 20 h 24"/>
                    <a:gd name="T12" fmla="*/ 2 w 64"/>
                    <a:gd name="T13" fmla="*/ 23 h 24"/>
                    <a:gd name="T14" fmla="*/ 4 w 64"/>
                    <a:gd name="T15" fmla="*/ 24 h 24"/>
                    <a:gd name="T16" fmla="*/ 5 w 64"/>
                    <a:gd name="T17" fmla="*/ 24 h 24"/>
                    <a:gd name="T18" fmla="*/ 61 w 64"/>
                    <a:gd name="T19" fmla="*/ 10 h 24"/>
                    <a:gd name="T20" fmla="*/ 64 w 64"/>
                    <a:gd name="T21" fmla="*/ 6 h 24"/>
                    <a:gd name="T22" fmla="*/ 64 w 64"/>
                    <a:gd name="T23" fmla="*/ 4 h 24"/>
                    <a:gd name="T24" fmla="*/ 62 w 64"/>
                    <a:gd name="T25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24">
                      <a:moveTo>
                        <a:pt x="62" y="1"/>
                      </a:moveTo>
                      <a:cubicBezTo>
                        <a:pt x="62" y="1"/>
                        <a:pt x="61" y="0"/>
                        <a:pt x="6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5"/>
                        <a:pt x="0" y="16"/>
                        <a:pt x="0" y="1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1" y="22"/>
                        <a:pt x="2" y="23"/>
                      </a:cubicBezTo>
                      <a:cubicBezTo>
                        <a:pt x="2" y="24"/>
                        <a:pt x="3" y="24"/>
                        <a:pt x="4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3" y="9"/>
                        <a:pt x="64" y="8"/>
                        <a:pt x="64" y="6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3"/>
                        <a:pt x="63" y="2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15"/>
                <p:cNvSpPr>
                  <a:spLocks/>
                </p:cNvSpPr>
                <p:nvPr/>
              </p:nvSpPr>
              <p:spPr bwMode="auto">
                <a:xfrm>
                  <a:off x="2605088" y="2108200"/>
                  <a:ext cx="217488" cy="258763"/>
                </a:xfrm>
                <a:custGeom>
                  <a:avLst/>
                  <a:gdLst>
                    <a:gd name="T0" fmla="*/ 8 w 37"/>
                    <a:gd name="T1" fmla="*/ 32 h 44"/>
                    <a:gd name="T2" fmla="*/ 31 w 37"/>
                    <a:gd name="T3" fmla="*/ 35 h 44"/>
                    <a:gd name="T4" fmla="*/ 20 w 37"/>
                    <a:gd name="T5" fmla="*/ 0 h 44"/>
                    <a:gd name="T6" fmla="*/ 8 w 37"/>
                    <a:gd name="T7" fmla="*/ 32 h 44"/>
                    <a:gd name="T8" fmla="*/ 15 w 37"/>
                    <a:gd name="T9" fmla="*/ 28 h 44"/>
                    <a:gd name="T10" fmla="*/ 21 w 37"/>
                    <a:gd name="T11" fmla="*/ 16 h 44"/>
                    <a:gd name="T12" fmla="*/ 20 w 37"/>
                    <a:gd name="T13" fmla="*/ 36 h 44"/>
                    <a:gd name="T14" fmla="*/ 15 w 37"/>
                    <a:gd name="T15" fmla="*/ 2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44">
                      <a:moveTo>
                        <a:pt x="8" y="32"/>
                      </a:moveTo>
                      <a:cubicBezTo>
                        <a:pt x="11" y="40"/>
                        <a:pt x="24" y="44"/>
                        <a:pt x="31" y="35"/>
                      </a:cubicBezTo>
                      <a:cubicBezTo>
                        <a:pt x="37" y="25"/>
                        <a:pt x="31" y="10"/>
                        <a:pt x="20" y="0"/>
                      </a:cubicBezTo>
                      <a:cubicBezTo>
                        <a:pt x="22" y="11"/>
                        <a:pt x="0" y="15"/>
                        <a:pt x="8" y="32"/>
                      </a:cubicBezTo>
                      <a:close/>
                      <a:moveTo>
                        <a:pt x="15" y="28"/>
                      </a:moveTo>
                      <a:cubicBezTo>
                        <a:pt x="17" y="26"/>
                        <a:pt x="21" y="24"/>
                        <a:pt x="21" y="16"/>
                      </a:cubicBezTo>
                      <a:cubicBezTo>
                        <a:pt x="31" y="22"/>
                        <a:pt x="27" y="38"/>
                        <a:pt x="20" y="36"/>
                      </a:cubicBezTo>
                      <a:cubicBezTo>
                        <a:pt x="13" y="35"/>
                        <a:pt x="13" y="30"/>
                        <a:pt x="15" y="2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Rectangle: Rounded Corners 21"/>
              <p:cNvSpPr/>
              <p:nvPr/>
            </p:nvSpPr>
            <p:spPr>
              <a:xfrm>
                <a:off x="2572660" y="1995639"/>
                <a:ext cx="2849346" cy="83946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Oval 22"/>
              <p:cNvSpPr/>
              <p:nvPr/>
            </p:nvSpPr>
            <p:spPr>
              <a:xfrm>
                <a:off x="4707267" y="2114349"/>
                <a:ext cx="587602" cy="5921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: Shape 20"/>
              <p:cNvSpPr>
                <a:spLocks/>
              </p:cNvSpPr>
              <p:nvPr/>
            </p:nvSpPr>
            <p:spPr bwMode="auto">
              <a:xfrm>
                <a:off x="4828767" y="2217633"/>
                <a:ext cx="376172" cy="380098"/>
              </a:xfrm>
              <a:custGeom>
                <a:avLst/>
                <a:gdLst>
                  <a:gd name="T0" fmla="*/ 138 w 306"/>
                  <a:gd name="T1" fmla="*/ 226 h 309"/>
                  <a:gd name="T2" fmla="*/ 149 w 306"/>
                  <a:gd name="T3" fmla="*/ 229 h 309"/>
                  <a:gd name="T4" fmla="*/ 198 w 306"/>
                  <a:gd name="T5" fmla="*/ 216 h 309"/>
                  <a:gd name="T6" fmla="*/ 226 w 306"/>
                  <a:gd name="T7" fmla="*/ 169 h 309"/>
                  <a:gd name="T8" fmla="*/ 215 w 306"/>
                  <a:gd name="T9" fmla="*/ 147 h 309"/>
                  <a:gd name="T10" fmla="*/ 171 w 306"/>
                  <a:gd name="T11" fmla="*/ 209 h 309"/>
                  <a:gd name="T12" fmla="*/ 138 w 306"/>
                  <a:gd name="T13" fmla="*/ 226 h 309"/>
                  <a:gd name="T14" fmla="*/ 80 w 306"/>
                  <a:gd name="T15" fmla="*/ 107 h 309"/>
                  <a:gd name="T16" fmla="*/ 142 w 306"/>
                  <a:gd name="T17" fmla="*/ 15 h 309"/>
                  <a:gd name="T18" fmla="*/ 164 w 306"/>
                  <a:gd name="T19" fmla="*/ 16 h 309"/>
                  <a:gd name="T20" fmla="*/ 225 w 306"/>
                  <a:gd name="T21" fmla="*/ 107 h 309"/>
                  <a:gd name="T22" fmla="*/ 241 w 306"/>
                  <a:gd name="T23" fmla="*/ 153 h 309"/>
                  <a:gd name="T24" fmla="*/ 193 w 306"/>
                  <a:gd name="T25" fmla="*/ 237 h 309"/>
                  <a:gd name="T26" fmla="*/ 112 w 306"/>
                  <a:gd name="T27" fmla="*/ 237 h 309"/>
                  <a:gd name="T28" fmla="*/ 65 w 306"/>
                  <a:gd name="T29" fmla="*/ 153 h 309"/>
                  <a:gd name="T30" fmla="*/ 80 w 306"/>
                  <a:gd name="T31" fmla="*/ 107 h 309"/>
                  <a:gd name="T32" fmla="*/ 153 w 306"/>
                  <a:gd name="T33" fmla="*/ 277 h 309"/>
                  <a:gd name="T34" fmla="*/ 238 w 306"/>
                  <a:gd name="T35" fmla="*/ 257 h 309"/>
                  <a:gd name="T36" fmla="*/ 237 w 306"/>
                  <a:gd name="T37" fmla="*/ 226 h 309"/>
                  <a:gd name="T38" fmla="*/ 234 w 306"/>
                  <a:gd name="T39" fmla="*/ 224 h 309"/>
                  <a:gd name="T40" fmla="*/ 246 w 306"/>
                  <a:gd name="T41" fmla="*/ 205 h 309"/>
                  <a:gd name="T42" fmla="*/ 295 w 306"/>
                  <a:gd name="T43" fmla="*/ 260 h 309"/>
                  <a:gd name="T44" fmla="*/ 252 w 306"/>
                  <a:gd name="T45" fmla="*/ 294 h 309"/>
                  <a:gd name="T46" fmla="*/ 153 w 306"/>
                  <a:gd name="T47" fmla="*/ 309 h 309"/>
                  <a:gd name="T48" fmla="*/ 53 w 306"/>
                  <a:gd name="T49" fmla="*/ 294 h 309"/>
                  <a:gd name="T50" fmla="*/ 10 w 306"/>
                  <a:gd name="T51" fmla="*/ 260 h 309"/>
                  <a:gd name="T52" fmla="*/ 60 w 306"/>
                  <a:gd name="T53" fmla="*/ 205 h 309"/>
                  <a:gd name="T54" fmla="*/ 71 w 306"/>
                  <a:gd name="T55" fmla="*/ 224 h 309"/>
                  <a:gd name="T56" fmla="*/ 69 w 306"/>
                  <a:gd name="T57" fmla="*/ 226 h 309"/>
                  <a:gd name="T58" fmla="*/ 67 w 306"/>
                  <a:gd name="T59" fmla="*/ 257 h 309"/>
                  <a:gd name="T60" fmla="*/ 153 w 306"/>
                  <a:gd name="T61" fmla="*/ 277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6" h="309">
                    <a:moveTo>
                      <a:pt x="138" y="226"/>
                    </a:moveTo>
                    <a:cubicBezTo>
                      <a:pt x="141" y="227"/>
                      <a:pt x="145" y="229"/>
                      <a:pt x="149" y="229"/>
                    </a:cubicBezTo>
                    <a:cubicBezTo>
                      <a:pt x="164" y="232"/>
                      <a:pt x="182" y="227"/>
                      <a:pt x="198" y="216"/>
                    </a:cubicBezTo>
                    <a:cubicBezTo>
                      <a:pt x="215" y="204"/>
                      <a:pt x="226" y="186"/>
                      <a:pt x="226" y="169"/>
                    </a:cubicBezTo>
                    <a:cubicBezTo>
                      <a:pt x="226" y="160"/>
                      <a:pt x="220" y="151"/>
                      <a:pt x="215" y="147"/>
                    </a:cubicBezTo>
                    <a:cubicBezTo>
                      <a:pt x="210" y="170"/>
                      <a:pt x="193" y="193"/>
                      <a:pt x="171" y="209"/>
                    </a:cubicBezTo>
                    <a:cubicBezTo>
                      <a:pt x="160" y="216"/>
                      <a:pt x="149" y="222"/>
                      <a:pt x="138" y="226"/>
                    </a:cubicBezTo>
                    <a:close/>
                    <a:moveTo>
                      <a:pt x="80" y="107"/>
                    </a:moveTo>
                    <a:cubicBezTo>
                      <a:pt x="98" y="76"/>
                      <a:pt x="122" y="47"/>
                      <a:pt x="142" y="15"/>
                    </a:cubicBezTo>
                    <a:cubicBezTo>
                      <a:pt x="151" y="1"/>
                      <a:pt x="154" y="0"/>
                      <a:pt x="164" y="16"/>
                    </a:cubicBezTo>
                    <a:cubicBezTo>
                      <a:pt x="183" y="47"/>
                      <a:pt x="207" y="76"/>
                      <a:pt x="225" y="107"/>
                    </a:cubicBezTo>
                    <a:cubicBezTo>
                      <a:pt x="234" y="122"/>
                      <a:pt x="241" y="138"/>
                      <a:pt x="241" y="153"/>
                    </a:cubicBezTo>
                    <a:cubicBezTo>
                      <a:pt x="241" y="190"/>
                      <a:pt x="221" y="222"/>
                      <a:pt x="193" y="237"/>
                    </a:cubicBezTo>
                    <a:cubicBezTo>
                      <a:pt x="167" y="251"/>
                      <a:pt x="137" y="251"/>
                      <a:pt x="112" y="237"/>
                    </a:cubicBezTo>
                    <a:cubicBezTo>
                      <a:pt x="84" y="221"/>
                      <a:pt x="65" y="190"/>
                      <a:pt x="65" y="153"/>
                    </a:cubicBezTo>
                    <a:cubicBezTo>
                      <a:pt x="65" y="138"/>
                      <a:pt x="71" y="122"/>
                      <a:pt x="80" y="107"/>
                    </a:cubicBezTo>
                    <a:close/>
                    <a:moveTo>
                      <a:pt x="153" y="277"/>
                    </a:moveTo>
                    <a:cubicBezTo>
                      <a:pt x="178" y="277"/>
                      <a:pt x="218" y="273"/>
                      <a:pt x="238" y="257"/>
                    </a:cubicBezTo>
                    <a:cubicBezTo>
                      <a:pt x="251" y="247"/>
                      <a:pt x="250" y="236"/>
                      <a:pt x="237" y="226"/>
                    </a:cubicBezTo>
                    <a:cubicBezTo>
                      <a:pt x="236" y="226"/>
                      <a:pt x="235" y="225"/>
                      <a:pt x="234" y="224"/>
                    </a:cubicBezTo>
                    <a:cubicBezTo>
                      <a:pt x="239" y="218"/>
                      <a:pt x="243" y="212"/>
                      <a:pt x="246" y="205"/>
                    </a:cubicBezTo>
                    <a:cubicBezTo>
                      <a:pt x="267" y="213"/>
                      <a:pt x="306" y="232"/>
                      <a:pt x="295" y="260"/>
                    </a:cubicBezTo>
                    <a:cubicBezTo>
                      <a:pt x="289" y="277"/>
                      <a:pt x="268" y="288"/>
                      <a:pt x="252" y="294"/>
                    </a:cubicBezTo>
                    <a:cubicBezTo>
                      <a:pt x="225" y="304"/>
                      <a:pt x="189" y="309"/>
                      <a:pt x="153" y="309"/>
                    </a:cubicBezTo>
                    <a:cubicBezTo>
                      <a:pt x="116" y="309"/>
                      <a:pt x="80" y="304"/>
                      <a:pt x="53" y="294"/>
                    </a:cubicBezTo>
                    <a:cubicBezTo>
                      <a:pt x="38" y="288"/>
                      <a:pt x="16" y="277"/>
                      <a:pt x="10" y="260"/>
                    </a:cubicBezTo>
                    <a:cubicBezTo>
                      <a:pt x="0" y="232"/>
                      <a:pt x="38" y="213"/>
                      <a:pt x="60" y="205"/>
                    </a:cubicBezTo>
                    <a:cubicBezTo>
                      <a:pt x="63" y="212"/>
                      <a:pt x="67" y="218"/>
                      <a:pt x="71" y="224"/>
                    </a:cubicBezTo>
                    <a:cubicBezTo>
                      <a:pt x="70" y="225"/>
                      <a:pt x="70" y="226"/>
                      <a:pt x="69" y="226"/>
                    </a:cubicBezTo>
                    <a:cubicBezTo>
                      <a:pt x="56" y="236"/>
                      <a:pt x="54" y="247"/>
                      <a:pt x="67" y="257"/>
                    </a:cubicBezTo>
                    <a:cubicBezTo>
                      <a:pt x="88" y="273"/>
                      <a:pt x="128" y="277"/>
                      <a:pt x="153" y="2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Rectangle: Rounded Corners 26"/>
              <p:cNvSpPr/>
              <p:nvPr/>
            </p:nvSpPr>
            <p:spPr>
              <a:xfrm>
                <a:off x="2420262" y="3660107"/>
                <a:ext cx="5262750" cy="83837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Oval 27"/>
              <p:cNvSpPr/>
              <p:nvPr/>
            </p:nvSpPr>
            <p:spPr>
              <a:xfrm>
                <a:off x="6966648" y="3787598"/>
                <a:ext cx="587602" cy="5921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: Shape 25"/>
              <p:cNvSpPr>
                <a:spLocks noChangeAspect="1"/>
              </p:cNvSpPr>
              <p:nvPr/>
            </p:nvSpPr>
            <p:spPr bwMode="auto">
              <a:xfrm>
                <a:off x="7109587" y="3917611"/>
                <a:ext cx="295690" cy="353896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Rectangle 48"/>
              <p:cNvSpPr>
                <a:spLocks/>
              </p:cNvSpPr>
              <p:nvPr/>
            </p:nvSpPr>
            <p:spPr bwMode="auto">
              <a:xfrm>
                <a:off x="1405664" y="3660393"/>
                <a:ext cx="1868447" cy="8252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Rectangle 49"/>
              <p:cNvSpPr>
                <a:spLocks/>
              </p:cNvSpPr>
              <p:nvPr/>
            </p:nvSpPr>
            <p:spPr bwMode="auto">
              <a:xfrm>
                <a:off x="1405664" y="4485676"/>
                <a:ext cx="1868447" cy="82320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Rectangle 50"/>
              <p:cNvSpPr>
                <a:spLocks/>
              </p:cNvSpPr>
              <p:nvPr/>
            </p:nvSpPr>
            <p:spPr bwMode="auto">
              <a:xfrm>
                <a:off x="1405664" y="2825522"/>
                <a:ext cx="1868447" cy="8348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Rectangle 51"/>
              <p:cNvSpPr>
                <a:spLocks/>
              </p:cNvSpPr>
              <p:nvPr/>
            </p:nvSpPr>
            <p:spPr bwMode="auto">
              <a:xfrm>
                <a:off x="1405664" y="1999952"/>
                <a:ext cx="1868447" cy="82528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none" lIns="91440" tIns="45720" rIns="91440" bIns="4572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Rectangle 52"/>
              <p:cNvSpPr>
                <a:spLocks/>
              </p:cNvSpPr>
              <p:nvPr/>
            </p:nvSpPr>
            <p:spPr bwMode="auto">
              <a:xfrm>
                <a:off x="3457920" y="1999952"/>
                <a:ext cx="106376" cy="330892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24038" y="1304764"/>
              <a:ext cx="2229610" cy="4617880"/>
              <a:chOff x="1224038" y="1304764"/>
              <a:chExt cx="2229610" cy="4617880"/>
            </a:xfrm>
          </p:grpSpPr>
          <p:sp>
            <p:nvSpPr>
              <p:cNvPr id="10" name="Freeform: Shape 29"/>
              <p:cNvSpPr>
                <a:spLocks/>
              </p:cNvSpPr>
              <p:nvPr/>
            </p:nvSpPr>
            <p:spPr bwMode="auto">
              <a:xfrm>
                <a:off x="1224038" y="1304764"/>
                <a:ext cx="2229610" cy="4617880"/>
              </a:xfrm>
              <a:custGeom>
                <a:avLst/>
                <a:gdLst>
                  <a:gd name="T0" fmla="*/ 852 w 852"/>
                  <a:gd name="T1" fmla="*/ 1682 h 1768"/>
                  <a:gd name="T2" fmla="*/ 766 w 852"/>
                  <a:gd name="T3" fmla="*/ 1768 h 1768"/>
                  <a:gd name="T4" fmla="*/ 86 w 852"/>
                  <a:gd name="T5" fmla="*/ 1768 h 1768"/>
                  <a:gd name="T6" fmla="*/ 0 w 852"/>
                  <a:gd name="T7" fmla="*/ 1682 h 1768"/>
                  <a:gd name="T8" fmla="*/ 0 w 852"/>
                  <a:gd name="T9" fmla="*/ 86 h 1768"/>
                  <a:gd name="T10" fmla="*/ 86 w 852"/>
                  <a:gd name="T11" fmla="*/ 0 h 1768"/>
                  <a:gd name="T12" fmla="*/ 766 w 852"/>
                  <a:gd name="T13" fmla="*/ 0 h 1768"/>
                  <a:gd name="T14" fmla="*/ 852 w 852"/>
                  <a:gd name="T15" fmla="*/ 86 h 1768"/>
                  <a:gd name="T16" fmla="*/ 852 w 852"/>
                  <a:gd name="T17" fmla="*/ 1682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2" h="1768">
                    <a:moveTo>
                      <a:pt x="852" y="1682"/>
                    </a:moveTo>
                    <a:cubicBezTo>
                      <a:pt x="852" y="1730"/>
                      <a:pt x="813" y="1768"/>
                      <a:pt x="766" y="1768"/>
                    </a:cubicBezTo>
                    <a:cubicBezTo>
                      <a:pt x="86" y="1768"/>
                      <a:pt x="86" y="1768"/>
                      <a:pt x="86" y="1768"/>
                    </a:cubicBezTo>
                    <a:cubicBezTo>
                      <a:pt x="39" y="1768"/>
                      <a:pt x="0" y="1730"/>
                      <a:pt x="0" y="168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39"/>
                      <a:pt x="39" y="0"/>
                      <a:pt x="86" y="0"/>
                    </a:cubicBezTo>
                    <a:cubicBezTo>
                      <a:pt x="766" y="0"/>
                      <a:pt x="766" y="0"/>
                      <a:pt x="766" y="0"/>
                    </a:cubicBezTo>
                    <a:cubicBezTo>
                      <a:pt x="813" y="0"/>
                      <a:pt x="852" y="39"/>
                      <a:pt x="852" y="86"/>
                    </a:cubicBezTo>
                    <a:lnTo>
                      <a:pt x="852" y="168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" name="Freeform: Shape 30"/>
              <p:cNvSpPr>
                <a:spLocks/>
              </p:cNvSpPr>
              <p:nvPr/>
            </p:nvSpPr>
            <p:spPr bwMode="auto">
              <a:xfrm>
                <a:off x="1251178" y="1329816"/>
                <a:ext cx="2179507" cy="4569864"/>
              </a:xfrm>
              <a:custGeom>
                <a:avLst/>
                <a:gdLst>
                  <a:gd name="T0" fmla="*/ 76 w 833"/>
                  <a:gd name="T1" fmla="*/ 1750 h 1750"/>
                  <a:gd name="T2" fmla="*/ 0 w 833"/>
                  <a:gd name="T3" fmla="*/ 1673 h 1750"/>
                  <a:gd name="T4" fmla="*/ 0 w 833"/>
                  <a:gd name="T5" fmla="*/ 77 h 1750"/>
                  <a:gd name="T6" fmla="*/ 76 w 833"/>
                  <a:gd name="T7" fmla="*/ 0 h 1750"/>
                  <a:gd name="T8" fmla="*/ 756 w 833"/>
                  <a:gd name="T9" fmla="*/ 0 h 1750"/>
                  <a:gd name="T10" fmla="*/ 833 w 833"/>
                  <a:gd name="T11" fmla="*/ 77 h 1750"/>
                  <a:gd name="T12" fmla="*/ 833 w 833"/>
                  <a:gd name="T13" fmla="*/ 1673 h 1750"/>
                  <a:gd name="T14" fmla="*/ 756 w 833"/>
                  <a:gd name="T15" fmla="*/ 1750 h 1750"/>
                  <a:gd name="T16" fmla="*/ 76 w 833"/>
                  <a:gd name="T17" fmla="*/ 1750 h 1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3" h="1750">
                    <a:moveTo>
                      <a:pt x="76" y="1750"/>
                    </a:moveTo>
                    <a:cubicBezTo>
                      <a:pt x="34" y="1750"/>
                      <a:pt x="0" y="1716"/>
                      <a:pt x="0" y="1673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35"/>
                      <a:pt x="34" y="0"/>
                      <a:pt x="76" y="0"/>
                    </a:cubicBezTo>
                    <a:cubicBezTo>
                      <a:pt x="756" y="0"/>
                      <a:pt x="756" y="0"/>
                      <a:pt x="756" y="0"/>
                    </a:cubicBezTo>
                    <a:cubicBezTo>
                      <a:pt x="798" y="0"/>
                      <a:pt x="833" y="35"/>
                      <a:pt x="833" y="77"/>
                    </a:cubicBezTo>
                    <a:cubicBezTo>
                      <a:pt x="833" y="1673"/>
                      <a:pt x="833" y="1673"/>
                      <a:pt x="833" y="1673"/>
                    </a:cubicBezTo>
                    <a:cubicBezTo>
                      <a:pt x="833" y="1716"/>
                      <a:pt x="798" y="1750"/>
                      <a:pt x="756" y="1750"/>
                    </a:cubicBezTo>
                    <a:lnTo>
                      <a:pt x="76" y="17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Oval 39"/>
              <p:cNvSpPr>
                <a:spLocks/>
              </p:cNvSpPr>
              <p:nvPr/>
            </p:nvSpPr>
            <p:spPr bwMode="auto">
              <a:xfrm>
                <a:off x="2336757" y="1549019"/>
                <a:ext cx="4175" cy="4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" name="Oval 41"/>
              <p:cNvSpPr>
                <a:spLocks/>
              </p:cNvSpPr>
              <p:nvPr/>
            </p:nvSpPr>
            <p:spPr bwMode="auto">
              <a:xfrm>
                <a:off x="2161394" y="5436223"/>
                <a:ext cx="354901" cy="3528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: Shape 42"/>
              <p:cNvSpPr>
                <a:spLocks/>
              </p:cNvSpPr>
              <p:nvPr/>
            </p:nvSpPr>
            <p:spPr bwMode="auto">
              <a:xfrm>
                <a:off x="2257425" y="5532254"/>
                <a:ext cx="162836" cy="160750"/>
              </a:xfrm>
              <a:custGeom>
                <a:avLst/>
                <a:gdLst>
                  <a:gd name="T0" fmla="*/ 62 w 62"/>
                  <a:gd name="T1" fmla="*/ 42 h 61"/>
                  <a:gd name="T2" fmla="*/ 42 w 62"/>
                  <a:gd name="T3" fmla="*/ 61 h 61"/>
                  <a:gd name="T4" fmla="*/ 20 w 62"/>
                  <a:gd name="T5" fmla="*/ 61 h 61"/>
                  <a:gd name="T6" fmla="*/ 0 w 62"/>
                  <a:gd name="T7" fmla="*/ 42 h 61"/>
                  <a:gd name="T8" fmla="*/ 0 w 62"/>
                  <a:gd name="T9" fmla="*/ 20 h 61"/>
                  <a:gd name="T10" fmla="*/ 20 w 62"/>
                  <a:gd name="T11" fmla="*/ 0 h 61"/>
                  <a:gd name="T12" fmla="*/ 42 w 62"/>
                  <a:gd name="T13" fmla="*/ 0 h 61"/>
                  <a:gd name="T14" fmla="*/ 62 w 62"/>
                  <a:gd name="T15" fmla="*/ 20 h 61"/>
                  <a:gd name="T16" fmla="*/ 62 w 62"/>
                  <a:gd name="T17" fmla="*/ 4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1">
                    <a:moveTo>
                      <a:pt x="62" y="42"/>
                    </a:moveTo>
                    <a:cubicBezTo>
                      <a:pt x="62" y="52"/>
                      <a:pt x="53" y="61"/>
                      <a:pt x="42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9" y="61"/>
                      <a:pt x="0" y="52"/>
                      <a:pt x="0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3" y="0"/>
                      <a:pt x="62" y="9"/>
                      <a:pt x="62" y="20"/>
                    </a:cubicBezTo>
                    <a:lnTo>
                      <a:pt x="62" y="42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: Shape 46"/>
              <p:cNvSpPr>
                <a:spLocks/>
              </p:cNvSpPr>
              <p:nvPr/>
            </p:nvSpPr>
            <p:spPr bwMode="auto">
              <a:xfrm>
                <a:off x="2194796" y="1709768"/>
                <a:ext cx="350725" cy="39666"/>
              </a:xfrm>
              <a:custGeom>
                <a:avLst/>
                <a:gdLst>
                  <a:gd name="T0" fmla="*/ 134 w 134"/>
                  <a:gd name="T1" fmla="*/ 8 h 15"/>
                  <a:gd name="T2" fmla="*/ 127 w 134"/>
                  <a:gd name="T3" fmla="*/ 15 h 15"/>
                  <a:gd name="T4" fmla="*/ 8 w 134"/>
                  <a:gd name="T5" fmla="*/ 15 h 15"/>
                  <a:gd name="T6" fmla="*/ 0 w 134"/>
                  <a:gd name="T7" fmla="*/ 8 h 15"/>
                  <a:gd name="T8" fmla="*/ 0 w 134"/>
                  <a:gd name="T9" fmla="*/ 8 h 15"/>
                  <a:gd name="T10" fmla="*/ 8 w 134"/>
                  <a:gd name="T11" fmla="*/ 0 h 15"/>
                  <a:gd name="T12" fmla="*/ 127 w 134"/>
                  <a:gd name="T13" fmla="*/ 0 h 15"/>
                  <a:gd name="T14" fmla="*/ 134 w 134"/>
                  <a:gd name="T1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5">
                    <a:moveTo>
                      <a:pt x="134" y="8"/>
                    </a:moveTo>
                    <a:cubicBezTo>
                      <a:pt x="134" y="12"/>
                      <a:pt x="131" y="15"/>
                      <a:pt x="127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4" y="15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31" y="0"/>
                      <a:pt x="134" y="3"/>
                      <a:pt x="134" y="8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Oval 47"/>
              <p:cNvSpPr>
                <a:spLocks/>
              </p:cNvSpPr>
              <p:nvPr/>
            </p:nvSpPr>
            <p:spPr bwMode="auto">
              <a:xfrm>
                <a:off x="2040310" y="1699330"/>
                <a:ext cx="62630" cy="6263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7" name="图片占位符 4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36" y="2207859"/>
            <a:ext cx="2056304" cy="3329617"/>
          </a:xfrm>
          <a:effectLst>
            <a:innerShdw blurRad="114300">
              <a:prstClr val="black"/>
            </a:innerShdw>
          </a:effectLst>
        </p:spPr>
      </p:pic>
      <p:grpSp>
        <p:nvGrpSpPr>
          <p:cNvPr id="48" name="组合 47"/>
          <p:cNvGrpSpPr/>
          <p:nvPr/>
        </p:nvGrpSpPr>
        <p:grpSpPr>
          <a:xfrm>
            <a:off x="5746706" y="2228666"/>
            <a:ext cx="5707685" cy="681560"/>
            <a:chOff x="6302884" y="1678126"/>
            <a:chExt cx="5707685" cy="681560"/>
          </a:xfrm>
        </p:grpSpPr>
        <p:sp>
          <p:nvSpPr>
            <p:cNvPr id="49" name="矩形 48"/>
            <p:cNvSpPr/>
            <p:nvPr/>
          </p:nvSpPr>
          <p:spPr>
            <a:xfrm>
              <a:off x="6302884" y="2030750"/>
              <a:ext cx="5707685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63028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01536" y="3066508"/>
            <a:ext cx="4563955" cy="681560"/>
            <a:chOff x="6302884" y="1678126"/>
            <a:chExt cx="4563955" cy="681560"/>
          </a:xfrm>
        </p:grpSpPr>
        <p:sp>
          <p:nvSpPr>
            <p:cNvPr id="52" name="矩形 51"/>
            <p:cNvSpPr/>
            <p:nvPr/>
          </p:nvSpPr>
          <p:spPr>
            <a:xfrm>
              <a:off x="6302884" y="2030750"/>
              <a:ext cx="4563955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63028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876751" y="3971414"/>
            <a:ext cx="5707685" cy="681560"/>
            <a:chOff x="6302884" y="1678126"/>
            <a:chExt cx="5707685" cy="681560"/>
          </a:xfrm>
        </p:grpSpPr>
        <p:sp>
          <p:nvSpPr>
            <p:cNvPr id="55" name="矩形 54"/>
            <p:cNvSpPr/>
            <p:nvPr/>
          </p:nvSpPr>
          <p:spPr>
            <a:xfrm>
              <a:off x="6302884" y="2030750"/>
              <a:ext cx="5707685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63028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108700" y="4780535"/>
            <a:ext cx="5707685" cy="681560"/>
            <a:chOff x="6302884" y="1678126"/>
            <a:chExt cx="5707685" cy="681560"/>
          </a:xfrm>
        </p:grpSpPr>
        <p:sp>
          <p:nvSpPr>
            <p:cNvPr id="58" name="矩形 57"/>
            <p:cNvSpPr/>
            <p:nvPr/>
          </p:nvSpPr>
          <p:spPr>
            <a:xfrm>
              <a:off x="6302884" y="2030750"/>
              <a:ext cx="5707685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63028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1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1657844" y="1898184"/>
            <a:ext cx="9007746" cy="4001009"/>
            <a:chOff x="1657844" y="1898184"/>
            <a:chExt cx="9007746" cy="4001009"/>
          </a:xfrm>
        </p:grpSpPr>
        <p:grpSp>
          <p:nvGrpSpPr>
            <p:cNvPr id="6" name="Group 94">
              <a:extLst>
                <a:ext uri="{FF2B5EF4-FFF2-40B4-BE49-F238E27FC236}">
                  <a16:creationId xmlns:a16="http://schemas.microsoft.com/office/drawing/2014/main" id="{AD653EEB-9280-4DB6-8C52-7BFE6E32F1CF}"/>
                </a:ext>
              </a:extLst>
            </p:cNvPr>
            <p:cNvGrpSpPr/>
            <p:nvPr/>
          </p:nvGrpSpPr>
          <p:grpSpPr>
            <a:xfrm>
              <a:off x="2646265" y="1898184"/>
              <a:ext cx="6879740" cy="3453790"/>
              <a:chOff x="2563813" y="2184400"/>
              <a:chExt cx="7061201" cy="3544888"/>
            </a:xfrm>
            <a:solidFill>
              <a:schemeClr val="tx1"/>
            </a:solidFill>
          </p:grpSpPr>
          <p:grpSp>
            <p:nvGrpSpPr>
              <p:cNvPr id="60" name="Group 93">
                <a:extLst>
                  <a:ext uri="{FF2B5EF4-FFF2-40B4-BE49-F238E27FC236}">
                    <a16:creationId xmlns:a16="http://schemas.microsoft.com/office/drawing/2014/main" id="{8FAB3233-C2E4-4A8F-9DFF-B2F937525D0D}"/>
                  </a:ext>
                </a:extLst>
              </p:cNvPr>
              <p:cNvGrpSpPr/>
              <p:nvPr/>
            </p:nvGrpSpPr>
            <p:grpSpPr>
              <a:xfrm>
                <a:off x="2563813" y="2184400"/>
                <a:ext cx="7061201" cy="3544888"/>
                <a:chOff x="2563813" y="2184400"/>
                <a:chExt cx="7061201" cy="3544888"/>
              </a:xfrm>
              <a:grpFill/>
            </p:grpSpPr>
            <p:grpSp>
              <p:nvGrpSpPr>
                <p:cNvPr id="62" name="Group 91">
                  <a:extLst>
                    <a:ext uri="{FF2B5EF4-FFF2-40B4-BE49-F238E27FC236}">
                      <a16:creationId xmlns:a16="http://schemas.microsoft.com/office/drawing/2014/main" id="{968435EA-FA03-48E4-A057-7D9D1CFF5EBF}"/>
                    </a:ext>
                  </a:extLst>
                </p:cNvPr>
                <p:cNvGrpSpPr/>
                <p:nvPr/>
              </p:nvGrpSpPr>
              <p:grpSpPr>
                <a:xfrm>
                  <a:off x="3336926" y="2963863"/>
                  <a:ext cx="5502275" cy="1960562"/>
                  <a:chOff x="3336926" y="2963863"/>
                  <a:chExt cx="5502275" cy="1960562"/>
                </a:xfrm>
                <a:grpFill/>
              </p:grpSpPr>
              <p:sp>
                <p:nvSpPr>
                  <p:cNvPr id="69" name="Rectangle 5">
                    <a:extLst>
                      <a:ext uri="{FF2B5EF4-FFF2-40B4-BE49-F238E27FC236}">
                        <a16:creationId xmlns:a16="http://schemas.microsoft.com/office/drawing/2014/main" id="{4E54F7B4-CA5B-441C-B164-C7FFC74FDE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89476" y="3919538"/>
                    <a:ext cx="2790825" cy="762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6">
                    <a:extLst>
                      <a:ext uri="{FF2B5EF4-FFF2-40B4-BE49-F238E27FC236}">
                        <a16:creationId xmlns:a16="http://schemas.microsoft.com/office/drawing/2014/main" id="{DD0C7C83-338A-4AB9-B275-084B23CF4D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36926" y="4229100"/>
                    <a:ext cx="703263" cy="695325"/>
                  </a:xfrm>
                  <a:custGeom>
                    <a:avLst/>
                    <a:gdLst>
                      <a:gd name="T0" fmla="*/ 443 w 443"/>
                      <a:gd name="T1" fmla="*/ 33 h 438"/>
                      <a:gd name="T2" fmla="*/ 34 w 443"/>
                      <a:gd name="T3" fmla="*/ 438 h 438"/>
                      <a:gd name="T4" fmla="*/ 0 w 443"/>
                      <a:gd name="T5" fmla="*/ 405 h 438"/>
                      <a:gd name="T6" fmla="*/ 410 w 443"/>
                      <a:gd name="T7" fmla="*/ 0 h 438"/>
                      <a:gd name="T8" fmla="*/ 443 w 443"/>
                      <a:gd name="T9" fmla="*/ 33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3" h="438">
                        <a:moveTo>
                          <a:pt x="443" y="33"/>
                        </a:moveTo>
                        <a:lnTo>
                          <a:pt x="34" y="438"/>
                        </a:lnTo>
                        <a:lnTo>
                          <a:pt x="0" y="405"/>
                        </a:lnTo>
                        <a:lnTo>
                          <a:pt x="410" y="0"/>
                        </a:lnTo>
                        <a:lnTo>
                          <a:pt x="443" y="3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7">
                    <a:extLst>
                      <a:ext uri="{FF2B5EF4-FFF2-40B4-BE49-F238E27FC236}">
                        <a16:creationId xmlns:a16="http://schemas.microsoft.com/office/drawing/2014/main" id="{0556B57F-DE0C-411E-94D9-2E60BB5327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8038" y="2967038"/>
                    <a:ext cx="692150" cy="723900"/>
                  </a:xfrm>
                  <a:custGeom>
                    <a:avLst/>
                    <a:gdLst>
                      <a:gd name="T0" fmla="*/ 400 w 436"/>
                      <a:gd name="T1" fmla="*/ 456 h 456"/>
                      <a:gd name="T2" fmla="*/ 0 w 436"/>
                      <a:gd name="T3" fmla="*/ 34 h 456"/>
                      <a:gd name="T4" fmla="*/ 34 w 436"/>
                      <a:gd name="T5" fmla="*/ 0 h 456"/>
                      <a:gd name="T6" fmla="*/ 436 w 436"/>
                      <a:gd name="T7" fmla="*/ 422 h 456"/>
                      <a:gd name="T8" fmla="*/ 400 w 436"/>
                      <a:gd name="T9" fmla="*/ 456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6">
                        <a:moveTo>
                          <a:pt x="400" y="456"/>
                        </a:moveTo>
                        <a:lnTo>
                          <a:pt x="0" y="34"/>
                        </a:lnTo>
                        <a:lnTo>
                          <a:pt x="34" y="0"/>
                        </a:lnTo>
                        <a:lnTo>
                          <a:pt x="436" y="422"/>
                        </a:lnTo>
                        <a:lnTo>
                          <a:pt x="400" y="45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8">
                    <a:extLst>
                      <a:ext uri="{FF2B5EF4-FFF2-40B4-BE49-F238E27FC236}">
                        <a16:creationId xmlns:a16="http://schemas.microsoft.com/office/drawing/2014/main" id="{9090A420-E20E-46F2-9696-DA5629C9C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4224338"/>
                    <a:ext cx="706438" cy="696913"/>
                  </a:xfrm>
                  <a:custGeom>
                    <a:avLst/>
                    <a:gdLst>
                      <a:gd name="T0" fmla="*/ 0 w 445"/>
                      <a:gd name="T1" fmla="*/ 33 h 439"/>
                      <a:gd name="T2" fmla="*/ 410 w 445"/>
                      <a:gd name="T3" fmla="*/ 439 h 439"/>
                      <a:gd name="T4" fmla="*/ 445 w 445"/>
                      <a:gd name="T5" fmla="*/ 406 h 439"/>
                      <a:gd name="T6" fmla="*/ 34 w 445"/>
                      <a:gd name="T7" fmla="*/ 0 h 439"/>
                      <a:gd name="T8" fmla="*/ 0 w 445"/>
                      <a:gd name="T9" fmla="*/ 33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5" h="439">
                        <a:moveTo>
                          <a:pt x="0" y="33"/>
                        </a:moveTo>
                        <a:lnTo>
                          <a:pt x="410" y="439"/>
                        </a:lnTo>
                        <a:lnTo>
                          <a:pt x="445" y="406"/>
                        </a:lnTo>
                        <a:lnTo>
                          <a:pt x="34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9">
                    <a:extLst>
                      <a:ext uri="{FF2B5EF4-FFF2-40B4-BE49-F238E27FC236}">
                        <a16:creationId xmlns:a16="http://schemas.microsoft.com/office/drawing/2014/main" id="{5259C978-0823-430C-9D74-A5BDC00F9E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2763" y="2963863"/>
                    <a:ext cx="692150" cy="722313"/>
                  </a:xfrm>
                  <a:custGeom>
                    <a:avLst/>
                    <a:gdLst>
                      <a:gd name="T0" fmla="*/ 36 w 436"/>
                      <a:gd name="T1" fmla="*/ 455 h 455"/>
                      <a:gd name="T2" fmla="*/ 436 w 436"/>
                      <a:gd name="T3" fmla="*/ 33 h 455"/>
                      <a:gd name="T4" fmla="*/ 403 w 436"/>
                      <a:gd name="T5" fmla="*/ 0 h 455"/>
                      <a:gd name="T6" fmla="*/ 0 w 436"/>
                      <a:gd name="T7" fmla="*/ 422 h 455"/>
                      <a:gd name="T8" fmla="*/ 36 w 436"/>
                      <a:gd name="T9" fmla="*/ 455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5">
                        <a:moveTo>
                          <a:pt x="36" y="455"/>
                        </a:moveTo>
                        <a:lnTo>
                          <a:pt x="436" y="33"/>
                        </a:lnTo>
                        <a:lnTo>
                          <a:pt x="403" y="0"/>
                        </a:lnTo>
                        <a:lnTo>
                          <a:pt x="0" y="422"/>
                        </a:lnTo>
                        <a:lnTo>
                          <a:pt x="36" y="455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marL="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8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77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66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54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943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131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320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509" algn="l" defTabSz="914377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3" name="Oval 10">
                  <a:extLst>
                    <a:ext uri="{FF2B5EF4-FFF2-40B4-BE49-F238E27FC236}">
                      <a16:creationId xmlns:a16="http://schemas.microsoft.com/office/drawing/2014/main" id="{A2E8EAC3-5246-4167-B39B-AD9DBB846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813" y="2184400"/>
                  <a:ext cx="1028700" cy="103505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Oval 13">
                  <a:extLst>
                    <a:ext uri="{FF2B5EF4-FFF2-40B4-BE49-F238E27FC236}">
                      <a16:creationId xmlns:a16="http://schemas.microsoft.com/office/drawing/2014/main" id="{5210ABF1-4F96-4A7F-81FD-A11ABF116E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813" y="4695825"/>
                  <a:ext cx="1028700" cy="103346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Oval 16">
                  <a:extLst>
                    <a:ext uri="{FF2B5EF4-FFF2-40B4-BE49-F238E27FC236}">
                      <a16:creationId xmlns:a16="http://schemas.microsoft.com/office/drawing/2014/main" id="{B1C7FC79-7E5B-495E-9716-5AF1D19358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5713" y="3441700"/>
                  <a:ext cx="1028700" cy="10318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Oval 19">
                  <a:extLst>
                    <a:ext uri="{FF2B5EF4-FFF2-40B4-BE49-F238E27FC236}">
                      <a16:creationId xmlns:a16="http://schemas.microsoft.com/office/drawing/2014/main" id="{62D79237-13F7-47AA-A737-03A60E23CF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0601" y="3441700"/>
                  <a:ext cx="1028700" cy="1031875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Oval 22">
                  <a:extLst>
                    <a:ext uri="{FF2B5EF4-FFF2-40B4-BE49-F238E27FC236}">
                      <a16:creationId xmlns:a16="http://schemas.microsoft.com/office/drawing/2014/main" id="{A1FFF86D-8384-45BF-8833-71B3CE1FDC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1551" y="2184400"/>
                  <a:ext cx="1033463" cy="103505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Oval 25">
                  <a:extLst>
                    <a:ext uri="{FF2B5EF4-FFF2-40B4-BE49-F238E27FC236}">
                      <a16:creationId xmlns:a16="http://schemas.microsoft.com/office/drawing/2014/main" id="{E439DCD5-7AE4-4EE6-9963-BD0B59BC0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91551" y="4695825"/>
                  <a:ext cx="1033463" cy="1033463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1" name="Oval 28">
                <a:extLst>
                  <a:ext uri="{FF2B5EF4-FFF2-40B4-BE49-F238E27FC236}">
                    <a16:creationId xmlns:a16="http://schemas.microsoft.com/office/drawing/2014/main" id="{76AA491C-8353-417E-9659-AAD2D7D61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976" y="3260725"/>
                <a:ext cx="1393825" cy="139223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37">
              <a:extLst>
                <a:ext uri="{FF2B5EF4-FFF2-40B4-BE49-F238E27FC236}">
                  <a16:creationId xmlns:a16="http://schemas.microsoft.com/office/drawing/2014/main" id="{E9C18A9E-555E-45A1-9121-3D023184C412}"/>
                </a:ext>
              </a:extLst>
            </p:cNvPr>
            <p:cNvGrpSpPr/>
            <p:nvPr/>
          </p:nvGrpSpPr>
          <p:grpSpPr>
            <a:xfrm>
              <a:off x="2459024" y="2870618"/>
              <a:ext cx="396766" cy="421108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57" name="Straight Connector 7">
                <a:extLst>
                  <a:ext uri="{FF2B5EF4-FFF2-40B4-BE49-F238E27FC236}">
                    <a16:creationId xmlns:a16="http://schemas.microsoft.com/office/drawing/2014/main" id="{B6BA8D8D-9DA4-4C12-BC89-065534381103}"/>
                  </a:ext>
                </a:extLst>
              </p:cNvPr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35">
                <a:extLst>
                  <a:ext uri="{FF2B5EF4-FFF2-40B4-BE49-F238E27FC236}">
                    <a16:creationId xmlns:a16="http://schemas.microsoft.com/office/drawing/2014/main" id="{E9996A3B-0673-4B0C-80F2-A5FC3347F655}"/>
                  </a:ext>
                </a:extLst>
              </p:cNvPr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Oval 36">
                <a:extLst>
                  <a:ext uri="{FF2B5EF4-FFF2-40B4-BE49-F238E27FC236}">
                    <a16:creationId xmlns:a16="http://schemas.microsoft.com/office/drawing/2014/main" id="{7174AE57-C66B-4AF4-AB26-DED5A8312ECD}"/>
                  </a:ext>
                </a:extLst>
              </p:cNvPr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38">
              <a:extLst>
                <a:ext uri="{FF2B5EF4-FFF2-40B4-BE49-F238E27FC236}">
                  <a16:creationId xmlns:a16="http://schemas.microsoft.com/office/drawing/2014/main" id="{13BDF697-DDBE-46B1-93F2-8BC9D6999DE3}"/>
                </a:ext>
              </a:extLst>
            </p:cNvPr>
            <p:cNvGrpSpPr/>
            <p:nvPr/>
          </p:nvGrpSpPr>
          <p:grpSpPr>
            <a:xfrm flipH="1">
              <a:off x="9374828" y="2782988"/>
              <a:ext cx="396766" cy="421108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54" name="Straight Connector 39">
                <a:extLst>
                  <a:ext uri="{FF2B5EF4-FFF2-40B4-BE49-F238E27FC236}">
                    <a16:creationId xmlns:a16="http://schemas.microsoft.com/office/drawing/2014/main" id="{E96151FE-EC14-4368-AF49-BBF08F419F2D}"/>
                  </a:ext>
                </a:extLst>
              </p:cNvPr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40">
                <a:extLst>
                  <a:ext uri="{FF2B5EF4-FFF2-40B4-BE49-F238E27FC236}">
                    <a16:creationId xmlns:a16="http://schemas.microsoft.com/office/drawing/2014/main" id="{D265A52C-CB1B-4C47-B1B6-3CB5D02FA9CD}"/>
                  </a:ext>
                </a:extLst>
              </p:cNvPr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Oval 41">
                <a:extLst>
                  <a:ext uri="{FF2B5EF4-FFF2-40B4-BE49-F238E27FC236}">
                    <a16:creationId xmlns:a16="http://schemas.microsoft.com/office/drawing/2014/main" id="{CB1EE3B0-6A52-4815-8EF5-8FC6C20A498B}"/>
                  </a:ext>
                </a:extLst>
              </p:cNvPr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BA2C09C1-0965-4899-9D7A-D9BF4FD26F63}"/>
                </a:ext>
              </a:extLst>
            </p:cNvPr>
            <p:cNvGrpSpPr/>
            <p:nvPr/>
          </p:nvGrpSpPr>
          <p:grpSpPr>
            <a:xfrm>
              <a:off x="3589006" y="5123314"/>
              <a:ext cx="625361" cy="354027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51" name="Straight Connector 34">
                <a:extLst>
                  <a:ext uri="{FF2B5EF4-FFF2-40B4-BE49-F238E27FC236}">
                    <a16:creationId xmlns:a16="http://schemas.microsoft.com/office/drawing/2014/main" id="{87BCCC53-E6E3-45AC-90B4-339526EBA8A3}"/>
                  </a:ext>
                </a:extLst>
              </p:cNvPr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42">
                <a:extLst>
                  <a:ext uri="{FF2B5EF4-FFF2-40B4-BE49-F238E27FC236}">
                    <a16:creationId xmlns:a16="http://schemas.microsoft.com/office/drawing/2014/main" id="{997A21AC-B046-4E66-985A-B709A1107656}"/>
                  </a:ext>
                </a:extLst>
              </p:cNvPr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Oval 43">
                <a:extLst>
                  <a:ext uri="{FF2B5EF4-FFF2-40B4-BE49-F238E27FC236}">
                    <a16:creationId xmlns:a16="http://schemas.microsoft.com/office/drawing/2014/main" id="{45349FF1-FAC0-48B7-8AB4-0F2C73B2DCA0}"/>
                  </a:ext>
                </a:extLst>
              </p:cNvPr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45">
              <a:extLst>
                <a:ext uri="{FF2B5EF4-FFF2-40B4-BE49-F238E27FC236}">
                  <a16:creationId xmlns:a16="http://schemas.microsoft.com/office/drawing/2014/main" id="{178CE937-F745-4813-A84A-6A8C77FCF93E}"/>
                </a:ext>
              </a:extLst>
            </p:cNvPr>
            <p:cNvGrpSpPr/>
            <p:nvPr/>
          </p:nvGrpSpPr>
          <p:grpSpPr>
            <a:xfrm flipH="1">
              <a:off x="7917445" y="5110450"/>
              <a:ext cx="625361" cy="354027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48" name="Straight Connector 46">
                <a:extLst>
                  <a:ext uri="{FF2B5EF4-FFF2-40B4-BE49-F238E27FC236}">
                    <a16:creationId xmlns:a16="http://schemas.microsoft.com/office/drawing/2014/main" id="{15993D45-8288-4F09-BDE8-1E93A3398EFF}"/>
                  </a:ext>
                </a:extLst>
              </p:cNvPr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7">
                <a:extLst>
                  <a:ext uri="{FF2B5EF4-FFF2-40B4-BE49-F238E27FC236}">
                    <a16:creationId xmlns:a16="http://schemas.microsoft.com/office/drawing/2014/main" id="{3CD7150D-CEBC-4730-8E0C-22B4986C6363}"/>
                  </a:ext>
                </a:extLst>
              </p:cNvPr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Oval 48">
                <a:extLst>
                  <a:ext uri="{FF2B5EF4-FFF2-40B4-BE49-F238E27FC236}">
                    <a16:creationId xmlns:a16="http://schemas.microsoft.com/office/drawing/2014/main" id="{43F9804A-71D9-4A8F-96AF-9172D629AD24}"/>
                  </a:ext>
                </a:extLst>
              </p:cNvPr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55">
              <a:extLst>
                <a:ext uri="{FF2B5EF4-FFF2-40B4-BE49-F238E27FC236}">
                  <a16:creationId xmlns:a16="http://schemas.microsoft.com/office/drawing/2014/main" id="{9420E93B-06DB-45DF-BADA-8463027FB397}"/>
                </a:ext>
              </a:extLst>
            </p:cNvPr>
            <p:cNvGrpSpPr/>
            <p:nvPr/>
          </p:nvGrpSpPr>
          <p:grpSpPr>
            <a:xfrm>
              <a:off x="4333838" y="2638468"/>
              <a:ext cx="192163" cy="424602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45" name="Straight Connector 26">
                <a:extLst>
                  <a:ext uri="{FF2B5EF4-FFF2-40B4-BE49-F238E27FC236}">
                    <a16:creationId xmlns:a16="http://schemas.microsoft.com/office/drawing/2014/main" id="{E84FF934-9D00-44C2-BB49-B4D5F1186050}"/>
                  </a:ext>
                </a:extLst>
              </p:cNvPr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53">
                <a:extLst>
                  <a:ext uri="{FF2B5EF4-FFF2-40B4-BE49-F238E27FC236}">
                    <a16:creationId xmlns:a16="http://schemas.microsoft.com/office/drawing/2014/main" id="{5F38C824-DEA2-4309-9302-E558B226EE36}"/>
                  </a:ext>
                </a:extLst>
              </p:cNvPr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Oval 54">
                <a:extLst>
                  <a:ext uri="{FF2B5EF4-FFF2-40B4-BE49-F238E27FC236}">
                    <a16:creationId xmlns:a16="http://schemas.microsoft.com/office/drawing/2014/main" id="{2403A81A-2F68-4361-B9E6-A94AFECC1944}"/>
                  </a:ext>
                </a:extLst>
              </p:cNvPr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56">
              <a:extLst>
                <a:ext uri="{FF2B5EF4-FFF2-40B4-BE49-F238E27FC236}">
                  <a16:creationId xmlns:a16="http://schemas.microsoft.com/office/drawing/2014/main" id="{15BE2AE8-F170-4E95-98B6-D62E1324E452}"/>
                </a:ext>
              </a:extLst>
            </p:cNvPr>
            <p:cNvGrpSpPr/>
            <p:nvPr/>
          </p:nvGrpSpPr>
          <p:grpSpPr>
            <a:xfrm flipH="1">
              <a:off x="7568757" y="2626751"/>
              <a:ext cx="192163" cy="424602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42" name="Straight Connector 57">
                <a:extLst>
                  <a:ext uri="{FF2B5EF4-FFF2-40B4-BE49-F238E27FC236}">
                    <a16:creationId xmlns:a16="http://schemas.microsoft.com/office/drawing/2014/main" id="{476AFF6E-9C29-43D4-8284-B4A03971702B}"/>
                  </a:ext>
                </a:extLst>
              </p:cNvPr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58">
                <a:extLst>
                  <a:ext uri="{FF2B5EF4-FFF2-40B4-BE49-F238E27FC236}">
                    <a16:creationId xmlns:a16="http://schemas.microsoft.com/office/drawing/2014/main" id="{01A78713-B5E6-4825-B130-DD32C81836EC}"/>
                  </a:ext>
                </a:extLst>
              </p:cNvPr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Oval 59">
                <a:extLst>
                  <a:ext uri="{FF2B5EF4-FFF2-40B4-BE49-F238E27FC236}">
                    <a16:creationId xmlns:a16="http://schemas.microsoft.com/office/drawing/2014/main" id="{CBF78026-1A24-4BFC-842B-E2FB5150029B}"/>
                  </a:ext>
                </a:extLst>
              </p:cNvPr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Oval 11">
              <a:extLst>
                <a:ext uri="{FF2B5EF4-FFF2-40B4-BE49-F238E27FC236}">
                  <a16:creationId xmlns:a16="http://schemas.microsoft.com/office/drawing/2014/main" id="{3061097F-A5B8-4C0D-9B69-5C40D9661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736" y="2034294"/>
              <a:ext cx="739325" cy="7377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DEA30AAB-144A-42E6-8866-2C5F5BFDE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736" y="4476539"/>
              <a:ext cx="739325" cy="7408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17">
              <a:extLst>
                <a:ext uri="{FF2B5EF4-FFF2-40B4-BE49-F238E27FC236}">
                  <a16:creationId xmlns:a16="http://schemas.microsoft.com/office/drawing/2014/main" id="{22E6E4BA-EA00-4813-8380-F57B9B85C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978" y="3254644"/>
              <a:ext cx="739325" cy="740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9D560EFD-01E1-4448-AF5B-4C52ADE07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1767" y="3254644"/>
              <a:ext cx="739325" cy="7408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1519BE56-EF31-414F-9549-A95B80C6D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5211" y="2034294"/>
              <a:ext cx="734685" cy="7377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63D6A537-B92E-4506-9546-B268E17B3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5211" y="4476539"/>
              <a:ext cx="734685" cy="740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4220A218-9BF8-4C9C-A19A-0C7355BEC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363" y="3127814"/>
              <a:ext cx="996077" cy="996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31BD13F-ED03-4FE8-8E75-E93B3214E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025" y="2759698"/>
              <a:ext cx="691377" cy="403690"/>
            </a:xfrm>
            <a:custGeom>
              <a:avLst/>
              <a:gdLst>
                <a:gd name="T0" fmla="*/ 23 w 189"/>
                <a:gd name="T1" fmla="*/ 104 h 110"/>
                <a:gd name="T2" fmla="*/ 177 w 189"/>
                <a:gd name="T3" fmla="*/ 24 h 110"/>
                <a:gd name="T4" fmla="*/ 189 w 189"/>
                <a:gd name="T5" fmla="*/ 12 h 110"/>
                <a:gd name="T6" fmla="*/ 189 w 189"/>
                <a:gd name="T7" fmla="*/ 12 h 110"/>
                <a:gd name="T8" fmla="*/ 176 w 189"/>
                <a:gd name="T9" fmla="*/ 0 h 110"/>
                <a:gd name="T10" fmla="*/ 4 w 189"/>
                <a:gd name="T11" fmla="*/ 89 h 110"/>
                <a:gd name="T12" fmla="*/ 7 w 189"/>
                <a:gd name="T13" fmla="*/ 106 h 110"/>
                <a:gd name="T14" fmla="*/ 7 w 189"/>
                <a:gd name="T15" fmla="*/ 107 h 110"/>
                <a:gd name="T16" fmla="*/ 23 w 189"/>
                <a:gd name="T1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10">
                  <a:moveTo>
                    <a:pt x="23" y="104"/>
                  </a:moveTo>
                  <a:cubicBezTo>
                    <a:pt x="60" y="58"/>
                    <a:pt x="115" y="28"/>
                    <a:pt x="177" y="24"/>
                  </a:cubicBezTo>
                  <a:cubicBezTo>
                    <a:pt x="184" y="24"/>
                    <a:pt x="189" y="19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9" y="5"/>
                    <a:pt x="183" y="0"/>
                    <a:pt x="176" y="0"/>
                  </a:cubicBezTo>
                  <a:cubicBezTo>
                    <a:pt x="106" y="4"/>
                    <a:pt x="45" y="38"/>
                    <a:pt x="4" y="89"/>
                  </a:cubicBezTo>
                  <a:cubicBezTo>
                    <a:pt x="0" y="95"/>
                    <a:pt x="1" y="103"/>
                    <a:pt x="7" y="106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" y="110"/>
                    <a:pt x="19" y="109"/>
                    <a:pt x="23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4828280-B3B1-4E46-A111-56A38D049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270" y="2764338"/>
              <a:ext cx="801193" cy="1254377"/>
            </a:xfrm>
            <a:custGeom>
              <a:avLst/>
              <a:gdLst>
                <a:gd name="T0" fmla="*/ 195 w 219"/>
                <a:gd name="T1" fmla="*/ 235 h 342"/>
                <a:gd name="T2" fmla="*/ 175 w 219"/>
                <a:gd name="T3" fmla="*/ 323 h 342"/>
                <a:gd name="T4" fmla="*/ 179 w 219"/>
                <a:gd name="T5" fmla="*/ 337 h 342"/>
                <a:gd name="T6" fmla="*/ 179 w 219"/>
                <a:gd name="T7" fmla="*/ 337 h 342"/>
                <a:gd name="T8" fmla="*/ 197 w 219"/>
                <a:gd name="T9" fmla="*/ 333 h 342"/>
                <a:gd name="T10" fmla="*/ 219 w 219"/>
                <a:gd name="T11" fmla="*/ 235 h 342"/>
                <a:gd name="T12" fmla="*/ 13 w 219"/>
                <a:gd name="T13" fmla="*/ 1 h 342"/>
                <a:gd name="T14" fmla="*/ 0 w 219"/>
                <a:gd name="T15" fmla="*/ 13 h 342"/>
                <a:gd name="T16" fmla="*/ 0 w 219"/>
                <a:gd name="T17" fmla="*/ 13 h 342"/>
                <a:gd name="T18" fmla="*/ 10 w 219"/>
                <a:gd name="T19" fmla="*/ 25 h 342"/>
                <a:gd name="T20" fmla="*/ 195 w 219"/>
                <a:gd name="T21" fmla="*/ 23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342">
                  <a:moveTo>
                    <a:pt x="195" y="235"/>
                  </a:moveTo>
                  <a:cubicBezTo>
                    <a:pt x="195" y="266"/>
                    <a:pt x="188" y="296"/>
                    <a:pt x="175" y="323"/>
                  </a:cubicBezTo>
                  <a:cubicBezTo>
                    <a:pt x="173" y="328"/>
                    <a:pt x="175" y="334"/>
                    <a:pt x="179" y="337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85" y="342"/>
                    <a:pt x="194" y="340"/>
                    <a:pt x="197" y="333"/>
                  </a:cubicBezTo>
                  <a:cubicBezTo>
                    <a:pt x="211" y="303"/>
                    <a:pt x="219" y="270"/>
                    <a:pt x="219" y="235"/>
                  </a:cubicBezTo>
                  <a:cubicBezTo>
                    <a:pt x="219" y="115"/>
                    <a:pt x="129" y="16"/>
                    <a:pt x="13" y="1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4" y="24"/>
                    <a:pt x="10" y="25"/>
                  </a:cubicBezTo>
                  <a:cubicBezTo>
                    <a:pt x="114" y="38"/>
                    <a:pt x="195" y="127"/>
                    <a:pt x="195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9D4578C-5ED0-4697-8F45-DCF640A6D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701" y="3178855"/>
              <a:ext cx="1596199" cy="1319339"/>
            </a:xfrm>
            <a:custGeom>
              <a:avLst/>
              <a:gdLst>
                <a:gd name="T0" fmla="*/ 413 w 436"/>
                <a:gd name="T1" fmla="*/ 240 h 360"/>
                <a:gd name="T2" fmla="*/ 189 w 436"/>
                <a:gd name="T3" fmla="*/ 329 h 360"/>
                <a:gd name="T4" fmla="*/ 30 w 436"/>
                <a:gd name="T5" fmla="*/ 170 h 360"/>
                <a:gd name="T6" fmla="*/ 51 w 436"/>
                <a:gd name="T7" fmla="*/ 19 h 360"/>
                <a:gd name="T8" fmla="*/ 47 w 436"/>
                <a:gd name="T9" fmla="*/ 3 h 360"/>
                <a:gd name="T10" fmla="*/ 47 w 436"/>
                <a:gd name="T11" fmla="*/ 3 h 360"/>
                <a:gd name="T12" fmla="*/ 30 w 436"/>
                <a:gd name="T13" fmla="*/ 7 h 360"/>
                <a:gd name="T14" fmla="*/ 1 w 436"/>
                <a:gd name="T15" fmla="*/ 128 h 360"/>
                <a:gd name="T16" fmla="*/ 229 w 436"/>
                <a:gd name="T17" fmla="*/ 358 h 360"/>
                <a:gd name="T18" fmla="*/ 432 w 436"/>
                <a:gd name="T19" fmla="*/ 254 h 360"/>
                <a:gd name="T20" fmla="*/ 430 w 436"/>
                <a:gd name="T21" fmla="*/ 238 h 360"/>
                <a:gd name="T22" fmla="*/ 430 w 436"/>
                <a:gd name="T23" fmla="*/ 238 h 360"/>
                <a:gd name="T24" fmla="*/ 413 w 436"/>
                <a:gd name="T25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6" h="360">
                  <a:moveTo>
                    <a:pt x="413" y="240"/>
                  </a:moveTo>
                  <a:cubicBezTo>
                    <a:pt x="366" y="309"/>
                    <a:pt x="282" y="349"/>
                    <a:pt x="189" y="329"/>
                  </a:cubicBezTo>
                  <a:cubicBezTo>
                    <a:pt x="110" y="312"/>
                    <a:pt x="47" y="249"/>
                    <a:pt x="30" y="170"/>
                  </a:cubicBezTo>
                  <a:cubicBezTo>
                    <a:pt x="18" y="115"/>
                    <a:pt x="27" y="62"/>
                    <a:pt x="51" y="19"/>
                  </a:cubicBezTo>
                  <a:cubicBezTo>
                    <a:pt x="54" y="14"/>
                    <a:pt x="53" y="6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0"/>
                    <a:pt x="34" y="1"/>
                    <a:pt x="30" y="7"/>
                  </a:cubicBezTo>
                  <a:cubicBezTo>
                    <a:pt x="10" y="43"/>
                    <a:pt x="0" y="84"/>
                    <a:pt x="1" y="128"/>
                  </a:cubicBezTo>
                  <a:cubicBezTo>
                    <a:pt x="4" y="253"/>
                    <a:pt x="105" y="354"/>
                    <a:pt x="229" y="358"/>
                  </a:cubicBezTo>
                  <a:cubicBezTo>
                    <a:pt x="314" y="360"/>
                    <a:pt x="389" y="318"/>
                    <a:pt x="432" y="254"/>
                  </a:cubicBezTo>
                  <a:cubicBezTo>
                    <a:pt x="436" y="249"/>
                    <a:pt x="435" y="242"/>
                    <a:pt x="430" y="238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425" y="233"/>
                    <a:pt x="417" y="234"/>
                    <a:pt x="413" y="2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Oval 12">
              <a:extLst>
                <a:ext uri="{FF2B5EF4-FFF2-40B4-BE49-F238E27FC236}">
                  <a16:creationId xmlns:a16="http://schemas.microsoft.com/office/drawing/2014/main" id="{783B6CF1-258A-4B44-B7F3-746A19AE3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267" y="2216225"/>
              <a:ext cx="386262" cy="374289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Oval 15">
              <a:extLst>
                <a:ext uri="{FF2B5EF4-FFF2-40B4-BE49-F238E27FC236}">
                  <a16:creationId xmlns:a16="http://schemas.microsoft.com/office/drawing/2014/main" id="{871F94BE-860C-4A15-B24B-DD65ECD34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361" y="4655127"/>
              <a:ext cx="384074" cy="384072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Oval 18">
              <a:extLst>
                <a:ext uri="{FF2B5EF4-FFF2-40B4-BE49-F238E27FC236}">
                  <a16:creationId xmlns:a16="http://schemas.microsoft.com/office/drawing/2014/main" id="{67CB2F3A-3819-4B57-A211-72FD65FB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225" y="3433230"/>
              <a:ext cx="358829" cy="384074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Oval 21">
              <a:extLst>
                <a:ext uri="{FF2B5EF4-FFF2-40B4-BE49-F238E27FC236}">
                  <a16:creationId xmlns:a16="http://schemas.microsoft.com/office/drawing/2014/main" id="{33B8C468-2DE2-4FEE-836A-039481F16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658" y="3433230"/>
              <a:ext cx="333541" cy="384074"/>
            </a:xfrm>
            <a:custGeom>
              <a:avLst/>
              <a:gdLst>
                <a:gd name="connsiteX0" fmla="*/ 184010 w 292270"/>
                <a:gd name="connsiteY0" fmla="*/ 131763 h 336550"/>
                <a:gd name="connsiteX1" fmla="*/ 178567 w 292270"/>
                <a:gd name="connsiteY1" fmla="*/ 141923 h 336550"/>
                <a:gd name="connsiteX2" fmla="*/ 184010 w 292270"/>
                <a:gd name="connsiteY2" fmla="*/ 150813 h 336550"/>
                <a:gd name="connsiteX3" fmla="*/ 188092 w 292270"/>
                <a:gd name="connsiteY3" fmla="*/ 141923 h 336550"/>
                <a:gd name="connsiteX4" fmla="*/ 184010 w 292270"/>
                <a:gd name="connsiteY4" fmla="*/ 131763 h 336550"/>
                <a:gd name="connsiteX5" fmla="*/ 141147 w 292270"/>
                <a:gd name="connsiteY5" fmla="*/ 131763 h 336550"/>
                <a:gd name="connsiteX6" fmla="*/ 135704 w 292270"/>
                <a:gd name="connsiteY6" fmla="*/ 141923 h 336550"/>
                <a:gd name="connsiteX7" fmla="*/ 141147 w 292270"/>
                <a:gd name="connsiteY7" fmla="*/ 150813 h 336550"/>
                <a:gd name="connsiteX8" fmla="*/ 145229 w 292270"/>
                <a:gd name="connsiteY8" fmla="*/ 141923 h 336550"/>
                <a:gd name="connsiteX9" fmla="*/ 141147 w 292270"/>
                <a:gd name="connsiteY9" fmla="*/ 131763 h 336550"/>
                <a:gd name="connsiteX10" fmla="*/ 96811 w 292270"/>
                <a:gd name="connsiteY10" fmla="*/ 131763 h 336550"/>
                <a:gd name="connsiteX11" fmla="*/ 92842 w 292270"/>
                <a:gd name="connsiteY11" fmla="*/ 134938 h 336550"/>
                <a:gd name="connsiteX12" fmla="*/ 100780 w 292270"/>
                <a:gd name="connsiteY12" fmla="*/ 134938 h 336550"/>
                <a:gd name="connsiteX13" fmla="*/ 96811 w 292270"/>
                <a:gd name="connsiteY13" fmla="*/ 131763 h 336550"/>
                <a:gd name="connsiteX14" fmla="*/ 225310 w 292270"/>
                <a:gd name="connsiteY14" fmla="*/ 127000 h 336550"/>
                <a:gd name="connsiteX15" fmla="*/ 226721 w 292270"/>
                <a:gd name="connsiteY15" fmla="*/ 127000 h 336550"/>
                <a:gd name="connsiteX16" fmla="*/ 229543 w 292270"/>
                <a:gd name="connsiteY16" fmla="*/ 127000 h 336550"/>
                <a:gd name="connsiteX17" fmla="*/ 230954 w 292270"/>
                <a:gd name="connsiteY17" fmla="*/ 127000 h 336550"/>
                <a:gd name="connsiteX18" fmla="*/ 230954 w 292270"/>
                <a:gd name="connsiteY18" fmla="*/ 155792 h 336550"/>
                <a:gd name="connsiteX19" fmla="*/ 229543 w 292270"/>
                <a:gd name="connsiteY19" fmla="*/ 157163 h 336550"/>
                <a:gd name="connsiteX20" fmla="*/ 225310 w 292270"/>
                <a:gd name="connsiteY20" fmla="*/ 157163 h 336550"/>
                <a:gd name="connsiteX21" fmla="*/ 225310 w 292270"/>
                <a:gd name="connsiteY21" fmla="*/ 155792 h 336550"/>
                <a:gd name="connsiteX22" fmla="*/ 225310 w 292270"/>
                <a:gd name="connsiteY22" fmla="*/ 132484 h 336550"/>
                <a:gd name="connsiteX23" fmla="*/ 221076 w 292270"/>
                <a:gd name="connsiteY23" fmla="*/ 133855 h 336550"/>
                <a:gd name="connsiteX24" fmla="*/ 221076 w 292270"/>
                <a:gd name="connsiteY24" fmla="*/ 135227 h 336550"/>
                <a:gd name="connsiteX25" fmla="*/ 219665 w 292270"/>
                <a:gd name="connsiteY25" fmla="*/ 133855 h 336550"/>
                <a:gd name="connsiteX26" fmla="*/ 219665 w 292270"/>
                <a:gd name="connsiteY26" fmla="*/ 131113 h 336550"/>
                <a:gd name="connsiteX27" fmla="*/ 219665 w 292270"/>
                <a:gd name="connsiteY27" fmla="*/ 129742 h 336550"/>
                <a:gd name="connsiteX28" fmla="*/ 225310 w 292270"/>
                <a:gd name="connsiteY28" fmla="*/ 127000 h 336550"/>
                <a:gd name="connsiteX29" fmla="*/ 203791 w 292270"/>
                <a:gd name="connsiteY29" fmla="*/ 127000 h 336550"/>
                <a:gd name="connsiteX30" fmla="*/ 207495 w 292270"/>
                <a:gd name="connsiteY30" fmla="*/ 127000 h 336550"/>
                <a:gd name="connsiteX31" fmla="*/ 208730 w 292270"/>
                <a:gd name="connsiteY31" fmla="*/ 127000 h 336550"/>
                <a:gd name="connsiteX32" fmla="*/ 208730 w 292270"/>
                <a:gd name="connsiteY32" fmla="*/ 155792 h 336550"/>
                <a:gd name="connsiteX33" fmla="*/ 207495 w 292270"/>
                <a:gd name="connsiteY33" fmla="*/ 157163 h 336550"/>
                <a:gd name="connsiteX34" fmla="*/ 203791 w 292270"/>
                <a:gd name="connsiteY34" fmla="*/ 157163 h 336550"/>
                <a:gd name="connsiteX35" fmla="*/ 202556 w 292270"/>
                <a:gd name="connsiteY35" fmla="*/ 155792 h 336550"/>
                <a:gd name="connsiteX36" fmla="*/ 202556 w 292270"/>
                <a:gd name="connsiteY36" fmla="*/ 132484 h 336550"/>
                <a:gd name="connsiteX37" fmla="*/ 200086 w 292270"/>
                <a:gd name="connsiteY37" fmla="*/ 133855 h 336550"/>
                <a:gd name="connsiteX38" fmla="*/ 198852 w 292270"/>
                <a:gd name="connsiteY38" fmla="*/ 135227 h 336550"/>
                <a:gd name="connsiteX39" fmla="*/ 198852 w 292270"/>
                <a:gd name="connsiteY39" fmla="*/ 133855 h 336550"/>
                <a:gd name="connsiteX40" fmla="*/ 197617 w 292270"/>
                <a:gd name="connsiteY40" fmla="*/ 131113 h 336550"/>
                <a:gd name="connsiteX41" fmla="*/ 198852 w 292270"/>
                <a:gd name="connsiteY41" fmla="*/ 129742 h 336550"/>
                <a:gd name="connsiteX42" fmla="*/ 203791 w 292270"/>
                <a:gd name="connsiteY42" fmla="*/ 127000 h 336550"/>
                <a:gd name="connsiteX43" fmla="*/ 183964 w 292270"/>
                <a:gd name="connsiteY43" fmla="*/ 127000 h 336550"/>
                <a:gd name="connsiteX44" fmla="*/ 192854 w 292270"/>
                <a:gd name="connsiteY44" fmla="*/ 141426 h 336550"/>
                <a:gd name="connsiteX45" fmla="*/ 182694 w 292270"/>
                <a:gd name="connsiteY45" fmla="*/ 157163 h 336550"/>
                <a:gd name="connsiteX46" fmla="*/ 173804 w 292270"/>
                <a:gd name="connsiteY46" fmla="*/ 142737 h 336550"/>
                <a:gd name="connsiteX47" fmla="*/ 183964 w 292270"/>
                <a:gd name="connsiteY47" fmla="*/ 127000 h 336550"/>
                <a:gd name="connsiteX48" fmla="*/ 161699 w 292270"/>
                <a:gd name="connsiteY48" fmla="*/ 127000 h 336550"/>
                <a:gd name="connsiteX49" fmla="*/ 164478 w 292270"/>
                <a:gd name="connsiteY49" fmla="*/ 127000 h 336550"/>
                <a:gd name="connsiteX50" fmla="*/ 165867 w 292270"/>
                <a:gd name="connsiteY50" fmla="*/ 127000 h 336550"/>
                <a:gd name="connsiteX51" fmla="*/ 165867 w 292270"/>
                <a:gd name="connsiteY51" fmla="*/ 155792 h 336550"/>
                <a:gd name="connsiteX52" fmla="*/ 164478 w 292270"/>
                <a:gd name="connsiteY52" fmla="*/ 157163 h 336550"/>
                <a:gd name="connsiteX53" fmla="*/ 161699 w 292270"/>
                <a:gd name="connsiteY53" fmla="*/ 157163 h 336550"/>
                <a:gd name="connsiteX54" fmla="*/ 160310 w 292270"/>
                <a:gd name="connsiteY54" fmla="*/ 155792 h 336550"/>
                <a:gd name="connsiteX55" fmla="*/ 160310 w 292270"/>
                <a:gd name="connsiteY55" fmla="*/ 132484 h 336550"/>
                <a:gd name="connsiteX56" fmla="*/ 156143 w 292270"/>
                <a:gd name="connsiteY56" fmla="*/ 133855 h 336550"/>
                <a:gd name="connsiteX57" fmla="*/ 156143 w 292270"/>
                <a:gd name="connsiteY57" fmla="*/ 135227 h 336550"/>
                <a:gd name="connsiteX58" fmla="*/ 154754 w 292270"/>
                <a:gd name="connsiteY58" fmla="*/ 133855 h 336550"/>
                <a:gd name="connsiteX59" fmla="*/ 154754 w 292270"/>
                <a:gd name="connsiteY59" fmla="*/ 131113 h 336550"/>
                <a:gd name="connsiteX60" fmla="*/ 154754 w 292270"/>
                <a:gd name="connsiteY60" fmla="*/ 129742 h 336550"/>
                <a:gd name="connsiteX61" fmla="*/ 161699 w 292270"/>
                <a:gd name="connsiteY61" fmla="*/ 127000 h 336550"/>
                <a:gd name="connsiteX62" fmla="*/ 141261 w 292270"/>
                <a:gd name="connsiteY62" fmla="*/ 127000 h 336550"/>
                <a:gd name="connsiteX63" fmla="*/ 151580 w 292270"/>
                <a:gd name="connsiteY63" fmla="*/ 141426 h 336550"/>
                <a:gd name="connsiteX64" fmla="*/ 141261 w 292270"/>
                <a:gd name="connsiteY64" fmla="*/ 157163 h 336550"/>
                <a:gd name="connsiteX65" fmla="*/ 130942 w 292270"/>
                <a:gd name="connsiteY65" fmla="*/ 142737 h 336550"/>
                <a:gd name="connsiteX66" fmla="*/ 141261 w 292270"/>
                <a:gd name="connsiteY66" fmla="*/ 127000 h 336550"/>
                <a:gd name="connsiteX67" fmla="*/ 247736 w 292270"/>
                <a:gd name="connsiteY67" fmla="*/ 80963 h 336550"/>
                <a:gd name="connsiteX68" fmla="*/ 243654 w 292270"/>
                <a:gd name="connsiteY68" fmla="*/ 91970 h 336550"/>
                <a:gd name="connsiteX69" fmla="*/ 247736 w 292270"/>
                <a:gd name="connsiteY69" fmla="*/ 101601 h 336550"/>
                <a:gd name="connsiteX70" fmla="*/ 253179 w 292270"/>
                <a:gd name="connsiteY70" fmla="*/ 90594 h 336550"/>
                <a:gd name="connsiteX71" fmla="*/ 247736 w 292270"/>
                <a:gd name="connsiteY71" fmla="*/ 80963 h 336550"/>
                <a:gd name="connsiteX72" fmla="*/ 205328 w 292270"/>
                <a:gd name="connsiteY72" fmla="*/ 80963 h 336550"/>
                <a:gd name="connsiteX73" fmla="*/ 200792 w 292270"/>
                <a:gd name="connsiteY73" fmla="*/ 91970 h 336550"/>
                <a:gd name="connsiteX74" fmla="*/ 205328 w 292270"/>
                <a:gd name="connsiteY74" fmla="*/ 101601 h 336550"/>
                <a:gd name="connsiteX75" fmla="*/ 208730 w 292270"/>
                <a:gd name="connsiteY75" fmla="*/ 90594 h 336550"/>
                <a:gd name="connsiteX76" fmla="*/ 205328 w 292270"/>
                <a:gd name="connsiteY76" fmla="*/ 80963 h 336550"/>
                <a:gd name="connsiteX77" fmla="*/ 184010 w 292270"/>
                <a:gd name="connsiteY77" fmla="*/ 80963 h 336550"/>
                <a:gd name="connsiteX78" fmla="*/ 178567 w 292270"/>
                <a:gd name="connsiteY78" fmla="*/ 91970 h 336550"/>
                <a:gd name="connsiteX79" fmla="*/ 184010 w 292270"/>
                <a:gd name="connsiteY79" fmla="*/ 101601 h 336550"/>
                <a:gd name="connsiteX80" fmla="*/ 188092 w 292270"/>
                <a:gd name="connsiteY80" fmla="*/ 90594 h 336550"/>
                <a:gd name="connsiteX81" fmla="*/ 184010 w 292270"/>
                <a:gd name="connsiteY81" fmla="*/ 80963 h 336550"/>
                <a:gd name="connsiteX82" fmla="*/ 162011 w 292270"/>
                <a:gd name="connsiteY82" fmla="*/ 80963 h 336550"/>
                <a:gd name="connsiteX83" fmla="*/ 157929 w 292270"/>
                <a:gd name="connsiteY83" fmla="*/ 91970 h 336550"/>
                <a:gd name="connsiteX84" fmla="*/ 162011 w 292270"/>
                <a:gd name="connsiteY84" fmla="*/ 101601 h 336550"/>
                <a:gd name="connsiteX85" fmla="*/ 167454 w 292270"/>
                <a:gd name="connsiteY85" fmla="*/ 90594 h 336550"/>
                <a:gd name="connsiteX86" fmla="*/ 162011 w 292270"/>
                <a:gd name="connsiteY86" fmla="*/ 80963 h 336550"/>
                <a:gd name="connsiteX87" fmla="*/ 76173 w 292270"/>
                <a:gd name="connsiteY87" fmla="*/ 80963 h 336550"/>
                <a:gd name="connsiteX88" fmla="*/ 72204 w 292270"/>
                <a:gd name="connsiteY88" fmla="*/ 91970 h 336550"/>
                <a:gd name="connsiteX89" fmla="*/ 76173 w 292270"/>
                <a:gd name="connsiteY89" fmla="*/ 101601 h 336550"/>
                <a:gd name="connsiteX90" fmla="*/ 80142 w 292270"/>
                <a:gd name="connsiteY90" fmla="*/ 90594 h 336550"/>
                <a:gd name="connsiteX91" fmla="*/ 76173 w 292270"/>
                <a:gd name="connsiteY91" fmla="*/ 80963 h 336550"/>
                <a:gd name="connsiteX92" fmla="*/ 225310 w 292270"/>
                <a:gd name="connsiteY92" fmla="*/ 76200 h 336550"/>
                <a:gd name="connsiteX93" fmla="*/ 226721 w 292270"/>
                <a:gd name="connsiteY93" fmla="*/ 76200 h 336550"/>
                <a:gd name="connsiteX94" fmla="*/ 229543 w 292270"/>
                <a:gd name="connsiteY94" fmla="*/ 76200 h 336550"/>
                <a:gd name="connsiteX95" fmla="*/ 230954 w 292270"/>
                <a:gd name="connsiteY95" fmla="*/ 77511 h 336550"/>
                <a:gd name="connsiteX96" fmla="*/ 230954 w 292270"/>
                <a:gd name="connsiteY96" fmla="*/ 105052 h 336550"/>
                <a:gd name="connsiteX97" fmla="*/ 229543 w 292270"/>
                <a:gd name="connsiteY97" fmla="*/ 106363 h 336550"/>
                <a:gd name="connsiteX98" fmla="*/ 225310 w 292270"/>
                <a:gd name="connsiteY98" fmla="*/ 106363 h 336550"/>
                <a:gd name="connsiteX99" fmla="*/ 225310 w 292270"/>
                <a:gd name="connsiteY99" fmla="*/ 105052 h 336550"/>
                <a:gd name="connsiteX100" fmla="*/ 225310 w 292270"/>
                <a:gd name="connsiteY100" fmla="*/ 82757 h 336550"/>
                <a:gd name="connsiteX101" fmla="*/ 221076 w 292270"/>
                <a:gd name="connsiteY101" fmla="*/ 84069 h 336550"/>
                <a:gd name="connsiteX102" fmla="*/ 219665 w 292270"/>
                <a:gd name="connsiteY102" fmla="*/ 84069 h 336550"/>
                <a:gd name="connsiteX103" fmla="*/ 219665 w 292270"/>
                <a:gd name="connsiteY103" fmla="*/ 81446 h 336550"/>
                <a:gd name="connsiteX104" fmla="*/ 219665 w 292270"/>
                <a:gd name="connsiteY104" fmla="*/ 80134 h 336550"/>
                <a:gd name="connsiteX105" fmla="*/ 225310 w 292270"/>
                <a:gd name="connsiteY105" fmla="*/ 76200 h 336550"/>
                <a:gd name="connsiteX106" fmla="*/ 205555 w 292270"/>
                <a:gd name="connsiteY106" fmla="*/ 76200 h 336550"/>
                <a:gd name="connsiteX107" fmla="*/ 216667 w 292270"/>
                <a:gd name="connsiteY107" fmla="*/ 90626 h 336550"/>
                <a:gd name="connsiteX108" fmla="*/ 205555 w 292270"/>
                <a:gd name="connsiteY108" fmla="*/ 106363 h 336550"/>
                <a:gd name="connsiteX109" fmla="*/ 194442 w 292270"/>
                <a:gd name="connsiteY109" fmla="*/ 91937 h 336550"/>
                <a:gd name="connsiteX110" fmla="*/ 205555 w 292270"/>
                <a:gd name="connsiteY110" fmla="*/ 76200 h 336550"/>
                <a:gd name="connsiteX111" fmla="*/ 183964 w 292270"/>
                <a:gd name="connsiteY111" fmla="*/ 76200 h 336550"/>
                <a:gd name="connsiteX112" fmla="*/ 192854 w 292270"/>
                <a:gd name="connsiteY112" fmla="*/ 90626 h 336550"/>
                <a:gd name="connsiteX113" fmla="*/ 182694 w 292270"/>
                <a:gd name="connsiteY113" fmla="*/ 106363 h 336550"/>
                <a:gd name="connsiteX114" fmla="*/ 173804 w 292270"/>
                <a:gd name="connsiteY114" fmla="*/ 91937 h 336550"/>
                <a:gd name="connsiteX115" fmla="*/ 183964 w 292270"/>
                <a:gd name="connsiteY115" fmla="*/ 76200 h 336550"/>
                <a:gd name="connsiteX116" fmla="*/ 161898 w 292270"/>
                <a:gd name="connsiteY116" fmla="*/ 76200 h 336550"/>
                <a:gd name="connsiteX117" fmla="*/ 172217 w 292270"/>
                <a:gd name="connsiteY117" fmla="*/ 90626 h 336550"/>
                <a:gd name="connsiteX118" fmla="*/ 161898 w 292270"/>
                <a:gd name="connsiteY118" fmla="*/ 106363 h 336550"/>
                <a:gd name="connsiteX119" fmla="*/ 151579 w 292270"/>
                <a:gd name="connsiteY119" fmla="*/ 91937 h 336550"/>
                <a:gd name="connsiteX120" fmla="*/ 161898 w 292270"/>
                <a:gd name="connsiteY120" fmla="*/ 76200 h 336550"/>
                <a:gd name="connsiteX121" fmla="*/ 139584 w 292270"/>
                <a:gd name="connsiteY121" fmla="*/ 76200 h 336550"/>
                <a:gd name="connsiteX122" fmla="*/ 140996 w 292270"/>
                <a:gd name="connsiteY122" fmla="*/ 76200 h 336550"/>
                <a:gd name="connsiteX123" fmla="*/ 143818 w 292270"/>
                <a:gd name="connsiteY123" fmla="*/ 76200 h 336550"/>
                <a:gd name="connsiteX124" fmla="*/ 145229 w 292270"/>
                <a:gd name="connsiteY124" fmla="*/ 77511 h 336550"/>
                <a:gd name="connsiteX125" fmla="*/ 145229 w 292270"/>
                <a:gd name="connsiteY125" fmla="*/ 105052 h 336550"/>
                <a:gd name="connsiteX126" fmla="*/ 143818 w 292270"/>
                <a:gd name="connsiteY126" fmla="*/ 106363 h 336550"/>
                <a:gd name="connsiteX127" fmla="*/ 139584 w 292270"/>
                <a:gd name="connsiteY127" fmla="*/ 106363 h 336550"/>
                <a:gd name="connsiteX128" fmla="*/ 139584 w 292270"/>
                <a:gd name="connsiteY128" fmla="*/ 105052 h 336550"/>
                <a:gd name="connsiteX129" fmla="*/ 139584 w 292270"/>
                <a:gd name="connsiteY129" fmla="*/ 82757 h 336550"/>
                <a:gd name="connsiteX130" fmla="*/ 135351 w 292270"/>
                <a:gd name="connsiteY130" fmla="*/ 84069 h 336550"/>
                <a:gd name="connsiteX131" fmla="*/ 133940 w 292270"/>
                <a:gd name="connsiteY131" fmla="*/ 84069 h 336550"/>
                <a:gd name="connsiteX132" fmla="*/ 132529 w 292270"/>
                <a:gd name="connsiteY132" fmla="*/ 81446 h 336550"/>
                <a:gd name="connsiteX133" fmla="*/ 133940 w 292270"/>
                <a:gd name="connsiteY133" fmla="*/ 80134 h 336550"/>
                <a:gd name="connsiteX134" fmla="*/ 139584 w 292270"/>
                <a:gd name="connsiteY134" fmla="*/ 76200 h 336550"/>
                <a:gd name="connsiteX135" fmla="*/ 118837 w 292270"/>
                <a:gd name="connsiteY135" fmla="*/ 76200 h 336550"/>
                <a:gd name="connsiteX136" fmla="*/ 123005 w 292270"/>
                <a:gd name="connsiteY136" fmla="*/ 76200 h 336550"/>
                <a:gd name="connsiteX137" fmla="*/ 123005 w 292270"/>
                <a:gd name="connsiteY137" fmla="*/ 77511 h 336550"/>
                <a:gd name="connsiteX138" fmla="*/ 123005 w 292270"/>
                <a:gd name="connsiteY138" fmla="*/ 105052 h 336550"/>
                <a:gd name="connsiteX139" fmla="*/ 123005 w 292270"/>
                <a:gd name="connsiteY139" fmla="*/ 106363 h 336550"/>
                <a:gd name="connsiteX140" fmla="*/ 118837 w 292270"/>
                <a:gd name="connsiteY140" fmla="*/ 106363 h 336550"/>
                <a:gd name="connsiteX141" fmla="*/ 117448 w 292270"/>
                <a:gd name="connsiteY141" fmla="*/ 105052 h 336550"/>
                <a:gd name="connsiteX142" fmla="*/ 117448 w 292270"/>
                <a:gd name="connsiteY142" fmla="*/ 82757 h 336550"/>
                <a:gd name="connsiteX143" fmla="*/ 114670 w 292270"/>
                <a:gd name="connsiteY143" fmla="*/ 84069 h 336550"/>
                <a:gd name="connsiteX144" fmla="*/ 113281 w 292270"/>
                <a:gd name="connsiteY144" fmla="*/ 84069 h 336550"/>
                <a:gd name="connsiteX145" fmla="*/ 111892 w 292270"/>
                <a:gd name="connsiteY145" fmla="*/ 81446 h 336550"/>
                <a:gd name="connsiteX146" fmla="*/ 111892 w 292270"/>
                <a:gd name="connsiteY146" fmla="*/ 80134 h 336550"/>
                <a:gd name="connsiteX147" fmla="*/ 118837 w 292270"/>
                <a:gd name="connsiteY147" fmla="*/ 76200 h 336550"/>
                <a:gd name="connsiteX148" fmla="*/ 97207 w 292270"/>
                <a:gd name="connsiteY148" fmla="*/ 76200 h 336550"/>
                <a:gd name="connsiteX149" fmla="*/ 99588 w 292270"/>
                <a:gd name="connsiteY149" fmla="*/ 76200 h 336550"/>
                <a:gd name="connsiteX150" fmla="*/ 100779 w 292270"/>
                <a:gd name="connsiteY150" fmla="*/ 77511 h 336550"/>
                <a:gd name="connsiteX151" fmla="*/ 100779 w 292270"/>
                <a:gd name="connsiteY151" fmla="*/ 105052 h 336550"/>
                <a:gd name="connsiteX152" fmla="*/ 99588 w 292270"/>
                <a:gd name="connsiteY152" fmla="*/ 106363 h 336550"/>
                <a:gd name="connsiteX153" fmla="*/ 97207 w 292270"/>
                <a:gd name="connsiteY153" fmla="*/ 106363 h 336550"/>
                <a:gd name="connsiteX154" fmla="*/ 96016 w 292270"/>
                <a:gd name="connsiteY154" fmla="*/ 105052 h 336550"/>
                <a:gd name="connsiteX155" fmla="*/ 96016 w 292270"/>
                <a:gd name="connsiteY155" fmla="*/ 82757 h 336550"/>
                <a:gd name="connsiteX156" fmla="*/ 92444 w 292270"/>
                <a:gd name="connsiteY156" fmla="*/ 84069 h 336550"/>
                <a:gd name="connsiteX157" fmla="*/ 91254 w 292270"/>
                <a:gd name="connsiteY157" fmla="*/ 84069 h 336550"/>
                <a:gd name="connsiteX158" fmla="*/ 91254 w 292270"/>
                <a:gd name="connsiteY158" fmla="*/ 81446 h 336550"/>
                <a:gd name="connsiteX159" fmla="*/ 91254 w 292270"/>
                <a:gd name="connsiteY159" fmla="*/ 80134 h 336550"/>
                <a:gd name="connsiteX160" fmla="*/ 97207 w 292270"/>
                <a:gd name="connsiteY160" fmla="*/ 76200 h 336550"/>
                <a:gd name="connsiteX161" fmla="*/ 201926 w 292270"/>
                <a:gd name="connsiteY161" fmla="*/ 36513 h 336550"/>
                <a:gd name="connsiteX162" fmla="*/ 200792 w 292270"/>
                <a:gd name="connsiteY162" fmla="*/ 40409 h 336550"/>
                <a:gd name="connsiteX163" fmla="*/ 205328 w 292270"/>
                <a:gd name="connsiteY163" fmla="*/ 50801 h 336550"/>
                <a:gd name="connsiteX164" fmla="*/ 208730 w 292270"/>
                <a:gd name="connsiteY164" fmla="*/ 40409 h 336550"/>
                <a:gd name="connsiteX165" fmla="*/ 208730 w 292270"/>
                <a:gd name="connsiteY165" fmla="*/ 39111 h 336550"/>
                <a:gd name="connsiteX166" fmla="*/ 201926 w 292270"/>
                <a:gd name="connsiteY166" fmla="*/ 36513 h 336550"/>
                <a:gd name="connsiteX167" fmla="*/ 123005 w 292270"/>
                <a:gd name="connsiteY167" fmla="*/ 34925 h 336550"/>
                <a:gd name="connsiteX168" fmla="*/ 116201 w 292270"/>
                <a:gd name="connsiteY168" fmla="*/ 37571 h 336550"/>
                <a:gd name="connsiteX169" fmla="*/ 115067 w 292270"/>
                <a:gd name="connsiteY169" fmla="*/ 38894 h 336550"/>
                <a:gd name="connsiteX170" fmla="*/ 115067 w 292270"/>
                <a:gd name="connsiteY170" fmla="*/ 40216 h 336550"/>
                <a:gd name="connsiteX171" fmla="*/ 119603 w 292270"/>
                <a:gd name="connsiteY171" fmla="*/ 50800 h 336550"/>
                <a:gd name="connsiteX172" fmla="*/ 123005 w 292270"/>
                <a:gd name="connsiteY172" fmla="*/ 40216 h 336550"/>
                <a:gd name="connsiteX173" fmla="*/ 123005 w 292270"/>
                <a:gd name="connsiteY173" fmla="*/ 34925 h 336550"/>
                <a:gd name="connsiteX174" fmla="*/ 162011 w 292270"/>
                <a:gd name="connsiteY174" fmla="*/ 31750 h 336550"/>
                <a:gd name="connsiteX175" fmla="*/ 157929 w 292270"/>
                <a:gd name="connsiteY175" fmla="*/ 40640 h 336550"/>
                <a:gd name="connsiteX176" fmla="*/ 162011 w 292270"/>
                <a:gd name="connsiteY176" fmla="*/ 50800 h 336550"/>
                <a:gd name="connsiteX177" fmla="*/ 167454 w 292270"/>
                <a:gd name="connsiteY177" fmla="*/ 40640 h 336550"/>
                <a:gd name="connsiteX178" fmla="*/ 162011 w 292270"/>
                <a:gd name="connsiteY178" fmla="*/ 31750 h 336550"/>
                <a:gd name="connsiteX179" fmla="*/ 144703 w 292270"/>
                <a:gd name="connsiteY179" fmla="*/ 28575 h 336550"/>
                <a:gd name="connsiteX180" fmla="*/ 144703 w 292270"/>
                <a:gd name="connsiteY180" fmla="*/ 55075 h 336550"/>
                <a:gd name="connsiteX181" fmla="*/ 143389 w 292270"/>
                <a:gd name="connsiteY181" fmla="*/ 55075 h 336550"/>
                <a:gd name="connsiteX182" fmla="*/ 139447 w 292270"/>
                <a:gd name="connsiteY182" fmla="*/ 55075 h 336550"/>
                <a:gd name="connsiteX183" fmla="*/ 139447 w 292270"/>
                <a:gd name="connsiteY183" fmla="*/ 32550 h 336550"/>
                <a:gd name="connsiteX184" fmla="*/ 135504 w 292270"/>
                <a:gd name="connsiteY184" fmla="*/ 33875 h 336550"/>
                <a:gd name="connsiteX185" fmla="*/ 134190 w 292270"/>
                <a:gd name="connsiteY185" fmla="*/ 33875 h 336550"/>
                <a:gd name="connsiteX186" fmla="*/ 132876 w 292270"/>
                <a:gd name="connsiteY186" fmla="*/ 31225 h 336550"/>
                <a:gd name="connsiteX187" fmla="*/ 127619 w 292270"/>
                <a:gd name="connsiteY187" fmla="*/ 32550 h 336550"/>
                <a:gd name="connsiteX188" fmla="*/ 128934 w 292270"/>
                <a:gd name="connsiteY188" fmla="*/ 40500 h 336550"/>
                <a:gd name="connsiteX189" fmla="*/ 118420 w 292270"/>
                <a:gd name="connsiteY189" fmla="*/ 56400 h 336550"/>
                <a:gd name="connsiteX190" fmla="*/ 109221 w 292270"/>
                <a:gd name="connsiteY190" fmla="*/ 41825 h 336550"/>
                <a:gd name="connsiteX191" fmla="*/ 101336 w 292270"/>
                <a:gd name="connsiteY191" fmla="*/ 47125 h 336550"/>
                <a:gd name="connsiteX192" fmla="*/ 101336 w 292270"/>
                <a:gd name="connsiteY192" fmla="*/ 55075 h 336550"/>
                <a:gd name="connsiteX193" fmla="*/ 100022 w 292270"/>
                <a:gd name="connsiteY193" fmla="*/ 55075 h 336550"/>
                <a:gd name="connsiteX194" fmla="*/ 97394 w 292270"/>
                <a:gd name="connsiteY194" fmla="*/ 55075 h 336550"/>
                <a:gd name="connsiteX195" fmla="*/ 96080 w 292270"/>
                <a:gd name="connsiteY195" fmla="*/ 55075 h 336550"/>
                <a:gd name="connsiteX196" fmla="*/ 96080 w 292270"/>
                <a:gd name="connsiteY196" fmla="*/ 49775 h 336550"/>
                <a:gd name="connsiteX197" fmla="*/ 72425 w 292270"/>
                <a:gd name="connsiteY197" fmla="*/ 77600 h 336550"/>
                <a:gd name="connsiteX198" fmla="*/ 76367 w 292270"/>
                <a:gd name="connsiteY198" fmla="*/ 76275 h 336550"/>
                <a:gd name="connsiteX199" fmla="*/ 86880 w 292270"/>
                <a:gd name="connsiteY199" fmla="*/ 90850 h 336550"/>
                <a:gd name="connsiteX200" fmla="*/ 76367 w 292270"/>
                <a:gd name="connsiteY200" fmla="*/ 106750 h 336550"/>
                <a:gd name="connsiteX201" fmla="*/ 67168 w 292270"/>
                <a:gd name="connsiteY201" fmla="*/ 97475 h 336550"/>
                <a:gd name="connsiteX202" fmla="*/ 75053 w 292270"/>
                <a:gd name="connsiteY202" fmla="*/ 127950 h 336550"/>
                <a:gd name="connsiteX203" fmla="*/ 76367 w 292270"/>
                <a:gd name="connsiteY203" fmla="*/ 127950 h 336550"/>
                <a:gd name="connsiteX204" fmla="*/ 78995 w 292270"/>
                <a:gd name="connsiteY204" fmla="*/ 127950 h 336550"/>
                <a:gd name="connsiteX205" fmla="*/ 80310 w 292270"/>
                <a:gd name="connsiteY205" fmla="*/ 127950 h 336550"/>
                <a:gd name="connsiteX206" fmla="*/ 80310 w 292270"/>
                <a:gd name="connsiteY206" fmla="*/ 133250 h 336550"/>
                <a:gd name="connsiteX207" fmla="*/ 88195 w 292270"/>
                <a:gd name="connsiteY207" fmla="*/ 135900 h 336550"/>
                <a:gd name="connsiteX208" fmla="*/ 97394 w 292270"/>
                <a:gd name="connsiteY208" fmla="*/ 126625 h 336550"/>
                <a:gd name="connsiteX209" fmla="*/ 107907 w 292270"/>
                <a:gd name="connsiteY209" fmla="*/ 135900 h 336550"/>
                <a:gd name="connsiteX210" fmla="*/ 114478 w 292270"/>
                <a:gd name="connsiteY210" fmla="*/ 145175 h 336550"/>
                <a:gd name="connsiteX211" fmla="*/ 117106 w 292270"/>
                <a:gd name="connsiteY211" fmla="*/ 151800 h 336550"/>
                <a:gd name="connsiteX212" fmla="*/ 117106 w 292270"/>
                <a:gd name="connsiteY212" fmla="*/ 133250 h 336550"/>
                <a:gd name="connsiteX213" fmla="*/ 114478 w 292270"/>
                <a:gd name="connsiteY213" fmla="*/ 134575 h 336550"/>
                <a:gd name="connsiteX214" fmla="*/ 113164 w 292270"/>
                <a:gd name="connsiteY214" fmla="*/ 135900 h 336550"/>
                <a:gd name="connsiteX215" fmla="*/ 113164 w 292270"/>
                <a:gd name="connsiteY215" fmla="*/ 134575 h 336550"/>
                <a:gd name="connsiteX216" fmla="*/ 111849 w 292270"/>
                <a:gd name="connsiteY216" fmla="*/ 131925 h 336550"/>
                <a:gd name="connsiteX217" fmla="*/ 111849 w 292270"/>
                <a:gd name="connsiteY217" fmla="*/ 130600 h 336550"/>
                <a:gd name="connsiteX218" fmla="*/ 118420 w 292270"/>
                <a:gd name="connsiteY218" fmla="*/ 127950 h 336550"/>
                <a:gd name="connsiteX219" fmla="*/ 122363 w 292270"/>
                <a:gd name="connsiteY219" fmla="*/ 127950 h 336550"/>
                <a:gd name="connsiteX220" fmla="*/ 122363 w 292270"/>
                <a:gd name="connsiteY220" fmla="*/ 155775 h 336550"/>
                <a:gd name="connsiteX221" fmla="*/ 122363 w 292270"/>
                <a:gd name="connsiteY221" fmla="*/ 157100 h 336550"/>
                <a:gd name="connsiteX222" fmla="*/ 121049 w 292270"/>
                <a:gd name="connsiteY222" fmla="*/ 157100 h 336550"/>
                <a:gd name="connsiteX223" fmla="*/ 135504 w 292270"/>
                <a:gd name="connsiteY223" fmla="*/ 162400 h 336550"/>
                <a:gd name="connsiteX224" fmla="*/ 161787 w 292270"/>
                <a:gd name="connsiteY224" fmla="*/ 159750 h 336550"/>
                <a:gd name="connsiteX225" fmla="*/ 181500 w 292270"/>
                <a:gd name="connsiteY225" fmla="*/ 191550 h 336550"/>
                <a:gd name="connsiteX226" fmla="*/ 181500 w 292270"/>
                <a:gd name="connsiteY226" fmla="*/ 183600 h 336550"/>
                <a:gd name="connsiteX227" fmla="*/ 178872 w 292270"/>
                <a:gd name="connsiteY227" fmla="*/ 186250 h 336550"/>
                <a:gd name="connsiteX228" fmla="*/ 177557 w 292270"/>
                <a:gd name="connsiteY228" fmla="*/ 186250 h 336550"/>
                <a:gd name="connsiteX229" fmla="*/ 176243 w 292270"/>
                <a:gd name="connsiteY229" fmla="*/ 184925 h 336550"/>
                <a:gd name="connsiteX230" fmla="*/ 176243 w 292270"/>
                <a:gd name="connsiteY230" fmla="*/ 182275 h 336550"/>
                <a:gd name="connsiteX231" fmla="*/ 176243 w 292270"/>
                <a:gd name="connsiteY231" fmla="*/ 180950 h 336550"/>
                <a:gd name="connsiteX232" fmla="*/ 182814 w 292270"/>
                <a:gd name="connsiteY232" fmla="*/ 178300 h 336550"/>
                <a:gd name="connsiteX233" fmla="*/ 186756 w 292270"/>
                <a:gd name="connsiteY233" fmla="*/ 178300 h 336550"/>
                <a:gd name="connsiteX234" fmla="*/ 186756 w 292270"/>
                <a:gd name="connsiteY234" fmla="*/ 194200 h 336550"/>
                <a:gd name="connsiteX235" fmla="*/ 199898 w 292270"/>
                <a:gd name="connsiteY235" fmla="*/ 186250 h 336550"/>
                <a:gd name="connsiteX236" fmla="*/ 198584 w 292270"/>
                <a:gd name="connsiteY236" fmla="*/ 186250 h 336550"/>
                <a:gd name="connsiteX237" fmla="*/ 198584 w 292270"/>
                <a:gd name="connsiteY237" fmla="*/ 184925 h 336550"/>
                <a:gd name="connsiteX238" fmla="*/ 197270 w 292270"/>
                <a:gd name="connsiteY238" fmla="*/ 182275 h 336550"/>
                <a:gd name="connsiteX239" fmla="*/ 198584 w 292270"/>
                <a:gd name="connsiteY239" fmla="*/ 180950 h 336550"/>
                <a:gd name="connsiteX240" fmla="*/ 199898 w 292270"/>
                <a:gd name="connsiteY240" fmla="*/ 180950 h 336550"/>
                <a:gd name="connsiteX241" fmla="*/ 199898 w 292270"/>
                <a:gd name="connsiteY241" fmla="*/ 166375 h 336550"/>
                <a:gd name="connsiteX242" fmla="*/ 234066 w 292270"/>
                <a:gd name="connsiteY242" fmla="*/ 161075 h 336550"/>
                <a:gd name="connsiteX243" fmla="*/ 241951 w 292270"/>
                <a:gd name="connsiteY243" fmla="*/ 146500 h 336550"/>
                <a:gd name="connsiteX244" fmla="*/ 245894 w 292270"/>
                <a:gd name="connsiteY244" fmla="*/ 143850 h 336550"/>
                <a:gd name="connsiteX245" fmla="*/ 245894 w 292270"/>
                <a:gd name="connsiteY245" fmla="*/ 133250 h 336550"/>
                <a:gd name="connsiteX246" fmla="*/ 241951 w 292270"/>
                <a:gd name="connsiteY246" fmla="*/ 134575 h 336550"/>
                <a:gd name="connsiteX247" fmla="*/ 241951 w 292270"/>
                <a:gd name="connsiteY247" fmla="*/ 135900 h 336550"/>
                <a:gd name="connsiteX248" fmla="*/ 240637 w 292270"/>
                <a:gd name="connsiteY248" fmla="*/ 134575 h 336550"/>
                <a:gd name="connsiteX249" fmla="*/ 240637 w 292270"/>
                <a:gd name="connsiteY249" fmla="*/ 131925 h 336550"/>
                <a:gd name="connsiteX250" fmla="*/ 240637 w 292270"/>
                <a:gd name="connsiteY250" fmla="*/ 130600 h 336550"/>
                <a:gd name="connsiteX251" fmla="*/ 247208 w 292270"/>
                <a:gd name="connsiteY251" fmla="*/ 127950 h 336550"/>
                <a:gd name="connsiteX252" fmla="*/ 249836 w 292270"/>
                <a:gd name="connsiteY252" fmla="*/ 127950 h 336550"/>
                <a:gd name="connsiteX253" fmla="*/ 251151 w 292270"/>
                <a:gd name="connsiteY253" fmla="*/ 127950 h 336550"/>
                <a:gd name="connsiteX254" fmla="*/ 251151 w 292270"/>
                <a:gd name="connsiteY254" fmla="*/ 143850 h 336550"/>
                <a:gd name="connsiteX255" fmla="*/ 252465 w 292270"/>
                <a:gd name="connsiteY255" fmla="*/ 143850 h 336550"/>
                <a:gd name="connsiteX256" fmla="*/ 257721 w 292270"/>
                <a:gd name="connsiteY256" fmla="*/ 94825 h 336550"/>
                <a:gd name="connsiteX257" fmla="*/ 247208 w 292270"/>
                <a:gd name="connsiteY257" fmla="*/ 106750 h 336550"/>
                <a:gd name="connsiteX258" fmla="*/ 238009 w 292270"/>
                <a:gd name="connsiteY258" fmla="*/ 92175 h 336550"/>
                <a:gd name="connsiteX259" fmla="*/ 248522 w 292270"/>
                <a:gd name="connsiteY259" fmla="*/ 76275 h 336550"/>
                <a:gd name="connsiteX260" fmla="*/ 249836 w 292270"/>
                <a:gd name="connsiteY260" fmla="*/ 76275 h 336550"/>
                <a:gd name="connsiteX261" fmla="*/ 230124 w 292270"/>
                <a:gd name="connsiteY261" fmla="*/ 52425 h 336550"/>
                <a:gd name="connsiteX262" fmla="*/ 230124 w 292270"/>
                <a:gd name="connsiteY262" fmla="*/ 55075 h 336550"/>
                <a:gd name="connsiteX263" fmla="*/ 228810 w 292270"/>
                <a:gd name="connsiteY263" fmla="*/ 55075 h 336550"/>
                <a:gd name="connsiteX264" fmla="*/ 224867 w 292270"/>
                <a:gd name="connsiteY264" fmla="*/ 55075 h 336550"/>
                <a:gd name="connsiteX265" fmla="*/ 224867 w 292270"/>
                <a:gd name="connsiteY265" fmla="*/ 48450 h 336550"/>
                <a:gd name="connsiteX266" fmla="*/ 215668 w 292270"/>
                <a:gd name="connsiteY266" fmla="*/ 43150 h 336550"/>
                <a:gd name="connsiteX267" fmla="*/ 205155 w 292270"/>
                <a:gd name="connsiteY267" fmla="*/ 56400 h 336550"/>
                <a:gd name="connsiteX268" fmla="*/ 194641 w 292270"/>
                <a:gd name="connsiteY268" fmla="*/ 40500 h 336550"/>
                <a:gd name="connsiteX269" fmla="*/ 195956 w 292270"/>
                <a:gd name="connsiteY269" fmla="*/ 33875 h 336550"/>
                <a:gd name="connsiteX270" fmla="*/ 186756 w 292270"/>
                <a:gd name="connsiteY270" fmla="*/ 31225 h 336550"/>
                <a:gd name="connsiteX271" fmla="*/ 186756 w 292270"/>
                <a:gd name="connsiteY271" fmla="*/ 55075 h 336550"/>
                <a:gd name="connsiteX272" fmla="*/ 182814 w 292270"/>
                <a:gd name="connsiteY272" fmla="*/ 55075 h 336550"/>
                <a:gd name="connsiteX273" fmla="*/ 181500 w 292270"/>
                <a:gd name="connsiteY273" fmla="*/ 55075 h 336550"/>
                <a:gd name="connsiteX274" fmla="*/ 181500 w 292270"/>
                <a:gd name="connsiteY274" fmla="*/ 32550 h 336550"/>
                <a:gd name="connsiteX275" fmla="*/ 178872 w 292270"/>
                <a:gd name="connsiteY275" fmla="*/ 33875 h 336550"/>
                <a:gd name="connsiteX276" fmla="*/ 177557 w 292270"/>
                <a:gd name="connsiteY276" fmla="*/ 33875 h 336550"/>
                <a:gd name="connsiteX277" fmla="*/ 176243 w 292270"/>
                <a:gd name="connsiteY277" fmla="*/ 33875 h 336550"/>
                <a:gd name="connsiteX278" fmla="*/ 176243 w 292270"/>
                <a:gd name="connsiteY278" fmla="*/ 31225 h 336550"/>
                <a:gd name="connsiteX279" fmla="*/ 176243 w 292270"/>
                <a:gd name="connsiteY279" fmla="*/ 29900 h 336550"/>
                <a:gd name="connsiteX280" fmla="*/ 177557 w 292270"/>
                <a:gd name="connsiteY280" fmla="*/ 29900 h 336550"/>
                <a:gd name="connsiteX281" fmla="*/ 168358 w 292270"/>
                <a:gd name="connsiteY281" fmla="*/ 28575 h 336550"/>
                <a:gd name="connsiteX282" fmla="*/ 172301 w 292270"/>
                <a:gd name="connsiteY282" fmla="*/ 40500 h 336550"/>
                <a:gd name="connsiteX283" fmla="*/ 161787 w 292270"/>
                <a:gd name="connsiteY283" fmla="*/ 56400 h 336550"/>
                <a:gd name="connsiteX284" fmla="*/ 151274 w 292270"/>
                <a:gd name="connsiteY284" fmla="*/ 40500 h 336550"/>
                <a:gd name="connsiteX285" fmla="*/ 156531 w 292270"/>
                <a:gd name="connsiteY285" fmla="*/ 28575 h 336550"/>
                <a:gd name="connsiteX286" fmla="*/ 144703 w 292270"/>
                <a:gd name="connsiteY286" fmla="*/ 28575 h 336550"/>
                <a:gd name="connsiteX287" fmla="*/ 164533 w 292270"/>
                <a:gd name="connsiteY287" fmla="*/ 0 h 336550"/>
                <a:gd name="connsiteX288" fmla="*/ 266895 w 292270"/>
                <a:gd name="connsiteY288" fmla="*/ 48642 h 336550"/>
                <a:gd name="connsiteX289" fmla="*/ 291829 w 292270"/>
                <a:gd name="connsiteY289" fmla="*/ 130150 h 336550"/>
                <a:gd name="connsiteX290" fmla="*/ 269520 w 292270"/>
                <a:gd name="connsiteY290" fmla="*/ 206400 h 336550"/>
                <a:gd name="connsiteX291" fmla="*/ 257709 w 292270"/>
                <a:gd name="connsiteY291" fmla="*/ 324718 h 336550"/>
                <a:gd name="connsiteX292" fmla="*/ 256396 w 292270"/>
                <a:gd name="connsiteY292" fmla="*/ 332606 h 336550"/>
                <a:gd name="connsiteX293" fmla="*/ 249835 w 292270"/>
                <a:gd name="connsiteY293" fmla="*/ 336550 h 336550"/>
                <a:gd name="connsiteX294" fmla="*/ 105478 w 292270"/>
                <a:gd name="connsiteY294" fmla="*/ 336550 h 336550"/>
                <a:gd name="connsiteX295" fmla="*/ 97604 w 292270"/>
                <a:gd name="connsiteY295" fmla="*/ 331292 h 336550"/>
                <a:gd name="connsiteX296" fmla="*/ 96292 w 292270"/>
                <a:gd name="connsiteY296" fmla="*/ 315516 h 336550"/>
                <a:gd name="connsiteX297" fmla="*/ 96292 w 292270"/>
                <a:gd name="connsiteY297" fmla="*/ 312887 h 336550"/>
                <a:gd name="connsiteX298" fmla="*/ 71357 w 292270"/>
                <a:gd name="connsiteY298" fmla="*/ 294481 h 336550"/>
                <a:gd name="connsiteX299" fmla="*/ 31987 w 292270"/>
                <a:gd name="connsiteY299" fmla="*/ 278706 h 336550"/>
                <a:gd name="connsiteX300" fmla="*/ 25426 w 292270"/>
                <a:gd name="connsiteY300" fmla="*/ 236637 h 336550"/>
                <a:gd name="connsiteX301" fmla="*/ 21489 w 292270"/>
                <a:gd name="connsiteY301" fmla="*/ 209029 h 336550"/>
                <a:gd name="connsiteX302" fmla="*/ 16239 w 292270"/>
                <a:gd name="connsiteY302" fmla="*/ 205085 h 336550"/>
                <a:gd name="connsiteX303" fmla="*/ 491 w 292270"/>
                <a:gd name="connsiteY303" fmla="*/ 191939 h 336550"/>
                <a:gd name="connsiteX304" fmla="*/ 4428 w 292270"/>
                <a:gd name="connsiteY304" fmla="*/ 177478 h 336550"/>
                <a:gd name="connsiteX305" fmla="*/ 24113 w 292270"/>
                <a:gd name="connsiteY305" fmla="*/ 126206 h 336550"/>
                <a:gd name="connsiteX306" fmla="*/ 29363 w 292270"/>
                <a:gd name="connsiteY306" fmla="*/ 97284 h 336550"/>
                <a:gd name="connsiteX307" fmla="*/ 81856 w 292270"/>
                <a:gd name="connsiteY307" fmla="*/ 26293 h 336550"/>
                <a:gd name="connsiteX308" fmla="*/ 164533 w 292270"/>
                <a:gd name="connsiteY30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92270" h="336550">
                  <a:moveTo>
                    <a:pt x="184010" y="131763"/>
                  </a:moveTo>
                  <a:cubicBezTo>
                    <a:pt x="179928" y="131763"/>
                    <a:pt x="178567" y="135573"/>
                    <a:pt x="178567" y="141923"/>
                  </a:cubicBezTo>
                  <a:cubicBezTo>
                    <a:pt x="178567" y="147003"/>
                    <a:pt x="179928" y="150813"/>
                    <a:pt x="184010" y="150813"/>
                  </a:cubicBezTo>
                  <a:cubicBezTo>
                    <a:pt x="188092" y="150813"/>
                    <a:pt x="188092" y="144463"/>
                    <a:pt x="188092" y="141923"/>
                  </a:cubicBezTo>
                  <a:cubicBezTo>
                    <a:pt x="188092" y="138113"/>
                    <a:pt x="188092" y="131763"/>
                    <a:pt x="184010" y="131763"/>
                  </a:cubicBezTo>
                  <a:close/>
                  <a:moveTo>
                    <a:pt x="141147" y="131763"/>
                  </a:moveTo>
                  <a:cubicBezTo>
                    <a:pt x="138425" y="131763"/>
                    <a:pt x="135704" y="135573"/>
                    <a:pt x="135704" y="141923"/>
                  </a:cubicBezTo>
                  <a:cubicBezTo>
                    <a:pt x="135704" y="147003"/>
                    <a:pt x="138425" y="150813"/>
                    <a:pt x="141147" y="150813"/>
                  </a:cubicBezTo>
                  <a:cubicBezTo>
                    <a:pt x="145229" y="150813"/>
                    <a:pt x="145229" y="144463"/>
                    <a:pt x="145229" y="141923"/>
                  </a:cubicBezTo>
                  <a:cubicBezTo>
                    <a:pt x="145229" y="138113"/>
                    <a:pt x="145229" y="131763"/>
                    <a:pt x="141147" y="131763"/>
                  </a:cubicBezTo>
                  <a:close/>
                  <a:moveTo>
                    <a:pt x="96811" y="131763"/>
                  </a:moveTo>
                  <a:cubicBezTo>
                    <a:pt x="95488" y="131763"/>
                    <a:pt x="94165" y="132822"/>
                    <a:pt x="92842" y="134938"/>
                  </a:cubicBezTo>
                  <a:cubicBezTo>
                    <a:pt x="95488" y="134938"/>
                    <a:pt x="98134" y="134938"/>
                    <a:pt x="100780" y="134938"/>
                  </a:cubicBezTo>
                  <a:cubicBezTo>
                    <a:pt x="100780" y="132822"/>
                    <a:pt x="99457" y="131763"/>
                    <a:pt x="96811" y="131763"/>
                  </a:cubicBezTo>
                  <a:close/>
                  <a:moveTo>
                    <a:pt x="225310" y="127000"/>
                  </a:moveTo>
                  <a:cubicBezTo>
                    <a:pt x="226721" y="127000"/>
                    <a:pt x="226721" y="127000"/>
                    <a:pt x="226721" y="127000"/>
                  </a:cubicBezTo>
                  <a:cubicBezTo>
                    <a:pt x="226721" y="127000"/>
                    <a:pt x="226721" y="127000"/>
                    <a:pt x="229543" y="127000"/>
                  </a:cubicBezTo>
                  <a:cubicBezTo>
                    <a:pt x="230954" y="127000"/>
                    <a:pt x="230954" y="127000"/>
                    <a:pt x="230954" y="127000"/>
                  </a:cubicBezTo>
                  <a:cubicBezTo>
                    <a:pt x="230954" y="127000"/>
                    <a:pt x="230954" y="127000"/>
                    <a:pt x="230954" y="155792"/>
                  </a:cubicBezTo>
                  <a:cubicBezTo>
                    <a:pt x="230954" y="155792"/>
                    <a:pt x="230954" y="157163"/>
                    <a:pt x="229543" y="157163"/>
                  </a:cubicBezTo>
                  <a:cubicBezTo>
                    <a:pt x="229543" y="157163"/>
                    <a:pt x="229543" y="157163"/>
                    <a:pt x="225310" y="157163"/>
                  </a:cubicBezTo>
                  <a:cubicBezTo>
                    <a:pt x="225310" y="157163"/>
                    <a:pt x="225310" y="155792"/>
                    <a:pt x="225310" y="155792"/>
                  </a:cubicBezTo>
                  <a:cubicBezTo>
                    <a:pt x="225310" y="155792"/>
                    <a:pt x="225310" y="155792"/>
                    <a:pt x="225310" y="132484"/>
                  </a:cubicBezTo>
                  <a:cubicBezTo>
                    <a:pt x="225310" y="132484"/>
                    <a:pt x="225310" y="132484"/>
                    <a:pt x="221076" y="133855"/>
                  </a:cubicBezTo>
                  <a:cubicBezTo>
                    <a:pt x="221076" y="135227"/>
                    <a:pt x="221076" y="135227"/>
                    <a:pt x="221076" y="135227"/>
                  </a:cubicBezTo>
                  <a:cubicBezTo>
                    <a:pt x="219665" y="133855"/>
                    <a:pt x="219665" y="133855"/>
                    <a:pt x="219665" y="133855"/>
                  </a:cubicBezTo>
                  <a:cubicBezTo>
                    <a:pt x="219665" y="133855"/>
                    <a:pt x="219665" y="133855"/>
                    <a:pt x="219665" y="131113"/>
                  </a:cubicBezTo>
                  <a:cubicBezTo>
                    <a:pt x="218254" y="131113"/>
                    <a:pt x="219665" y="129742"/>
                    <a:pt x="219665" y="129742"/>
                  </a:cubicBezTo>
                  <a:cubicBezTo>
                    <a:pt x="219665" y="129742"/>
                    <a:pt x="219665" y="129742"/>
                    <a:pt x="225310" y="127000"/>
                  </a:cubicBezTo>
                  <a:close/>
                  <a:moveTo>
                    <a:pt x="203791" y="127000"/>
                  </a:moveTo>
                  <a:cubicBezTo>
                    <a:pt x="203791" y="127000"/>
                    <a:pt x="203791" y="127000"/>
                    <a:pt x="207495" y="127000"/>
                  </a:cubicBezTo>
                  <a:cubicBezTo>
                    <a:pt x="207495" y="127000"/>
                    <a:pt x="208730" y="127000"/>
                    <a:pt x="208730" y="127000"/>
                  </a:cubicBezTo>
                  <a:cubicBezTo>
                    <a:pt x="208730" y="127000"/>
                    <a:pt x="208730" y="127000"/>
                    <a:pt x="208730" y="155792"/>
                  </a:cubicBezTo>
                  <a:cubicBezTo>
                    <a:pt x="208730" y="155792"/>
                    <a:pt x="207495" y="157163"/>
                    <a:pt x="207495" y="157163"/>
                  </a:cubicBezTo>
                  <a:cubicBezTo>
                    <a:pt x="207495" y="157163"/>
                    <a:pt x="207495" y="157163"/>
                    <a:pt x="203791" y="157163"/>
                  </a:cubicBezTo>
                  <a:cubicBezTo>
                    <a:pt x="203791" y="157163"/>
                    <a:pt x="202556" y="155792"/>
                    <a:pt x="202556" y="155792"/>
                  </a:cubicBezTo>
                  <a:cubicBezTo>
                    <a:pt x="202556" y="155792"/>
                    <a:pt x="202556" y="155792"/>
                    <a:pt x="202556" y="132484"/>
                  </a:cubicBezTo>
                  <a:cubicBezTo>
                    <a:pt x="202556" y="132484"/>
                    <a:pt x="202556" y="132484"/>
                    <a:pt x="200086" y="133855"/>
                  </a:cubicBezTo>
                  <a:cubicBezTo>
                    <a:pt x="200086" y="135227"/>
                    <a:pt x="198852" y="135227"/>
                    <a:pt x="198852" y="135227"/>
                  </a:cubicBezTo>
                  <a:cubicBezTo>
                    <a:pt x="198852" y="133855"/>
                    <a:pt x="198852" y="133855"/>
                    <a:pt x="198852" y="133855"/>
                  </a:cubicBezTo>
                  <a:cubicBezTo>
                    <a:pt x="198852" y="133855"/>
                    <a:pt x="198852" y="133855"/>
                    <a:pt x="197617" y="131113"/>
                  </a:cubicBezTo>
                  <a:cubicBezTo>
                    <a:pt x="197617" y="131113"/>
                    <a:pt x="197617" y="129742"/>
                    <a:pt x="198852" y="129742"/>
                  </a:cubicBezTo>
                  <a:cubicBezTo>
                    <a:pt x="198852" y="129742"/>
                    <a:pt x="198852" y="129742"/>
                    <a:pt x="203791" y="127000"/>
                  </a:cubicBezTo>
                  <a:close/>
                  <a:moveTo>
                    <a:pt x="183964" y="127000"/>
                  </a:moveTo>
                  <a:cubicBezTo>
                    <a:pt x="189044" y="127000"/>
                    <a:pt x="192854" y="132246"/>
                    <a:pt x="192854" y="141426"/>
                  </a:cubicBezTo>
                  <a:cubicBezTo>
                    <a:pt x="192854" y="151918"/>
                    <a:pt x="189044" y="157163"/>
                    <a:pt x="182694" y="157163"/>
                  </a:cubicBezTo>
                  <a:cubicBezTo>
                    <a:pt x="177614" y="157163"/>
                    <a:pt x="173804" y="151918"/>
                    <a:pt x="173804" y="142737"/>
                  </a:cubicBezTo>
                  <a:cubicBezTo>
                    <a:pt x="173804" y="133557"/>
                    <a:pt x="177614" y="127000"/>
                    <a:pt x="183964" y="127000"/>
                  </a:cubicBezTo>
                  <a:close/>
                  <a:moveTo>
                    <a:pt x="161699" y="127000"/>
                  </a:moveTo>
                  <a:cubicBezTo>
                    <a:pt x="161699" y="127000"/>
                    <a:pt x="161699" y="127000"/>
                    <a:pt x="164478" y="127000"/>
                  </a:cubicBezTo>
                  <a:cubicBezTo>
                    <a:pt x="165867" y="127000"/>
                    <a:pt x="165867" y="127000"/>
                    <a:pt x="165867" y="127000"/>
                  </a:cubicBezTo>
                  <a:cubicBezTo>
                    <a:pt x="165867" y="127000"/>
                    <a:pt x="165867" y="127000"/>
                    <a:pt x="165867" y="155792"/>
                  </a:cubicBezTo>
                  <a:cubicBezTo>
                    <a:pt x="165867" y="155792"/>
                    <a:pt x="165867" y="157163"/>
                    <a:pt x="164478" y="157163"/>
                  </a:cubicBezTo>
                  <a:cubicBezTo>
                    <a:pt x="164478" y="157163"/>
                    <a:pt x="164478" y="157163"/>
                    <a:pt x="161699" y="157163"/>
                  </a:cubicBezTo>
                  <a:cubicBezTo>
                    <a:pt x="160310" y="157163"/>
                    <a:pt x="160310" y="155792"/>
                    <a:pt x="160310" y="155792"/>
                  </a:cubicBezTo>
                  <a:cubicBezTo>
                    <a:pt x="160310" y="155792"/>
                    <a:pt x="160310" y="155792"/>
                    <a:pt x="160310" y="132484"/>
                  </a:cubicBezTo>
                  <a:cubicBezTo>
                    <a:pt x="160310" y="132484"/>
                    <a:pt x="160310" y="132484"/>
                    <a:pt x="156143" y="133855"/>
                  </a:cubicBezTo>
                  <a:cubicBezTo>
                    <a:pt x="156143" y="135227"/>
                    <a:pt x="156143" y="135227"/>
                    <a:pt x="156143" y="135227"/>
                  </a:cubicBezTo>
                  <a:cubicBezTo>
                    <a:pt x="154754" y="133855"/>
                    <a:pt x="154754" y="133855"/>
                    <a:pt x="154754" y="133855"/>
                  </a:cubicBezTo>
                  <a:cubicBezTo>
                    <a:pt x="154754" y="133855"/>
                    <a:pt x="154754" y="133855"/>
                    <a:pt x="154754" y="131113"/>
                  </a:cubicBezTo>
                  <a:cubicBezTo>
                    <a:pt x="154754" y="131113"/>
                    <a:pt x="154754" y="129742"/>
                    <a:pt x="154754" y="129742"/>
                  </a:cubicBezTo>
                  <a:cubicBezTo>
                    <a:pt x="154754" y="129742"/>
                    <a:pt x="154754" y="129742"/>
                    <a:pt x="161699" y="127000"/>
                  </a:cubicBezTo>
                  <a:close/>
                  <a:moveTo>
                    <a:pt x="141261" y="127000"/>
                  </a:moveTo>
                  <a:cubicBezTo>
                    <a:pt x="147710" y="127000"/>
                    <a:pt x="151580" y="132246"/>
                    <a:pt x="151580" y="141426"/>
                  </a:cubicBezTo>
                  <a:cubicBezTo>
                    <a:pt x="151580" y="151918"/>
                    <a:pt x="147710" y="157163"/>
                    <a:pt x="141261" y="157163"/>
                  </a:cubicBezTo>
                  <a:cubicBezTo>
                    <a:pt x="134811" y="157163"/>
                    <a:pt x="130942" y="151918"/>
                    <a:pt x="130942" y="142737"/>
                  </a:cubicBezTo>
                  <a:cubicBezTo>
                    <a:pt x="130942" y="133557"/>
                    <a:pt x="134811" y="127000"/>
                    <a:pt x="141261" y="127000"/>
                  </a:cubicBezTo>
                  <a:close/>
                  <a:moveTo>
                    <a:pt x="247736" y="80963"/>
                  </a:moveTo>
                  <a:cubicBezTo>
                    <a:pt x="245015" y="80963"/>
                    <a:pt x="243654" y="85091"/>
                    <a:pt x="243654" y="91970"/>
                  </a:cubicBezTo>
                  <a:cubicBezTo>
                    <a:pt x="243654" y="97474"/>
                    <a:pt x="245015" y="101601"/>
                    <a:pt x="247736" y="101601"/>
                  </a:cubicBezTo>
                  <a:cubicBezTo>
                    <a:pt x="251818" y="101601"/>
                    <a:pt x="253179" y="94722"/>
                    <a:pt x="253179" y="90594"/>
                  </a:cubicBezTo>
                  <a:cubicBezTo>
                    <a:pt x="253179" y="87843"/>
                    <a:pt x="251818" y="80963"/>
                    <a:pt x="247736" y="80963"/>
                  </a:cubicBezTo>
                  <a:close/>
                  <a:moveTo>
                    <a:pt x="205328" y="80963"/>
                  </a:moveTo>
                  <a:cubicBezTo>
                    <a:pt x="203060" y="80963"/>
                    <a:pt x="200792" y="85091"/>
                    <a:pt x="200792" y="91970"/>
                  </a:cubicBezTo>
                  <a:cubicBezTo>
                    <a:pt x="200792" y="97474"/>
                    <a:pt x="203060" y="101601"/>
                    <a:pt x="205328" y="101601"/>
                  </a:cubicBezTo>
                  <a:cubicBezTo>
                    <a:pt x="208730" y="101601"/>
                    <a:pt x="208730" y="94722"/>
                    <a:pt x="208730" y="90594"/>
                  </a:cubicBezTo>
                  <a:cubicBezTo>
                    <a:pt x="208730" y="87843"/>
                    <a:pt x="208730" y="80963"/>
                    <a:pt x="205328" y="80963"/>
                  </a:cubicBezTo>
                  <a:close/>
                  <a:moveTo>
                    <a:pt x="184010" y="80963"/>
                  </a:moveTo>
                  <a:cubicBezTo>
                    <a:pt x="179928" y="80963"/>
                    <a:pt x="178567" y="85091"/>
                    <a:pt x="178567" y="91970"/>
                  </a:cubicBezTo>
                  <a:cubicBezTo>
                    <a:pt x="178567" y="97474"/>
                    <a:pt x="179928" y="101601"/>
                    <a:pt x="184010" y="101601"/>
                  </a:cubicBezTo>
                  <a:cubicBezTo>
                    <a:pt x="188092" y="101601"/>
                    <a:pt x="188092" y="94722"/>
                    <a:pt x="188092" y="90594"/>
                  </a:cubicBezTo>
                  <a:cubicBezTo>
                    <a:pt x="188092" y="87843"/>
                    <a:pt x="188092" y="80963"/>
                    <a:pt x="184010" y="80963"/>
                  </a:cubicBezTo>
                  <a:close/>
                  <a:moveTo>
                    <a:pt x="162011" y="80963"/>
                  </a:moveTo>
                  <a:cubicBezTo>
                    <a:pt x="159290" y="80963"/>
                    <a:pt x="157929" y="85091"/>
                    <a:pt x="157929" y="91970"/>
                  </a:cubicBezTo>
                  <a:cubicBezTo>
                    <a:pt x="157929" y="97474"/>
                    <a:pt x="159290" y="101601"/>
                    <a:pt x="162011" y="101601"/>
                  </a:cubicBezTo>
                  <a:cubicBezTo>
                    <a:pt x="166093" y="101601"/>
                    <a:pt x="167454" y="94722"/>
                    <a:pt x="167454" y="90594"/>
                  </a:cubicBezTo>
                  <a:cubicBezTo>
                    <a:pt x="167454" y="87843"/>
                    <a:pt x="166093" y="80963"/>
                    <a:pt x="162011" y="80963"/>
                  </a:cubicBezTo>
                  <a:close/>
                  <a:moveTo>
                    <a:pt x="76173" y="80963"/>
                  </a:moveTo>
                  <a:cubicBezTo>
                    <a:pt x="73527" y="80963"/>
                    <a:pt x="72204" y="85091"/>
                    <a:pt x="72204" y="91970"/>
                  </a:cubicBezTo>
                  <a:cubicBezTo>
                    <a:pt x="72204" y="97474"/>
                    <a:pt x="73527" y="101601"/>
                    <a:pt x="76173" y="101601"/>
                  </a:cubicBezTo>
                  <a:cubicBezTo>
                    <a:pt x="80142" y="101601"/>
                    <a:pt x="80142" y="94722"/>
                    <a:pt x="80142" y="90594"/>
                  </a:cubicBezTo>
                  <a:cubicBezTo>
                    <a:pt x="80142" y="87843"/>
                    <a:pt x="80142" y="80963"/>
                    <a:pt x="76173" y="80963"/>
                  </a:cubicBezTo>
                  <a:close/>
                  <a:moveTo>
                    <a:pt x="225310" y="76200"/>
                  </a:moveTo>
                  <a:cubicBezTo>
                    <a:pt x="226721" y="76200"/>
                    <a:pt x="226721" y="76200"/>
                    <a:pt x="226721" y="76200"/>
                  </a:cubicBezTo>
                  <a:cubicBezTo>
                    <a:pt x="226721" y="76200"/>
                    <a:pt x="226721" y="76200"/>
                    <a:pt x="229543" y="76200"/>
                  </a:cubicBezTo>
                  <a:cubicBezTo>
                    <a:pt x="230954" y="76200"/>
                    <a:pt x="230954" y="77511"/>
                    <a:pt x="230954" y="77511"/>
                  </a:cubicBezTo>
                  <a:cubicBezTo>
                    <a:pt x="230954" y="77511"/>
                    <a:pt x="230954" y="77511"/>
                    <a:pt x="230954" y="105052"/>
                  </a:cubicBezTo>
                  <a:cubicBezTo>
                    <a:pt x="230954" y="105052"/>
                    <a:pt x="230954" y="106363"/>
                    <a:pt x="229543" y="106363"/>
                  </a:cubicBezTo>
                  <a:cubicBezTo>
                    <a:pt x="229543" y="106363"/>
                    <a:pt x="229543" y="106363"/>
                    <a:pt x="225310" y="106363"/>
                  </a:cubicBezTo>
                  <a:cubicBezTo>
                    <a:pt x="225310" y="106363"/>
                    <a:pt x="225310" y="105052"/>
                    <a:pt x="225310" y="105052"/>
                  </a:cubicBezTo>
                  <a:cubicBezTo>
                    <a:pt x="225310" y="105052"/>
                    <a:pt x="225310" y="105052"/>
                    <a:pt x="225310" y="82757"/>
                  </a:cubicBezTo>
                  <a:cubicBezTo>
                    <a:pt x="225310" y="82757"/>
                    <a:pt x="225310" y="82757"/>
                    <a:pt x="221076" y="84069"/>
                  </a:cubicBezTo>
                  <a:cubicBezTo>
                    <a:pt x="219665" y="84069"/>
                    <a:pt x="219665" y="84069"/>
                    <a:pt x="219665" y="84069"/>
                  </a:cubicBezTo>
                  <a:cubicBezTo>
                    <a:pt x="219665" y="84069"/>
                    <a:pt x="219665" y="84069"/>
                    <a:pt x="219665" y="81446"/>
                  </a:cubicBezTo>
                  <a:cubicBezTo>
                    <a:pt x="218254" y="80134"/>
                    <a:pt x="219665" y="80134"/>
                    <a:pt x="219665" y="80134"/>
                  </a:cubicBezTo>
                  <a:cubicBezTo>
                    <a:pt x="219665" y="80134"/>
                    <a:pt x="219665" y="80134"/>
                    <a:pt x="225310" y="76200"/>
                  </a:cubicBezTo>
                  <a:close/>
                  <a:moveTo>
                    <a:pt x="205555" y="76200"/>
                  </a:moveTo>
                  <a:cubicBezTo>
                    <a:pt x="212500" y="76200"/>
                    <a:pt x="216667" y="81446"/>
                    <a:pt x="216667" y="90626"/>
                  </a:cubicBezTo>
                  <a:cubicBezTo>
                    <a:pt x="216667" y="101118"/>
                    <a:pt x="212500" y="106363"/>
                    <a:pt x="205555" y="106363"/>
                  </a:cubicBezTo>
                  <a:cubicBezTo>
                    <a:pt x="198609" y="106363"/>
                    <a:pt x="194442" y="101118"/>
                    <a:pt x="194442" y="91937"/>
                  </a:cubicBezTo>
                  <a:cubicBezTo>
                    <a:pt x="194442" y="81446"/>
                    <a:pt x="198609" y="76200"/>
                    <a:pt x="205555" y="76200"/>
                  </a:cubicBezTo>
                  <a:close/>
                  <a:moveTo>
                    <a:pt x="183964" y="76200"/>
                  </a:moveTo>
                  <a:cubicBezTo>
                    <a:pt x="189044" y="76200"/>
                    <a:pt x="192854" y="81446"/>
                    <a:pt x="192854" y="90626"/>
                  </a:cubicBezTo>
                  <a:cubicBezTo>
                    <a:pt x="192854" y="101118"/>
                    <a:pt x="189044" y="106363"/>
                    <a:pt x="182694" y="106363"/>
                  </a:cubicBezTo>
                  <a:cubicBezTo>
                    <a:pt x="177614" y="106363"/>
                    <a:pt x="173804" y="101118"/>
                    <a:pt x="173804" y="91937"/>
                  </a:cubicBezTo>
                  <a:cubicBezTo>
                    <a:pt x="173804" y="81446"/>
                    <a:pt x="177614" y="76200"/>
                    <a:pt x="183964" y="76200"/>
                  </a:cubicBezTo>
                  <a:close/>
                  <a:moveTo>
                    <a:pt x="161898" y="76200"/>
                  </a:moveTo>
                  <a:cubicBezTo>
                    <a:pt x="168347" y="76200"/>
                    <a:pt x="172217" y="81446"/>
                    <a:pt x="172217" y="90626"/>
                  </a:cubicBezTo>
                  <a:cubicBezTo>
                    <a:pt x="172217" y="101118"/>
                    <a:pt x="168347" y="106363"/>
                    <a:pt x="161898" y="106363"/>
                  </a:cubicBezTo>
                  <a:cubicBezTo>
                    <a:pt x="155448" y="106363"/>
                    <a:pt x="152869" y="101118"/>
                    <a:pt x="151579" y="91937"/>
                  </a:cubicBezTo>
                  <a:cubicBezTo>
                    <a:pt x="151579" y="81446"/>
                    <a:pt x="156738" y="76200"/>
                    <a:pt x="161898" y="76200"/>
                  </a:cubicBezTo>
                  <a:close/>
                  <a:moveTo>
                    <a:pt x="139584" y="76200"/>
                  </a:moveTo>
                  <a:cubicBezTo>
                    <a:pt x="139584" y="76200"/>
                    <a:pt x="139584" y="76200"/>
                    <a:pt x="140996" y="76200"/>
                  </a:cubicBezTo>
                  <a:cubicBezTo>
                    <a:pt x="140996" y="76200"/>
                    <a:pt x="140996" y="76200"/>
                    <a:pt x="143818" y="76200"/>
                  </a:cubicBezTo>
                  <a:cubicBezTo>
                    <a:pt x="143818" y="76200"/>
                    <a:pt x="145229" y="77511"/>
                    <a:pt x="145229" y="77511"/>
                  </a:cubicBezTo>
                  <a:cubicBezTo>
                    <a:pt x="145229" y="77511"/>
                    <a:pt x="145229" y="77511"/>
                    <a:pt x="145229" y="105052"/>
                  </a:cubicBezTo>
                  <a:cubicBezTo>
                    <a:pt x="145229" y="105052"/>
                    <a:pt x="143818" y="106363"/>
                    <a:pt x="143818" y="106363"/>
                  </a:cubicBezTo>
                  <a:cubicBezTo>
                    <a:pt x="143818" y="106363"/>
                    <a:pt x="143818" y="106363"/>
                    <a:pt x="139584" y="106363"/>
                  </a:cubicBezTo>
                  <a:cubicBezTo>
                    <a:pt x="139584" y="106363"/>
                    <a:pt x="139584" y="105052"/>
                    <a:pt x="139584" y="105052"/>
                  </a:cubicBezTo>
                  <a:cubicBezTo>
                    <a:pt x="139584" y="105052"/>
                    <a:pt x="139584" y="105052"/>
                    <a:pt x="139584" y="82757"/>
                  </a:cubicBezTo>
                  <a:cubicBezTo>
                    <a:pt x="139584" y="82757"/>
                    <a:pt x="139584" y="82757"/>
                    <a:pt x="135351" y="84069"/>
                  </a:cubicBezTo>
                  <a:cubicBezTo>
                    <a:pt x="135351" y="84069"/>
                    <a:pt x="135351" y="84069"/>
                    <a:pt x="133940" y="84069"/>
                  </a:cubicBezTo>
                  <a:lnTo>
                    <a:pt x="132529" y="81446"/>
                  </a:lnTo>
                  <a:cubicBezTo>
                    <a:pt x="132529" y="80134"/>
                    <a:pt x="132529" y="80134"/>
                    <a:pt x="133940" y="80134"/>
                  </a:cubicBezTo>
                  <a:cubicBezTo>
                    <a:pt x="133940" y="80134"/>
                    <a:pt x="133940" y="80134"/>
                    <a:pt x="139584" y="76200"/>
                  </a:cubicBezTo>
                  <a:close/>
                  <a:moveTo>
                    <a:pt x="118837" y="76200"/>
                  </a:moveTo>
                  <a:cubicBezTo>
                    <a:pt x="118837" y="76200"/>
                    <a:pt x="118837" y="76200"/>
                    <a:pt x="123005" y="76200"/>
                  </a:cubicBezTo>
                  <a:cubicBezTo>
                    <a:pt x="123005" y="76200"/>
                    <a:pt x="123005" y="77511"/>
                    <a:pt x="123005" y="77511"/>
                  </a:cubicBezTo>
                  <a:cubicBezTo>
                    <a:pt x="123005" y="77511"/>
                    <a:pt x="123005" y="77511"/>
                    <a:pt x="123005" y="105052"/>
                  </a:cubicBezTo>
                  <a:cubicBezTo>
                    <a:pt x="123005" y="105052"/>
                    <a:pt x="123005" y="106363"/>
                    <a:pt x="123005" y="106363"/>
                  </a:cubicBezTo>
                  <a:cubicBezTo>
                    <a:pt x="123005" y="106363"/>
                    <a:pt x="123005" y="106363"/>
                    <a:pt x="118837" y="106363"/>
                  </a:cubicBezTo>
                  <a:cubicBezTo>
                    <a:pt x="118837" y="106363"/>
                    <a:pt x="117448" y="105052"/>
                    <a:pt x="117448" y="105052"/>
                  </a:cubicBezTo>
                  <a:cubicBezTo>
                    <a:pt x="117448" y="105052"/>
                    <a:pt x="117448" y="105052"/>
                    <a:pt x="117448" y="82757"/>
                  </a:cubicBezTo>
                  <a:cubicBezTo>
                    <a:pt x="117448" y="82757"/>
                    <a:pt x="117448" y="82757"/>
                    <a:pt x="114670" y="84069"/>
                  </a:cubicBezTo>
                  <a:cubicBezTo>
                    <a:pt x="113281" y="84069"/>
                    <a:pt x="113281" y="84069"/>
                    <a:pt x="113281" y="84069"/>
                  </a:cubicBezTo>
                  <a:cubicBezTo>
                    <a:pt x="113281" y="84069"/>
                    <a:pt x="113281" y="84069"/>
                    <a:pt x="111892" y="81446"/>
                  </a:cubicBezTo>
                  <a:cubicBezTo>
                    <a:pt x="111892" y="80134"/>
                    <a:pt x="111892" y="80134"/>
                    <a:pt x="111892" y="80134"/>
                  </a:cubicBezTo>
                  <a:cubicBezTo>
                    <a:pt x="111892" y="80134"/>
                    <a:pt x="111892" y="80134"/>
                    <a:pt x="118837" y="76200"/>
                  </a:cubicBezTo>
                  <a:close/>
                  <a:moveTo>
                    <a:pt x="97207" y="76200"/>
                  </a:moveTo>
                  <a:cubicBezTo>
                    <a:pt x="97207" y="76200"/>
                    <a:pt x="97207" y="76200"/>
                    <a:pt x="99588" y="76200"/>
                  </a:cubicBezTo>
                  <a:cubicBezTo>
                    <a:pt x="100779" y="76200"/>
                    <a:pt x="100779" y="77511"/>
                    <a:pt x="100779" y="77511"/>
                  </a:cubicBezTo>
                  <a:cubicBezTo>
                    <a:pt x="100779" y="77511"/>
                    <a:pt x="100779" y="77511"/>
                    <a:pt x="100779" y="105052"/>
                  </a:cubicBezTo>
                  <a:cubicBezTo>
                    <a:pt x="100779" y="105052"/>
                    <a:pt x="100779" y="106363"/>
                    <a:pt x="99588" y="106363"/>
                  </a:cubicBezTo>
                  <a:cubicBezTo>
                    <a:pt x="99588" y="106363"/>
                    <a:pt x="99588" y="106363"/>
                    <a:pt x="97207" y="106363"/>
                  </a:cubicBezTo>
                  <a:cubicBezTo>
                    <a:pt x="96016" y="106363"/>
                    <a:pt x="96016" y="105052"/>
                    <a:pt x="96016" y="105052"/>
                  </a:cubicBezTo>
                  <a:cubicBezTo>
                    <a:pt x="96016" y="105052"/>
                    <a:pt x="96016" y="105052"/>
                    <a:pt x="96016" y="82757"/>
                  </a:cubicBezTo>
                  <a:cubicBezTo>
                    <a:pt x="96016" y="82757"/>
                    <a:pt x="96016" y="82757"/>
                    <a:pt x="92444" y="84069"/>
                  </a:cubicBezTo>
                  <a:cubicBezTo>
                    <a:pt x="91254" y="84069"/>
                    <a:pt x="91254" y="84069"/>
                    <a:pt x="91254" y="84069"/>
                  </a:cubicBezTo>
                  <a:cubicBezTo>
                    <a:pt x="91254" y="84069"/>
                    <a:pt x="91254" y="84069"/>
                    <a:pt x="91254" y="81446"/>
                  </a:cubicBezTo>
                  <a:cubicBezTo>
                    <a:pt x="91254" y="80134"/>
                    <a:pt x="91254" y="80134"/>
                    <a:pt x="91254" y="80134"/>
                  </a:cubicBezTo>
                  <a:cubicBezTo>
                    <a:pt x="91254" y="80134"/>
                    <a:pt x="91254" y="80134"/>
                    <a:pt x="97207" y="76200"/>
                  </a:cubicBezTo>
                  <a:close/>
                  <a:moveTo>
                    <a:pt x="201926" y="36513"/>
                  </a:moveTo>
                  <a:cubicBezTo>
                    <a:pt x="200792" y="37812"/>
                    <a:pt x="200792" y="39111"/>
                    <a:pt x="200792" y="40409"/>
                  </a:cubicBezTo>
                  <a:cubicBezTo>
                    <a:pt x="200792" y="46904"/>
                    <a:pt x="203060" y="50801"/>
                    <a:pt x="205328" y="50801"/>
                  </a:cubicBezTo>
                  <a:cubicBezTo>
                    <a:pt x="208730" y="50801"/>
                    <a:pt x="208730" y="44306"/>
                    <a:pt x="208730" y="40409"/>
                  </a:cubicBezTo>
                  <a:cubicBezTo>
                    <a:pt x="208730" y="40409"/>
                    <a:pt x="208730" y="40409"/>
                    <a:pt x="208730" y="39111"/>
                  </a:cubicBezTo>
                  <a:cubicBezTo>
                    <a:pt x="206462" y="37812"/>
                    <a:pt x="204194" y="36513"/>
                    <a:pt x="201926" y="36513"/>
                  </a:cubicBezTo>
                  <a:close/>
                  <a:moveTo>
                    <a:pt x="123005" y="34925"/>
                  </a:moveTo>
                  <a:cubicBezTo>
                    <a:pt x="120737" y="34925"/>
                    <a:pt x="118469" y="36248"/>
                    <a:pt x="116201" y="37571"/>
                  </a:cubicBezTo>
                  <a:cubicBezTo>
                    <a:pt x="116201" y="38894"/>
                    <a:pt x="115067" y="38894"/>
                    <a:pt x="115067" y="38894"/>
                  </a:cubicBezTo>
                  <a:cubicBezTo>
                    <a:pt x="115067" y="38894"/>
                    <a:pt x="115067" y="40216"/>
                    <a:pt x="115067" y="40216"/>
                  </a:cubicBezTo>
                  <a:cubicBezTo>
                    <a:pt x="115067" y="46831"/>
                    <a:pt x="116201" y="50800"/>
                    <a:pt x="119603" y="50800"/>
                  </a:cubicBezTo>
                  <a:cubicBezTo>
                    <a:pt x="123005" y="50800"/>
                    <a:pt x="123005" y="44185"/>
                    <a:pt x="123005" y="40216"/>
                  </a:cubicBezTo>
                  <a:cubicBezTo>
                    <a:pt x="123005" y="38894"/>
                    <a:pt x="123005" y="36248"/>
                    <a:pt x="123005" y="34925"/>
                  </a:cubicBezTo>
                  <a:close/>
                  <a:moveTo>
                    <a:pt x="162011" y="31750"/>
                  </a:moveTo>
                  <a:cubicBezTo>
                    <a:pt x="159290" y="31750"/>
                    <a:pt x="157929" y="35560"/>
                    <a:pt x="157929" y="40640"/>
                  </a:cubicBezTo>
                  <a:cubicBezTo>
                    <a:pt x="157929" y="46990"/>
                    <a:pt x="159290" y="50800"/>
                    <a:pt x="162011" y="50800"/>
                  </a:cubicBezTo>
                  <a:cubicBezTo>
                    <a:pt x="166093" y="50800"/>
                    <a:pt x="167454" y="44450"/>
                    <a:pt x="167454" y="40640"/>
                  </a:cubicBezTo>
                  <a:cubicBezTo>
                    <a:pt x="167454" y="36830"/>
                    <a:pt x="166093" y="31750"/>
                    <a:pt x="162011" y="31750"/>
                  </a:cubicBezTo>
                  <a:close/>
                  <a:moveTo>
                    <a:pt x="144703" y="28575"/>
                  </a:moveTo>
                  <a:cubicBezTo>
                    <a:pt x="144703" y="28575"/>
                    <a:pt x="144703" y="28575"/>
                    <a:pt x="144703" y="55075"/>
                  </a:cubicBezTo>
                  <a:cubicBezTo>
                    <a:pt x="144703" y="55075"/>
                    <a:pt x="143389" y="55075"/>
                    <a:pt x="143389" y="55075"/>
                  </a:cubicBezTo>
                  <a:cubicBezTo>
                    <a:pt x="143389" y="55075"/>
                    <a:pt x="143389" y="55075"/>
                    <a:pt x="139447" y="55075"/>
                  </a:cubicBezTo>
                  <a:cubicBezTo>
                    <a:pt x="139447" y="55075"/>
                    <a:pt x="139447" y="55075"/>
                    <a:pt x="139447" y="32550"/>
                  </a:cubicBezTo>
                  <a:cubicBezTo>
                    <a:pt x="139447" y="32550"/>
                    <a:pt x="139447" y="32550"/>
                    <a:pt x="135504" y="33875"/>
                  </a:cubicBezTo>
                  <a:cubicBezTo>
                    <a:pt x="135504" y="33875"/>
                    <a:pt x="135504" y="33875"/>
                    <a:pt x="134190" y="33875"/>
                  </a:cubicBezTo>
                  <a:cubicBezTo>
                    <a:pt x="134190" y="33875"/>
                    <a:pt x="134190" y="33875"/>
                    <a:pt x="132876" y="31225"/>
                  </a:cubicBezTo>
                  <a:cubicBezTo>
                    <a:pt x="131562" y="31225"/>
                    <a:pt x="130248" y="32550"/>
                    <a:pt x="127619" y="32550"/>
                  </a:cubicBezTo>
                  <a:cubicBezTo>
                    <a:pt x="128934" y="35200"/>
                    <a:pt x="128934" y="37850"/>
                    <a:pt x="128934" y="40500"/>
                  </a:cubicBezTo>
                  <a:cubicBezTo>
                    <a:pt x="128934" y="51100"/>
                    <a:pt x="124991" y="56400"/>
                    <a:pt x="118420" y="56400"/>
                  </a:cubicBezTo>
                  <a:cubicBezTo>
                    <a:pt x="113164" y="56400"/>
                    <a:pt x="109221" y="51100"/>
                    <a:pt x="109221" y="41825"/>
                  </a:cubicBezTo>
                  <a:cubicBezTo>
                    <a:pt x="106593" y="43150"/>
                    <a:pt x="103964" y="44475"/>
                    <a:pt x="101336" y="47125"/>
                  </a:cubicBezTo>
                  <a:cubicBezTo>
                    <a:pt x="101336" y="47125"/>
                    <a:pt x="101336" y="47125"/>
                    <a:pt x="101336" y="55075"/>
                  </a:cubicBezTo>
                  <a:cubicBezTo>
                    <a:pt x="101336" y="55075"/>
                    <a:pt x="101336" y="55075"/>
                    <a:pt x="100022" y="55075"/>
                  </a:cubicBezTo>
                  <a:cubicBezTo>
                    <a:pt x="100022" y="55075"/>
                    <a:pt x="100022" y="55075"/>
                    <a:pt x="97394" y="55075"/>
                  </a:cubicBezTo>
                  <a:cubicBezTo>
                    <a:pt x="96080" y="55075"/>
                    <a:pt x="96080" y="55075"/>
                    <a:pt x="96080" y="55075"/>
                  </a:cubicBezTo>
                  <a:cubicBezTo>
                    <a:pt x="96080" y="55075"/>
                    <a:pt x="96080" y="55075"/>
                    <a:pt x="96080" y="49775"/>
                  </a:cubicBezTo>
                  <a:cubicBezTo>
                    <a:pt x="85566" y="57725"/>
                    <a:pt x="77681" y="65675"/>
                    <a:pt x="72425" y="77600"/>
                  </a:cubicBezTo>
                  <a:cubicBezTo>
                    <a:pt x="73739" y="76275"/>
                    <a:pt x="75053" y="76275"/>
                    <a:pt x="76367" y="76275"/>
                  </a:cubicBezTo>
                  <a:cubicBezTo>
                    <a:pt x="82938" y="76275"/>
                    <a:pt x="86880" y="81575"/>
                    <a:pt x="86880" y="90850"/>
                  </a:cubicBezTo>
                  <a:cubicBezTo>
                    <a:pt x="86880" y="101450"/>
                    <a:pt x="82938" y="106750"/>
                    <a:pt x="76367" y="106750"/>
                  </a:cubicBezTo>
                  <a:cubicBezTo>
                    <a:pt x="71111" y="106750"/>
                    <a:pt x="68482" y="102775"/>
                    <a:pt x="67168" y="97475"/>
                  </a:cubicBezTo>
                  <a:cubicBezTo>
                    <a:pt x="65854" y="106750"/>
                    <a:pt x="69796" y="120000"/>
                    <a:pt x="75053" y="127950"/>
                  </a:cubicBezTo>
                  <a:cubicBezTo>
                    <a:pt x="75053" y="127950"/>
                    <a:pt x="76367" y="127950"/>
                    <a:pt x="76367" y="127950"/>
                  </a:cubicBezTo>
                  <a:cubicBezTo>
                    <a:pt x="76367" y="127950"/>
                    <a:pt x="76367" y="127950"/>
                    <a:pt x="78995" y="127950"/>
                  </a:cubicBezTo>
                  <a:cubicBezTo>
                    <a:pt x="78995" y="127950"/>
                    <a:pt x="80310" y="127950"/>
                    <a:pt x="80310" y="127950"/>
                  </a:cubicBezTo>
                  <a:cubicBezTo>
                    <a:pt x="80310" y="127950"/>
                    <a:pt x="80310" y="127950"/>
                    <a:pt x="80310" y="133250"/>
                  </a:cubicBezTo>
                  <a:cubicBezTo>
                    <a:pt x="82938" y="134575"/>
                    <a:pt x="85566" y="135900"/>
                    <a:pt x="88195" y="135900"/>
                  </a:cubicBezTo>
                  <a:cubicBezTo>
                    <a:pt x="89509" y="130600"/>
                    <a:pt x="93451" y="126625"/>
                    <a:pt x="97394" y="126625"/>
                  </a:cubicBezTo>
                  <a:cubicBezTo>
                    <a:pt x="102650" y="126625"/>
                    <a:pt x="106593" y="130600"/>
                    <a:pt x="107907" y="135900"/>
                  </a:cubicBezTo>
                  <a:cubicBezTo>
                    <a:pt x="110535" y="137225"/>
                    <a:pt x="113164" y="138550"/>
                    <a:pt x="114478" y="145175"/>
                  </a:cubicBezTo>
                  <a:cubicBezTo>
                    <a:pt x="115792" y="147825"/>
                    <a:pt x="115792" y="150475"/>
                    <a:pt x="117106" y="151800"/>
                  </a:cubicBezTo>
                  <a:cubicBezTo>
                    <a:pt x="117106" y="151800"/>
                    <a:pt x="117106" y="151800"/>
                    <a:pt x="117106" y="133250"/>
                  </a:cubicBezTo>
                  <a:cubicBezTo>
                    <a:pt x="117106" y="133250"/>
                    <a:pt x="117106" y="133250"/>
                    <a:pt x="114478" y="134575"/>
                  </a:cubicBezTo>
                  <a:cubicBezTo>
                    <a:pt x="113164" y="135900"/>
                    <a:pt x="113164" y="135900"/>
                    <a:pt x="113164" y="135900"/>
                  </a:cubicBezTo>
                  <a:cubicBezTo>
                    <a:pt x="113164" y="134575"/>
                    <a:pt x="113164" y="134575"/>
                    <a:pt x="113164" y="134575"/>
                  </a:cubicBezTo>
                  <a:cubicBezTo>
                    <a:pt x="113164" y="134575"/>
                    <a:pt x="113164" y="134575"/>
                    <a:pt x="111849" y="131925"/>
                  </a:cubicBezTo>
                  <a:cubicBezTo>
                    <a:pt x="111849" y="131925"/>
                    <a:pt x="111849" y="130600"/>
                    <a:pt x="111849" y="130600"/>
                  </a:cubicBezTo>
                  <a:cubicBezTo>
                    <a:pt x="111849" y="130600"/>
                    <a:pt x="111849" y="130600"/>
                    <a:pt x="118420" y="127950"/>
                  </a:cubicBezTo>
                  <a:cubicBezTo>
                    <a:pt x="118420" y="127950"/>
                    <a:pt x="118420" y="127950"/>
                    <a:pt x="122363" y="127950"/>
                  </a:cubicBezTo>
                  <a:cubicBezTo>
                    <a:pt x="122363" y="127950"/>
                    <a:pt x="122363" y="127950"/>
                    <a:pt x="122363" y="155775"/>
                  </a:cubicBezTo>
                  <a:cubicBezTo>
                    <a:pt x="122363" y="155775"/>
                    <a:pt x="122363" y="157100"/>
                    <a:pt x="122363" y="157100"/>
                  </a:cubicBezTo>
                  <a:cubicBezTo>
                    <a:pt x="122363" y="157100"/>
                    <a:pt x="122363" y="157100"/>
                    <a:pt x="121049" y="157100"/>
                  </a:cubicBezTo>
                  <a:cubicBezTo>
                    <a:pt x="123677" y="159750"/>
                    <a:pt x="128934" y="161075"/>
                    <a:pt x="135504" y="162400"/>
                  </a:cubicBezTo>
                  <a:cubicBezTo>
                    <a:pt x="144703" y="165050"/>
                    <a:pt x="159159" y="151800"/>
                    <a:pt x="161787" y="159750"/>
                  </a:cubicBezTo>
                  <a:cubicBezTo>
                    <a:pt x="164416" y="175650"/>
                    <a:pt x="173615" y="186250"/>
                    <a:pt x="181500" y="191550"/>
                  </a:cubicBezTo>
                  <a:cubicBezTo>
                    <a:pt x="181500" y="191550"/>
                    <a:pt x="181500" y="191550"/>
                    <a:pt x="181500" y="183600"/>
                  </a:cubicBezTo>
                  <a:cubicBezTo>
                    <a:pt x="181500" y="183600"/>
                    <a:pt x="181500" y="183600"/>
                    <a:pt x="178872" y="186250"/>
                  </a:cubicBezTo>
                  <a:cubicBezTo>
                    <a:pt x="177557" y="186250"/>
                    <a:pt x="177557" y="186250"/>
                    <a:pt x="177557" y="186250"/>
                  </a:cubicBezTo>
                  <a:cubicBezTo>
                    <a:pt x="177557" y="186250"/>
                    <a:pt x="177557" y="184925"/>
                    <a:pt x="176243" y="184925"/>
                  </a:cubicBezTo>
                  <a:cubicBezTo>
                    <a:pt x="176243" y="184925"/>
                    <a:pt x="176243" y="184925"/>
                    <a:pt x="176243" y="182275"/>
                  </a:cubicBezTo>
                  <a:cubicBezTo>
                    <a:pt x="176243" y="182275"/>
                    <a:pt x="176243" y="180950"/>
                    <a:pt x="176243" y="180950"/>
                  </a:cubicBezTo>
                  <a:cubicBezTo>
                    <a:pt x="176243" y="180950"/>
                    <a:pt x="176243" y="180950"/>
                    <a:pt x="182814" y="178300"/>
                  </a:cubicBezTo>
                  <a:cubicBezTo>
                    <a:pt x="182814" y="178300"/>
                    <a:pt x="182814" y="178300"/>
                    <a:pt x="186756" y="178300"/>
                  </a:cubicBezTo>
                  <a:cubicBezTo>
                    <a:pt x="186756" y="178300"/>
                    <a:pt x="186756" y="178300"/>
                    <a:pt x="186756" y="194200"/>
                  </a:cubicBezTo>
                  <a:cubicBezTo>
                    <a:pt x="194641" y="196850"/>
                    <a:pt x="201213" y="194200"/>
                    <a:pt x="199898" y="186250"/>
                  </a:cubicBezTo>
                  <a:cubicBezTo>
                    <a:pt x="199898" y="186250"/>
                    <a:pt x="198584" y="186250"/>
                    <a:pt x="198584" y="186250"/>
                  </a:cubicBezTo>
                  <a:cubicBezTo>
                    <a:pt x="198584" y="186250"/>
                    <a:pt x="198584" y="184925"/>
                    <a:pt x="198584" y="184925"/>
                  </a:cubicBezTo>
                  <a:cubicBezTo>
                    <a:pt x="198584" y="184925"/>
                    <a:pt x="198584" y="184925"/>
                    <a:pt x="197270" y="182275"/>
                  </a:cubicBezTo>
                  <a:cubicBezTo>
                    <a:pt x="197270" y="182275"/>
                    <a:pt x="197270" y="180950"/>
                    <a:pt x="198584" y="180950"/>
                  </a:cubicBezTo>
                  <a:cubicBezTo>
                    <a:pt x="198584" y="180950"/>
                    <a:pt x="198584" y="180950"/>
                    <a:pt x="199898" y="180950"/>
                  </a:cubicBezTo>
                  <a:cubicBezTo>
                    <a:pt x="198584" y="167700"/>
                    <a:pt x="199898" y="166375"/>
                    <a:pt x="199898" y="166375"/>
                  </a:cubicBezTo>
                  <a:cubicBezTo>
                    <a:pt x="199898" y="166375"/>
                    <a:pt x="226182" y="169025"/>
                    <a:pt x="234066" y="161075"/>
                  </a:cubicBezTo>
                  <a:cubicBezTo>
                    <a:pt x="238009" y="157100"/>
                    <a:pt x="240637" y="151800"/>
                    <a:pt x="241951" y="146500"/>
                  </a:cubicBezTo>
                  <a:cubicBezTo>
                    <a:pt x="243266" y="145175"/>
                    <a:pt x="244580" y="143850"/>
                    <a:pt x="245894" y="143850"/>
                  </a:cubicBezTo>
                  <a:cubicBezTo>
                    <a:pt x="245894" y="143850"/>
                    <a:pt x="245894" y="143850"/>
                    <a:pt x="245894" y="133250"/>
                  </a:cubicBezTo>
                  <a:cubicBezTo>
                    <a:pt x="245894" y="133250"/>
                    <a:pt x="245894" y="133250"/>
                    <a:pt x="241951" y="134575"/>
                  </a:cubicBezTo>
                  <a:cubicBezTo>
                    <a:pt x="241951" y="135900"/>
                    <a:pt x="241951" y="135900"/>
                    <a:pt x="241951" y="135900"/>
                  </a:cubicBezTo>
                  <a:cubicBezTo>
                    <a:pt x="241951" y="134575"/>
                    <a:pt x="240637" y="134575"/>
                    <a:pt x="240637" y="134575"/>
                  </a:cubicBezTo>
                  <a:cubicBezTo>
                    <a:pt x="240637" y="134575"/>
                    <a:pt x="240637" y="134575"/>
                    <a:pt x="240637" y="131925"/>
                  </a:cubicBezTo>
                  <a:cubicBezTo>
                    <a:pt x="240637" y="131925"/>
                    <a:pt x="240637" y="130600"/>
                    <a:pt x="240637" y="130600"/>
                  </a:cubicBezTo>
                  <a:cubicBezTo>
                    <a:pt x="240637" y="130600"/>
                    <a:pt x="240637" y="130600"/>
                    <a:pt x="247208" y="127950"/>
                  </a:cubicBezTo>
                  <a:cubicBezTo>
                    <a:pt x="247208" y="127950"/>
                    <a:pt x="247208" y="127950"/>
                    <a:pt x="249836" y="127950"/>
                  </a:cubicBezTo>
                  <a:cubicBezTo>
                    <a:pt x="251151" y="127950"/>
                    <a:pt x="251151" y="127950"/>
                    <a:pt x="251151" y="127950"/>
                  </a:cubicBezTo>
                  <a:cubicBezTo>
                    <a:pt x="251151" y="127950"/>
                    <a:pt x="251151" y="127950"/>
                    <a:pt x="251151" y="143850"/>
                  </a:cubicBezTo>
                  <a:cubicBezTo>
                    <a:pt x="251151" y="143850"/>
                    <a:pt x="252465" y="143850"/>
                    <a:pt x="252465" y="143850"/>
                  </a:cubicBezTo>
                  <a:cubicBezTo>
                    <a:pt x="264292" y="137225"/>
                    <a:pt x="262978" y="113375"/>
                    <a:pt x="257721" y="94825"/>
                  </a:cubicBezTo>
                  <a:cubicBezTo>
                    <a:pt x="256407" y="102775"/>
                    <a:pt x="253779" y="106750"/>
                    <a:pt x="247208" y="106750"/>
                  </a:cubicBezTo>
                  <a:cubicBezTo>
                    <a:pt x="241951" y="106750"/>
                    <a:pt x="238009" y="101450"/>
                    <a:pt x="238009" y="92175"/>
                  </a:cubicBezTo>
                  <a:cubicBezTo>
                    <a:pt x="238009" y="81575"/>
                    <a:pt x="241951" y="76275"/>
                    <a:pt x="248522" y="76275"/>
                  </a:cubicBezTo>
                  <a:cubicBezTo>
                    <a:pt x="248522" y="76275"/>
                    <a:pt x="249836" y="76275"/>
                    <a:pt x="249836" y="76275"/>
                  </a:cubicBezTo>
                  <a:cubicBezTo>
                    <a:pt x="244580" y="67000"/>
                    <a:pt x="238009" y="59050"/>
                    <a:pt x="230124" y="52425"/>
                  </a:cubicBezTo>
                  <a:cubicBezTo>
                    <a:pt x="230124" y="52425"/>
                    <a:pt x="230124" y="52425"/>
                    <a:pt x="230124" y="55075"/>
                  </a:cubicBezTo>
                  <a:cubicBezTo>
                    <a:pt x="230124" y="55075"/>
                    <a:pt x="230124" y="55075"/>
                    <a:pt x="228810" y="55075"/>
                  </a:cubicBezTo>
                  <a:cubicBezTo>
                    <a:pt x="228810" y="55075"/>
                    <a:pt x="228810" y="55075"/>
                    <a:pt x="224867" y="55075"/>
                  </a:cubicBezTo>
                  <a:cubicBezTo>
                    <a:pt x="224867" y="55075"/>
                    <a:pt x="224867" y="55075"/>
                    <a:pt x="224867" y="48450"/>
                  </a:cubicBezTo>
                  <a:cubicBezTo>
                    <a:pt x="220925" y="47125"/>
                    <a:pt x="218297" y="44475"/>
                    <a:pt x="215668" y="43150"/>
                  </a:cubicBezTo>
                  <a:cubicBezTo>
                    <a:pt x="214354" y="51100"/>
                    <a:pt x="210412" y="56400"/>
                    <a:pt x="205155" y="56400"/>
                  </a:cubicBezTo>
                  <a:cubicBezTo>
                    <a:pt x="198584" y="56400"/>
                    <a:pt x="194641" y="49775"/>
                    <a:pt x="194641" y="40500"/>
                  </a:cubicBezTo>
                  <a:cubicBezTo>
                    <a:pt x="194641" y="37850"/>
                    <a:pt x="194641" y="36525"/>
                    <a:pt x="195956" y="33875"/>
                  </a:cubicBezTo>
                  <a:cubicBezTo>
                    <a:pt x="193327" y="32550"/>
                    <a:pt x="189385" y="32550"/>
                    <a:pt x="186756" y="31225"/>
                  </a:cubicBezTo>
                  <a:cubicBezTo>
                    <a:pt x="186756" y="31225"/>
                    <a:pt x="186756" y="31225"/>
                    <a:pt x="186756" y="55075"/>
                  </a:cubicBezTo>
                  <a:cubicBezTo>
                    <a:pt x="186756" y="55075"/>
                    <a:pt x="186756" y="55075"/>
                    <a:pt x="182814" y="55075"/>
                  </a:cubicBezTo>
                  <a:cubicBezTo>
                    <a:pt x="181500" y="55075"/>
                    <a:pt x="181500" y="55075"/>
                    <a:pt x="181500" y="55075"/>
                  </a:cubicBezTo>
                  <a:cubicBezTo>
                    <a:pt x="181500" y="55075"/>
                    <a:pt x="181500" y="55075"/>
                    <a:pt x="181500" y="32550"/>
                  </a:cubicBezTo>
                  <a:cubicBezTo>
                    <a:pt x="181500" y="32550"/>
                    <a:pt x="181500" y="32550"/>
                    <a:pt x="178872" y="33875"/>
                  </a:cubicBezTo>
                  <a:cubicBezTo>
                    <a:pt x="177557" y="33875"/>
                    <a:pt x="177557" y="33875"/>
                    <a:pt x="177557" y="33875"/>
                  </a:cubicBezTo>
                  <a:cubicBezTo>
                    <a:pt x="177557" y="33875"/>
                    <a:pt x="177557" y="33875"/>
                    <a:pt x="176243" y="33875"/>
                  </a:cubicBezTo>
                  <a:cubicBezTo>
                    <a:pt x="176243" y="33875"/>
                    <a:pt x="176243" y="33875"/>
                    <a:pt x="176243" y="31225"/>
                  </a:cubicBezTo>
                  <a:cubicBezTo>
                    <a:pt x="176243" y="29900"/>
                    <a:pt x="176243" y="29900"/>
                    <a:pt x="176243" y="29900"/>
                  </a:cubicBezTo>
                  <a:cubicBezTo>
                    <a:pt x="176243" y="29900"/>
                    <a:pt x="176243" y="29900"/>
                    <a:pt x="177557" y="29900"/>
                  </a:cubicBezTo>
                  <a:cubicBezTo>
                    <a:pt x="173615" y="28575"/>
                    <a:pt x="170987" y="28575"/>
                    <a:pt x="168358" y="28575"/>
                  </a:cubicBezTo>
                  <a:cubicBezTo>
                    <a:pt x="170987" y="31225"/>
                    <a:pt x="172301" y="35200"/>
                    <a:pt x="172301" y="40500"/>
                  </a:cubicBezTo>
                  <a:cubicBezTo>
                    <a:pt x="172301" y="51100"/>
                    <a:pt x="168358" y="56400"/>
                    <a:pt x="161787" y="56400"/>
                  </a:cubicBezTo>
                  <a:cubicBezTo>
                    <a:pt x="155217" y="56400"/>
                    <a:pt x="152588" y="49775"/>
                    <a:pt x="151274" y="40500"/>
                  </a:cubicBezTo>
                  <a:cubicBezTo>
                    <a:pt x="151274" y="35200"/>
                    <a:pt x="153903" y="29900"/>
                    <a:pt x="156531" y="28575"/>
                  </a:cubicBezTo>
                  <a:cubicBezTo>
                    <a:pt x="152588" y="28575"/>
                    <a:pt x="148646" y="28575"/>
                    <a:pt x="144703" y="28575"/>
                  </a:cubicBezTo>
                  <a:close/>
                  <a:moveTo>
                    <a:pt x="164533" y="0"/>
                  </a:moveTo>
                  <a:cubicBezTo>
                    <a:pt x="205215" y="0"/>
                    <a:pt x="240648" y="17090"/>
                    <a:pt x="266895" y="48642"/>
                  </a:cubicBezTo>
                  <a:cubicBezTo>
                    <a:pt x="285268" y="72305"/>
                    <a:pt x="294454" y="99914"/>
                    <a:pt x="291829" y="130150"/>
                  </a:cubicBezTo>
                  <a:cubicBezTo>
                    <a:pt x="289205" y="155129"/>
                    <a:pt x="278706" y="181422"/>
                    <a:pt x="269520" y="206400"/>
                  </a:cubicBezTo>
                  <a:cubicBezTo>
                    <a:pt x="253772" y="247154"/>
                    <a:pt x="239336" y="286594"/>
                    <a:pt x="257709" y="324718"/>
                  </a:cubicBezTo>
                  <a:cubicBezTo>
                    <a:pt x="257709" y="327348"/>
                    <a:pt x="257709" y="329977"/>
                    <a:pt x="256396" y="332606"/>
                  </a:cubicBezTo>
                  <a:cubicBezTo>
                    <a:pt x="255084" y="335236"/>
                    <a:pt x="252459" y="336550"/>
                    <a:pt x="249835" y="336550"/>
                  </a:cubicBezTo>
                  <a:cubicBezTo>
                    <a:pt x="249835" y="336550"/>
                    <a:pt x="249835" y="336550"/>
                    <a:pt x="105478" y="336550"/>
                  </a:cubicBezTo>
                  <a:cubicBezTo>
                    <a:pt x="101541" y="336550"/>
                    <a:pt x="98916" y="333921"/>
                    <a:pt x="97604" y="331292"/>
                  </a:cubicBezTo>
                  <a:cubicBezTo>
                    <a:pt x="96292" y="328662"/>
                    <a:pt x="96292" y="327348"/>
                    <a:pt x="96292" y="315516"/>
                  </a:cubicBezTo>
                  <a:cubicBezTo>
                    <a:pt x="96292" y="314201"/>
                    <a:pt x="96292" y="312887"/>
                    <a:pt x="96292" y="312887"/>
                  </a:cubicBezTo>
                  <a:cubicBezTo>
                    <a:pt x="94979" y="294481"/>
                    <a:pt x="87105" y="294481"/>
                    <a:pt x="71357" y="294481"/>
                  </a:cubicBezTo>
                  <a:cubicBezTo>
                    <a:pt x="58234" y="294481"/>
                    <a:pt x="42486" y="294481"/>
                    <a:pt x="31987" y="278706"/>
                  </a:cubicBezTo>
                  <a:cubicBezTo>
                    <a:pt x="24113" y="266874"/>
                    <a:pt x="24113" y="251098"/>
                    <a:pt x="25426" y="236637"/>
                  </a:cubicBezTo>
                  <a:cubicBezTo>
                    <a:pt x="25426" y="224805"/>
                    <a:pt x="25426" y="212973"/>
                    <a:pt x="21489" y="209029"/>
                  </a:cubicBezTo>
                  <a:cubicBezTo>
                    <a:pt x="21489" y="207715"/>
                    <a:pt x="17552" y="206400"/>
                    <a:pt x="16239" y="205085"/>
                  </a:cubicBezTo>
                  <a:cubicBezTo>
                    <a:pt x="10990" y="202456"/>
                    <a:pt x="3116" y="199827"/>
                    <a:pt x="491" y="191939"/>
                  </a:cubicBezTo>
                  <a:cubicBezTo>
                    <a:pt x="-821" y="187995"/>
                    <a:pt x="491" y="182736"/>
                    <a:pt x="4428" y="177478"/>
                  </a:cubicBezTo>
                  <a:cubicBezTo>
                    <a:pt x="17552" y="156443"/>
                    <a:pt x="20176" y="144612"/>
                    <a:pt x="24113" y="126206"/>
                  </a:cubicBezTo>
                  <a:cubicBezTo>
                    <a:pt x="25426" y="118319"/>
                    <a:pt x="26738" y="109116"/>
                    <a:pt x="29363" y="97284"/>
                  </a:cubicBezTo>
                  <a:cubicBezTo>
                    <a:pt x="38549" y="68361"/>
                    <a:pt x="55609" y="43383"/>
                    <a:pt x="81856" y="26293"/>
                  </a:cubicBezTo>
                  <a:cubicBezTo>
                    <a:pt x="105478" y="9202"/>
                    <a:pt x="135662" y="0"/>
                    <a:pt x="1645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Oval 24">
              <a:extLst>
                <a:ext uri="{FF2B5EF4-FFF2-40B4-BE49-F238E27FC236}">
                  <a16:creationId xmlns:a16="http://schemas.microsoft.com/office/drawing/2014/main" id="{3B552BC3-7F34-4992-AA72-BCA18B10A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0841" y="2210239"/>
              <a:ext cx="323425" cy="386262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Oval 27">
              <a:extLst>
                <a:ext uri="{FF2B5EF4-FFF2-40B4-BE49-F238E27FC236}">
                  <a16:creationId xmlns:a16="http://schemas.microsoft.com/office/drawing/2014/main" id="{AFC709D4-97C7-4347-A018-520BE2BF0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9422" y="4690995"/>
              <a:ext cx="386262" cy="312335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Oval 30">
              <a:extLst>
                <a:ext uri="{FF2B5EF4-FFF2-40B4-BE49-F238E27FC236}">
                  <a16:creationId xmlns:a16="http://schemas.microsoft.com/office/drawing/2014/main" id="{38B83A91-74A2-457F-9D47-E49E2A610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271" y="3449810"/>
              <a:ext cx="385167" cy="350915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657844" y="3361365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3752654" y="2244977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6651581" y="2244977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9040145" y="3361365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3564930" y="5529861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7057659" y="5529861"/>
              <a:ext cx="162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93" name="文本框 92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79" t="19784" r="35102" b="3526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38710" y="1862178"/>
            <a:ext cx="418377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4800" b="1">
                <a:solidFill>
                  <a:srgbClr val="0070C0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8000" b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PART 03</a:t>
            </a:r>
            <a:endParaRPr lang="zh-CN" altLang="en-US" sz="8000" b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66896" y="3239585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9701" y="4017594"/>
            <a:ext cx="4292600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9195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2552700"/>
            <a:ext cx="12192000" cy="2362380"/>
            <a:chOff x="0" y="2552700"/>
            <a:chExt cx="12192000" cy="2362380"/>
          </a:xfrm>
        </p:grpSpPr>
        <p:sp>
          <p:nvSpPr>
            <p:cNvPr id="2" name="任意多边形: 形状 1"/>
            <p:cNvSpPr/>
            <p:nvPr/>
          </p:nvSpPr>
          <p:spPr>
            <a:xfrm>
              <a:off x="0" y="2552700"/>
              <a:ext cx="12192000" cy="2114730"/>
            </a:xfrm>
            <a:custGeom>
              <a:avLst/>
              <a:gdLst>
                <a:gd name="connsiteX0" fmla="*/ 0 w 11544300"/>
                <a:gd name="connsiteY0" fmla="*/ 133350 h 2114730"/>
                <a:gd name="connsiteX1" fmla="*/ 1962150 w 11544300"/>
                <a:gd name="connsiteY1" fmla="*/ 2076450 h 2114730"/>
                <a:gd name="connsiteX2" fmla="*/ 3905250 w 11544300"/>
                <a:gd name="connsiteY2" fmla="*/ 628650 h 2114730"/>
                <a:gd name="connsiteX3" fmla="*/ 5734050 w 11544300"/>
                <a:gd name="connsiteY3" fmla="*/ 2114550 h 2114730"/>
                <a:gd name="connsiteX4" fmla="*/ 7620000 w 11544300"/>
                <a:gd name="connsiteY4" fmla="*/ 514350 h 2114730"/>
                <a:gd name="connsiteX5" fmla="*/ 9563100 w 11544300"/>
                <a:gd name="connsiteY5" fmla="*/ 2057400 h 2114730"/>
                <a:gd name="connsiteX6" fmla="*/ 11544300 w 11544300"/>
                <a:gd name="connsiteY6" fmla="*/ 0 h 211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44300" h="2114730">
                  <a:moveTo>
                    <a:pt x="0" y="133350"/>
                  </a:moveTo>
                  <a:cubicBezTo>
                    <a:pt x="655637" y="1063625"/>
                    <a:pt x="1311275" y="1993900"/>
                    <a:pt x="1962150" y="2076450"/>
                  </a:cubicBezTo>
                  <a:cubicBezTo>
                    <a:pt x="2613025" y="2159000"/>
                    <a:pt x="3276600" y="622300"/>
                    <a:pt x="3905250" y="628650"/>
                  </a:cubicBezTo>
                  <a:cubicBezTo>
                    <a:pt x="4533900" y="635000"/>
                    <a:pt x="5114925" y="2133600"/>
                    <a:pt x="5734050" y="2114550"/>
                  </a:cubicBezTo>
                  <a:cubicBezTo>
                    <a:pt x="6353175" y="2095500"/>
                    <a:pt x="6981825" y="523875"/>
                    <a:pt x="7620000" y="514350"/>
                  </a:cubicBezTo>
                  <a:cubicBezTo>
                    <a:pt x="8258175" y="504825"/>
                    <a:pt x="8909050" y="2143125"/>
                    <a:pt x="9563100" y="2057400"/>
                  </a:cubicBezTo>
                  <a:cubicBezTo>
                    <a:pt x="10217150" y="1971675"/>
                    <a:pt x="10880725" y="985837"/>
                    <a:pt x="11544300" y="0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905000" y="4419780"/>
              <a:ext cx="495300" cy="49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885083" y="2943495"/>
              <a:ext cx="495300" cy="49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865166" y="4419780"/>
              <a:ext cx="495300" cy="49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845249" y="2943495"/>
              <a:ext cx="495300" cy="49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825331" y="4419780"/>
              <a:ext cx="495300" cy="495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>
              <a:cxnSpLocks/>
            </p:cNvCxnSpPr>
            <p:nvPr/>
          </p:nvCxnSpPr>
          <p:spPr>
            <a:xfrm>
              <a:off x="2152650" y="3376703"/>
              <a:ext cx="0" cy="985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cxnSpLocks/>
            </p:cNvCxnSpPr>
            <p:nvPr/>
          </p:nvCxnSpPr>
          <p:spPr>
            <a:xfrm>
              <a:off x="6112816" y="3376703"/>
              <a:ext cx="0" cy="985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cxnSpLocks/>
            </p:cNvCxnSpPr>
            <p:nvPr/>
          </p:nvCxnSpPr>
          <p:spPr>
            <a:xfrm>
              <a:off x="10070747" y="3376703"/>
              <a:ext cx="0" cy="985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cxnSpLocks/>
            </p:cNvCxnSpPr>
            <p:nvPr/>
          </p:nvCxnSpPr>
          <p:spPr>
            <a:xfrm>
              <a:off x="8124296" y="3552915"/>
              <a:ext cx="0" cy="985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cxnSpLocks/>
            </p:cNvCxnSpPr>
            <p:nvPr/>
          </p:nvCxnSpPr>
          <p:spPr>
            <a:xfrm>
              <a:off x="4132733" y="3552915"/>
              <a:ext cx="0" cy="9859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787358" y="2004426"/>
            <a:ext cx="2730584" cy="940093"/>
            <a:chOff x="6553880" y="1678126"/>
            <a:chExt cx="2730584" cy="940093"/>
          </a:xfrm>
        </p:grpSpPr>
        <p:sp>
          <p:nvSpPr>
            <p:cNvPr id="22" name="矩形 21"/>
            <p:cNvSpPr/>
            <p:nvPr/>
          </p:nvSpPr>
          <p:spPr>
            <a:xfrm>
              <a:off x="6553880" y="2030750"/>
              <a:ext cx="2730584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798184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30708" y="2004426"/>
            <a:ext cx="2730584" cy="940093"/>
            <a:chOff x="6553880" y="1678126"/>
            <a:chExt cx="2730584" cy="940093"/>
          </a:xfrm>
        </p:grpSpPr>
        <p:sp>
          <p:nvSpPr>
            <p:cNvPr id="25" name="矩形 24"/>
            <p:cNvSpPr/>
            <p:nvPr/>
          </p:nvSpPr>
          <p:spPr>
            <a:xfrm>
              <a:off x="6553880" y="2030750"/>
              <a:ext cx="2730584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798184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705455" y="2004426"/>
            <a:ext cx="2730584" cy="940093"/>
            <a:chOff x="6553880" y="1678126"/>
            <a:chExt cx="2730584" cy="940093"/>
          </a:xfrm>
        </p:grpSpPr>
        <p:sp>
          <p:nvSpPr>
            <p:cNvPr id="28" name="矩形 27"/>
            <p:cNvSpPr/>
            <p:nvPr/>
          </p:nvSpPr>
          <p:spPr>
            <a:xfrm>
              <a:off x="6553880" y="2030750"/>
              <a:ext cx="2730584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6798184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759004" y="4687163"/>
            <a:ext cx="2730584" cy="940093"/>
            <a:chOff x="6553880" y="1678126"/>
            <a:chExt cx="2730584" cy="940093"/>
          </a:xfrm>
        </p:grpSpPr>
        <p:sp>
          <p:nvSpPr>
            <p:cNvPr id="31" name="矩形 30"/>
            <p:cNvSpPr/>
            <p:nvPr/>
          </p:nvSpPr>
          <p:spPr>
            <a:xfrm>
              <a:off x="6553880" y="2030750"/>
              <a:ext cx="2730584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798184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767440" y="4687163"/>
            <a:ext cx="2730584" cy="940093"/>
            <a:chOff x="6553880" y="1678126"/>
            <a:chExt cx="2730584" cy="940093"/>
          </a:xfrm>
        </p:grpSpPr>
        <p:sp>
          <p:nvSpPr>
            <p:cNvPr id="34" name="矩形 33"/>
            <p:cNvSpPr/>
            <p:nvPr/>
          </p:nvSpPr>
          <p:spPr>
            <a:xfrm>
              <a:off x="6553880" y="2030750"/>
              <a:ext cx="2730584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798184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9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4415795" y="1883047"/>
            <a:ext cx="3360410" cy="3739606"/>
            <a:chOff x="3662613" y="721024"/>
            <a:chExt cx="4866772" cy="5415950"/>
          </a:xfrm>
          <a:solidFill>
            <a:srgbClr val="0070C0"/>
          </a:solidFill>
        </p:grpSpPr>
        <p:sp>
          <p:nvSpPr>
            <p:cNvPr id="56" name="任意多边形: 形状 55"/>
            <p:cNvSpPr/>
            <p:nvPr/>
          </p:nvSpPr>
          <p:spPr>
            <a:xfrm>
              <a:off x="5369856" y="2767429"/>
              <a:ext cx="1452287" cy="1323140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8833" tIns="328833" rIns="328833" bIns="328833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200" kern="1200" dirty="0">
                <a:cs typeface="+mn-ea"/>
                <a:sym typeface="+mn-lt"/>
              </a:endParaRPr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5437584" y="721024"/>
              <a:ext cx="1316831" cy="1316831"/>
            </a:xfrm>
            <a:custGeom>
              <a:avLst/>
              <a:gdLst>
                <a:gd name="connsiteX0" fmla="*/ 0 w 1316831"/>
                <a:gd name="connsiteY0" fmla="*/ 658416 h 1316831"/>
                <a:gd name="connsiteX1" fmla="*/ 658416 w 1316831"/>
                <a:gd name="connsiteY1" fmla="*/ 0 h 1316831"/>
                <a:gd name="connsiteX2" fmla="*/ 1316832 w 1316831"/>
                <a:gd name="connsiteY2" fmla="*/ 658416 h 1316831"/>
                <a:gd name="connsiteX3" fmla="*/ 658416 w 1316831"/>
                <a:gd name="connsiteY3" fmla="*/ 1316832 h 1316831"/>
                <a:gd name="connsiteX4" fmla="*/ 0 w 1316831"/>
                <a:gd name="connsiteY4" fmla="*/ 658416 h 131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831" h="1316831">
                  <a:moveTo>
                    <a:pt x="0" y="658416"/>
                  </a:moveTo>
                  <a:cubicBezTo>
                    <a:pt x="0" y="294783"/>
                    <a:pt x="294783" y="0"/>
                    <a:pt x="658416" y="0"/>
                  </a:cubicBezTo>
                  <a:cubicBezTo>
                    <a:pt x="1022049" y="0"/>
                    <a:pt x="1316832" y="294783"/>
                    <a:pt x="1316832" y="658416"/>
                  </a:cubicBezTo>
                  <a:cubicBezTo>
                    <a:pt x="1316832" y="1022049"/>
                    <a:pt x="1022049" y="1316832"/>
                    <a:pt x="658416" y="1316832"/>
                  </a:cubicBezTo>
                  <a:cubicBezTo>
                    <a:pt x="294783" y="1316832"/>
                    <a:pt x="0" y="1022049"/>
                    <a:pt x="0" y="6584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675" tIns="229675" rIns="229675" bIns="229675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900" kern="1200" dirty="0">
                <a:cs typeface="+mn-ea"/>
                <a:sym typeface="+mn-lt"/>
              </a:endParaRPr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7212554" y="1745804"/>
              <a:ext cx="1316831" cy="1316831"/>
            </a:xfrm>
            <a:custGeom>
              <a:avLst/>
              <a:gdLst>
                <a:gd name="connsiteX0" fmla="*/ 0 w 1316831"/>
                <a:gd name="connsiteY0" fmla="*/ 658416 h 1316831"/>
                <a:gd name="connsiteX1" fmla="*/ 658416 w 1316831"/>
                <a:gd name="connsiteY1" fmla="*/ 0 h 1316831"/>
                <a:gd name="connsiteX2" fmla="*/ 1316832 w 1316831"/>
                <a:gd name="connsiteY2" fmla="*/ 658416 h 1316831"/>
                <a:gd name="connsiteX3" fmla="*/ 658416 w 1316831"/>
                <a:gd name="connsiteY3" fmla="*/ 1316832 h 1316831"/>
                <a:gd name="connsiteX4" fmla="*/ 0 w 1316831"/>
                <a:gd name="connsiteY4" fmla="*/ 658416 h 131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831" h="1316831">
                  <a:moveTo>
                    <a:pt x="0" y="658416"/>
                  </a:moveTo>
                  <a:cubicBezTo>
                    <a:pt x="0" y="294783"/>
                    <a:pt x="294783" y="0"/>
                    <a:pt x="658416" y="0"/>
                  </a:cubicBezTo>
                  <a:cubicBezTo>
                    <a:pt x="1022049" y="0"/>
                    <a:pt x="1316832" y="294783"/>
                    <a:pt x="1316832" y="658416"/>
                  </a:cubicBezTo>
                  <a:cubicBezTo>
                    <a:pt x="1316832" y="1022049"/>
                    <a:pt x="1022049" y="1316832"/>
                    <a:pt x="658416" y="1316832"/>
                  </a:cubicBezTo>
                  <a:cubicBezTo>
                    <a:pt x="294783" y="1316832"/>
                    <a:pt x="0" y="1022049"/>
                    <a:pt x="0" y="6584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675" tIns="229675" rIns="229675" bIns="229675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900" kern="1200" dirty="0"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7212554" y="3795363"/>
              <a:ext cx="1316831" cy="1316831"/>
            </a:xfrm>
            <a:custGeom>
              <a:avLst/>
              <a:gdLst>
                <a:gd name="connsiteX0" fmla="*/ 0 w 1316831"/>
                <a:gd name="connsiteY0" fmla="*/ 658416 h 1316831"/>
                <a:gd name="connsiteX1" fmla="*/ 658416 w 1316831"/>
                <a:gd name="connsiteY1" fmla="*/ 0 h 1316831"/>
                <a:gd name="connsiteX2" fmla="*/ 1316832 w 1316831"/>
                <a:gd name="connsiteY2" fmla="*/ 658416 h 1316831"/>
                <a:gd name="connsiteX3" fmla="*/ 658416 w 1316831"/>
                <a:gd name="connsiteY3" fmla="*/ 1316832 h 1316831"/>
                <a:gd name="connsiteX4" fmla="*/ 0 w 1316831"/>
                <a:gd name="connsiteY4" fmla="*/ 658416 h 131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831" h="1316831">
                  <a:moveTo>
                    <a:pt x="0" y="658416"/>
                  </a:moveTo>
                  <a:cubicBezTo>
                    <a:pt x="0" y="294783"/>
                    <a:pt x="294783" y="0"/>
                    <a:pt x="658416" y="0"/>
                  </a:cubicBezTo>
                  <a:cubicBezTo>
                    <a:pt x="1022049" y="0"/>
                    <a:pt x="1316832" y="294783"/>
                    <a:pt x="1316832" y="658416"/>
                  </a:cubicBezTo>
                  <a:cubicBezTo>
                    <a:pt x="1316832" y="1022049"/>
                    <a:pt x="1022049" y="1316832"/>
                    <a:pt x="658416" y="1316832"/>
                  </a:cubicBezTo>
                  <a:cubicBezTo>
                    <a:pt x="294783" y="1316832"/>
                    <a:pt x="0" y="1022049"/>
                    <a:pt x="0" y="6584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675" tIns="229675" rIns="229675" bIns="229675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900" kern="1200" dirty="0"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5437584" y="4820143"/>
              <a:ext cx="1316831" cy="1316831"/>
            </a:xfrm>
            <a:custGeom>
              <a:avLst/>
              <a:gdLst>
                <a:gd name="connsiteX0" fmla="*/ 0 w 1316831"/>
                <a:gd name="connsiteY0" fmla="*/ 658416 h 1316831"/>
                <a:gd name="connsiteX1" fmla="*/ 658416 w 1316831"/>
                <a:gd name="connsiteY1" fmla="*/ 0 h 1316831"/>
                <a:gd name="connsiteX2" fmla="*/ 1316832 w 1316831"/>
                <a:gd name="connsiteY2" fmla="*/ 658416 h 1316831"/>
                <a:gd name="connsiteX3" fmla="*/ 658416 w 1316831"/>
                <a:gd name="connsiteY3" fmla="*/ 1316832 h 1316831"/>
                <a:gd name="connsiteX4" fmla="*/ 0 w 1316831"/>
                <a:gd name="connsiteY4" fmla="*/ 658416 h 131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831" h="1316831">
                  <a:moveTo>
                    <a:pt x="0" y="658416"/>
                  </a:moveTo>
                  <a:cubicBezTo>
                    <a:pt x="0" y="294783"/>
                    <a:pt x="294783" y="0"/>
                    <a:pt x="658416" y="0"/>
                  </a:cubicBezTo>
                  <a:cubicBezTo>
                    <a:pt x="1022049" y="0"/>
                    <a:pt x="1316832" y="294783"/>
                    <a:pt x="1316832" y="658416"/>
                  </a:cubicBezTo>
                  <a:cubicBezTo>
                    <a:pt x="1316832" y="1022049"/>
                    <a:pt x="1022049" y="1316832"/>
                    <a:pt x="658416" y="1316832"/>
                  </a:cubicBezTo>
                  <a:cubicBezTo>
                    <a:pt x="294783" y="1316832"/>
                    <a:pt x="0" y="1022049"/>
                    <a:pt x="0" y="6584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675" tIns="229675" rIns="229675" bIns="229675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900" kern="1200" dirty="0"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3662613" y="3795363"/>
              <a:ext cx="1316831" cy="1316831"/>
            </a:xfrm>
            <a:custGeom>
              <a:avLst/>
              <a:gdLst>
                <a:gd name="connsiteX0" fmla="*/ 0 w 1316831"/>
                <a:gd name="connsiteY0" fmla="*/ 658416 h 1316831"/>
                <a:gd name="connsiteX1" fmla="*/ 658416 w 1316831"/>
                <a:gd name="connsiteY1" fmla="*/ 0 h 1316831"/>
                <a:gd name="connsiteX2" fmla="*/ 1316832 w 1316831"/>
                <a:gd name="connsiteY2" fmla="*/ 658416 h 1316831"/>
                <a:gd name="connsiteX3" fmla="*/ 658416 w 1316831"/>
                <a:gd name="connsiteY3" fmla="*/ 1316832 h 1316831"/>
                <a:gd name="connsiteX4" fmla="*/ 0 w 1316831"/>
                <a:gd name="connsiteY4" fmla="*/ 658416 h 131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831" h="1316831">
                  <a:moveTo>
                    <a:pt x="0" y="658416"/>
                  </a:moveTo>
                  <a:cubicBezTo>
                    <a:pt x="0" y="294783"/>
                    <a:pt x="294783" y="0"/>
                    <a:pt x="658416" y="0"/>
                  </a:cubicBezTo>
                  <a:cubicBezTo>
                    <a:pt x="1022049" y="0"/>
                    <a:pt x="1316832" y="294783"/>
                    <a:pt x="1316832" y="658416"/>
                  </a:cubicBezTo>
                  <a:cubicBezTo>
                    <a:pt x="1316832" y="1022049"/>
                    <a:pt x="1022049" y="1316832"/>
                    <a:pt x="658416" y="1316832"/>
                  </a:cubicBezTo>
                  <a:cubicBezTo>
                    <a:pt x="294783" y="1316832"/>
                    <a:pt x="0" y="1022049"/>
                    <a:pt x="0" y="6584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615" tIns="257615" rIns="257615" bIns="257615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 dirty="0"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3662613" y="1745804"/>
              <a:ext cx="1316831" cy="1316831"/>
            </a:xfrm>
            <a:custGeom>
              <a:avLst/>
              <a:gdLst>
                <a:gd name="connsiteX0" fmla="*/ 0 w 1316831"/>
                <a:gd name="connsiteY0" fmla="*/ 658416 h 1316831"/>
                <a:gd name="connsiteX1" fmla="*/ 658416 w 1316831"/>
                <a:gd name="connsiteY1" fmla="*/ 0 h 1316831"/>
                <a:gd name="connsiteX2" fmla="*/ 1316832 w 1316831"/>
                <a:gd name="connsiteY2" fmla="*/ 658416 h 1316831"/>
                <a:gd name="connsiteX3" fmla="*/ 658416 w 1316831"/>
                <a:gd name="connsiteY3" fmla="*/ 1316832 h 1316831"/>
                <a:gd name="connsiteX4" fmla="*/ 0 w 1316831"/>
                <a:gd name="connsiteY4" fmla="*/ 658416 h 131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831" h="1316831">
                  <a:moveTo>
                    <a:pt x="0" y="658416"/>
                  </a:moveTo>
                  <a:cubicBezTo>
                    <a:pt x="0" y="294783"/>
                    <a:pt x="294783" y="0"/>
                    <a:pt x="658416" y="0"/>
                  </a:cubicBezTo>
                  <a:cubicBezTo>
                    <a:pt x="1022049" y="0"/>
                    <a:pt x="1316832" y="294783"/>
                    <a:pt x="1316832" y="658416"/>
                  </a:cubicBezTo>
                  <a:cubicBezTo>
                    <a:pt x="1316832" y="1022049"/>
                    <a:pt x="1022049" y="1316832"/>
                    <a:pt x="658416" y="1316832"/>
                  </a:cubicBezTo>
                  <a:cubicBezTo>
                    <a:pt x="294783" y="1316832"/>
                    <a:pt x="0" y="1022049"/>
                    <a:pt x="0" y="658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615" tIns="257615" rIns="257615" bIns="257615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14836" y="1928884"/>
            <a:ext cx="2915902" cy="962022"/>
            <a:chOff x="6619557" y="1678126"/>
            <a:chExt cx="2915902" cy="962022"/>
          </a:xfrm>
        </p:grpSpPr>
        <p:sp>
          <p:nvSpPr>
            <p:cNvPr id="24" name="矩形 23"/>
            <p:cNvSpPr/>
            <p:nvPr/>
          </p:nvSpPr>
          <p:spPr>
            <a:xfrm>
              <a:off x="6619557" y="2030750"/>
              <a:ext cx="2915901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2934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14836" y="3340096"/>
            <a:ext cx="2915902" cy="962022"/>
            <a:chOff x="6619557" y="1678126"/>
            <a:chExt cx="2915902" cy="962022"/>
          </a:xfrm>
        </p:grpSpPr>
        <p:sp>
          <p:nvSpPr>
            <p:cNvPr id="27" name="矩形 26"/>
            <p:cNvSpPr/>
            <p:nvPr/>
          </p:nvSpPr>
          <p:spPr>
            <a:xfrm>
              <a:off x="6619557" y="2030750"/>
              <a:ext cx="2915901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2934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14836" y="4751307"/>
            <a:ext cx="2915902" cy="962022"/>
            <a:chOff x="6619557" y="1678126"/>
            <a:chExt cx="2915902" cy="962022"/>
          </a:xfrm>
        </p:grpSpPr>
        <p:sp>
          <p:nvSpPr>
            <p:cNvPr id="30" name="矩形 29"/>
            <p:cNvSpPr/>
            <p:nvPr/>
          </p:nvSpPr>
          <p:spPr>
            <a:xfrm>
              <a:off x="6619557" y="2030750"/>
              <a:ext cx="2915901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2934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403032" y="1928884"/>
            <a:ext cx="2915901" cy="962022"/>
            <a:chOff x="6619557" y="1678126"/>
            <a:chExt cx="2915901" cy="962022"/>
          </a:xfrm>
        </p:grpSpPr>
        <p:sp>
          <p:nvSpPr>
            <p:cNvPr id="33" name="矩形 32"/>
            <p:cNvSpPr/>
            <p:nvPr/>
          </p:nvSpPr>
          <p:spPr>
            <a:xfrm>
              <a:off x="6619557" y="2030750"/>
              <a:ext cx="2915901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619557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03032" y="3340096"/>
            <a:ext cx="2915901" cy="962022"/>
            <a:chOff x="6619557" y="1678126"/>
            <a:chExt cx="2915901" cy="962022"/>
          </a:xfrm>
        </p:grpSpPr>
        <p:sp>
          <p:nvSpPr>
            <p:cNvPr id="36" name="矩形 35"/>
            <p:cNvSpPr/>
            <p:nvPr/>
          </p:nvSpPr>
          <p:spPr>
            <a:xfrm>
              <a:off x="6619557" y="2030750"/>
              <a:ext cx="2915901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619557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03032" y="4751307"/>
            <a:ext cx="2915901" cy="962022"/>
            <a:chOff x="6619557" y="1678126"/>
            <a:chExt cx="2915901" cy="962022"/>
          </a:xfrm>
        </p:grpSpPr>
        <p:sp>
          <p:nvSpPr>
            <p:cNvPr id="39" name="矩形 38"/>
            <p:cNvSpPr/>
            <p:nvPr/>
          </p:nvSpPr>
          <p:spPr>
            <a:xfrm>
              <a:off x="6619557" y="2030750"/>
              <a:ext cx="2915901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6619557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任意多边形: 形状 48"/>
          <p:cNvSpPr/>
          <p:nvPr/>
        </p:nvSpPr>
        <p:spPr>
          <a:xfrm>
            <a:off x="5854700" y="2088458"/>
            <a:ext cx="482600" cy="467641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75" tIns="229675" rIns="229675" bIns="229675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2900" kern="1200" dirty="0">
              <a:cs typeface="+mn-ea"/>
              <a:sym typeface="+mn-lt"/>
            </a:endParaRPr>
          </a:p>
        </p:txBody>
      </p:sp>
      <p:sp>
        <p:nvSpPr>
          <p:cNvPr id="50" name="任意多边形: 形状 49"/>
          <p:cNvSpPr/>
          <p:nvPr/>
        </p:nvSpPr>
        <p:spPr>
          <a:xfrm>
            <a:off x="7080282" y="2890906"/>
            <a:ext cx="482600" cy="357984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75" tIns="229675" rIns="229675" bIns="229675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2900" kern="1200" dirty="0">
              <a:cs typeface="+mn-ea"/>
              <a:sym typeface="+mn-lt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7080282" y="4230807"/>
            <a:ext cx="482600" cy="482598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75" tIns="229675" rIns="229675" bIns="229675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2900" kern="1200" dirty="0">
              <a:cs typeface="+mn-ea"/>
              <a:sym typeface="+mn-lt"/>
            </a:endParaRPr>
          </a:p>
        </p:txBody>
      </p:sp>
      <p:sp>
        <p:nvSpPr>
          <p:cNvPr id="52" name="任意多边形: 形状 51"/>
          <p:cNvSpPr/>
          <p:nvPr/>
        </p:nvSpPr>
        <p:spPr>
          <a:xfrm>
            <a:off x="5854700" y="4928733"/>
            <a:ext cx="482600" cy="475672"/>
          </a:xfrm>
          <a:custGeom>
            <a:avLst/>
            <a:gdLst>
              <a:gd name="connsiteX0" fmla="*/ 155534 w 331788"/>
              <a:gd name="connsiteY0" fmla="*/ 53107 h 327025"/>
              <a:gd name="connsiteX1" fmla="*/ 176255 w 331788"/>
              <a:gd name="connsiteY1" fmla="*/ 53107 h 327025"/>
              <a:gd name="connsiteX2" fmla="*/ 283746 w 331788"/>
              <a:gd name="connsiteY2" fmla="*/ 141384 h 327025"/>
              <a:gd name="connsiteX3" fmla="*/ 288926 w 331788"/>
              <a:gd name="connsiteY3" fmla="*/ 154366 h 327025"/>
              <a:gd name="connsiteX4" fmla="*/ 288926 w 331788"/>
              <a:gd name="connsiteY4" fmla="*/ 310149 h 327025"/>
              <a:gd name="connsiteX5" fmla="*/ 273385 w 331788"/>
              <a:gd name="connsiteY5" fmla="*/ 327025 h 327025"/>
              <a:gd name="connsiteX6" fmla="*/ 207337 w 331788"/>
              <a:gd name="connsiteY6" fmla="*/ 327025 h 327025"/>
              <a:gd name="connsiteX7" fmla="*/ 207337 w 331788"/>
              <a:gd name="connsiteY7" fmla="*/ 234854 h 327025"/>
              <a:gd name="connsiteX8" fmla="*/ 195681 w 331788"/>
              <a:gd name="connsiteY8" fmla="*/ 223170 h 327025"/>
              <a:gd name="connsiteX9" fmla="*/ 136108 w 331788"/>
              <a:gd name="connsiteY9" fmla="*/ 223170 h 327025"/>
              <a:gd name="connsiteX10" fmla="*/ 124452 w 331788"/>
              <a:gd name="connsiteY10" fmla="*/ 234854 h 327025"/>
              <a:gd name="connsiteX11" fmla="*/ 124452 w 331788"/>
              <a:gd name="connsiteY11" fmla="*/ 327025 h 327025"/>
              <a:gd name="connsiteX12" fmla="*/ 58404 w 331788"/>
              <a:gd name="connsiteY12" fmla="*/ 327025 h 327025"/>
              <a:gd name="connsiteX13" fmla="*/ 42863 w 331788"/>
              <a:gd name="connsiteY13" fmla="*/ 310149 h 327025"/>
              <a:gd name="connsiteX14" fmla="*/ 42863 w 331788"/>
              <a:gd name="connsiteY14" fmla="*/ 154366 h 327025"/>
              <a:gd name="connsiteX15" fmla="*/ 48043 w 331788"/>
              <a:gd name="connsiteY15" fmla="*/ 141384 h 327025"/>
              <a:gd name="connsiteX16" fmla="*/ 155534 w 331788"/>
              <a:gd name="connsiteY16" fmla="*/ 53107 h 327025"/>
              <a:gd name="connsiteX17" fmla="*/ 165894 w 331788"/>
              <a:gd name="connsiteY17" fmla="*/ 0 h 327025"/>
              <a:gd name="connsiteX18" fmla="*/ 189223 w 331788"/>
              <a:gd name="connsiteY18" fmla="*/ 9125 h 327025"/>
              <a:gd name="connsiteX19" fmla="*/ 325308 w 331788"/>
              <a:gd name="connsiteY19" fmla="*/ 117321 h 327025"/>
              <a:gd name="connsiteX20" fmla="*/ 331788 w 331788"/>
              <a:gd name="connsiteY20" fmla="*/ 130356 h 327025"/>
              <a:gd name="connsiteX21" fmla="*/ 331788 w 331788"/>
              <a:gd name="connsiteY21" fmla="*/ 143392 h 327025"/>
              <a:gd name="connsiteX22" fmla="*/ 314940 w 331788"/>
              <a:gd name="connsiteY22" fmla="*/ 160338 h 327025"/>
              <a:gd name="connsiteX23" fmla="*/ 298091 w 331788"/>
              <a:gd name="connsiteY23" fmla="*/ 143392 h 327025"/>
              <a:gd name="connsiteX24" fmla="*/ 298091 w 331788"/>
              <a:gd name="connsiteY24" fmla="*/ 139481 h 327025"/>
              <a:gd name="connsiteX25" fmla="*/ 176263 w 331788"/>
              <a:gd name="connsiteY25" fmla="*/ 41714 h 327025"/>
              <a:gd name="connsiteX26" fmla="*/ 165894 w 331788"/>
              <a:gd name="connsiteY26" fmla="*/ 37804 h 327025"/>
              <a:gd name="connsiteX27" fmla="*/ 155526 w 331788"/>
              <a:gd name="connsiteY27" fmla="*/ 41714 h 327025"/>
              <a:gd name="connsiteX28" fmla="*/ 33697 w 331788"/>
              <a:gd name="connsiteY28" fmla="*/ 139481 h 327025"/>
              <a:gd name="connsiteX29" fmla="*/ 33697 w 331788"/>
              <a:gd name="connsiteY29" fmla="*/ 143392 h 327025"/>
              <a:gd name="connsiteX30" fmla="*/ 16849 w 331788"/>
              <a:gd name="connsiteY30" fmla="*/ 160338 h 327025"/>
              <a:gd name="connsiteX31" fmla="*/ 0 w 331788"/>
              <a:gd name="connsiteY31" fmla="*/ 143392 h 327025"/>
              <a:gd name="connsiteX32" fmla="*/ 0 w 331788"/>
              <a:gd name="connsiteY32" fmla="*/ 130356 h 327025"/>
              <a:gd name="connsiteX33" fmla="*/ 6480 w 331788"/>
              <a:gd name="connsiteY33" fmla="*/ 117321 h 327025"/>
              <a:gd name="connsiteX34" fmla="*/ 142565 w 331788"/>
              <a:gd name="connsiteY34" fmla="*/ 9125 h 327025"/>
              <a:gd name="connsiteX35" fmla="*/ 165894 w 331788"/>
              <a:gd name="connsiteY35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788" h="327025">
                <a:moveTo>
                  <a:pt x="155534" y="53107"/>
                </a:moveTo>
                <a:cubicBezTo>
                  <a:pt x="162009" y="49212"/>
                  <a:pt x="169780" y="49212"/>
                  <a:pt x="176255" y="53107"/>
                </a:cubicBezTo>
                <a:cubicBezTo>
                  <a:pt x="176255" y="53107"/>
                  <a:pt x="176255" y="53107"/>
                  <a:pt x="283746" y="141384"/>
                </a:cubicBezTo>
                <a:cubicBezTo>
                  <a:pt x="286336" y="143980"/>
                  <a:pt x="288926" y="149173"/>
                  <a:pt x="288926" y="154366"/>
                </a:cubicBezTo>
                <a:cubicBezTo>
                  <a:pt x="288926" y="154366"/>
                  <a:pt x="288926" y="154366"/>
                  <a:pt x="288926" y="310149"/>
                </a:cubicBezTo>
                <a:cubicBezTo>
                  <a:pt x="288926" y="319236"/>
                  <a:pt x="282451" y="327025"/>
                  <a:pt x="273385" y="327025"/>
                </a:cubicBezTo>
                <a:cubicBezTo>
                  <a:pt x="273385" y="327025"/>
                  <a:pt x="273385" y="327025"/>
                  <a:pt x="207337" y="327025"/>
                </a:cubicBezTo>
                <a:cubicBezTo>
                  <a:pt x="207337" y="327025"/>
                  <a:pt x="207337" y="327025"/>
                  <a:pt x="207337" y="234854"/>
                </a:cubicBezTo>
                <a:cubicBezTo>
                  <a:pt x="207337" y="228363"/>
                  <a:pt x="202157" y="223170"/>
                  <a:pt x="195681" y="223170"/>
                </a:cubicBezTo>
                <a:cubicBezTo>
                  <a:pt x="195681" y="223170"/>
                  <a:pt x="195681" y="223170"/>
                  <a:pt x="136108" y="223170"/>
                </a:cubicBezTo>
                <a:cubicBezTo>
                  <a:pt x="129633" y="223170"/>
                  <a:pt x="124452" y="228363"/>
                  <a:pt x="124452" y="234854"/>
                </a:cubicBezTo>
                <a:cubicBezTo>
                  <a:pt x="124452" y="234854"/>
                  <a:pt x="124452" y="234854"/>
                  <a:pt x="124452" y="327025"/>
                </a:cubicBezTo>
                <a:cubicBezTo>
                  <a:pt x="124452" y="327025"/>
                  <a:pt x="124452" y="327025"/>
                  <a:pt x="58404" y="327025"/>
                </a:cubicBezTo>
                <a:cubicBezTo>
                  <a:pt x="49338" y="327025"/>
                  <a:pt x="42863" y="319236"/>
                  <a:pt x="42863" y="310149"/>
                </a:cubicBezTo>
                <a:cubicBezTo>
                  <a:pt x="42863" y="310149"/>
                  <a:pt x="42863" y="310149"/>
                  <a:pt x="42863" y="154366"/>
                </a:cubicBezTo>
                <a:cubicBezTo>
                  <a:pt x="42863" y="149173"/>
                  <a:pt x="45453" y="143980"/>
                  <a:pt x="48043" y="141384"/>
                </a:cubicBezTo>
                <a:cubicBezTo>
                  <a:pt x="48043" y="141384"/>
                  <a:pt x="48043" y="141384"/>
                  <a:pt x="155534" y="53107"/>
                </a:cubicBezTo>
                <a:close/>
                <a:moveTo>
                  <a:pt x="165894" y="0"/>
                </a:moveTo>
                <a:cubicBezTo>
                  <a:pt x="173670" y="0"/>
                  <a:pt x="182743" y="2607"/>
                  <a:pt x="189223" y="9125"/>
                </a:cubicBezTo>
                <a:cubicBezTo>
                  <a:pt x="189223" y="9125"/>
                  <a:pt x="189223" y="9125"/>
                  <a:pt x="325308" y="117321"/>
                </a:cubicBezTo>
                <a:cubicBezTo>
                  <a:pt x="329196" y="121231"/>
                  <a:pt x="331788" y="126446"/>
                  <a:pt x="331788" y="130356"/>
                </a:cubicBezTo>
                <a:cubicBezTo>
                  <a:pt x="331788" y="130356"/>
                  <a:pt x="331788" y="138178"/>
                  <a:pt x="331788" y="143392"/>
                </a:cubicBezTo>
                <a:cubicBezTo>
                  <a:pt x="331788" y="152517"/>
                  <a:pt x="324012" y="160338"/>
                  <a:pt x="314940" y="160338"/>
                </a:cubicBezTo>
                <a:cubicBezTo>
                  <a:pt x="305867" y="160338"/>
                  <a:pt x="298091" y="152517"/>
                  <a:pt x="298091" y="143392"/>
                </a:cubicBezTo>
                <a:cubicBezTo>
                  <a:pt x="298091" y="142088"/>
                  <a:pt x="298091" y="140785"/>
                  <a:pt x="298091" y="139481"/>
                </a:cubicBezTo>
                <a:cubicBezTo>
                  <a:pt x="298091" y="139481"/>
                  <a:pt x="298091" y="139481"/>
                  <a:pt x="176263" y="41714"/>
                </a:cubicBezTo>
                <a:cubicBezTo>
                  <a:pt x="176263" y="41714"/>
                  <a:pt x="171078" y="37804"/>
                  <a:pt x="165894" y="37804"/>
                </a:cubicBezTo>
                <a:cubicBezTo>
                  <a:pt x="160710" y="37804"/>
                  <a:pt x="155526" y="41714"/>
                  <a:pt x="155526" y="41714"/>
                </a:cubicBezTo>
                <a:cubicBezTo>
                  <a:pt x="155526" y="41714"/>
                  <a:pt x="155526" y="41714"/>
                  <a:pt x="33697" y="139481"/>
                </a:cubicBezTo>
                <a:cubicBezTo>
                  <a:pt x="33697" y="140785"/>
                  <a:pt x="33697" y="142088"/>
                  <a:pt x="33697" y="143392"/>
                </a:cubicBezTo>
                <a:cubicBezTo>
                  <a:pt x="33697" y="152517"/>
                  <a:pt x="25921" y="160338"/>
                  <a:pt x="16849" y="160338"/>
                </a:cubicBezTo>
                <a:cubicBezTo>
                  <a:pt x="7776" y="160338"/>
                  <a:pt x="0" y="152517"/>
                  <a:pt x="0" y="143392"/>
                </a:cubicBezTo>
                <a:cubicBezTo>
                  <a:pt x="0" y="138178"/>
                  <a:pt x="0" y="130356"/>
                  <a:pt x="0" y="130356"/>
                </a:cubicBezTo>
                <a:cubicBezTo>
                  <a:pt x="0" y="126446"/>
                  <a:pt x="2592" y="121231"/>
                  <a:pt x="6480" y="117321"/>
                </a:cubicBezTo>
                <a:cubicBezTo>
                  <a:pt x="6480" y="117321"/>
                  <a:pt x="6480" y="117321"/>
                  <a:pt x="142565" y="9125"/>
                </a:cubicBezTo>
                <a:cubicBezTo>
                  <a:pt x="149046" y="2607"/>
                  <a:pt x="158118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675" tIns="229675" rIns="229675" bIns="229675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2900" kern="1200" dirty="0">
              <a:cs typeface="+mn-ea"/>
              <a:sym typeface="+mn-lt"/>
            </a:endParaRPr>
          </a:p>
        </p:txBody>
      </p:sp>
      <p:sp>
        <p:nvSpPr>
          <p:cNvPr id="53" name="任意多边形: 形状 52"/>
          <p:cNvSpPr/>
          <p:nvPr/>
        </p:nvSpPr>
        <p:spPr>
          <a:xfrm>
            <a:off x="4651645" y="4230807"/>
            <a:ext cx="450879" cy="482600"/>
          </a:xfrm>
          <a:custGeom>
            <a:avLst/>
            <a:gdLst>
              <a:gd name="connsiteX0" fmla="*/ 270013 w 315913"/>
              <a:gd name="connsiteY0" fmla="*/ 244475 h 338138"/>
              <a:gd name="connsiteX1" fmla="*/ 315913 w 315913"/>
              <a:gd name="connsiteY1" fmla="*/ 290647 h 338138"/>
              <a:gd name="connsiteX2" fmla="*/ 315913 w 315913"/>
              <a:gd name="connsiteY2" fmla="*/ 331542 h 338138"/>
              <a:gd name="connsiteX3" fmla="*/ 313290 w 315913"/>
              <a:gd name="connsiteY3" fmla="*/ 335500 h 338138"/>
              <a:gd name="connsiteX4" fmla="*/ 309356 w 315913"/>
              <a:gd name="connsiteY4" fmla="*/ 338138 h 338138"/>
              <a:gd name="connsiteX5" fmla="*/ 231982 w 315913"/>
              <a:gd name="connsiteY5" fmla="*/ 338138 h 338138"/>
              <a:gd name="connsiteX6" fmla="*/ 225425 w 315913"/>
              <a:gd name="connsiteY6" fmla="*/ 331542 h 338138"/>
              <a:gd name="connsiteX7" fmla="*/ 225425 w 315913"/>
              <a:gd name="connsiteY7" fmla="*/ 290647 h 338138"/>
              <a:gd name="connsiteX8" fmla="*/ 270013 w 315913"/>
              <a:gd name="connsiteY8" fmla="*/ 244475 h 338138"/>
              <a:gd name="connsiteX9" fmla="*/ 157956 w 315913"/>
              <a:gd name="connsiteY9" fmla="*/ 244475 h 338138"/>
              <a:gd name="connsiteX10" fmla="*/ 203200 w 315913"/>
              <a:gd name="connsiteY10" fmla="*/ 290647 h 338138"/>
              <a:gd name="connsiteX11" fmla="*/ 203200 w 315913"/>
              <a:gd name="connsiteY11" fmla="*/ 331542 h 338138"/>
              <a:gd name="connsiteX12" fmla="*/ 201869 w 315913"/>
              <a:gd name="connsiteY12" fmla="*/ 335500 h 338138"/>
              <a:gd name="connsiteX13" fmla="*/ 196546 w 315913"/>
              <a:gd name="connsiteY13" fmla="*/ 338138 h 338138"/>
              <a:gd name="connsiteX14" fmla="*/ 119365 w 315913"/>
              <a:gd name="connsiteY14" fmla="*/ 338138 h 338138"/>
              <a:gd name="connsiteX15" fmla="*/ 112712 w 315913"/>
              <a:gd name="connsiteY15" fmla="*/ 331542 h 338138"/>
              <a:gd name="connsiteX16" fmla="*/ 112712 w 315913"/>
              <a:gd name="connsiteY16" fmla="*/ 290647 h 338138"/>
              <a:gd name="connsiteX17" fmla="*/ 157956 w 315913"/>
              <a:gd name="connsiteY17" fmla="*/ 244475 h 338138"/>
              <a:gd name="connsiteX18" fmla="*/ 45900 w 315913"/>
              <a:gd name="connsiteY18" fmla="*/ 244475 h 338138"/>
              <a:gd name="connsiteX19" fmla="*/ 90488 w 315913"/>
              <a:gd name="connsiteY19" fmla="*/ 290647 h 338138"/>
              <a:gd name="connsiteX20" fmla="*/ 90488 w 315913"/>
              <a:gd name="connsiteY20" fmla="*/ 331542 h 338138"/>
              <a:gd name="connsiteX21" fmla="*/ 89176 w 315913"/>
              <a:gd name="connsiteY21" fmla="*/ 335500 h 338138"/>
              <a:gd name="connsiteX22" fmla="*/ 83931 w 315913"/>
              <a:gd name="connsiteY22" fmla="*/ 338138 h 338138"/>
              <a:gd name="connsiteX23" fmla="*/ 6557 w 315913"/>
              <a:gd name="connsiteY23" fmla="*/ 338138 h 338138"/>
              <a:gd name="connsiteX24" fmla="*/ 0 w 315913"/>
              <a:gd name="connsiteY24" fmla="*/ 331542 h 338138"/>
              <a:gd name="connsiteX25" fmla="*/ 0 w 315913"/>
              <a:gd name="connsiteY25" fmla="*/ 290647 h 338138"/>
              <a:gd name="connsiteX26" fmla="*/ 45900 w 315913"/>
              <a:gd name="connsiteY26" fmla="*/ 244475 h 338138"/>
              <a:gd name="connsiteX27" fmla="*/ 271463 w 315913"/>
              <a:gd name="connsiteY27" fmla="*/ 180975 h 338138"/>
              <a:gd name="connsiteX28" fmla="*/ 301625 w 315913"/>
              <a:gd name="connsiteY28" fmla="*/ 211138 h 338138"/>
              <a:gd name="connsiteX29" fmla="*/ 271463 w 315913"/>
              <a:gd name="connsiteY29" fmla="*/ 241300 h 338138"/>
              <a:gd name="connsiteX30" fmla="*/ 241300 w 315913"/>
              <a:gd name="connsiteY30" fmla="*/ 211138 h 338138"/>
              <a:gd name="connsiteX31" fmla="*/ 271463 w 315913"/>
              <a:gd name="connsiteY31" fmla="*/ 180975 h 338138"/>
              <a:gd name="connsiteX32" fmla="*/ 159420 w 315913"/>
              <a:gd name="connsiteY32" fmla="*/ 180975 h 338138"/>
              <a:gd name="connsiteX33" fmla="*/ 188912 w 315913"/>
              <a:gd name="connsiteY33" fmla="*/ 211138 h 338138"/>
              <a:gd name="connsiteX34" fmla="*/ 159420 w 315913"/>
              <a:gd name="connsiteY34" fmla="*/ 241300 h 338138"/>
              <a:gd name="connsiteX35" fmla="*/ 128587 w 315913"/>
              <a:gd name="connsiteY35" fmla="*/ 211138 h 338138"/>
              <a:gd name="connsiteX36" fmla="*/ 159420 w 315913"/>
              <a:gd name="connsiteY36" fmla="*/ 180975 h 338138"/>
              <a:gd name="connsiteX37" fmla="*/ 46038 w 315913"/>
              <a:gd name="connsiteY37" fmla="*/ 180975 h 338138"/>
              <a:gd name="connsiteX38" fmla="*/ 76201 w 315913"/>
              <a:gd name="connsiteY38" fmla="*/ 211138 h 338138"/>
              <a:gd name="connsiteX39" fmla="*/ 46038 w 315913"/>
              <a:gd name="connsiteY39" fmla="*/ 241301 h 338138"/>
              <a:gd name="connsiteX40" fmla="*/ 15875 w 315913"/>
              <a:gd name="connsiteY40" fmla="*/ 211138 h 338138"/>
              <a:gd name="connsiteX41" fmla="*/ 46038 w 315913"/>
              <a:gd name="connsiteY41" fmla="*/ 180975 h 338138"/>
              <a:gd name="connsiteX42" fmla="*/ 270005 w 315913"/>
              <a:gd name="connsiteY42" fmla="*/ 77788 h 338138"/>
              <a:gd name="connsiteX43" fmla="*/ 238125 w 315913"/>
              <a:gd name="connsiteY43" fmla="*/ 109792 h 338138"/>
              <a:gd name="connsiteX44" fmla="*/ 238125 w 315913"/>
              <a:gd name="connsiteY44" fmla="*/ 144463 h 338138"/>
              <a:gd name="connsiteX45" fmla="*/ 303213 w 315913"/>
              <a:gd name="connsiteY45" fmla="*/ 144463 h 338138"/>
              <a:gd name="connsiteX46" fmla="*/ 303213 w 315913"/>
              <a:gd name="connsiteY46" fmla="*/ 109792 h 338138"/>
              <a:gd name="connsiteX47" fmla="*/ 270005 w 315913"/>
              <a:gd name="connsiteY47" fmla="*/ 77788 h 338138"/>
              <a:gd name="connsiteX48" fmla="*/ 270013 w 315913"/>
              <a:gd name="connsiteY48" fmla="*/ 65088 h 338138"/>
              <a:gd name="connsiteX49" fmla="*/ 315913 w 315913"/>
              <a:gd name="connsiteY49" fmla="*/ 109941 h 338138"/>
              <a:gd name="connsiteX50" fmla="*/ 315913 w 315913"/>
              <a:gd name="connsiteY50" fmla="*/ 150836 h 338138"/>
              <a:gd name="connsiteX51" fmla="*/ 313290 w 315913"/>
              <a:gd name="connsiteY51" fmla="*/ 156113 h 338138"/>
              <a:gd name="connsiteX52" fmla="*/ 309356 w 315913"/>
              <a:gd name="connsiteY52" fmla="*/ 158751 h 338138"/>
              <a:gd name="connsiteX53" fmla="*/ 231982 w 315913"/>
              <a:gd name="connsiteY53" fmla="*/ 158751 h 338138"/>
              <a:gd name="connsiteX54" fmla="*/ 225425 w 315913"/>
              <a:gd name="connsiteY54" fmla="*/ 150836 h 338138"/>
              <a:gd name="connsiteX55" fmla="*/ 225425 w 315913"/>
              <a:gd name="connsiteY55" fmla="*/ 109941 h 338138"/>
              <a:gd name="connsiteX56" fmla="*/ 270013 w 315913"/>
              <a:gd name="connsiteY56" fmla="*/ 65088 h 338138"/>
              <a:gd name="connsiteX57" fmla="*/ 157956 w 315913"/>
              <a:gd name="connsiteY57" fmla="*/ 65088 h 338138"/>
              <a:gd name="connsiteX58" fmla="*/ 203200 w 315913"/>
              <a:gd name="connsiteY58" fmla="*/ 109941 h 338138"/>
              <a:gd name="connsiteX59" fmla="*/ 203200 w 315913"/>
              <a:gd name="connsiteY59" fmla="*/ 150836 h 338138"/>
              <a:gd name="connsiteX60" fmla="*/ 201869 w 315913"/>
              <a:gd name="connsiteY60" fmla="*/ 156113 h 338138"/>
              <a:gd name="connsiteX61" fmla="*/ 196546 w 315913"/>
              <a:gd name="connsiteY61" fmla="*/ 158751 h 338138"/>
              <a:gd name="connsiteX62" fmla="*/ 119365 w 315913"/>
              <a:gd name="connsiteY62" fmla="*/ 158751 h 338138"/>
              <a:gd name="connsiteX63" fmla="*/ 112712 w 315913"/>
              <a:gd name="connsiteY63" fmla="*/ 150836 h 338138"/>
              <a:gd name="connsiteX64" fmla="*/ 112712 w 315913"/>
              <a:gd name="connsiteY64" fmla="*/ 109941 h 338138"/>
              <a:gd name="connsiteX65" fmla="*/ 157956 w 315913"/>
              <a:gd name="connsiteY65" fmla="*/ 65088 h 338138"/>
              <a:gd name="connsiteX66" fmla="*/ 45900 w 315913"/>
              <a:gd name="connsiteY66" fmla="*/ 65088 h 338138"/>
              <a:gd name="connsiteX67" fmla="*/ 90488 w 315913"/>
              <a:gd name="connsiteY67" fmla="*/ 109941 h 338138"/>
              <a:gd name="connsiteX68" fmla="*/ 90488 w 315913"/>
              <a:gd name="connsiteY68" fmla="*/ 150836 h 338138"/>
              <a:gd name="connsiteX69" fmla="*/ 89176 w 315913"/>
              <a:gd name="connsiteY69" fmla="*/ 156113 h 338138"/>
              <a:gd name="connsiteX70" fmla="*/ 83931 w 315913"/>
              <a:gd name="connsiteY70" fmla="*/ 158751 h 338138"/>
              <a:gd name="connsiteX71" fmla="*/ 6557 w 315913"/>
              <a:gd name="connsiteY71" fmla="*/ 158751 h 338138"/>
              <a:gd name="connsiteX72" fmla="*/ 0 w 315913"/>
              <a:gd name="connsiteY72" fmla="*/ 150836 h 338138"/>
              <a:gd name="connsiteX73" fmla="*/ 0 w 315913"/>
              <a:gd name="connsiteY73" fmla="*/ 109941 h 338138"/>
              <a:gd name="connsiteX74" fmla="*/ 45900 w 315913"/>
              <a:gd name="connsiteY74" fmla="*/ 65088 h 338138"/>
              <a:gd name="connsiteX75" fmla="*/ 270669 w 315913"/>
              <a:gd name="connsiteY75" fmla="*/ 14288 h 338138"/>
              <a:gd name="connsiteX76" fmla="*/ 254000 w 315913"/>
              <a:gd name="connsiteY76" fmla="*/ 30957 h 338138"/>
              <a:gd name="connsiteX77" fmla="*/ 270669 w 315913"/>
              <a:gd name="connsiteY77" fmla="*/ 47626 h 338138"/>
              <a:gd name="connsiteX78" fmla="*/ 287338 w 315913"/>
              <a:gd name="connsiteY78" fmla="*/ 30957 h 338138"/>
              <a:gd name="connsiteX79" fmla="*/ 270669 w 315913"/>
              <a:gd name="connsiteY79" fmla="*/ 14288 h 338138"/>
              <a:gd name="connsiteX80" fmla="*/ 271463 w 315913"/>
              <a:gd name="connsiteY80" fmla="*/ 0 h 338138"/>
              <a:gd name="connsiteX81" fmla="*/ 301625 w 315913"/>
              <a:gd name="connsiteY81" fmla="*/ 30957 h 338138"/>
              <a:gd name="connsiteX82" fmla="*/ 271463 w 315913"/>
              <a:gd name="connsiteY82" fmla="*/ 61913 h 338138"/>
              <a:gd name="connsiteX83" fmla="*/ 241300 w 315913"/>
              <a:gd name="connsiteY83" fmla="*/ 30957 h 338138"/>
              <a:gd name="connsiteX84" fmla="*/ 271463 w 315913"/>
              <a:gd name="connsiteY84" fmla="*/ 0 h 338138"/>
              <a:gd name="connsiteX85" fmla="*/ 159420 w 315913"/>
              <a:gd name="connsiteY85" fmla="*/ 0 h 338138"/>
              <a:gd name="connsiteX86" fmla="*/ 188912 w 315913"/>
              <a:gd name="connsiteY86" fmla="*/ 30957 h 338138"/>
              <a:gd name="connsiteX87" fmla="*/ 159420 w 315913"/>
              <a:gd name="connsiteY87" fmla="*/ 61913 h 338138"/>
              <a:gd name="connsiteX88" fmla="*/ 128587 w 315913"/>
              <a:gd name="connsiteY88" fmla="*/ 30957 h 338138"/>
              <a:gd name="connsiteX89" fmla="*/ 159420 w 315913"/>
              <a:gd name="connsiteY89" fmla="*/ 0 h 338138"/>
              <a:gd name="connsiteX90" fmla="*/ 46037 w 315913"/>
              <a:gd name="connsiteY90" fmla="*/ 0 h 338138"/>
              <a:gd name="connsiteX91" fmla="*/ 76200 w 315913"/>
              <a:gd name="connsiteY91" fmla="*/ 30957 h 338138"/>
              <a:gd name="connsiteX92" fmla="*/ 46037 w 315913"/>
              <a:gd name="connsiteY92" fmla="*/ 61913 h 338138"/>
              <a:gd name="connsiteX93" fmla="*/ 15875 w 315913"/>
              <a:gd name="connsiteY93" fmla="*/ 30957 h 338138"/>
              <a:gd name="connsiteX94" fmla="*/ 46037 w 315913"/>
              <a:gd name="connsiteY9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5913" h="338138">
                <a:moveTo>
                  <a:pt x="270013" y="244475"/>
                </a:moveTo>
                <a:cubicBezTo>
                  <a:pt x="294930" y="244475"/>
                  <a:pt x="315913" y="265582"/>
                  <a:pt x="315913" y="290647"/>
                </a:cubicBezTo>
                <a:cubicBezTo>
                  <a:pt x="315913" y="290647"/>
                  <a:pt x="315913" y="290647"/>
                  <a:pt x="315913" y="331542"/>
                </a:cubicBezTo>
                <a:cubicBezTo>
                  <a:pt x="315913" y="332861"/>
                  <a:pt x="314602" y="335500"/>
                  <a:pt x="313290" y="335500"/>
                </a:cubicBezTo>
                <a:cubicBezTo>
                  <a:pt x="313290" y="336819"/>
                  <a:pt x="310667" y="338138"/>
                  <a:pt x="309356" y="338138"/>
                </a:cubicBezTo>
                <a:cubicBezTo>
                  <a:pt x="309356" y="338138"/>
                  <a:pt x="309356" y="338138"/>
                  <a:pt x="231982" y="338138"/>
                </a:cubicBezTo>
                <a:cubicBezTo>
                  <a:pt x="228048" y="338138"/>
                  <a:pt x="225425" y="335500"/>
                  <a:pt x="225425" y="331542"/>
                </a:cubicBezTo>
                <a:cubicBezTo>
                  <a:pt x="225425" y="331542"/>
                  <a:pt x="225425" y="331542"/>
                  <a:pt x="225425" y="290647"/>
                </a:cubicBezTo>
                <a:cubicBezTo>
                  <a:pt x="225425" y="265582"/>
                  <a:pt x="246408" y="244475"/>
                  <a:pt x="270013" y="244475"/>
                </a:cubicBezTo>
                <a:close/>
                <a:moveTo>
                  <a:pt x="157956" y="244475"/>
                </a:moveTo>
                <a:cubicBezTo>
                  <a:pt x="183239" y="244475"/>
                  <a:pt x="203200" y="265582"/>
                  <a:pt x="203200" y="290647"/>
                </a:cubicBezTo>
                <a:cubicBezTo>
                  <a:pt x="203200" y="290647"/>
                  <a:pt x="203200" y="290647"/>
                  <a:pt x="203200" y="331542"/>
                </a:cubicBezTo>
                <a:cubicBezTo>
                  <a:pt x="203200" y="332861"/>
                  <a:pt x="203200" y="335500"/>
                  <a:pt x="201869" y="335500"/>
                </a:cubicBezTo>
                <a:cubicBezTo>
                  <a:pt x="200538" y="336819"/>
                  <a:pt x="199208" y="338138"/>
                  <a:pt x="196546" y="338138"/>
                </a:cubicBezTo>
                <a:cubicBezTo>
                  <a:pt x="196546" y="338138"/>
                  <a:pt x="196546" y="338138"/>
                  <a:pt x="119365" y="338138"/>
                </a:cubicBezTo>
                <a:cubicBezTo>
                  <a:pt x="115373" y="338138"/>
                  <a:pt x="112712" y="335500"/>
                  <a:pt x="112712" y="331542"/>
                </a:cubicBezTo>
                <a:cubicBezTo>
                  <a:pt x="112712" y="331542"/>
                  <a:pt x="112712" y="331542"/>
                  <a:pt x="112712" y="290647"/>
                </a:cubicBezTo>
                <a:cubicBezTo>
                  <a:pt x="112712" y="265582"/>
                  <a:pt x="132672" y="244475"/>
                  <a:pt x="157956" y="244475"/>
                </a:cubicBezTo>
                <a:close/>
                <a:moveTo>
                  <a:pt x="45900" y="244475"/>
                </a:moveTo>
                <a:cubicBezTo>
                  <a:pt x="69505" y="244475"/>
                  <a:pt x="90488" y="265582"/>
                  <a:pt x="90488" y="290647"/>
                </a:cubicBezTo>
                <a:cubicBezTo>
                  <a:pt x="90488" y="290647"/>
                  <a:pt x="90488" y="290647"/>
                  <a:pt x="90488" y="331542"/>
                </a:cubicBezTo>
                <a:cubicBezTo>
                  <a:pt x="90488" y="332861"/>
                  <a:pt x="90488" y="335500"/>
                  <a:pt x="89176" y="335500"/>
                </a:cubicBezTo>
                <a:cubicBezTo>
                  <a:pt x="87865" y="336819"/>
                  <a:pt x="85242" y="338138"/>
                  <a:pt x="83931" y="338138"/>
                </a:cubicBezTo>
                <a:cubicBezTo>
                  <a:pt x="83931" y="338138"/>
                  <a:pt x="83931" y="338138"/>
                  <a:pt x="6557" y="338138"/>
                </a:cubicBezTo>
                <a:cubicBezTo>
                  <a:pt x="3934" y="338138"/>
                  <a:pt x="0" y="335500"/>
                  <a:pt x="0" y="331542"/>
                </a:cubicBezTo>
                <a:cubicBezTo>
                  <a:pt x="0" y="331542"/>
                  <a:pt x="0" y="331542"/>
                  <a:pt x="0" y="290647"/>
                </a:cubicBezTo>
                <a:cubicBezTo>
                  <a:pt x="0" y="265582"/>
                  <a:pt x="20983" y="244475"/>
                  <a:pt x="45900" y="244475"/>
                </a:cubicBezTo>
                <a:close/>
                <a:moveTo>
                  <a:pt x="271463" y="180975"/>
                </a:moveTo>
                <a:cubicBezTo>
                  <a:pt x="287200" y="180975"/>
                  <a:pt x="301625" y="194089"/>
                  <a:pt x="301625" y="211138"/>
                </a:cubicBezTo>
                <a:cubicBezTo>
                  <a:pt x="301625" y="228186"/>
                  <a:pt x="287200" y="241300"/>
                  <a:pt x="271463" y="241300"/>
                </a:cubicBezTo>
                <a:cubicBezTo>
                  <a:pt x="254414" y="241300"/>
                  <a:pt x="241300" y="228186"/>
                  <a:pt x="241300" y="211138"/>
                </a:cubicBezTo>
                <a:cubicBezTo>
                  <a:pt x="241300" y="194089"/>
                  <a:pt x="254414" y="180975"/>
                  <a:pt x="271463" y="180975"/>
                </a:cubicBezTo>
                <a:close/>
                <a:moveTo>
                  <a:pt x="159420" y="180975"/>
                </a:moveTo>
                <a:cubicBezTo>
                  <a:pt x="175506" y="180975"/>
                  <a:pt x="188912" y="194089"/>
                  <a:pt x="188912" y="211138"/>
                </a:cubicBezTo>
                <a:cubicBezTo>
                  <a:pt x="188912" y="228186"/>
                  <a:pt x="175506" y="241300"/>
                  <a:pt x="159420" y="241300"/>
                </a:cubicBezTo>
                <a:cubicBezTo>
                  <a:pt x="141992" y="241300"/>
                  <a:pt x="128587" y="228186"/>
                  <a:pt x="128587" y="211138"/>
                </a:cubicBezTo>
                <a:cubicBezTo>
                  <a:pt x="128587" y="194089"/>
                  <a:pt x="141992" y="180975"/>
                  <a:pt x="159420" y="180975"/>
                </a:cubicBezTo>
                <a:close/>
                <a:moveTo>
                  <a:pt x="46038" y="180975"/>
                </a:moveTo>
                <a:cubicBezTo>
                  <a:pt x="62697" y="180975"/>
                  <a:pt x="76201" y="194479"/>
                  <a:pt x="76201" y="211138"/>
                </a:cubicBezTo>
                <a:cubicBezTo>
                  <a:pt x="76201" y="227797"/>
                  <a:pt x="62697" y="241301"/>
                  <a:pt x="46038" y="241301"/>
                </a:cubicBezTo>
                <a:cubicBezTo>
                  <a:pt x="29379" y="241301"/>
                  <a:pt x="15875" y="227797"/>
                  <a:pt x="15875" y="211138"/>
                </a:cubicBezTo>
                <a:cubicBezTo>
                  <a:pt x="15875" y="194479"/>
                  <a:pt x="29379" y="180975"/>
                  <a:pt x="46038" y="180975"/>
                </a:cubicBezTo>
                <a:close/>
                <a:moveTo>
                  <a:pt x="270005" y="77788"/>
                </a:moveTo>
                <a:cubicBezTo>
                  <a:pt x="252736" y="77788"/>
                  <a:pt x="238125" y="92457"/>
                  <a:pt x="238125" y="109792"/>
                </a:cubicBezTo>
                <a:cubicBezTo>
                  <a:pt x="238125" y="109792"/>
                  <a:pt x="238125" y="109792"/>
                  <a:pt x="238125" y="144463"/>
                </a:cubicBezTo>
                <a:cubicBezTo>
                  <a:pt x="238125" y="144463"/>
                  <a:pt x="238125" y="144463"/>
                  <a:pt x="303213" y="144463"/>
                </a:cubicBezTo>
                <a:lnTo>
                  <a:pt x="303213" y="109792"/>
                </a:lnTo>
                <a:cubicBezTo>
                  <a:pt x="303213" y="92457"/>
                  <a:pt x="288602" y="77788"/>
                  <a:pt x="270005" y="77788"/>
                </a:cubicBezTo>
                <a:close/>
                <a:moveTo>
                  <a:pt x="270013" y="65088"/>
                </a:moveTo>
                <a:cubicBezTo>
                  <a:pt x="294930" y="65088"/>
                  <a:pt x="315913" y="84876"/>
                  <a:pt x="315913" y="109941"/>
                </a:cubicBezTo>
                <a:cubicBezTo>
                  <a:pt x="315913" y="109941"/>
                  <a:pt x="315913" y="109941"/>
                  <a:pt x="315913" y="150836"/>
                </a:cubicBezTo>
                <a:cubicBezTo>
                  <a:pt x="315913" y="153474"/>
                  <a:pt x="314602" y="154794"/>
                  <a:pt x="313290" y="156113"/>
                </a:cubicBezTo>
                <a:cubicBezTo>
                  <a:pt x="313290" y="157432"/>
                  <a:pt x="310667" y="158751"/>
                  <a:pt x="309356" y="158751"/>
                </a:cubicBezTo>
                <a:cubicBezTo>
                  <a:pt x="309356" y="158751"/>
                  <a:pt x="309356" y="158751"/>
                  <a:pt x="231982" y="158751"/>
                </a:cubicBezTo>
                <a:cubicBezTo>
                  <a:pt x="228048" y="158751"/>
                  <a:pt x="225425" y="154794"/>
                  <a:pt x="225425" y="150836"/>
                </a:cubicBezTo>
                <a:cubicBezTo>
                  <a:pt x="225425" y="150836"/>
                  <a:pt x="225425" y="150836"/>
                  <a:pt x="225425" y="109941"/>
                </a:cubicBezTo>
                <a:cubicBezTo>
                  <a:pt x="225425" y="84876"/>
                  <a:pt x="246408" y="65088"/>
                  <a:pt x="270013" y="65088"/>
                </a:cubicBezTo>
                <a:close/>
                <a:moveTo>
                  <a:pt x="157956" y="65088"/>
                </a:moveTo>
                <a:cubicBezTo>
                  <a:pt x="183239" y="65088"/>
                  <a:pt x="203200" y="84876"/>
                  <a:pt x="203200" y="109941"/>
                </a:cubicBezTo>
                <a:cubicBezTo>
                  <a:pt x="203200" y="109941"/>
                  <a:pt x="203200" y="109941"/>
                  <a:pt x="203200" y="150836"/>
                </a:cubicBezTo>
                <a:cubicBezTo>
                  <a:pt x="203200" y="153474"/>
                  <a:pt x="203200" y="154794"/>
                  <a:pt x="201869" y="156113"/>
                </a:cubicBezTo>
                <a:cubicBezTo>
                  <a:pt x="200538" y="157432"/>
                  <a:pt x="199208" y="158751"/>
                  <a:pt x="196546" y="158751"/>
                </a:cubicBezTo>
                <a:cubicBezTo>
                  <a:pt x="196546" y="158751"/>
                  <a:pt x="196546" y="158751"/>
                  <a:pt x="119365" y="158751"/>
                </a:cubicBezTo>
                <a:cubicBezTo>
                  <a:pt x="115373" y="158751"/>
                  <a:pt x="112712" y="154794"/>
                  <a:pt x="112712" y="150836"/>
                </a:cubicBezTo>
                <a:cubicBezTo>
                  <a:pt x="112712" y="150836"/>
                  <a:pt x="112712" y="150836"/>
                  <a:pt x="112712" y="109941"/>
                </a:cubicBezTo>
                <a:cubicBezTo>
                  <a:pt x="112712" y="84876"/>
                  <a:pt x="132672" y="65088"/>
                  <a:pt x="157956" y="65088"/>
                </a:cubicBezTo>
                <a:close/>
                <a:moveTo>
                  <a:pt x="45900" y="65088"/>
                </a:moveTo>
                <a:cubicBezTo>
                  <a:pt x="69505" y="65088"/>
                  <a:pt x="90488" y="84876"/>
                  <a:pt x="90488" y="109941"/>
                </a:cubicBezTo>
                <a:cubicBezTo>
                  <a:pt x="90488" y="109941"/>
                  <a:pt x="90488" y="109941"/>
                  <a:pt x="90488" y="150836"/>
                </a:cubicBezTo>
                <a:cubicBezTo>
                  <a:pt x="90488" y="153474"/>
                  <a:pt x="90488" y="154794"/>
                  <a:pt x="89176" y="156113"/>
                </a:cubicBezTo>
                <a:cubicBezTo>
                  <a:pt x="87865" y="157432"/>
                  <a:pt x="85242" y="158751"/>
                  <a:pt x="83931" y="158751"/>
                </a:cubicBezTo>
                <a:cubicBezTo>
                  <a:pt x="83931" y="158751"/>
                  <a:pt x="83931" y="158751"/>
                  <a:pt x="6557" y="158751"/>
                </a:cubicBezTo>
                <a:cubicBezTo>
                  <a:pt x="3934" y="158751"/>
                  <a:pt x="0" y="154794"/>
                  <a:pt x="0" y="150836"/>
                </a:cubicBezTo>
                <a:cubicBezTo>
                  <a:pt x="0" y="150836"/>
                  <a:pt x="0" y="150836"/>
                  <a:pt x="0" y="109941"/>
                </a:cubicBezTo>
                <a:cubicBezTo>
                  <a:pt x="0" y="84876"/>
                  <a:pt x="20983" y="65088"/>
                  <a:pt x="45900" y="65088"/>
                </a:cubicBezTo>
                <a:close/>
                <a:moveTo>
                  <a:pt x="270669" y="14288"/>
                </a:moveTo>
                <a:cubicBezTo>
                  <a:pt x="261463" y="14288"/>
                  <a:pt x="254000" y="21751"/>
                  <a:pt x="254000" y="30957"/>
                </a:cubicBezTo>
                <a:cubicBezTo>
                  <a:pt x="254000" y="40163"/>
                  <a:pt x="261463" y="47626"/>
                  <a:pt x="270669" y="47626"/>
                </a:cubicBezTo>
                <a:cubicBezTo>
                  <a:pt x="279875" y="47626"/>
                  <a:pt x="287338" y="40163"/>
                  <a:pt x="287338" y="30957"/>
                </a:cubicBezTo>
                <a:cubicBezTo>
                  <a:pt x="287338" y="21751"/>
                  <a:pt x="279875" y="14288"/>
                  <a:pt x="270669" y="14288"/>
                </a:cubicBezTo>
                <a:close/>
                <a:moveTo>
                  <a:pt x="271463" y="0"/>
                </a:moveTo>
                <a:cubicBezTo>
                  <a:pt x="287200" y="0"/>
                  <a:pt x="301625" y="13459"/>
                  <a:pt x="301625" y="30957"/>
                </a:cubicBezTo>
                <a:cubicBezTo>
                  <a:pt x="301625" y="48454"/>
                  <a:pt x="287200" y="61913"/>
                  <a:pt x="271463" y="61913"/>
                </a:cubicBezTo>
                <a:cubicBezTo>
                  <a:pt x="254414" y="61913"/>
                  <a:pt x="241300" y="48454"/>
                  <a:pt x="241300" y="30957"/>
                </a:cubicBezTo>
                <a:cubicBezTo>
                  <a:pt x="241300" y="13459"/>
                  <a:pt x="254414" y="0"/>
                  <a:pt x="271463" y="0"/>
                </a:cubicBezTo>
                <a:close/>
                <a:moveTo>
                  <a:pt x="159420" y="0"/>
                </a:moveTo>
                <a:cubicBezTo>
                  <a:pt x="175506" y="0"/>
                  <a:pt x="188912" y="13459"/>
                  <a:pt x="188912" y="30957"/>
                </a:cubicBezTo>
                <a:cubicBezTo>
                  <a:pt x="188912" y="48454"/>
                  <a:pt x="175506" y="61913"/>
                  <a:pt x="159420" y="61913"/>
                </a:cubicBezTo>
                <a:cubicBezTo>
                  <a:pt x="141992" y="61913"/>
                  <a:pt x="128587" y="48454"/>
                  <a:pt x="128587" y="30957"/>
                </a:cubicBezTo>
                <a:cubicBezTo>
                  <a:pt x="128587" y="13459"/>
                  <a:pt x="141992" y="0"/>
                  <a:pt x="159420" y="0"/>
                </a:cubicBezTo>
                <a:close/>
                <a:moveTo>
                  <a:pt x="46037" y="0"/>
                </a:moveTo>
                <a:cubicBezTo>
                  <a:pt x="63086" y="0"/>
                  <a:pt x="76200" y="13459"/>
                  <a:pt x="76200" y="30957"/>
                </a:cubicBezTo>
                <a:cubicBezTo>
                  <a:pt x="76200" y="48454"/>
                  <a:pt x="63086" y="61913"/>
                  <a:pt x="46037" y="61913"/>
                </a:cubicBezTo>
                <a:cubicBezTo>
                  <a:pt x="28989" y="61913"/>
                  <a:pt x="15875" y="48454"/>
                  <a:pt x="15875" y="30957"/>
                </a:cubicBezTo>
                <a:cubicBezTo>
                  <a:pt x="15875" y="13459"/>
                  <a:pt x="28989" y="0"/>
                  <a:pt x="460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15" tIns="257615" rIns="257615" bIns="257615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100" kern="1200" dirty="0">
              <a:cs typeface="+mn-ea"/>
              <a:sym typeface="+mn-lt"/>
            </a:endParaRPr>
          </a:p>
        </p:txBody>
      </p:sp>
      <p:sp>
        <p:nvSpPr>
          <p:cNvPr id="54" name="任意多边形: 形状 53"/>
          <p:cNvSpPr/>
          <p:nvPr/>
        </p:nvSpPr>
        <p:spPr>
          <a:xfrm>
            <a:off x="4629118" y="2827653"/>
            <a:ext cx="482600" cy="477982"/>
          </a:xfrm>
          <a:custGeom>
            <a:avLst/>
            <a:gdLst>
              <a:gd name="connsiteX0" fmla="*/ 292147 w 331788"/>
              <a:gd name="connsiteY0" fmla="*/ 109538 h 328613"/>
              <a:gd name="connsiteX1" fmla="*/ 327025 w 331788"/>
              <a:gd name="connsiteY1" fmla="*/ 145621 h 328613"/>
              <a:gd name="connsiteX2" fmla="*/ 327025 w 331788"/>
              <a:gd name="connsiteY2" fmla="*/ 229385 h 328613"/>
              <a:gd name="connsiteX3" fmla="*/ 293438 w 331788"/>
              <a:gd name="connsiteY3" fmla="*/ 264179 h 328613"/>
              <a:gd name="connsiteX4" fmla="*/ 252101 w 331788"/>
              <a:gd name="connsiteY4" fmla="*/ 264179 h 328613"/>
              <a:gd name="connsiteX5" fmla="*/ 252101 w 331788"/>
              <a:gd name="connsiteY5" fmla="*/ 319593 h 328613"/>
              <a:gd name="connsiteX6" fmla="*/ 243059 w 331788"/>
              <a:gd name="connsiteY6" fmla="*/ 328613 h 328613"/>
              <a:gd name="connsiteX7" fmla="*/ 205596 w 331788"/>
              <a:gd name="connsiteY7" fmla="*/ 328613 h 328613"/>
              <a:gd name="connsiteX8" fmla="*/ 195262 w 331788"/>
              <a:gd name="connsiteY8" fmla="*/ 319593 h 328613"/>
              <a:gd name="connsiteX9" fmla="*/ 195262 w 331788"/>
              <a:gd name="connsiteY9" fmla="*/ 235829 h 328613"/>
              <a:gd name="connsiteX10" fmla="*/ 224973 w 331788"/>
              <a:gd name="connsiteY10" fmla="*/ 207478 h 328613"/>
              <a:gd name="connsiteX11" fmla="*/ 255976 w 331788"/>
              <a:gd name="connsiteY11" fmla="*/ 207478 h 328613"/>
              <a:gd name="connsiteX12" fmla="*/ 255976 w 331788"/>
              <a:gd name="connsiteY12" fmla="*/ 145621 h 328613"/>
              <a:gd name="connsiteX13" fmla="*/ 292147 w 331788"/>
              <a:gd name="connsiteY13" fmla="*/ 109538 h 328613"/>
              <a:gd name="connsiteX14" fmla="*/ 38473 w 331788"/>
              <a:gd name="connsiteY14" fmla="*/ 109538 h 328613"/>
              <a:gd name="connsiteX15" fmla="*/ 75079 w 331788"/>
              <a:gd name="connsiteY15" fmla="*/ 145621 h 328613"/>
              <a:gd name="connsiteX16" fmla="*/ 75079 w 331788"/>
              <a:gd name="connsiteY16" fmla="*/ 207478 h 328613"/>
              <a:gd name="connsiteX17" fmla="*/ 106456 w 331788"/>
              <a:gd name="connsiteY17" fmla="*/ 207478 h 328613"/>
              <a:gd name="connsiteX18" fmla="*/ 136525 w 331788"/>
              <a:gd name="connsiteY18" fmla="*/ 235829 h 328613"/>
              <a:gd name="connsiteX19" fmla="*/ 136525 w 331788"/>
              <a:gd name="connsiteY19" fmla="*/ 319593 h 328613"/>
              <a:gd name="connsiteX20" fmla="*/ 126066 w 331788"/>
              <a:gd name="connsiteY20" fmla="*/ 328613 h 328613"/>
              <a:gd name="connsiteX21" fmla="*/ 88153 w 331788"/>
              <a:gd name="connsiteY21" fmla="*/ 328613 h 328613"/>
              <a:gd name="connsiteX22" fmla="*/ 79001 w 331788"/>
              <a:gd name="connsiteY22" fmla="*/ 319593 h 328613"/>
              <a:gd name="connsiteX23" fmla="*/ 79001 w 331788"/>
              <a:gd name="connsiteY23" fmla="*/ 264179 h 328613"/>
              <a:gd name="connsiteX24" fmla="*/ 37166 w 331788"/>
              <a:gd name="connsiteY24" fmla="*/ 264179 h 328613"/>
              <a:gd name="connsiteX25" fmla="*/ 3175 w 331788"/>
              <a:gd name="connsiteY25" fmla="*/ 229385 h 328613"/>
              <a:gd name="connsiteX26" fmla="*/ 3175 w 331788"/>
              <a:gd name="connsiteY26" fmla="*/ 145621 h 328613"/>
              <a:gd name="connsiteX27" fmla="*/ 38473 w 331788"/>
              <a:gd name="connsiteY27" fmla="*/ 109538 h 328613"/>
              <a:gd name="connsiteX28" fmla="*/ 160734 w 331788"/>
              <a:gd name="connsiteY28" fmla="*/ 88900 h 328613"/>
              <a:gd name="connsiteX29" fmla="*/ 171053 w 331788"/>
              <a:gd name="connsiteY29" fmla="*/ 88900 h 328613"/>
              <a:gd name="connsiteX30" fmla="*/ 173633 w 331788"/>
              <a:gd name="connsiteY30" fmla="*/ 90195 h 328613"/>
              <a:gd name="connsiteX31" fmla="*/ 174923 w 331788"/>
              <a:gd name="connsiteY31" fmla="*/ 95375 h 328613"/>
              <a:gd name="connsiteX32" fmla="*/ 169763 w 331788"/>
              <a:gd name="connsiteY32" fmla="*/ 103146 h 328613"/>
              <a:gd name="connsiteX33" fmla="*/ 172343 w 331788"/>
              <a:gd name="connsiteY33" fmla="*/ 123867 h 328613"/>
              <a:gd name="connsiteX34" fmla="*/ 167184 w 331788"/>
              <a:gd name="connsiteY34" fmla="*/ 136818 h 328613"/>
              <a:gd name="connsiteX35" fmla="*/ 164604 w 331788"/>
              <a:gd name="connsiteY35" fmla="*/ 136818 h 328613"/>
              <a:gd name="connsiteX36" fmla="*/ 159444 w 331788"/>
              <a:gd name="connsiteY36" fmla="*/ 123867 h 328613"/>
              <a:gd name="connsiteX37" fmla="*/ 162024 w 331788"/>
              <a:gd name="connsiteY37" fmla="*/ 103146 h 328613"/>
              <a:gd name="connsiteX38" fmla="*/ 156865 w 331788"/>
              <a:gd name="connsiteY38" fmla="*/ 95375 h 328613"/>
              <a:gd name="connsiteX39" fmla="*/ 158155 w 331788"/>
              <a:gd name="connsiteY39" fmla="*/ 90195 h 328613"/>
              <a:gd name="connsiteX40" fmla="*/ 160734 w 331788"/>
              <a:gd name="connsiteY40" fmla="*/ 88900 h 328613"/>
              <a:gd name="connsiteX41" fmla="*/ 136182 w 331788"/>
              <a:gd name="connsiteY41" fmla="*/ 88900 h 328613"/>
              <a:gd name="connsiteX42" fmla="*/ 138766 w 331788"/>
              <a:gd name="connsiteY42" fmla="*/ 91502 h 328613"/>
              <a:gd name="connsiteX43" fmla="*/ 165893 w 331788"/>
              <a:gd name="connsiteY43" fmla="*/ 165652 h 328613"/>
              <a:gd name="connsiteX44" fmla="*/ 193021 w 331788"/>
              <a:gd name="connsiteY44" fmla="*/ 91502 h 328613"/>
              <a:gd name="connsiteX45" fmla="*/ 196897 w 331788"/>
              <a:gd name="connsiteY45" fmla="*/ 90201 h 328613"/>
              <a:gd name="connsiteX46" fmla="*/ 208523 w 331788"/>
              <a:gd name="connsiteY46" fmla="*/ 92802 h 328613"/>
              <a:gd name="connsiteX47" fmla="*/ 231775 w 331788"/>
              <a:gd name="connsiteY47" fmla="*/ 125325 h 328613"/>
              <a:gd name="connsiteX48" fmla="*/ 231775 w 331788"/>
              <a:gd name="connsiteY48" fmla="*/ 176059 h 328613"/>
              <a:gd name="connsiteX49" fmla="*/ 226608 w 331788"/>
              <a:gd name="connsiteY49" fmla="*/ 182563 h 328613"/>
              <a:gd name="connsiteX50" fmla="*/ 105179 w 331788"/>
              <a:gd name="connsiteY50" fmla="*/ 182563 h 328613"/>
              <a:gd name="connsiteX51" fmla="*/ 100012 w 331788"/>
              <a:gd name="connsiteY51" fmla="*/ 176059 h 328613"/>
              <a:gd name="connsiteX52" fmla="*/ 100012 w 331788"/>
              <a:gd name="connsiteY52" fmla="*/ 125325 h 328613"/>
              <a:gd name="connsiteX53" fmla="*/ 123264 w 331788"/>
              <a:gd name="connsiteY53" fmla="*/ 92802 h 328613"/>
              <a:gd name="connsiteX54" fmla="*/ 134890 w 331788"/>
              <a:gd name="connsiteY54" fmla="*/ 90201 h 328613"/>
              <a:gd name="connsiteX55" fmla="*/ 136182 w 331788"/>
              <a:gd name="connsiteY55" fmla="*/ 88900 h 328613"/>
              <a:gd name="connsiteX56" fmla="*/ 292100 w 331788"/>
              <a:gd name="connsiteY56" fmla="*/ 19050 h 328613"/>
              <a:gd name="connsiteX57" fmla="*/ 331788 w 331788"/>
              <a:gd name="connsiteY57" fmla="*/ 58738 h 328613"/>
              <a:gd name="connsiteX58" fmla="*/ 292100 w 331788"/>
              <a:gd name="connsiteY58" fmla="*/ 98426 h 328613"/>
              <a:gd name="connsiteX59" fmla="*/ 252412 w 331788"/>
              <a:gd name="connsiteY59" fmla="*/ 58738 h 328613"/>
              <a:gd name="connsiteX60" fmla="*/ 292100 w 331788"/>
              <a:gd name="connsiteY60" fmla="*/ 19050 h 328613"/>
              <a:gd name="connsiteX61" fmla="*/ 39688 w 331788"/>
              <a:gd name="connsiteY61" fmla="*/ 19050 h 328613"/>
              <a:gd name="connsiteX62" fmla="*/ 79376 w 331788"/>
              <a:gd name="connsiteY62" fmla="*/ 58738 h 328613"/>
              <a:gd name="connsiteX63" fmla="*/ 39688 w 331788"/>
              <a:gd name="connsiteY63" fmla="*/ 98426 h 328613"/>
              <a:gd name="connsiteX64" fmla="*/ 0 w 331788"/>
              <a:gd name="connsiteY64" fmla="*/ 58738 h 328613"/>
              <a:gd name="connsiteX65" fmla="*/ 39688 w 331788"/>
              <a:gd name="connsiteY65" fmla="*/ 19050 h 328613"/>
              <a:gd name="connsiteX66" fmla="*/ 165894 w 331788"/>
              <a:gd name="connsiteY66" fmla="*/ 0 h 328613"/>
              <a:gd name="connsiteX67" fmla="*/ 204788 w 331788"/>
              <a:gd name="connsiteY67" fmla="*/ 39688 h 328613"/>
              <a:gd name="connsiteX68" fmla="*/ 165894 w 331788"/>
              <a:gd name="connsiteY68" fmla="*/ 79376 h 328613"/>
              <a:gd name="connsiteX69" fmla="*/ 127000 w 331788"/>
              <a:gd name="connsiteY69" fmla="*/ 39688 h 328613"/>
              <a:gd name="connsiteX70" fmla="*/ 165894 w 331788"/>
              <a:gd name="connsiteY70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31788" h="328613">
                <a:moveTo>
                  <a:pt x="292147" y="109538"/>
                </a:moveTo>
                <a:cubicBezTo>
                  <a:pt x="311524" y="109538"/>
                  <a:pt x="327025" y="126291"/>
                  <a:pt x="327025" y="145621"/>
                </a:cubicBezTo>
                <a:cubicBezTo>
                  <a:pt x="327025" y="145621"/>
                  <a:pt x="327025" y="145621"/>
                  <a:pt x="327025" y="229385"/>
                </a:cubicBezTo>
                <a:cubicBezTo>
                  <a:pt x="327025" y="248715"/>
                  <a:pt x="311524" y="264179"/>
                  <a:pt x="293438" y="264179"/>
                </a:cubicBezTo>
                <a:cubicBezTo>
                  <a:pt x="293438" y="264179"/>
                  <a:pt x="293438" y="264179"/>
                  <a:pt x="252101" y="264179"/>
                </a:cubicBezTo>
                <a:cubicBezTo>
                  <a:pt x="252101" y="264179"/>
                  <a:pt x="252101" y="264179"/>
                  <a:pt x="252101" y="319593"/>
                </a:cubicBezTo>
                <a:cubicBezTo>
                  <a:pt x="252101" y="324747"/>
                  <a:pt x="248226" y="328613"/>
                  <a:pt x="243059" y="328613"/>
                </a:cubicBezTo>
                <a:cubicBezTo>
                  <a:pt x="243059" y="328613"/>
                  <a:pt x="243059" y="328613"/>
                  <a:pt x="205596" y="328613"/>
                </a:cubicBezTo>
                <a:cubicBezTo>
                  <a:pt x="199138" y="328613"/>
                  <a:pt x="195262" y="324747"/>
                  <a:pt x="195262" y="319593"/>
                </a:cubicBezTo>
                <a:cubicBezTo>
                  <a:pt x="195262" y="319593"/>
                  <a:pt x="195262" y="319593"/>
                  <a:pt x="195262" y="235829"/>
                </a:cubicBezTo>
                <a:cubicBezTo>
                  <a:pt x="195262" y="220364"/>
                  <a:pt x="208180" y="207478"/>
                  <a:pt x="224973" y="207478"/>
                </a:cubicBezTo>
                <a:cubicBezTo>
                  <a:pt x="224973" y="207478"/>
                  <a:pt x="224973" y="207478"/>
                  <a:pt x="255976" y="207478"/>
                </a:cubicBezTo>
                <a:cubicBezTo>
                  <a:pt x="255976" y="207478"/>
                  <a:pt x="255976" y="207478"/>
                  <a:pt x="255976" y="145621"/>
                </a:cubicBezTo>
                <a:cubicBezTo>
                  <a:pt x="255976" y="126291"/>
                  <a:pt x="271478" y="109538"/>
                  <a:pt x="292147" y="109538"/>
                </a:cubicBezTo>
                <a:close/>
                <a:moveTo>
                  <a:pt x="38473" y="109538"/>
                </a:moveTo>
                <a:cubicBezTo>
                  <a:pt x="59391" y="109538"/>
                  <a:pt x="75079" y="126291"/>
                  <a:pt x="75079" y="145621"/>
                </a:cubicBezTo>
                <a:cubicBezTo>
                  <a:pt x="75079" y="145621"/>
                  <a:pt x="75079" y="145621"/>
                  <a:pt x="75079" y="207478"/>
                </a:cubicBezTo>
                <a:cubicBezTo>
                  <a:pt x="75079" y="207478"/>
                  <a:pt x="75079" y="207478"/>
                  <a:pt x="106456" y="207478"/>
                </a:cubicBezTo>
                <a:cubicBezTo>
                  <a:pt x="123451" y="207478"/>
                  <a:pt x="136525" y="220364"/>
                  <a:pt x="136525" y="235829"/>
                </a:cubicBezTo>
                <a:cubicBezTo>
                  <a:pt x="136525" y="235829"/>
                  <a:pt x="136525" y="235829"/>
                  <a:pt x="136525" y="319593"/>
                </a:cubicBezTo>
                <a:cubicBezTo>
                  <a:pt x="136525" y="324747"/>
                  <a:pt x="132603" y="328613"/>
                  <a:pt x="126066" y="328613"/>
                </a:cubicBezTo>
                <a:cubicBezTo>
                  <a:pt x="126066" y="328613"/>
                  <a:pt x="126066" y="328613"/>
                  <a:pt x="88153" y="328613"/>
                </a:cubicBezTo>
                <a:cubicBezTo>
                  <a:pt x="82923" y="328613"/>
                  <a:pt x="79001" y="324747"/>
                  <a:pt x="79001" y="319593"/>
                </a:cubicBezTo>
                <a:cubicBezTo>
                  <a:pt x="79001" y="319593"/>
                  <a:pt x="79001" y="319593"/>
                  <a:pt x="79001" y="264179"/>
                </a:cubicBezTo>
                <a:cubicBezTo>
                  <a:pt x="79001" y="264179"/>
                  <a:pt x="79001" y="264179"/>
                  <a:pt x="37166" y="264179"/>
                </a:cubicBezTo>
                <a:cubicBezTo>
                  <a:pt x="18863" y="264179"/>
                  <a:pt x="3175" y="248715"/>
                  <a:pt x="3175" y="229385"/>
                </a:cubicBezTo>
                <a:cubicBezTo>
                  <a:pt x="3175" y="229385"/>
                  <a:pt x="3175" y="229385"/>
                  <a:pt x="3175" y="145621"/>
                </a:cubicBezTo>
                <a:cubicBezTo>
                  <a:pt x="3175" y="126291"/>
                  <a:pt x="18863" y="109538"/>
                  <a:pt x="38473" y="109538"/>
                </a:cubicBezTo>
                <a:close/>
                <a:moveTo>
                  <a:pt x="160734" y="88900"/>
                </a:moveTo>
                <a:cubicBezTo>
                  <a:pt x="160734" y="88900"/>
                  <a:pt x="160734" y="88900"/>
                  <a:pt x="171053" y="88900"/>
                </a:cubicBezTo>
                <a:cubicBezTo>
                  <a:pt x="172343" y="88900"/>
                  <a:pt x="173633" y="90195"/>
                  <a:pt x="173633" y="90195"/>
                </a:cubicBezTo>
                <a:cubicBezTo>
                  <a:pt x="174923" y="92785"/>
                  <a:pt x="176213" y="94080"/>
                  <a:pt x="174923" y="95375"/>
                </a:cubicBezTo>
                <a:cubicBezTo>
                  <a:pt x="174923" y="95375"/>
                  <a:pt x="174923" y="95375"/>
                  <a:pt x="169763" y="103146"/>
                </a:cubicBezTo>
                <a:cubicBezTo>
                  <a:pt x="169763" y="103146"/>
                  <a:pt x="169763" y="103146"/>
                  <a:pt x="172343" y="123867"/>
                </a:cubicBezTo>
                <a:cubicBezTo>
                  <a:pt x="172343" y="123867"/>
                  <a:pt x="172343" y="123867"/>
                  <a:pt x="167184" y="136818"/>
                </a:cubicBezTo>
                <a:cubicBezTo>
                  <a:pt x="167184" y="138113"/>
                  <a:pt x="164604" y="138113"/>
                  <a:pt x="164604" y="136818"/>
                </a:cubicBezTo>
                <a:cubicBezTo>
                  <a:pt x="164604" y="136818"/>
                  <a:pt x="164604" y="136818"/>
                  <a:pt x="159444" y="123867"/>
                </a:cubicBezTo>
                <a:cubicBezTo>
                  <a:pt x="159444" y="123867"/>
                  <a:pt x="159444" y="123867"/>
                  <a:pt x="162024" y="103146"/>
                </a:cubicBezTo>
                <a:cubicBezTo>
                  <a:pt x="162024" y="103146"/>
                  <a:pt x="162024" y="103146"/>
                  <a:pt x="156865" y="95375"/>
                </a:cubicBezTo>
                <a:cubicBezTo>
                  <a:pt x="155575" y="94080"/>
                  <a:pt x="156865" y="92785"/>
                  <a:pt x="158155" y="90195"/>
                </a:cubicBezTo>
                <a:cubicBezTo>
                  <a:pt x="158155" y="90195"/>
                  <a:pt x="159444" y="88900"/>
                  <a:pt x="160734" y="88900"/>
                </a:cubicBezTo>
                <a:close/>
                <a:moveTo>
                  <a:pt x="136182" y="88900"/>
                </a:moveTo>
                <a:cubicBezTo>
                  <a:pt x="137474" y="88900"/>
                  <a:pt x="138766" y="90201"/>
                  <a:pt x="138766" y="91502"/>
                </a:cubicBezTo>
                <a:cubicBezTo>
                  <a:pt x="138766" y="91502"/>
                  <a:pt x="138766" y="91502"/>
                  <a:pt x="165893" y="165652"/>
                </a:cubicBezTo>
                <a:cubicBezTo>
                  <a:pt x="165893" y="165652"/>
                  <a:pt x="165893" y="165652"/>
                  <a:pt x="193021" y="91502"/>
                </a:cubicBezTo>
                <a:cubicBezTo>
                  <a:pt x="193021" y="90201"/>
                  <a:pt x="195605" y="88900"/>
                  <a:pt x="196897" y="90201"/>
                </a:cubicBezTo>
                <a:cubicBezTo>
                  <a:pt x="196897" y="90201"/>
                  <a:pt x="196897" y="90201"/>
                  <a:pt x="208523" y="92802"/>
                </a:cubicBezTo>
                <a:cubicBezTo>
                  <a:pt x="222733" y="98006"/>
                  <a:pt x="231775" y="111015"/>
                  <a:pt x="231775" y="125325"/>
                </a:cubicBezTo>
                <a:cubicBezTo>
                  <a:pt x="231775" y="125325"/>
                  <a:pt x="231775" y="125325"/>
                  <a:pt x="231775" y="176059"/>
                </a:cubicBezTo>
                <a:cubicBezTo>
                  <a:pt x="231775" y="179961"/>
                  <a:pt x="229192" y="182563"/>
                  <a:pt x="226608" y="182563"/>
                </a:cubicBezTo>
                <a:cubicBezTo>
                  <a:pt x="226608" y="182563"/>
                  <a:pt x="226608" y="182563"/>
                  <a:pt x="105179" y="182563"/>
                </a:cubicBezTo>
                <a:cubicBezTo>
                  <a:pt x="102595" y="182563"/>
                  <a:pt x="100012" y="179961"/>
                  <a:pt x="100012" y="176059"/>
                </a:cubicBezTo>
                <a:cubicBezTo>
                  <a:pt x="100012" y="176059"/>
                  <a:pt x="100012" y="176059"/>
                  <a:pt x="100012" y="125325"/>
                </a:cubicBezTo>
                <a:cubicBezTo>
                  <a:pt x="100012" y="111015"/>
                  <a:pt x="109054" y="98006"/>
                  <a:pt x="123264" y="92802"/>
                </a:cubicBezTo>
                <a:cubicBezTo>
                  <a:pt x="123264" y="92802"/>
                  <a:pt x="123264" y="92802"/>
                  <a:pt x="134890" y="90201"/>
                </a:cubicBezTo>
                <a:cubicBezTo>
                  <a:pt x="134890" y="88900"/>
                  <a:pt x="134890" y="88900"/>
                  <a:pt x="136182" y="88900"/>
                </a:cubicBezTo>
                <a:close/>
                <a:moveTo>
                  <a:pt x="292100" y="19050"/>
                </a:moveTo>
                <a:cubicBezTo>
                  <a:pt x="314019" y="19050"/>
                  <a:pt x="331788" y="36819"/>
                  <a:pt x="331788" y="58738"/>
                </a:cubicBezTo>
                <a:cubicBezTo>
                  <a:pt x="331788" y="80657"/>
                  <a:pt x="314019" y="98426"/>
                  <a:pt x="292100" y="98426"/>
                </a:cubicBezTo>
                <a:cubicBezTo>
                  <a:pt x="270181" y="98426"/>
                  <a:pt x="252412" y="80657"/>
                  <a:pt x="252412" y="58738"/>
                </a:cubicBezTo>
                <a:cubicBezTo>
                  <a:pt x="252412" y="36819"/>
                  <a:pt x="270181" y="19050"/>
                  <a:pt x="292100" y="19050"/>
                </a:cubicBezTo>
                <a:close/>
                <a:moveTo>
                  <a:pt x="39688" y="19050"/>
                </a:moveTo>
                <a:cubicBezTo>
                  <a:pt x="61607" y="19050"/>
                  <a:pt x="79376" y="36819"/>
                  <a:pt x="79376" y="58738"/>
                </a:cubicBezTo>
                <a:cubicBezTo>
                  <a:pt x="79376" y="80657"/>
                  <a:pt x="61607" y="98426"/>
                  <a:pt x="39688" y="98426"/>
                </a:cubicBezTo>
                <a:cubicBezTo>
                  <a:pt x="17769" y="98426"/>
                  <a:pt x="0" y="80657"/>
                  <a:pt x="0" y="58738"/>
                </a:cubicBezTo>
                <a:cubicBezTo>
                  <a:pt x="0" y="36819"/>
                  <a:pt x="17769" y="19050"/>
                  <a:pt x="39688" y="19050"/>
                </a:cubicBezTo>
                <a:close/>
                <a:moveTo>
                  <a:pt x="165894" y="0"/>
                </a:moveTo>
                <a:cubicBezTo>
                  <a:pt x="187375" y="0"/>
                  <a:pt x="204788" y="17769"/>
                  <a:pt x="204788" y="39688"/>
                </a:cubicBezTo>
                <a:cubicBezTo>
                  <a:pt x="204788" y="61607"/>
                  <a:pt x="187375" y="79376"/>
                  <a:pt x="165894" y="79376"/>
                </a:cubicBezTo>
                <a:cubicBezTo>
                  <a:pt x="144413" y="79376"/>
                  <a:pt x="127000" y="61607"/>
                  <a:pt x="127000" y="39688"/>
                </a:cubicBezTo>
                <a:cubicBezTo>
                  <a:pt x="127000" y="17769"/>
                  <a:pt x="144413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15" tIns="257615" rIns="257615" bIns="257615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100" kern="1200" dirty="0"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9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80d7a7d-1530-41aa-ad39-68fc17aed77a"/>
          <p:cNvGrpSpPr>
            <a:grpSpLocks noChangeAspect="1"/>
          </p:cNvGrpSpPr>
          <p:nvPr/>
        </p:nvGrpSpPr>
        <p:grpSpPr>
          <a:xfrm>
            <a:off x="244476" y="2177244"/>
            <a:ext cx="11703050" cy="4320481"/>
            <a:chOff x="244476" y="2024844"/>
            <a:chExt cx="11703050" cy="4320481"/>
          </a:xfrm>
        </p:grpSpPr>
        <p:grpSp>
          <p:nvGrpSpPr>
            <p:cNvPr id="4" name="组合 3"/>
            <p:cNvGrpSpPr/>
            <p:nvPr/>
          </p:nvGrpSpPr>
          <p:grpSpPr>
            <a:xfrm>
              <a:off x="244476" y="2024844"/>
              <a:ext cx="11703050" cy="4320481"/>
              <a:chOff x="244476" y="771916"/>
              <a:chExt cx="11703050" cy="5573408"/>
            </a:xfrm>
          </p:grpSpPr>
          <p:sp>
            <p:nvSpPr>
              <p:cNvPr id="16" name="矩形 15"/>
              <p:cNvSpPr>
                <a:spLocks/>
              </p:cNvSpPr>
              <p:nvPr/>
            </p:nvSpPr>
            <p:spPr bwMode="auto">
              <a:xfrm>
                <a:off x="244476" y="1804516"/>
                <a:ext cx="11703050" cy="75326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/>
              <p:cNvSpPr>
                <a:spLocks/>
              </p:cNvSpPr>
              <p:nvPr/>
            </p:nvSpPr>
            <p:spPr bwMode="auto">
              <a:xfrm>
                <a:off x="7942351" y="2413888"/>
                <a:ext cx="2032298" cy="2625991"/>
              </a:xfrm>
              <a:custGeom>
                <a:avLst/>
                <a:gdLst>
                  <a:gd name="T0" fmla="*/ 912 w 912"/>
                  <a:gd name="T1" fmla="*/ 2414 h 2684"/>
                  <a:gd name="T2" fmla="*/ 457 w 912"/>
                  <a:gd name="T3" fmla="*/ 2684 h 2684"/>
                  <a:gd name="T4" fmla="*/ 0 w 912"/>
                  <a:gd name="T5" fmla="*/ 2414 h 2684"/>
                  <a:gd name="T6" fmla="*/ 0 w 912"/>
                  <a:gd name="T7" fmla="*/ 0 h 2684"/>
                  <a:gd name="T8" fmla="*/ 912 w 912"/>
                  <a:gd name="T9" fmla="*/ 0 h 2684"/>
                  <a:gd name="T10" fmla="*/ 912 w 912"/>
                  <a:gd name="T11" fmla="*/ 2414 h 2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2684">
                    <a:moveTo>
                      <a:pt x="912" y="2414"/>
                    </a:moveTo>
                    <a:lnTo>
                      <a:pt x="457" y="2684"/>
                    </a:lnTo>
                    <a:lnTo>
                      <a:pt x="0" y="2414"/>
                    </a:lnTo>
                    <a:lnTo>
                      <a:pt x="0" y="0"/>
                    </a:lnTo>
                    <a:lnTo>
                      <a:pt x="912" y="0"/>
                    </a:lnTo>
                    <a:lnTo>
                      <a:pt x="912" y="2414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/>
              <p:cNvSpPr>
                <a:spLocks/>
              </p:cNvSpPr>
              <p:nvPr/>
            </p:nvSpPr>
            <p:spPr bwMode="auto">
              <a:xfrm>
                <a:off x="7942351" y="2413886"/>
                <a:ext cx="2032298" cy="3461936"/>
              </a:xfrm>
              <a:custGeom>
                <a:avLst/>
                <a:gdLst>
                  <a:gd name="T0" fmla="*/ 912 w 912"/>
                  <a:gd name="T1" fmla="*/ 2414 h 2684"/>
                  <a:gd name="T2" fmla="*/ 457 w 912"/>
                  <a:gd name="T3" fmla="*/ 2684 h 2684"/>
                  <a:gd name="T4" fmla="*/ 0 w 912"/>
                  <a:gd name="T5" fmla="*/ 2414 h 2684"/>
                  <a:gd name="T6" fmla="*/ 0 w 912"/>
                  <a:gd name="T7" fmla="*/ 0 h 2684"/>
                  <a:gd name="T8" fmla="*/ 912 w 912"/>
                  <a:gd name="T9" fmla="*/ 0 h 2684"/>
                  <a:gd name="T10" fmla="*/ 912 w 912"/>
                  <a:gd name="T11" fmla="*/ 2414 h 2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2684">
                    <a:moveTo>
                      <a:pt x="912" y="2414"/>
                    </a:moveTo>
                    <a:lnTo>
                      <a:pt x="457" y="2684"/>
                    </a:lnTo>
                    <a:lnTo>
                      <a:pt x="0" y="2414"/>
                    </a:lnTo>
                    <a:lnTo>
                      <a:pt x="0" y="0"/>
                    </a:lnTo>
                    <a:lnTo>
                      <a:pt x="912" y="0"/>
                    </a:lnTo>
                    <a:lnTo>
                      <a:pt x="912" y="24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7942351" y="2408727"/>
                <a:ext cx="432308" cy="372201"/>
              </a:xfrm>
              <a:custGeom>
                <a:avLst/>
                <a:gdLst>
                  <a:gd name="T0" fmla="*/ 194 w 194"/>
                  <a:gd name="T1" fmla="*/ 148 h 148"/>
                  <a:gd name="T2" fmla="*/ 0 w 194"/>
                  <a:gd name="T3" fmla="*/ 0 h 148"/>
                  <a:gd name="T4" fmla="*/ 194 w 194"/>
                  <a:gd name="T5" fmla="*/ 0 h 148"/>
                  <a:gd name="T6" fmla="*/ 194 w 194"/>
                  <a:gd name="T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48">
                    <a:moveTo>
                      <a:pt x="194" y="148"/>
                    </a:moveTo>
                    <a:lnTo>
                      <a:pt x="0" y="0"/>
                    </a:lnTo>
                    <a:lnTo>
                      <a:pt x="194" y="0"/>
                    </a:lnTo>
                    <a:lnTo>
                      <a:pt x="194" y="14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>
                <a:spLocks/>
              </p:cNvSpPr>
              <p:nvPr/>
            </p:nvSpPr>
            <p:spPr bwMode="auto">
              <a:xfrm>
                <a:off x="7942351" y="771917"/>
                <a:ext cx="2032298" cy="1027440"/>
              </a:xfrm>
              <a:prstGeom prst="rect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7942351" y="1551708"/>
                <a:ext cx="432308" cy="247649"/>
              </a:xfrm>
              <a:custGeom>
                <a:avLst/>
                <a:gdLst>
                  <a:gd name="T0" fmla="*/ 194 w 194"/>
                  <a:gd name="T1" fmla="*/ 0 h 147"/>
                  <a:gd name="T2" fmla="*/ 0 w 194"/>
                  <a:gd name="T3" fmla="*/ 147 h 147"/>
                  <a:gd name="T4" fmla="*/ 194 w 194"/>
                  <a:gd name="T5" fmla="*/ 147 h 147"/>
                  <a:gd name="T6" fmla="*/ 194 w 194"/>
                  <a:gd name="T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47">
                    <a:moveTo>
                      <a:pt x="194" y="0"/>
                    </a:moveTo>
                    <a:lnTo>
                      <a:pt x="0" y="147"/>
                    </a:lnTo>
                    <a:lnTo>
                      <a:pt x="194" y="147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/>
              <p:cNvSpPr>
                <a:spLocks/>
              </p:cNvSpPr>
              <p:nvPr/>
            </p:nvSpPr>
            <p:spPr bwMode="auto">
              <a:xfrm>
                <a:off x="7942349" y="4009421"/>
                <a:ext cx="2032298" cy="869353"/>
              </a:xfrm>
              <a:custGeom>
                <a:avLst/>
                <a:gdLst>
                  <a:gd name="T0" fmla="*/ 912 w 912"/>
                  <a:gd name="T1" fmla="*/ 0 h 674"/>
                  <a:gd name="T2" fmla="*/ 457 w 912"/>
                  <a:gd name="T3" fmla="*/ 270 h 674"/>
                  <a:gd name="T4" fmla="*/ 0 w 912"/>
                  <a:gd name="T5" fmla="*/ 0 h 674"/>
                  <a:gd name="T6" fmla="*/ 0 w 912"/>
                  <a:gd name="T7" fmla="*/ 404 h 674"/>
                  <a:gd name="T8" fmla="*/ 457 w 912"/>
                  <a:gd name="T9" fmla="*/ 674 h 674"/>
                  <a:gd name="T10" fmla="*/ 912 w 912"/>
                  <a:gd name="T11" fmla="*/ 404 h 674"/>
                  <a:gd name="T12" fmla="*/ 912 w 912"/>
                  <a:gd name="T13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2" h="674">
                    <a:moveTo>
                      <a:pt x="912" y="0"/>
                    </a:moveTo>
                    <a:lnTo>
                      <a:pt x="457" y="270"/>
                    </a:lnTo>
                    <a:lnTo>
                      <a:pt x="0" y="0"/>
                    </a:lnTo>
                    <a:lnTo>
                      <a:pt x="0" y="404"/>
                    </a:lnTo>
                    <a:lnTo>
                      <a:pt x="457" y="674"/>
                    </a:lnTo>
                    <a:lnTo>
                      <a:pt x="912" y="404"/>
                    </a:lnTo>
                    <a:lnTo>
                      <a:pt x="9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>
                <a:spLocks/>
              </p:cNvSpPr>
              <p:nvPr/>
            </p:nvSpPr>
            <p:spPr bwMode="auto">
              <a:xfrm>
                <a:off x="8374659" y="1551708"/>
                <a:ext cx="2437866" cy="12292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>
                <a:spLocks/>
              </p:cNvSpPr>
              <p:nvPr/>
            </p:nvSpPr>
            <p:spPr bwMode="auto">
              <a:xfrm>
                <a:off x="5085655" y="771917"/>
                <a:ext cx="2030071" cy="1018975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任意多边形: 形状 24"/>
              <p:cNvSpPr>
                <a:spLocks/>
              </p:cNvSpPr>
              <p:nvPr/>
            </p:nvSpPr>
            <p:spPr bwMode="auto">
              <a:xfrm>
                <a:off x="5085655" y="2413887"/>
                <a:ext cx="2030071" cy="2982123"/>
              </a:xfrm>
              <a:custGeom>
                <a:avLst/>
                <a:gdLst>
                  <a:gd name="T0" fmla="*/ 911 w 911"/>
                  <a:gd name="T1" fmla="*/ 2779 h 3048"/>
                  <a:gd name="T2" fmla="*/ 456 w 911"/>
                  <a:gd name="T3" fmla="*/ 3048 h 3048"/>
                  <a:gd name="T4" fmla="*/ 0 w 911"/>
                  <a:gd name="T5" fmla="*/ 2779 h 3048"/>
                  <a:gd name="T6" fmla="*/ 0 w 911"/>
                  <a:gd name="T7" fmla="*/ 0 h 3048"/>
                  <a:gd name="T8" fmla="*/ 911 w 911"/>
                  <a:gd name="T9" fmla="*/ 0 h 3048"/>
                  <a:gd name="T10" fmla="*/ 911 w 911"/>
                  <a:gd name="T11" fmla="*/ 2779 h 3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1" h="3048">
                    <a:moveTo>
                      <a:pt x="911" y="2779"/>
                    </a:moveTo>
                    <a:lnTo>
                      <a:pt x="456" y="3048"/>
                    </a:lnTo>
                    <a:lnTo>
                      <a:pt x="0" y="2779"/>
                    </a:lnTo>
                    <a:lnTo>
                      <a:pt x="0" y="0"/>
                    </a:lnTo>
                    <a:lnTo>
                      <a:pt x="911" y="0"/>
                    </a:lnTo>
                    <a:lnTo>
                      <a:pt x="911" y="2779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25"/>
              <p:cNvSpPr>
                <a:spLocks/>
              </p:cNvSpPr>
              <p:nvPr/>
            </p:nvSpPr>
            <p:spPr bwMode="auto">
              <a:xfrm>
                <a:off x="5085655" y="2413886"/>
                <a:ext cx="2030071" cy="3931438"/>
              </a:xfrm>
              <a:custGeom>
                <a:avLst/>
                <a:gdLst>
                  <a:gd name="T0" fmla="*/ 911 w 911"/>
                  <a:gd name="T1" fmla="*/ 2779 h 3048"/>
                  <a:gd name="T2" fmla="*/ 456 w 911"/>
                  <a:gd name="T3" fmla="*/ 3048 h 3048"/>
                  <a:gd name="T4" fmla="*/ 0 w 911"/>
                  <a:gd name="T5" fmla="*/ 2779 h 3048"/>
                  <a:gd name="T6" fmla="*/ 0 w 911"/>
                  <a:gd name="T7" fmla="*/ 0 h 3048"/>
                  <a:gd name="T8" fmla="*/ 911 w 911"/>
                  <a:gd name="T9" fmla="*/ 0 h 3048"/>
                  <a:gd name="T10" fmla="*/ 911 w 911"/>
                  <a:gd name="T11" fmla="*/ 2779 h 3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1" h="3048">
                    <a:moveTo>
                      <a:pt x="911" y="2779"/>
                    </a:moveTo>
                    <a:lnTo>
                      <a:pt x="456" y="3048"/>
                    </a:lnTo>
                    <a:lnTo>
                      <a:pt x="0" y="2779"/>
                    </a:lnTo>
                    <a:lnTo>
                      <a:pt x="0" y="0"/>
                    </a:lnTo>
                    <a:lnTo>
                      <a:pt x="911" y="0"/>
                    </a:lnTo>
                    <a:lnTo>
                      <a:pt x="911" y="27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>
                <a:spLocks/>
              </p:cNvSpPr>
              <p:nvPr/>
            </p:nvSpPr>
            <p:spPr bwMode="auto">
              <a:xfrm>
                <a:off x="5085655" y="4481503"/>
                <a:ext cx="2030071" cy="870644"/>
              </a:xfrm>
              <a:custGeom>
                <a:avLst/>
                <a:gdLst>
                  <a:gd name="T0" fmla="*/ 911 w 911"/>
                  <a:gd name="T1" fmla="*/ 0 h 675"/>
                  <a:gd name="T2" fmla="*/ 456 w 911"/>
                  <a:gd name="T3" fmla="*/ 271 h 675"/>
                  <a:gd name="T4" fmla="*/ 0 w 911"/>
                  <a:gd name="T5" fmla="*/ 0 h 675"/>
                  <a:gd name="T6" fmla="*/ 0 w 911"/>
                  <a:gd name="T7" fmla="*/ 405 h 675"/>
                  <a:gd name="T8" fmla="*/ 456 w 911"/>
                  <a:gd name="T9" fmla="*/ 675 h 675"/>
                  <a:gd name="T10" fmla="*/ 911 w 911"/>
                  <a:gd name="T11" fmla="*/ 405 h 675"/>
                  <a:gd name="T12" fmla="*/ 911 w 911"/>
                  <a:gd name="T13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1" h="675">
                    <a:moveTo>
                      <a:pt x="911" y="0"/>
                    </a:moveTo>
                    <a:lnTo>
                      <a:pt x="456" y="271"/>
                    </a:lnTo>
                    <a:lnTo>
                      <a:pt x="0" y="0"/>
                    </a:lnTo>
                    <a:lnTo>
                      <a:pt x="0" y="405"/>
                    </a:lnTo>
                    <a:lnTo>
                      <a:pt x="456" y="675"/>
                    </a:lnTo>
                    <a:lnTo>
                      <a:pt x="911" y="405"/>
                    </a:lnTo>
                    <a:lnTo>
                      <a:pt x="9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>
                <a:spLocks/>
              </p:cNvSpPr>
              <p:nvPr/>
            </p:nvSpPr>
            <p:spPr bwMode="auto">
              <a:xfrm>
                <a:off x="4882872" y="1551708"/>
                <a:ext cx="2437866" cy="12292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1826720" y="2413888"/>
                <a:ext cx="2034527" cy="2625991"/>
              </a:xfrm>
              <a:custGeom>
                <a:avLst/>
                <a:gdLst>
                  <a:gd name="T0" fmla="*/ 0 w 913"/>
                  <a:gd name="T1" fmla="*/ 2414 h 2684"/>
                  <a:gd name="T2" fmla="*/ 456 w 913"/>
                  <a:gd name="T3" fmla="*/ 2684 h 2684"/>
                  <a:gd name="T4" fmla="*/ 913 w 913"/>
                  <a:gd name="T5" fmla="*/ 2414 h 2684"/>
                  <a:gd name="T6" fmla="*/ 913 w 913"/>
                  <a:gd name="T7" fmla="*/ 0 h 2684"/>
                  <a:gd name="T8" fmla="*/ 0 w 913"/>
                  <a:gd name="T9" fmla="*/ 0 h 2684"/>
                  <a:gd name="T10" fmla="*/ 0 w 913"/>
                  <a:gd name="T11" fmla="*/ 2414 h 2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3" h="2684">
                    <a:moveTo>
                      <a:pt x="0" y="2414"/>
                    </a:moveTo>
                    <a:lnTo>
                      <a:pt x="456" y="2684"/>
                    </a:lnTo>
                    <a:lnTo>
                      <a:pt x="913" y="2414"/>
                    </a:lnTo>
                    <a:lnTo>
                      <a:pt x="913" y="0"/>
                    </a:lnTo>
                    <a:lnTo>
                      <a:pt x="0" y="0"/>
                    </a:lnTo>
                    <a:lnTo>
                      <a:pt x="0" y="2414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1826720" y="2413886"/>
                <a:ext cx="2034527" cy="3461936"/>
              </a:xfrm>
              <a:custGeom>
                <a:avLst/>
                <a:gdLst>
                  <a:gd name="T0" fmla="*/ 0 w 913"/>
                  <a:gd name="T1" fmla="*/ 2414 h 2684"/>
                  <a:gd name="T2" fmla="*/ 456 w 913"/>
                  <a:gd name="T3" fmla="*/ 2684 h 2684"/>
                  <a:gd name="T4" fmla="*/ 913 w 913"/>
                  <a:gd name="T5" fmla="*/ 2414 h 2684"/>
                  <a:gd name="T6" fmla="*/ 913 w 913"/>
                  <a:gd name="T7" fmla="*/ 0 h 2684"/>
                  <a:gd name="T8" fmla="*/ 0 w 913"/>
                  <a:gd name="T9" fmla="*/ 0 h 2684"/>
                  <a:gd name="T10" fmla="*/ 0 w 913"/>
                  <a:gd name="T11" fmla="*/ 2414 h 2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3" h="2684">
                    <a:moveTo>
                      <a:pt x="0" y="2414"/>
                    </a:moveTo>
                    <a:lnTo>
                      <a:pt x="456" y="2684"/>
                    </a:lnTo>
                    <a:lnTo>
                      <a:pt x="913" y="2414"/>
                    </a:lnTo>
                    <a:lnTo>
                      <a:pt x="913" y="0"/>
                    </a:lnTo>
                    <a:lnTo>
                      <a:pt x="0" y="0"/>
                    </a:lnTo>
                    <a:lnTo>
                      <a:pt x="0" y="24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>
                <a:spLocks/>
              </p:cNvSpPr>
              <p:nvPr/>
            </p:nvSpPr>
            <p:spPr bwMode="auto">
              <a:xfrm>
                <a:off x="3428937" y="2408727"/>
                <a:ext cx="432308" cy="372201"/>
              </a:xfrm>
              <a:custGeom>
                <a:avLst/>
                <a:gdLst>
                  <a:gd name="T0" fmla="*/ 0 w 194"/>
                  <a:gd name="T1" fmla="*/ 148 h 148"/>
                  <a:gd name="T2" fmla="*/ 194 w 194"/>
                  <a:gd name="T3" fmla="*/ 0 h 148"/>
                  <a:gd name="T4" fmla="*/ 0 w 194"/>
                  <a:gd name="T5" fmla="*/ 0 h 148"/>
                  <a:gd name="T6" fmla="*/ 0 w 194"/>
                  <a:gd name="T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48">
                    <a:moveTo>
                      <a:pt x="0" y="148"/>
                    </a:moveTo>
                    <a:lnTo>
                      <a:pt x="194" y="0"/>
                    </a:lnTo>
                    <a:lnTo>
                      <a:pt x="0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>
                <a:spLocks/>
              </p:cNvSpPr>
              <p:nvPr/>
            </p:nvSpPr>
            <p:spPr bwMode="auto">
              <a:xfrm>
                <a:off x="1826720" y="771916"/>
                <a:ext cx="2034527" cy="1018783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>
                <a:spLocks/>
              </p:cNvSpPr>
              <p:nvPr/>
            </p:nvSpPr>
            <p:spPr bwMode="auto">
              <a:xfrm>
                <a:off x="3428937" y="1551708"/>
                <a:ext cx="432308" cy="247649"/>
              </a:xfrm>
              <a:custGeom>
                <a:avLst/>
                <a:gdLst>
                  <a:gd name="T0" fmla="*/ 0 w 194"/>
                  <a:gd name="T1" fmla="*/ 0 h 147"/>
                  <a:gd name="T2" fmla="*/ 194 w 194"/>
                  <a:gd name="T3" fmla="*/ 147 h 147"/>
                  <a:gd name="T4" fmla="*/ 0 w 194"/>
                  <a:gd name="T5" fmla="*/ 147 h 147"/>
                  <a:gd name="T6" fmla="*/ 0 w 194"/>
                  <a:gd name="T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147">
                    <a:moveTo>
                      <a:pt x="0" y="0"/>
                    </a:moveTo>
                    <a:lnTo>
                      <a:pt x="194" y="147"/>
                    </a:lnTo>
                    <a:lnTo>
                      <a:pt x="0" y="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1826720" y="4009421"/>
                <a:ext cx="2034527" cy="869353"/>
              </a:xfrm>
              <a:custGeom>
                <a:avLst/>
                <a:gdLst>
                  <a:gd name="T0" fmla="*/ 913 w 913"/>
                  <a:gd name="T1" fmla="*/ 0 h 674"/>
                  <a:gd name="T2" fmla="*/ 456 w 913"/>
                  <a:gd name="T3" fmla="*/ 270 h 674"/>
                  <a:gd name="T4" fmla="*/ 0 w 913"/>
                  <a:gd name="T5" fmla="*/ 0 h 674"/>
                  <a:gd name="T6" fmla="*/ 0 w 913"/>
                  <a:gd name="T7" fmla="*/ 404 h 674"/>
                  <a:gd name="T8" fmla="*/ 456 w 913"/>
                  <a:gd name="T9" fmla="*/ 674 h 674"/>
                  <a:gd name="T10" fmla="*/ 913 w 913"/>
                  <a:gd name="T11" fmla="*/ 404 h 674"/>
                  <a:gd name="T12" fmla="*/ 913 w 913"/>
                  <a:gd name="T13" fmla="*/ 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3" h="674">
                    <a:moveTo>
                      <a:pt x="913" y="0"/>
                    </a:moveTo>
                    <a:lnTo>
                      <a:pt x="456" y="270"/>
                    </a:lnTo>
                    <a:lnTo>
                      <a:pt x="0" y="0"/>
                    </a:lnTo>
                    <a:lnTo>
                      <a:pt x="0" y="404"/>
                    </a:lnTo>
                    <a:lnTo>
                      <a:pt x="456" y="674"/>
                    </a:lnTo>
                    <a:lnTo>
                      <a:pt x="913" y="404"/>
                    </a:lnTo>
                    <a:lnTo>
                      <a:pt x="9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>
                <a:spLocks/>
              </p:cNvSpPr>
              <p:nvPr/>
            </p:nvSpPr>
            <p:spPr bwMode="auto">
              <a:xfrm>
                <a:off x="991071" y="1551708"/>
                <a:ext cx="2437866" cy="12292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文本框 43"/>
              <p:cNvSpPr txBox="1"/>
              <p:nvPr/>
            </p:nvSpPr>
            <p:spPr>
              <a:xfrm>
                <a:off x="1906075" y="1551708"/>
                <a:ext cx="607859" cy="833765"/>
              </a:xfrm>
              <a:prstGeom prst="rect">
                <a:avLst/>
              </a:prstGeom>
              <a:noFill/>
            </p:spPr>
            <p:txBody>
              <a:bodyPr wrap="none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37" name="文本框 44"/>
              <p:cNvSpPr txBox="1"/>
              <p:nvPr/>
            </p:nvSpPr>
            <p:spPr>
              <a:xfrm>
                <a:off x="5769823" y="1551708"/>
                <a:ext cx="663964" cy="833765"/>
              </a:xfrm>
              <a:prstGeom prst="rect">
                <a:avLst/>
              </a:prstGeom>
              <a:noFill/>
            </p:spPr>
            <p:txBody>
              <a:bodyPr wrap="none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38" name="文本框 45"/>
              <p:cNvSpPr txBox="1"/>
              <p:nvPr/>
            </p:nvSpPr>
            <p:spPr>
              <a:xfrm>
                <a:off x="9255198" y="1551708"/>
                <a:ext cx="676788" cy="833765"/>
              </a:xfrm>
              <a:prstGeom prst="rect">
                <a:avLst/>
              </a:prstGeom>
              <a:noFill/>
            </p:spPr>
            <p:txBody>
              <a:bodyPr wrap="none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39" name="文本框 46"/>
              <p:cNvSpPr txBox="1"/>
              <p:nvPr/>
            </p:nvSpPr>
            <p:spPr>
              <a:xfrm>
                <a:off x="1141636" y="2198039"/>
                <a:ext cx="2136736" cy="47841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文本框 47"/>
              <p:cNvSpPr txBox="1"/>
              <p:nvPr/>
            </p:nvSpPr>
            <p:spPr>
              <a:xfrm>
                <a:off x="5033437" y="2198039"/>
                <a:ext cx="2136736" cy="47841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文本框 48"/>
              <p:cNvSpPr txBox="1"/>
              <p:nvPr/>
            </p:nvSpPr>
            <p:spPr>
              <a:xfrm>
                <a:off x="8525224" y="2198039"/>
                <a:ext cx="2136736" cy="47841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8713700" y="4602878"/>
              <a:ext cx="489600" cy="488850"/>
              <a:chOff x="8552930" y="4924573"/>
              <a:chExt cx="815593" cy="488850"/>
            </a:xfrm>
          </p:grpSpPr>
          <p:sp>
            <p:nvSpPr>
              <p:cNvPr id="13" name="任意多边形: 形状 12"/>
              <p:cNvSpPr>
                <a:spLocks/>
              </p:cNvSpPr>
              <p:nvPr/>
            </p:nvSpPr>
            <p:spPr bwMode="auto">
              <a:xfrm>
                <a:off x="8659893" y="5003253"/>
                <a:ext cx="586069" cy="410170"/>
              </a:xfrm>
              <a:custGeom>
                <a:avLst/>
                <a:gdLst>
                  <a:gd name="T0" fmla="*/ 80 w 174"/>
                  <a:gd name="T1" fmla="*/ 5 h 211"/>
                  <a:gd name="T2" fmla="*/ 3 w 174"/>
                  <a:gd name="T3" fmla="*/ 82 h 211"/>
                  <a:gd name="T4" fmla="*/ 0 w 174"/>
                  <a:gd name="T5" fmla="*/ 89 h 211"/>
                  <a:gd name="T6" fmla="*/ 0 w 174"/>
                  <a:gd name="T7" fmla="*/ 201 h 211"/>
                  <a:gd name="T8" fmla="*/ 11 w 174"/>
                  <a:gd name="T9" fmla="*/ 211 h 211"/>
                  <a:gd name="T10" fmla="*/ 38 w 174"/>
                  <a:gd name="T11" fmla="*/ 211 h 211"/>
                  <a:gd name="T12" fmla="*/ 48 w 174"/>
                  <a:gd name="T13" fmla="*/ 201 h 211"/>
                  <a:gd name="T14" fmla="*/ 48 w 174"/>
                  <a:gd name="T15" fmla="*/ 156 h 211"/>
                  <a:gd name="T16" fmla="*/ 58 w 174"/>
                  <a:gd name="T17" fmla="*/ 145 h 211"/>
                  <a:gd name="T18" fmla="*/ 116 w 174"/>
                  <a:gd name="T19" fmla="*/ 145 h 211"/>
                  <a:gd name="T20" fmla="*/ 127 w 174"/>
                  <a:gd name="T21" fmla="*/ 156 h 211"/>
                  <a:gd name="T22" fmla="*/ 127 w 174"/>
                  <a:gd name="T23" fmla="*/ 201 h 211"/>
                  <a:gd name="T24" fmla="*/ 137 w 174"/>
                  <a:gd name="T25" fmla="*/ 211 h 211"/>
                  <a:gd name="T26" fmla="*/ 164 w 174"/>
                  <a:gd name="T27" fmla="*/ 211 h 211"/>
                  <a:gd name="T28" fmla="*/ 174 w 174"/>
                  <a:gd name="T29" fmla="*/ 201 h 211"/>
                  <a:gd name="T30" fmla="*/ 174 w 174"/>
                  <a:gd name="T31" fmla="*/ 89 h 211"/>
                  <a:gd name="T32" fmla="*/ 171 w 174"/>
                  <a:gd name="T33" fmla="*/ 82 h 211"/>
                  <a:gd name="T34" fmla="*/ 95 w 174"/>
                  <a:gd name="T35" fmla="*/ 5 h 211"/>
                  <a:gd name="T36" fmla="*/ 80 w 174"/>
                  <a:gd name="T37" fmla="*/ 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4" h="211">
                    <a:moveTo>
                      <a:pt x="80" y="5"/>
                    </a:moveTo>
                    <a:cubicBezTo>
                      <a:pt x="3" y="82"/>
                      <a:pt x="3" y="82"/>
                      <a:pt x="3" y="82"/>
                    </a:cubicBezTo>
                    <a:cubicBezTo>
                      <a:pt x="1" y="84"/>
                      <a:pt x="0" y="87"/>
                      <a:pt x="0" y="89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7"/>
                      <a:pt x="5" y="211"/>
                      <a:pt x="11" y="211"/>
                    </a:cubicBezTo>
                    <a:cubicBezTo>
                      <a:pt x="38" y="211"/>
                      <a:pt x="38" y="211"/>
                      <a:pt x="38" y="211"/>
                    </a:cubicBezTo>
                    <a:cubicBezTo>
                      <a:pt x="43" y="211"/>
                      <a:pt x="48" y="207"/>
                      <a:pt x="48" y="201"/>
                    </a:cubicBezTo>
                    <a:cubicBezTo>
                      <a:pt x="48" y="156"/>
                      <a:pt x="48" y="156"/>
                      <a:pt x="48" y="156"/>
                    </a:cubicBezTo>
                    <a:cubicBezTo>
                      <a:pt x="48" y="150"/>
                      <a:pt x="53" y="145"/>
                      <a:pt x="58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22" y="145"/>
                      <a:pt x="127" y="150"/>
                      <a:pt x="127" y="156"/>
                    </a:cubicBezTo>
                    <a:cubicBezTo>
                      <a:pt x="127" y="201"/>
                      <a:pt x="127" y="201"/>
                      <a:pt x="127" y="201"/>
                    </a:cubicBezTo>
                    <a:cubicBezTo>
                      <a:pt x="127" y="207"/>
                      <a:pt x="131" y="211"/>
                      <a:pt x="137" y="211"/>
                    </a:cubicBezTo>
                    <a:cubicBezTo>
                      <a:pt x="164" y="211"/>
                      <a:pt x="164" y="211"/>
                      <a:pt x="164" y="211"/>
                    </a:cubicBezTo>
                    <a:cubicBezTo>
                      <a:pt x="170" y="211"/>
                      <a:pt x="174" y="207"/>
                      <a:pt x="174" y="201"/>
                    </a:cubicBezTo>
                    <a:cubicBezTo>
                      <a:pt x="174" y="89"/>
                      <a:pt x="174" y="89"/>
                      <a:pt x="174" y="89"/>
                    </a:cubicBezTo>
                    <a:cubicBezTo>
                      <a:pt x="174" y="87"/>
                      <a:pt x="173" y="84"/>
                      <a:pt x="171" y="82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1" y="0"/>
                      <a:pt x="84" y="0"/>
                      <a:pt x="8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" name="任意多边形: 形状 13"/>
              <p:cNvSpPr>
                <a:spLocks/>
              </p:cNvSpPr>
              <p:nvPr/>
            </p:nvSpPr>
            <p:spPr bwMode="auto">
              <a:xfrm>
                <a:off x="9125628" y="4931022"/>
                <a:ext cx="55710" cy="138013"/>
              </a:xfrm>
              <a:custGeom>
                <a:avLst/>
                <a:gdLst>
                  <a:gd name="T0" fmla="*/ 8 w 17"/>
                  <a:gd name="T1" fmla="*/ 71 h 71"/>
                  <a:gd name="T2" fmla="*/ 0 w 17"/>
                  <a:gd name="T3" fmla="*/ 63 h 71"/>
                  <a:gd name="T4" fmla="*/ 0 w 17"/>
                  <a:gd name="T5" fmla="*/ 9 h 71"/>
                  <a:gd name="T6" fmla="*/ 8 w 17"/>
                  <a:gd name="T7" fmla="*/ 0 h 71"/>
                  <a:gd name="T8" fmla="*/ 17 w 17"/>
                  <a:gd name="T9" fmla="*/ 9 h 71"/>
                  <a:gd name="T10" fmla="*/ 17 w 17"/>
                  <a:gd name="T11" fmla="*/ 63 h 71"/>
                  <a:gd name="T12" fmla="*/ 8 w 17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1">
                    <a:moveTo>
                      <a:pt x="8" y="71"/>
                    </a:moveTo>
                    <a:cubicBezTo>
                      <a:pt x="3" y="71"/>
                      <a:pt x="0" y="67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7"/>
                      <a:pt x="13" y="71"/>
                      <a:pt x="8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4"/>
              <p:cNvSpPr>
                <a:spLocks/>
              </p:cNvSpPr>
              <p:nvPr/>
            </p:nvSpPr>
            <p:spPr bwMode="auto">
              <a:xfrm>
                <a:off x="8552930" y="4924573"/>
                <a:ext cx="815593" cy="255389"/>
              </a:xfrm>
              <a:custGeom>
                <a:avLst/>
                <a:gdLst>
                  <a:gd name="T0" fmla="*/ 234 w 242"/>
                  <a:gd name="T1" fmla="*/ 131 h 131"/>
                  <a:gd name="T2" fmla="*/ 229 w 242"/>
                  <a:gd name="T3" fmla="*/ 128 h 131"/>
                  <a:gd name="T4" fmla="*/ 127 w 242"/>
                  <a:gd name="T5" fmla="*/ 26 h 131"/>
                  <a:gd name="T6" fmla="*/ 112 w 242"/>
                  <a:gd name="T7" fmla="*/ 26 h 131"/>
                  <a:gd name="T8" fmla="*/ 13 w 242"/>
                  <a:gd name="T9" fmla="*/ 125 h 131"/>
                  <a:gd name="T10" fmla="*/ 2 w 242"/>
                  <a:gd name="T11" fmla="*/ 124 h 131"/>
                  <a:gd name="T12" fmla="*/ 3 w 242"/>
                  <a:gd name="T13" fmla="*/ 115 h 131"/>
                  <a:gd name="T14" fmla="*/ 114 w 242"/>
                  <a:gd name="T15" fmla="*/ 3 h 131"/>
                  <a:gd name="T16" fmla="*/ 125 w 242"/>
                  <a:gd name="T17" fmla="*/ 3 h 131"/>
                  <a:gd name="T18" fmla="*/ 239 w 242"/>
                  <a:gd name="T19" fmla="*/ 118 h 131"/>
                  <a:gd name="T20" fmla="*/ 239 w 242"/>
                  <a:gd name="T21" fmla="*/ 128 h 131"/>
                  <a:gd name="T22" fmla="*/ 234 w 242"/>
                  <a:gd name="T23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131">
                    <a:moveTo>
                      <a:pt x="234" y="131"/>
                    </a:moveTo>
                    <a:cubicBezTo>
                      <a:pt x="232" y="131"/>
                      <a:pt x="230" y="130"/>
                      <a:pt x="229" y="128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23" y="22"/>
                      <a:pt x="116" y="22"/>
                      <a:pt x="112" y="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0" y="128"/>
                      <a:pt x="5" y="128"/>
                      <a:pt x="2" y="124"/>
                    </a:cubicBezTo>
                    <a:cubicBezTo>
                      <a:pt x="0" y="121"/>
                      <a:pt x="0" y="117"/>
                      <a:pt x="3" y="115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7" y="0"/>
                      <a:pt x="122" y="0"/>
                      <a:pt x="125" y="3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41" y="120"/>
                      <a:pt x="242" y="125"/>
                      <a:pt x="239" y="128"/>
                    </a:cubicBezTo>
                    <a:cubicBezTo>
                      <a:pt x="238" y="130"/>
                      <a:pt x="236" y="131"/>
                      <a:pt x="234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839003" y="4784789"/>
              <a:ext cx="523375" cy="487560"/>
              <a:chOff x="5680637" y="5387626"/>
              <a:chExt cx="842335" cy="487560"/>
            </a:xfrm>
          </p:grpSpPr>
          <p:sp>
            <p:nvSpPr>
              <p:cNvPr id="10" name="任意多边形: 形状 9"/>
              <p:cNvSpPr>
                <a:spLocks/>
              </p:cNvSpPr>
              <p:nvPr/>
            </p:nvSpPr>
            <p:spPr bwMode="auto">
              <a:xfrm>
                <a:off x="5680637" y="5435350"/>
                <a:ext cx="762112" cy="439836"/>
              </a:xfrm>
              <a:custGeom>
                <a:avLst/>
                <a:gdLst>
                  <a:gd name="T0" fmla="*/ 113 w 226"/>
                  <a:gd name="T1" fmla="*/ 226 h 226"/>
                  <a:gd name="T2" fmla="*/ 226 w 226"/>
                  <a:gd name="T3" fmla="*/ 113 h 226"/>
                  <a:gd name="T4" fmla="*/ 213 w 226"/>
                  <a:gd name="T5" fmla="*/ 60 h 226"/>
                  <a:gd name="T6" fmla="*/ 210 w 226"/>
                  <a:gd name="T7" fmla="*/ 60 h 226"/>
                  <a:gd name="T8" fmla="*/ 209 w 226"/>
                  <a:gd name="T9" fmla="*/ 60 h 226"/>
                  <a:gd name="T10" fmla="*/ 194 w 226"/>
                  <a:gd name="T11" fmla="*/ 59 h 226"/>
                  <a:gd name="T12" fmla="*/ 184 w 226"/>
                  <a:gd name="T13" fmla="*/ 69 h 226"/>
                  <a:gd name="T14" fmla="*/ 196 w 226"/>
                  <a:gd name="T15" fmla="*/ 113 h 226"/>
                  <a:gd name="T16" fmla="*/ 113 w 226"/>
                  <a:gd name="T17" fmla="*/ 196 h 226"/>
                  <a:gd name="T18" fmla="*/ 30 w 226"/>
                  <a:gd name="T19" fmla="*/ 113 h 226"/>
                  <a:gd name="T20" fmla="*/ 113 w 226"/>
                  <a:gd name="T21" fmla="*/ 30 h 226"/>
                  <a:gd name="T22" fmla="*/ 157 w 226"/>
                  <a:gd name="T23" fmla="*/ 42 h 226"/>
                  <a:gd name="T24" fmla="*/ 166 w 226"/>
                  <a:gd name="T25" fmla="*/ 33 h 226"/>
                  <a:gd name="T26" fmla="*/ 165 w 226"/>
                  <a:gd name="T27" fmla="*/ 16 h 226"/>
                  <a:gd name="T28" fmla="*/ 165 w 226"/>
                  <a:gd name="T29" fmla="*/ 13 h 226"/>
                  <a:gd name="T30" fmla="*/ 113 w 226"/>
                  <a:gd name="T31" fmla="*/ 0 h 226"/>
                  <a:gd name="T32" fmla="*/ 0 w 226"/>
                  <a:gd name="T33" fmla="*/ 113 h 226"/>
                  <a:gd name="T34" fmla="*/ 113 w 226"/>
                  <a:gd name="T35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6" h="226">
                    <a:moveTo>
                      <a:pt x="113" y="226"/>
                    </a:moveTo>
                    <a:cubicBezTo>
                      <a:pt x="176" y="226"/>
                      <a:pt x="226" y="175"/>
                      <a:pt x="226" y="113"/>
                    </a:cubicBezTo>
                    <a:cubicBezTo>
                      <a:pt x="226" y="94"/>
                      <a:pt x="221" y="76"/>
                      <a:pt x="213" y="60"/>
                    </a:cubicBezTo>
                    <a:cubicBezTo>
                      <a:pt x="212" y="60"/>
                      <a:pt x="211" y="60"/>
                      <a:pt x="210" y="60"/>
                    </a:cubicBezTo>
                    <a:cubicBezTo>
                      <a:pt x="210" y="60"/>
                      <a:pt x="209" y="60"/>
                      <a:pt x="209" y="60"/>
                    </a:cubicBezTo>
                    <a:cubicBezTo>
                      <a:pt x="194" y="59"/>
                      <a:pt x="194" y="59"/>
                      <a:pt x="194" y="59"/>
                    </a:cubicBezTo>
                    <a:cubicBezTo>
                      <a:pt x="184" y="69"/>
                      <a:pt x="184" y="69"/>
                      <a:pt x="184" y="69"/>
                    </a:cubicBezTo>
                    <a:cubicBezTo>
                      <a:pt x="192" y="82"/>
                      <a:pt x="196" y="97"/>
                      <a:pt x="196" y="113"/>
                    </a:cubicBezTo>
                    <a:cubicBezTo>
                      <a:pt x="196" y="159"/>
                      <a:pt x="159" y="196"/>
                      <a:pt x="113" y="196"/>
                    </a:cubicBezTo>
                    <a:cubicBezTo>
                      <a:pt x="68" y="196"/>
                      <a:pt x="30" y="159"/>
                      <a:pt x="30" y="113"/>
                    </a:cubicBezTo>
                    <a:cubicBezTo>
                      <a:pt x="30" y="67"/>
                      <a:pt x="68" y="30"/>
                      <a:pt x="113" y="30"/>
                    </a:cubicBezTo>
                    <a:cubicBezTo>
                      <a:pt x="129" y="30"/>
                      <a:pt x="144" y="34"/>
                      <a:pt x="157" y="42"/>
                    </a:cubicBezTo>
                    <a:cubicBezTo>
                      <a:pt x="166" y="33"/>
                      <a:pt x="166" y="33"/>
                      <a:pt x="166" y="33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65" y="15"/>
                      <a:pt x="165" y="14"/>
                      <a:pt x="165" y="13"/>
                    </a:cubicBezTo>
                    <a:cubicBezTo>
                      <a:pt x="150" y="4"/>
                      <a:pt x="132" y="0"/>
                      <a:pt x="113" y="0"/>
                    </a:cubicBezTo>
                    <a:cubicBezTo>
                      <a:pt x="51" y="0"/>
                      <a:pt x="0" y="50"/>
                      <a:pt x="0" y="113"/>
                    </a:cubicBezTo>
                    <a:cubicBezTo>
                      <a:pt x="0" y="175"/>
                      <a:pt x="51" y="226"/>
                      <a:pt x="113" y="2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" name="任意多边形: 形状 10"/>
              <p:cNvSpPr>
                <a:spLocks/>
              </p:cNvSpPr>
              <p:nvPr/>
            </p:nvSpPr>
            <p:spPr bwMode="auto">
              <a:xfrm>
                <a:off x="5876738" y="5546276"/>
                <a:ext cx="374370" cy="215404"/>
              </a:xfrm>
              <a:custGeom>
                <a:avLst/>
                <a:gdLst>
                  <a:gd name="T0" fmla="*/ 55 w 111"/>
                  <a:gd name="T1" fmla="*/ 27 h 111"/>
                  <a:gd name="T2" fmla="*/ 58 w 111"/>
                  <a:gd name="T3" fmla="*/ 27 h 111"/>
                  <a:gd name="T4" fmla="*/ 78 w 111"/>
                  <a:gd name="T5" fmla="*/ 6 h 111"/>
                  <a:gd name="T6" fmla="*/ 79 w 111"/>
                  <a:gd name="T7" fmla="*/ 5 h 111"/>
                  <a:gd name="T8" fmla="*/ 55 w 111"/>
                  <a:gd name="T9" fmla="*/ 0 h 111"/>
                  <a:gd name="T10" fmla="*/ 0 w 111"/>
                  <a:gd name="T11" fmla="*/ 56 h 111"/>
                  <a:gd name="T12" fmla="*/ 55 w 111"/>
                  <a:gd name="T13" fmla="*/ 111 h 111"/>
                  <a:gd name="T14" fmla="*/ 111 w 111"/>
                  <a:gd name="T15" fmla="*/ 56 h 111"/>
                  <a:gd name="T16" fmla="*/ 106 w 111"/>
                  <a:gd name="T17" fmla="*/ 32 h 111"/>
                  <a:gd name="T18" fmla="*/ 105 w 111"/>
                  <a:gd name="T19" fmla="*/ 33 h 111"/>
                  <a:gd name="T20" fmla="*/ 84 w 111"/>
                  <a:gd name="T21" fmla="*/ 54 h 111"/>
                  <a:gd name="T22" fmla="*/ 84 w 111"/>
                  <a:gd name="T23" fmla="*/ 56 h 111"/>
                  <a:gd name="T24" fmla="*/ 55 w 111"/>
                  <a:gd name="T25" fmla="*/ 85 h 111"/>
                  <a:gd name="T26" fmla="*/ 26 w 111"/>
                  <a:gd name="T27" fmla="*/ 56 h 111"/>
                  <a:gd name="T28" fmla="*/ 55 w 111"/>
                  <a:gd name="T2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1" h="111">
                    <a:moveTo>
                      <a:pt x="55" y="27"/>
                    </a:moveTo>
                    <a:cubicBezTo>
                      <a:pt x="56" y="27"/>
                      <a:pt x="57" y="27"/>
                      <a:pt x="58" y="27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2" y="2"/>
                      <a:pt x="64" y="0"/>
                      <a:pt x="55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86"/>
                      <a:pt x="25" y="111"/>
                      <a:pt x="55" y="111"/>
                    </a:cubicBezTo>
                    <a:cubicBezTo>
                      <a:pt x="86" y="111"/>
                      <a:pt x="111" y="87"/>
                      <a:pt x="111" y="56"/>
                    </a:cubicBezTo>
                    <a:cubicBezTo>
                      <a:pt x="111" y="47"/>
                      <a:pt x="109" y="39"/>
                      <a:pt x="106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5"/>
                      <a:pt x="84" y="56"/>
                    </a:cubicBezTo>
                    <a:cubicBezTo>
                      <a:pt x="84" y="72"/>
                      <a:pt x="71" y="85"/>
                      <a:pt x="55" y="85"/>
                    </a:cubicBezTo>
                    <a:cubicBezTo>
                      <a:pt x="39" y="85"/>
                      <a:pt x="26" y="72"/>
                      <a:pt x="26" y="56"/>
                    </a:cubicBezTo>
                    <a:cubicBezTo>
                      <a:pt x="26" y="40"/>
                      <a:pt x="39" y="27"/>
                      <a:pt x="55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11"/>
              <p:cNvSpPr>
                <a:spLocks/>
              </p:cNvSpPr>
              <p:nvPr/>
            </p:nvSpPr>
            <p:spPr bwMode="auto">
              <a:xfrm>
                <a:off x="6099577" y="5387626"/>
                <a:ext cx="423395" cy="246360"/>
              </a:xfrm>
              <a:custGeom>
                <a:avLst/>
                <a:gdLst>
                  <a:gd name="T0" fmla="*/ 106 w 126"/>
                  <a:gd name="T1" fmla="*/ 34 h 126"/>
                  <a:gd name="T2" fmla="*/ 112 w 126"/>
                  <a:gd name="T3" fmla="*/ 28 h 126"/>
                  <a:gd name="T4" fmla="*/ 112 w 126"/>
                  <a:gd name="T5" fmla="*/ 18 h 126"/>
                  <a:gd name="T6" fmla="*/ 108 w 126"/>
                  <a:gd name="T7" fmla="*/ 14 h 126"/>
                  <a:gd name="T8" fmla="*/ 103 w 126"/>
                  <a:gd name="T9" fmla="*/ 12 h 126"/>
                  <a:gd name="T10" fmla="*/ 98 w 126"/>
                  <a:gd name="T11" fmla="*/ 14 h 126"/>
                  <a:gd name="T12" fmla="*/ 91 w 126"/>
                  <a:gd name="T13" fmla="*/ 21 h 126"/>
                  <a:gd name="T14" fmla="*/ 89 w 126"/>
                  <a:gd name="T15" fmla="*/ 2 h 126"/>
                  <a:gd name="T16" fmla="*/ 87 w 126"/>
                  <a:gd name="T17" fmla="*/ 0 h 126"/>
                  <a:gd name="T18" fmla="*/ 85 w 126"/>
                  <a:gd name="T19" fmla="*/ 1 h 126"/>
                  <a:gd name="T20" fmla="*/ 58 w 126"/>
                  <a:gd name="T21" fmla="*/ 28 h 126"/>
                  <a:gd name="T22" fmla="*/ 54 w 126"/>
                  <a:gd name="T23" fmla="*/ 38 h 126"/>
                  <a:gd name="T24" fmla="*/ 54 w 126"/>
                  <a:gd name="T25" fmla="*/ 39 h 126"/>
                  <a:gd name="T26" fmla="*/ 56 w 126"/>
                  <a:gd name="T27" fmla="*/ 56 h 126"/>
                  <a:gd name="T28" fmla="*/ 46 w 126"/>
                  <a:gd name="T29" fmla="*/ 66 h 126"/>
                  <a:gd name="T30" fmla="*/ 28 w 126"/>
                  <a:gd name="T31" fmla="*/ 84 h 126"/>
                  <a:gd name="T32" fmla="*/ 27 w 126"/>
                  <a:gd name="T33" fmla="*/ 84 h 126"/>
                  <a:gd name="T34" fmla="*/ 10 w 126"/>
                  <a:gd name="T35" fmla="*/ 102 h 126"/>
                  <a:gd name="T36" fmla="*/ 2 w 126"/>
                  <a:gd name="T37" fmla="*/ 109 h 126"/>
                  <a:gd name="T38" fmla="*/ 1 w 126"/>
                  <a:gd name="T39" fmla="*/ 113 h 126"/>
                  <a:gd name="T40" fmla="*/ 0 w 126"/>
                  <a:gd name="T41" fmla="*/ 119 h 126"/>
                  <a:gd name="T42" fmla="*/ 6 w 126"/>
                  <a:gd name="T43" fmla="*/ 126 h 126"/>
                  <a:gd name="T44" fmla="*/ 6 w 126"/>
                  <a:gd name="T45" fmla="*/ 126 h 126"/>
                  <a:gd name="T46" fmla="*/ 13 w 126"/>
                  <a:gd name="T47" fmla="*/ 125 h 126"/>
                  <a:gd name="T48" fmla="*/ 17 w 126"/>
                  <a:gd name="T49" fmla="*/ 124 h 126"/>
                  <a:gd name="T50" fmla="*/ 71 w 126"/>
                  <a:gd name="T51" fmla="*/ 70 h 126"/>
                  <a:gd name="T52" fmla="*/ 87 w 126"/>
                  <a:gd name="T53" fmla="*/ 71 h 126"/>
                  <a:gd name="T54" fmla="*/ 87 w 126"/>
                  <a:gd name="T55" fmla="*/ 71 h 126"/>
                  <a:gd name="T56" fmla="*/ 88 w 126"/>
                  <a:gd name="T57" fmla="*/ 71 h 126"/>
                  <a:gd name="T58" fmla="*/ 97 w 126"/>
                  <a:gd name="T59" fmla="*/ 67 h 126"/>
                  <a:gd name="T60" fmla="*/ 124 w 126"/>
                  <a:gd name="T61" fmla="*/ 40 h 126"/>
                  <a:gd name="T62" fmla="*/ 123 w 126"/>
                  <a:gd name="T63" fmla="*/ 36 h 126"/>
                  <a:gd name="T64" fmla="*/ 106 w 126"/>
                  <a:gd name="T65" fmla="*/ 3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6" h="126">
                    <a:moveTo>
                      <a:pt x="106" y="34"/>
                    </a:moveTo>
                    <a:cubicBezTo>
                      <a:pt x="112" y="28"/>
                      <a:pt x="112" y="28"/>
                      <a:pt x="112" y="28"/>
                    </a:cubicBezTo>
                    <a:cubicBezTo>
                      <a:pt x="115" y="26"/>
                      <a:pt x="115" y="21"/>
                      <a:pt x="112" y="18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6" y="13"/>
                      <a:pt x="105" y="12"/>
                      <a:pt x="103" y="12"/>
                    </a:cubicBezTo>
                    <a:cubicBezTo>
                      <a:pt x="101" y="12"/>
                      <a:pt x="99" y="13"/>
                      <a:pt x="98" y="14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1"/>
                      <a:pt x="88" y="0"/>
                      <a:pt x="87" y="0"/>
                    </a:cubicBezTo>
                    <a:cubicBezTo>
                      <a:pt x="86" y="0"/>
                      <a:pt x="86" y="0"/>
                      <a:pt x="85" y="1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5" y="31"/>
                      <a:pt x="54" y="34"/>
                      <a:pt x="54" y="38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46" y="66"/>
                      <a:pt x="46" y="66"/>
                      <a:pt x="46" y="66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10" y="102"/>
                      <a:pt x="10" y="102"/>
                      <a:pt x="10" y="102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1" y="110"/>
                      <a:pt x="1" y="112"/>
                      <a:pt x="1" y="113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3"/>
                      <a:pt x="3" y="126"/>
                      <a:pt x="6" y="126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4" y="125"/>
                      <a:pt x="16" y="125"/>
                      <a:pt x="17" y="124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71"/>
                      <a:pt x="87" y="71"/>
                      <a:pt x="87" y="71"/>
                    </a:cubicBezTo>
                    <a:cubicBezTo>
                      <a:pt x="88" y="71"/>
                      <a:pt x="88" y="71"/>
                      <a:pt x="88" y="71"/>
                    </a:cubicBezTo>
                    <a:cubicBezTo>
                      <a:pt x="91" y="71"/>
                      <a:pt x="94" y="70"/>
                      <a:pt x="97" y="67"/>
                    </a:cubicBezTo>
                    <a:cubicBezTo>
                      <a:pt x="124" y="40"/>
                      <a:pt x="124" y="40"/>
                      <a:pt x="124" y="40"/>
                    </a:cubicBezTo>
                    <a:cubicBezTo>
                      <a:pt x="126" y="38"/>
                      <a:pt x="125" y="36"/>
                      <a:pt x="123" y="36"/>
                    </a:cubicBezTo>
                    <a:lnTo>
                      <a:pt x="10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581183" y="4586109"/>
              <a:ext cx="525600" cy="524966"/>
              <a:chOff x="2386047" y="4907804"/>
              <a:chExt cx="915873" cy="524966"/>
            </a:xfrm>
          </p:grpSpPr>
          <p:sp>
            <p:nvSpPr>
              <p:cNvPr id="8" name="任意多边形: 形状 7"/>
              <p:cNvSpPr>
                <a:spLocks/>
              </p:cNvSpPr>
              <p:nvPr/>
            </p:nvSpPr>
            <p:spPr bwMode="auto">
              <a:xfrm>
                <a:off x="2386047" y="4907804"/>
                <a:ext cx="915873" cy="524966"/>
              </a:xfrm>
              <a:custGeom>
                <a:avLst/>
                <a:gdLst>
                  <a:gd name="T0" fmla="*/ 272 w 272"/>
                  <a:gd name="T1" fmla="*/ 112 h 270"/>
                  <a:gd name="T2" fmla="*/ 267 w 272"/>
                  <a:gd name="T3" fmla="*/ 93 h 270"/>
                  <a:gd name="T4" fmla="*/ 261 w 272"/>
                  <a:gd name="T5" fmla="*/ 76 h 270"/>
                  <a:gd name="T6" fmla="*/ 251 w 272"/>
                  <a:gd name="T7" fmla="*/ 69 h 270"/>
                  <a:gd name="T8" fmla="*/ 215 w 272"/>
                  <a:gd name="T9" fmla="*/ 61 h 270"/>
                  <a:gd name="T10" fmla="*/ 210 w 272"/>
                  <a:gd name="T11" fmla="*/ 24 h 270"/>
                  <a:gd name="T12" fmla="*/ 204 w 272"/>
                  <a:gd name="T13" fmla="*/ 14 h 270"/>
                  <a:gd name="T14" fmla="*/ 187 w 272"/>
                  <a:gd name="T15" fmla="*/ 6 h 270"/>
                  <a:gd name="T16" fmla="*/ 169 w 272"/>
                  <a:gd name="T17" fmla="*/ 0 h 270"/>
                  <a:gd name="T18" fmla="*/ 161 w 272"/>
                  <a:gd name="T19" fmla="*/ 0 h 270"/>
                  <a:gd name="T20" fmla="*/ 147 w 272"/>
                  <a:gd name="T21" fmla="*/ 27 h 270"/>
                  <a:gd name="T22" fmla="*/ 97 w 272"/>
                  <a:gd name="T23" fmla="*/ 8 h 270"/>
                  <a:gd name="T24" fmla="*/ 87 w 272"/>
                  <a:gd name="T25" fmla="*/ 6 h 270"/>
                  <a:gd name="T26" fmla="*/ 75 w 272"/>
                  <a:gd name="T27" fmla="*/ 11 h 270"/>
                  <a:gd name="T28" fmla="*/ 56 w 272"/>
                  <a:gd name="T29" fmla="*/ 23 h 270"/>
                  <a:gd name="T30" fmla="*/ 48 w 272"/>
                  <a:gd name="T31" fmla="*/ 31 h 270"/>
                  <a:gd name="T32" fmla="*/ 60 w 272"/>
                  <a:gd name="T33" fmla="*/ 58 h 270"/>
                  <a:gd name="T34" fmla="*/ 14 w 272"/>
                  <a:gd name="T35" fmla="*/ 86 h 270"/>
                  <a:gd name="T36" fmla="*/ 6 w 272"/>
                  <a:gd name="T37" fmla="*/ 92 h 270"/>
                  <a:gd name="T38" fmla="*/ 4 w 272"/>
                  <a:gd name="T39" fmla="*/ 102 h 270"/>
                  <a:gd name="T40" fmla="*/ 1 w 272"/>
                  <a:gd name="T41" fmla="*/ 113 h 270"/>
                  <a:gd name="T42" fmla="*/ 0 w 272"/>
                  <a:gd name="T43" fmla="*/ 132 h 270"/>
                  <a:gd name="T44" fmla="*/ 13 w 272"/>
                  <a:gd name="T45" fmla="*/ 144 h 270"/>
                  <a:gd name="T46" fmla="*/ 41 w 272"/>
                  <a:gd name="T47" fmla="*/ 182 h 270"/>
                  <a:gd name="T48" fmla="*/ 23 w 272"/>
                  <a:gd name="T49" fmla="*/ 200 h 270"/>
                  <a:gd name="T50" fmla="*/ 27 w 272"/>
                  <a:gd name="T51" fmla="*/ 215 h 270"/>
                  <a:gd name="T52" fmla="*/ 42 w 272"/>
                  <a:gd name="T53" fmla="*/ 232 h 270"/>
                  <a:gd name="T54" fmla="*/ 57 w 272"/>
                  <a:gd name="T55" fmla="*/ 243 h 270"/>
                  <a:gd name="T56" fmla="*/ 74 w 272"/>
                  <a:gd name="T57" fmla="*/ 231 h 270"/>
                  <a:gd name="T58" fmla="*/ 116 w 272"/>
                  <a:gd name="T59" fmla="*/ 247 h 270"/>
                  <a:gd name="T60" fmla="*/ 126 w 272"/>
                  <a:gd name="T61" fmla="*/ 270 h 270"/>
                  <a:gd name="T62" fmla="*/ 139 w 272"/>
                  <a:gd name="T63" fmla="*/ 270 h 270"/>
                  <a:gd name="T64" fmla="*/ 154 w 272"/>
                  <a:gd name="T65" fmla="*/ 269 h 270"/>
                  <a:gd name="T66" fmla="*/ 165 w 272"/>
                  <a:gd name="T67" fmla="*/ 267 h 270"/>
                  <a:gd name="T68" fmla="*/ 172 w 272"/>
                  <a:gd name="T69" fmla="*/ 264 h 270"/>
                  <a:gd name="T70" fmla="*/ 173 w 272"/>
                  <a:gd name="T71" fmla="*/ 234 h 270"/>
                  <a:gd name="T72" fmla="*/ 227 w 272"/>
                  <a:gd name="T73" fmla="*/ 229 h 270"/>
                  <a:gd name="T74" fmla="*/ 238 w 272"/>
                  <a:gd name="T75" fmla="*/ 226 h 270"/>
                  <a:gd name="T76" fmla="*/ 252 w 272"/>
                  <a:gd name="T77" fmla="*/ 208 h 270"/>
                  <a:gd name="T78" fmla="*/ 259 w 272"/>
                  <a:gd name="T79" fmla="*/ 194 h 270"/>
                  <a:gd name="T80" fmla="*/ 261 w 272"/>
                  <a:gd name="T81" fmla="*/ 187 h 270"/>
                  <a:gd name="T82" fmla="*/ 238 w 272"/>
                  <a:gd name="T83" fmla="*/ 168 h 270"/>
                  <a:gd name="T84" fmla="*/ 268 w 272"/>
                  <a:gd name="T85" fmla="*/ 123 h 270"/>
                  <a:gd name="T86" fmla="*/ 136 w 272"/>
                  <a:gd name="T87" fmla="*/ 225 h 270"/>
                  <a:gd name="T88" fmla="*/ 226 w 272"/>
                  <a:gd name="T89" fmla="*/ 13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2" h="270">
                    <a:moveTo>
                      <a:pt x="272" y="114"/>
                    </a:moveTo>
                    <a:cubicBezTo>
                      <a:pt x="272" y="113"/>
                      <a:pt x="272" y="113"/>
                      <a:pt x="272" y="113"/>
                    </a:cubicBezTo>
                    <a:cubicBezTo>
                      <a:pt x="272" y="113"/>
                      <a:pt x="272" y="113"/>
                      <a:pt x="272" y="112"/>
                    </a:cubicBezTo>
                    <a:cubicBezTo>
                      <a:pt x="272" y="111"/>
                      <a:pt x="271" y="109"/>
                      <a:pt x="271" y="107"/>
                    </a:cubicBezTo>
                    <a:cubicBezTo>
                      <a:pt x="271" y="105"/>
                      <a:pt x="270" y="103"/>
                      <a:pt x="269" y="101"/>
                    </a:cubicBezTo>
                    <a:cubicBezTo>
                      <a:pt x="269" y="98"/>
                      <a:pt x="268" y="96"/>
                      <a:pt x="267" y="93"/>
                    </a:cubicBezTo>
                    <a:cubicBezTo>
                      <a:pt x="267" y="91"/>
                      <a:pt x="266" y="88"/>
                      <a:pt x="265" y="86"/>
                    </a:cubicBezTo>
                    <a:cubicBezTo>
                      <a:pt x="264" y="84"/>
                      <a:pt x="263" y="82"/>
                      <a:pt x="263" y="80"/>
                    </a:cubicBezTo>
                    <a:cubicBezTo>
                      <a:pt x="262" y="78"/>
                      <a:pt x="261" y="77"/>
                      <a:pt x="261" y="76"/>
                    </a:cubicBezTo>
                    <a:cubicBezTo>
                      <a:pt x="260" y="75"/>
                      <a:pt x="260" y="74"/>
                      <a:pt x="260" y="74"/>
                    </a:cubicBezTo>
                    <a:cubicBezTo>
                      <a:pt x="259" y="72"/>
                      <a:pt x="257" y="70"/>
                      <a:pt x="256" y="70"/>
                    </a:cubicBezTo>
                    <a:cubicBezTo>
                      <a:pt x="254" y="69"/>
                      <a:pt x="253" y="68"/>
                      <a:pt x="251" y="69"/>
                    </a:cubicBezTo>
                    <a:cubicBezTo>
                      <a:pt x="251" y="69"/>
                      <a:pt x="248" y="70"/>
                      <a:pt x="243" y="71"/>
                    </a:cubicBezTo>
                    <a:cubicBezTo>
                      <a:pt x="239" y="72"/>
                      <a:pt x="233" y="73"/>
                      <a:pt x="227" y="75"/>
                    </a:cubicBezTo>
                    <a:cubicBezTo>
                      <a:pt x="224" y="70"/>
                      <a:pt x="220" y="65"/>
                      <a:pt x="215" y="61"/>
                    </a:cubicBezTo>
                    <a:cubicBezTo>
                      <a:pt x="211" y="56"/>
                      <a:pt x="207" y="52"/>
                      <a:pt x="202" y="48"/>
                    </a:cubicBezTo>
                    <a:cubicBezTo>
                      <a:pt x="204" y="42"/>
                      <a:pt x="206" y="37"/>
                      <a:pt x="208" y="32"/>
                    </a:cubicBezTo>
                    <a:cubicBezTo>
                      <a:pt x="209" y="28"/>
                      <a:pt x="210" y="24"/>
                      <a:pt x="210" y="24"/>
                    </a:cubicBezTo>
                    <a:cubicBezTo>
                      <a:pt x="211" y="23"/>
                      <a:pt x="211" y="21"/>
                      <a:pt x="210" y="20"/>
                    </a:cubicBezTo>
                    <a:cubicBezTo>
                      <a:pt x="209" y="18"/>
                      <a:pt x="208" y="17"/>
                      <a:pt x="206" y="15"/>
                    </a:cubicBezTo>
                    <a:cubicBezTo>
                      <a:pt x="206" y="15"/>
                      <a:pt x="205" y="15"/>
                      <a:pt x="204" y="14"/>
                    </a:cubicBezTo>
                    <a:cubicBezTo>
                      <a:pt x="203" y="14"/>
                      <a:pt x="202" y="13"/>
                      <a:pt x="200" y="12"/>
                    </a:cubicBezTo>
                    <a:cubicBezTo>
                      <a:pt x="198" y="11"/>
                      <a:pt x="196" y="10"/>
                      <a:pt x="194" y="9"/>
                    </a:cubicBezTo>
                    <a:cubicBezTo>
                      <a:pt x="192" y="8"/>
                      <a:pt x="189" y="7"/>
                      <a:pt x="187" y="6"/>
                    </a:cubicBezTo>
                    <a:cubicBezTo>
                      <a:pt x="184" y="5"/>
                      <a:pt x="182" y="4"/>
                      <a:pt x="180" y="4"/>
                    </a:cubicBezTo>
                    <a:cubicBezTo>
                      <a:pt x="177" y="3"/>
                      <a:pt x="175" y="2"/>
                      <a:pt x="173" y="2"/>
                    </a:cubicBezTo>
                    <a:cubicBezTo>
                      <a:pt x="171" y="1"/>
                      <a:pt x="170" y="1"/>
                      <a:pt x="169" y="0"/>
                    </a:cubicBezTo>
                    <a:cubicBezTo>
                      <a:pt x="168" y="0"/>
                      <a:pt x="168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5" y="0"/>
                      <a:pt x="163" y="0"/>
                      <a:pt x="161" y="0"/>
                    </a:cubicBezTo>
                    <a:cubicBezTo>
                      <a:pt x="159" y="1"/>
                      <a:pt x="158" y="2"/>
                      <a:pt x="158" y="4"/>
                    </a:cubicBezTo>
                    <a:cubicBezTo>
                      <a:pt x="158" y="4"/>
                      <a:pt x="156" y="7"/>
                      <a:pt x="154" y="11"/>
                    </a:cubicBezTo>
                    <a:cubicBezTo>
                      <a:pt x="152" y="15"/>
                      <a:pt x="150" y="21"/>
                      <a:pt x="147" y="27"/>
                    </a:cubicBezTo>
                    <a:cubicBezTo>
                      <a:pt x="135" y="25"/>
                      <a:pt x="123" y="26"/>
                      <a:pt x="111" y="29"/>
                    </a:cubicBezTo>
                    <a:cubicBezTo>
                      <a:pt x="108" y="24"/>
                      <a:pt x="104" y="19"/>
                      <a:pt x="102" y="15"/>
                    </a:cubicBezTo>
                    <a:cubicBezTo>
                      <a:pt x="99" y="11"/>
                      <a:pt x="97" y="8"/>
                      <a:pt x="97" y="8"/>
                    </a:cubicBezTo>
                    <a:cubicBezTo>
                      <a:pt x="97" y="7"/>
                      <a:pt x="95" y="6"/>
                      <a:pt x="93" y="5"/>
                    </a:cubicBezTo>
                    <a:cubicBezTo>
                      <a:pt x="92" y="5"/>
                      <a:pt x="92" y="5"/>
                      <a:pt x="91" y="5"/>
                    </a:cubicBezTo>
                    <a:cubicBezTo>
                      <a:pt x="89" y="5"/>
                      <a:pt x="88" y="5"/>
                      <a:pt x="87" y="6"/>
                    </a:cubicBezTo>
                    <a:cubicBezTo>
                      <a:pt x="87" y="6"/>
                      <a:pt x="87" y="6"/>
                      <a:pt x="86" y="6"/>
                    </a:cubicBezTo>
                    <a:cubicBezTo>
                      <a:pt x="85" y="7"/>
                      <a:pt x="83" y="8"/>
                      <a:pt x="81" y="8"/>
                    </a:cubicBezTo>
                    <a:cubicBezTo>
                      <a:pt x="80" y="9"/>
                      <a:pt x="77" y="10"/>
                      <a:pt x="75" y="11"/>
                    </a:cubicBezTo>
                    <a:cubicBezTo>
                      <a:pt x="74" y="12"/>
                      <a:pt x="73" y="12"/>
                      <a:pt x="72" y="13"/>
                    </a:cubicBezTo>
                    <a:cubicBezTo>
                      <a:pt x="71" y="14"/>
                      <a:pt x="70" y="14"/>
                      <a:pt x="69" y="15"/>
                    </a:cubicBezTo>
                    <a:cubicBezTo>
                      <a:pt x="64" y="17"/>
                      <a:pt x="60" y="20"/>
                      <a:pt x="56" y="23"/>
                    </a:cubicBezTo>
                    <a:cubicBezTo>
                      <a:pt x="55" y="24"/>
                      <a:pt x="54" y="25"/>
                      <a:pt x="53" y="26"/>
                    </a:cubicBezTo>
                    <a:cubicBezTo>
                      <a:pt x="52" y="26"/>
                      <a:pt x="51" y="27"/>
                      <a:pt x="51" y="27"/>
                    </a:cubicBezTo>
                    <a:cubicBezTo>
                      <a:pt x="50" y="28"/>
                      <a:pt x="48" y="30"/>
                      <a:pt x="48" y="31"/>
                    </a:cubicBezTo>
                    <a:cubicBezTo>
                      <a:pt x="47" y="33"/>
                      <a:pt x="47" y="35"/>
                      <a:pt x="48" y="36"/>
                    </a:cubicBezTo>
                    <a:cubicBezTo>
                      <a:pt x="48" y="36"/>
                      <a:pt x="50" y="39"/>
                      <a:pt x="52" y="43"/>
                    </a:cubicBezTo>
                    <a:cubicBezTo>
                      <a:pt x="54" y="48"/>
                      <a:pt x="57" y="53"/>
                      <a:pt x="60" y="58"/>
                    </a:cubicBezTo>
                    <a:cubicBezTo>
                      <a:pt x="51" y="68"/>
                      <a:pt x="44" y="78"/>
                      <a:pt x="39" y="89"/>
                    </a:cubicBezTo>
                    <a:cubicBezTo>
                      <a:pt x="33" y="88"/>
                      <a:pt x="27" y="87"/>
                      <a:pt x="22" y="87"/>
                    </a:cubicBezTo>
                    <a:cubicBezTo>
                      <a:pt x="17" y="86"/>
                      <a:pt x="14" y="86"/>
                      <a:pt x="14" y="86"/>
                    </a:cubicBezTo>
                    <a:cubicBezTo>
                      <a:pt x="12" y="86"/>
                      <a:pt x="11" y="86"/>
                      <a:pt x="9" y="87"/>
                    </a:cubicBezTo>
                    <a:cubicBezTo>
                      <a:pt x="9" y="88"/>
                      <a:pt x="8" y="89"/>
                      <a:pt x="8" y="90"/>
                    </a:cubicBezTo>
                    <a:cubicBezTo>
                      <a:pt x="7" y="90"/>
                      <a:pt x="7" y="91"/>
                      <a:pt x="6" y="92"/>
                    </a:cubicBezTo>
                    <a:cubicBezTo>
                      <a:pt x="6" y="92"/>
                      <a:pt x="6" y="93"/>
                      <a:pt x="6" y="94"/>
                    </a:cubicBezTo>
                    <a:cubicBezTo>
                      <a:pt x="5" y="95"/>
                      <a:pt x="5" y="97"/>
                      <a:pt x="4" y="99"/>
                    </a:cubicBezTo>
                    <a:cubicBezTo>
                      <a:pt x="4" y="100"/>
                      <a:pt x="4" y="101"/>
                      <a:pt x="4" y="102"/>
                    </a:cubicBezTo>
                    <a:cubicBezTo>
                      <a:pt x="3" y="103"/>
                      <a:pt x="3" y="104"/>
                      <a:pt x="3" y="105"/>
                    </a:cubicBezTo>
                    <a:cubicBezTo>
                      <a:pt x="3" y="106"/>
                      <a:pt x="2" y="108"/>
                      <a:pt x="2" y="109"/>
                    </a:cubicBezTo>
                    <a:cubicBezTo>
                      <a:pt x="2" y="110"/>
                      <a:pt x="2" y="111"/>
                      <a:pt x="1" y="113"/>
                    </a:cubicBezTo>
                    <a:cubicBezTo>
                      <a:pt x="1" y="115"/>
                      <a:pt x="1" y="118"/>
                      <a:pt x="1" y="120"/>
                    </a:cubicBezTo>
                    <a:cubicBezTo>
                      <a:pt x="0" y="123"/>
                      <a:pt x="0" y="125"/>
                      <a:pt x="0" y="127"/>
                    </a:cubicBezTo>
                    <a:cubicBezTo>
                      <a:pt x="0" y="129"/>
                      <a:pt x="0" y="131"/>
                      <a:pt x="0" y="132"/>
                    </a:cubicBezTo>
                    <a:cubicBezTo>
                      <a:pt x="0" y="133"/>
                      <a:pt x="0" y="134"/>
                      <a:pt x="0" y="134"/>
                    </a:cubicBezTo>
                    <a:cubicBezTo>
                      <a:pt x="0" y="138"/>
                      <a:pt x="2" y="142"/>
                      <a:pt x="5" y="142"/>
                    </a:cubicBezTo>
                    <a:cubicBezTo>
                      <a:pt x="5" y="142"/>
                      <a:pt x="9" y="143"/>
                      <a:pt x="13" y="144"/>
                    </a:cubicBezTo>
                    <a:cubicBezTo>
                      <a:pt x="16" y="144"/>
                      <a:pt x="18" y="145"/>
                      <a:pt x="21" y="145"/>
                    </a:cubicBezTo>
                    <a:cubicBezTo>
                      <a:pt x="24" y="146"/>
                      <a:pt x="27" y="146"/>
                      <a:pt x="30" y="147"/>
                    </a:cubicBezTo>
                    <a:cubicBezTo>
                      <a:pt x="32" y="159"/>
                      <a:pt x="35" y="171"/>
                      <a:pt x="41" y="182"/>
                    </a:cubicBezTo>
                    <a:cubicBezTo>
                      <a:pt x="39" y="184"/>
                      <a:pt x="37" y="186"/>
                      <a:pt x="34" y="188"/>
                    </a:cubicBezTo>
                    <a:cubicBezTo>
                      <a:pt x="32" y="190"/>
                      <a:pt x="30" y="192"/>
                      <a:pt x="29" y="194"/>
                    </a:cubicBezTo>
                    <a:cubicBezTo>
                      <a:pt x="25" y="197"/>
                      <a:pt x="23" y="200"/>
                      <a:pt x="23" y="200"/>
                    </a:cubicBezTo>
                    <a:cubicBezTo>
                      <a:pt x="22" y="201"/>
                      <a:pt x="21" y="202"/>
                      <a:pt x="21" y="204"/>
                    </a:cubicBezTo>
                    <a:cubicBezTo>
                      <a:pt x="21" y="206"/>
                      <a:pt x="22" y="208"/>
                      <a:pt x="23" y="210"/>
                    </a:cubicBezTo>
                    <a:cubicBezTo>
                      <a:pt x="23" y="210"/>
                      <a:pt x="25" y="212"/>
                      <a:pt x="27" y="215"/>
                    </a:cubicBezTo>
                    <a:cubicBezTo>
                      <a:pt x="28" y="217"/>
                      <a:pt x="30" y="219"/>
                      <a:pt x="31" y="220"/>
                    </a:cubicBezTo>
                    <a:cubicBezTo>
                      <a:pt x="33" y="222"/>
                      <a:pt x="34" y="224"/>
                      <a:pt x="36" y="226"/>
                    </a:cubicBezTo>
                    <a:cubicBezTo>
                      <a:pt x="38" y="228"/>
                      <a:pt x="40" y="230"/>
                      <a:pt x="42" y="232"/>
                    </a:cubicBezTo>
                    <a:cubicBezTo>
                      <a:pt x="43" y="233"/>
                      <a:pt x="45" y="235"/>
                      <a:pt x="46" y="236"/>
                    </a:cubicBezTo>
                    <a:cubicBezTo>
                      <a:pt x="49" y="239"/>
                      <a:pt x="51" y="240"/>
                      <a:pt x="51" y="240"/>
                    </a:cubicBezTo>
                    <a:cubicBezTo>
                      <a:pt x="53" y="242"/>
                      <a:pt x="55" y="243"/>
                      <a:pt x="57" y="243"/>
                    </a:cubicBezTo>
                    <a:cubicBezTo>
                      <a:pt x="59" y="243"/>
                      <a:pt x="60" y="242"/>
                      <a:pt x="61" y="241"/>
                    </a:cubicBezTo>
                    <a:cubicBezTo>
                      <a:pt x="61" y="241"/>
                      <a:pt x="64" y="239"/>
                      <a:pt x="68" y="236"/>
                    </a:cubicBezTo>
                    <a:cubicBezTo>
                      <a:pt x="70" y="235"/>
                      <a:pt x="72" y="233"/>
                      <a:pt x="74" y="231"/>
                    </a:cubicBezTo>
                    <a:cubicBezTo>
                      <a:pt x="76" y="229"/>
                      <a:pt x="78" y="227"/>
                      <a:pt x="81" y="225"/>
                    </a:cubicBezTo>
                    <a:cubicBezTo>
                      <a:pt x="91" y="232"/>
                      <a:pt x="103" y="236"/>
                      <a:pt x="115" y="239"/>
                    </a:cubicBezTo>
                    <a:cubicBezTo>
                      <a:pt x="115" y="242"/>
                      <a:pt x="115" y="245"/>
                      <a:pt x="116" y="247"/>
                    </a:cubicBezTo>
                    <a:cubicBezTo>
                      <a:pt x="116" y="250"/>
                      <a:pt x="116" y="253"/>
                      <a:pt x="117" y="256"/>
                    </a:cubicBezTo>
                    <a:cubicBezTo>
                      <a:pt x="117" y="260"/>
                      <a:pt x="118" y="264"/>
                      <a:pt x="118" y="264"/>
                    </a:cubicBezTo>
                    <a:cubicBezTo>
                      <a:pt x="118" y="267"/>
                      <a:pt x="121" y="269"/>
                      <a:pt x="126" y="270"/>
                    </a:cubicBezTo>
                    <a:cubicBezTo>
                      <a:pt x="126" y="270"/>
                      <a:pt x="126" y="270"/>
                      <a:pt x="127" y="270"/>
                    </a:cubicBezTo>
                    <a:cubicBezTo>
                      <a:pt x="129" y="270"/>
                      <a:pt x="130" y="270"/>
                      <a:pt x="132" y="270"/>
                    </a:cubicBezTo>
                    <a:cubicBezTo>
                      <a:pt x="134" y="270"/>
                      <a:pt x="136" y="270"/>
                      <a:pt x="139" y="270"/>
                    </a:cubicBezTo>
                    <a:cubicBezTo>
                      <a:pt x="141" y="270"/>
                      <a:pt x="144" y="270"/>
                      <a:pt x="146" y="270"/>
                    </a:cubicBezTo>
                    <a:cubicBezTo>
                      <a:pt x="148" y="270"/>
                      <a:pt x="149" y="270"/>
                      <a:pt x="150" y="269"/>
                    </a:cubicBezTo>
                    <a:cubicBezTo>
                      <a:pt x="152" y="269"/>
                      <a:pt x="153" y="269"/>
                      <a:pt x="154" y="269"/>
                    </a:cubicBezTo>
                    <a:cubicBezTo>
                      <a:pt x="155" y="269"/>
                      <a:pt x="157" y="269"/>
                      <a:pt x="158" y="269"/>
                    </a:cubicBezTo>
                    <a:cubicBezTo>
                      <a:pt x="159" y="268"/>
                      <a:pt x="160" y="268"/>
                      <a:pt x="161" y="268"/>
                    </a:cubicBezTo>
                    <a:cubicBezTo>
                      <a:pt x="163" y="268"/>
                      <a:pt x="164" y="267"/>
                      <a:pt x="165" y="267"/>
                    </a:cubicBezTo>
                    <a:cubicBezTo>
                      <a:pt x="167" y="267"/>
                      <a:pt x="167" y="267"/>
                      <a:pt x="167" y="267"/>
                    </a:cubicBezTo>
                    <a:cubicBezTo>
                      <a:pt x="168" y="266"/>
                      <a:pt x="169" y="266"/>
                      <a:pt x="170" y="266"/>
                    </a:cubicBezTo>
                    <a:cubicBezTo>
                      <a:pt x="171" y="265"/>
                      <a:pt x="172" y="265"/>
                      <a:pt x="172" y="264"/>
                    </a:cubicBezTo>
                    <a:cubicBezTo>
                      <a:pt x="174" y="263"/>
                      <a:pt x="174" y="261"/>
                      <a:pt x="174" y="259"/>
                    </a:cubicBezTo>
                    <a:cubicBezTo>
                      <a:pt x="174" y="259"/>
                      <a:pt x="174" y="256"/>
                      <a:pt x="174" y="251"/>
                    </a:cubicBezTo>
                    <a:cubicBezTo>
                      <a:pt x="174" y="247"/>
                      <a:pt x="174" y="241"/>
                      <a:pt x="173" y="234"/>
                    </a:cubicBezTo>
                    <a:cubicBezTo>
                      <a:pt x="185" y="230"/>
                      <a:pt x="196" y="224"/>
                      <a:pt x="205" y="216"/>
                    </a:cubicBezTo>
                    <a:cubicBezTo>
                      <a:pt x="210" y="219"/>
                      <a:pt x="216" y="223"/>
                      <a:pt x="220" y="225"/>
                    </a:cubicBezTo>
                    <a:cubicBezTo>
                      <a:pt x="224" y="228"/>
                      <a:pt x="227" y="229"/>
                      <a:pt x="227" y="229"/>
                    </a:cubicBezTo>
                    <a:cubicBezTo>
                      <a:pt x="228" y="230"/>
                      <a:pt x="229" y="230"/>
                      <a:pt x="231" y="230"/>
                    </a:cubicBezTo>
                    <a:cubicBezTo>
                      <a:pt x="233" y="230"/>
                      <a:pt x="235" y="229"/>
                      <a:pt x="236" y="227"/>
                    </a:cubicBezTo>
                    <a:cubicBezTo>
                      <a:pt x="236" y="227"/>
                      <a:pt x="237" y="227"/>
                      <a:pt x="238" y="226"/>
                    </a:cubicBezTo>
                    <a:cubicBezTo>
                      <a:pt x="238" y="225"/>
                      <a:pt x="239" y="224"/>
                      <a:pt x="241" y="222"/>
                    </a:cubicBezTo>
                    <a:cubicBezTo>
                      <a:pt x="243" y="219"/>
                      <a:pt x="246" y="215"/>
                      <a:pt x="249" y="211"/>
                    </a:cubicBezTo>
                    <a:cubicBezTo>
                      <a:pt x="250" y="210"/>
                      <a:pt x="251" y="209"/>
                      <a:pt x="252" y="208"/>
                    </a:cubicBezTo>
                    <a:cubicBezTo>
                      <a:pt x="252" y="206"/>
                      <a:pt x="253" y="205"/>
                      <a:pt x="254" y="204"/>
                    </a:cubicBezTo>
                    <a:cubicBezTo>
                      <a:pt x="255" y="202"/>
                      <a:pt x="256" y="200"/>
                      <a:pt x="257" y="198"/>
                    </a:cubicBezTo>
                    <a:cubicBezTo>
                      <a:pt x="258" y="197"/>
                      <a:pt x="259" y="195"/>
                      <a:pt x="259" y="194"/>
                    </a:cubicBezTo>
                    <a:cubicBezTo>
                      <a:pt x="260" y="193"/>
                      <a:pt x="260" y="193"/>
                      <a:pt x="260" y="193"/>
                    </a:cubicBezTo>
                    <a:cubicBezTo>
                      <a:pt x="260" y="192"/>
                      <a:pt x="261" y="191"/>
                      <a:pt x="261" y="190"/>
                    </a:cubicBezTo>
                    <a:cubicBezTo>
                      <a:pt x="261" y="189"/>
                      <a:pt x="261" y="188"/>
                      <a:pt x="261" y="187"/>
                    </a:cubicBezTo>
                    <a:cubicBezTo>
                      <a:pt x="261" y="185"/>
                      <a:pt x="260" y="184"/>
                      <a:pt x="259" y="183"/>
                    </a:cubicBezTo>
                    <a:cubicBezTo>
                      <a:pt x="259" y="183"/>
                      <a:pt x="256" y="181"/>
                      <a:pt x="252" y="178"/>
                    </a:cubicBezTo>
                    <a:cubicBezTo>
                      <a:pt x="248" y="175"/>
                      <a:pt x="244" y="171"/>
                      <a:pt x="238" y="168"/>
                    </a:cubicBezTo>
                    <a:cubicBezTo>
                      <a:pt x="242" y="156"/>
                      <a:pt x="244" y="144"/>
                      <a:pt x="244" y="131"/>
                    </a:cubicBezTo>
                    <a:cubicBezTo>
                      <a:pt x="250" y="129"/>
                      <a:pt x="256" y="127"/>
                      <a:pt x="260" y="126"/>
                    </a:cubicBezTo>
                    <a:cubicBezTo>
                      <a:pt x="265" y="124"/>
                      <a:pt x="268" y="123"/>
                      <a:pt x="268" y="123"/>
                    </a:cubicBezTo>
                    <a:cubicBezTo>
                      <a:pt x="269" y="123"/>
                      <a:pt x="270" y="121"/>
                      <a:pt x="271" y="120"/>
                    </a:cubicBezTo>
                    <a:cubicBezTo>
                      <a:pt x="272" y="118"/>
                      <a:pt x="272" y="116"/>
                      <a:pt x="272" y="114"/>
                    </a:cubicBezTo>
                    <a:close/>
                    <a:moveTo>
                      <a:pt x="136" y="225"/>
                    </a:moveTo>
                    <a:cubicBezTo>
                      <a:pt x="86" y="225"/>
                      <a:pt x="46" y="185"/>
                      <a:pt x="46" y="135"/>
                    </a:cubicBezTo>
                    <a:cubicBezTo>
                      <a:pt x="46" y="85"/>
                      <a:pt x="86" y="45"/>
                      <a:pt x="136" y="45"/>
                    </a:cubicBezTo>
                    <a:cubicBezTo>
                      <a:pt x="186" y="45"/>
                      <a:pt x="226" y="85"/>
                      <a:pt x="226" y="135"/>
                    </a:cubicBezTo>
                    <a:cubicBezTo>
                      <a:pt x="226" y="185"/>
                      <a:pt x="186" y="225"/>
                      <a:pt x="136" y="2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/>
              <p:cNvSpPr>
                <a:spLocks/>
              </p:cNvSpPr>
              <p:nvPr/>
            </p:nvSpPr>
            <p:spPr bwMode="auto">
              <a:xfrm>
                <a:off x="2593289" y="5026470"/>
                <a:ext cx="499162" cy="287635"/>
              </a:xfrm>
              <a:custGeom>
                <a:avLst/>
                <a:gdLst>
                  <a:gd name="T0" fmla="*/ 140 w 148"/>
                  <a:gd name="T1" fmla="*/ 74 h 148"/>
                  <a:gd name="T2" fmla="*/ 132 w 148"/>
                  <a:gd name="T3" fmla="*/ 74 h 148"/>
                  <a:gd name="T4" fmla="*/ 115 w 148"/>
                  <a:gd name="T5" fmla="*/ 115 h 148"/>
                  <a:gd name="T6" fmla="*/ 74 w 148"/>
                  <a:gd name="T7" fmla="*/ 132 h 148"/>
                  <a:gd name="T8" fmla="*/ 33 w 148"/>
                  <a:gd name="T9" fmla="*/ 115 h 148"/>
                  <a:gd name="T10" fmla="*/ 16 w 148"/>
                  <a:gd name="T11" fmla="*/ 74 h 148"/>
                  <a:gd name="T12" fmla="*/ 33 w 148"/>
                  <a:gd name="T13" fmla="*/ 33 h 148"/>
                  <a:gd name="T14" fmla="*/ 74 w 148"/>
                  <a:gd name="T15" fmla="*/ 16 h 148"/>
                  <a:gd name="T16" fmla="*/ 115 w 148"/>
                  <a:gd name="T17" fmla="*/ 33 h 148"/>
                  <a:gd name="T18" fmla="*/ 132 w 148"/>
                  <a:gd name="T19" fmla="*/ 74 h 148"/>
                  <a:gd name="T20" fmla="*/ 140 w 148"/>
                  <a:gd name="T21" fmla="*/ 74 h 148"/>
                  <a:gd name="T22" fmla="*/ 148 w 148"/>
                  <a:gd name="T23" fmla="*/ 74 h 148"/>
                  <a:gd name="T24" fmla="*/ 74 w 148"/>
                  <a:gd name="T25" fmla="*/ 0 h 148"/>
                  <a:gd name="T26" fmla="*/ 0 w 148"/>
                  <a:gd name="T27" fmla="*/ 74 h 148"/>
                  <a:gd name="T28" fmla="*/ 74 w 148"/>
                  <a:gd name="T29" fmla="*/ 148 h 148"/>
                  <a:gd name="T30" fmla="*/ 148 w 148"/>
                  <a:gd name="T31" fmla="*/ 74 h 148"/>
                  <a:gd name="T32" fmla="*/ 140 w 148"/>
                  <a:gd name="T33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148">
                    <a:moveTo>
                      <a:pt x="140" y="74"/>
                    </a:moveTo>
                    <a:cubicBezTo>
                      <a:pt x="132" y="74"/>
                      <a:pt x="132" y="74"/>
                      <a:pt x="132" y="74"/>
                    </a:cubicBezTo>
                    <a:cubicBezTo>
                      <a:pt x="132" y="90"/>
                      <a:pt x="125" y="104"/>
                      <a:pt x="115" y="115"/>
                    </a:cubicBezTo>
                    <a:cubicBezTo>
                      <a:pt x="104" y="125"/>
                      <a:pt x="90" y="132"/>
                      <a:pt x="74" y="132"/>
                    </a:cubicBezTo>
                    <a:cubicBezTo>
                      <a:pt x="58" y="132"/>
                      <a:pt x="44" y="125"/>
                      <a:pt x="33" y="115"/>
                    </a:cubicBezTo>
                    <a:cubicBezTo>
                      <a:pt x="23" y="104"/>
                      <a:pt x="16" y="90"/>
                      <a:pt x="16" y="74"/>
                    </a:cubicBezTo>
                    <a:cubicBezTo>
                      <a:pt x="16" y="58"/>
                      <a:pt x="23" y="44"/>
                      <a:pt x="33" y="33"/>
                    </a:cubicBezTo>
                    <a:cubicBezTo>
                      <a:pt x="44" y="23"/>
                      <a:pt x="58" y="16"/>
                      <a:pt x="74" y="16"/>
                    </a:cubicBezTo>
                    <a:cubicBezTo>
                      <a:pt x="90" y="16"/>
                      <a:pt x="104" y="23"/>
                      <a:pt x="115" y="33"/>
                    </a:cubicBezTo>
                    <a:cubicBezTo>
                      <a:pt x="125" y="44"/>
                      <a:pt x="132" y="58"/>
                      <a:pt x="132" y="74"/>
                    </a:cubicBezTo>
                    <a:cubicBezTo>
                      <a:pt x="140" y="74"/>
                      <a:pt x="140" y="74"/>
                      <a:pt x="140" y="74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lnTo>
                      <a:pt x="14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1826717" y="3815187"/>
            <a:ext cx="2034527" cy="867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3" name="矩形 52"/>
          <p:cNvSpPr/>
          <p:nvPr/>
        </p:nvSpPr>
        <p:spPr>
          <a:xfrm>
            <a:off x="5078736" y="3815187"/>
            <a:ext cx="2034527" cy="867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4" name="矩形 53"/>
          <p:cNvSpPr/>
          <p:nvPr/>
        </p:nvSpPr>
        <p:spPr>
          <a:xfrm>
            <a:off x="7940120" y="3815187"/>
            <a:ext cx="2034527" cy="867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57" name="文本框 56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19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071563" y="3285218"/>
            <a:ext cx="100488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144712" y="2658155"/>
            <a:ext cx="1254126" cy="12541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793162" y="2658155"/>
            <a:ext cx="1254126" cy="12541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124450" y="2313668"/>
            <a:ext cx="1943100" cy="194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4989690" y="2178908"/>
            <a:ext cx="2212620" cy="2212620"/>
          </a:xfrm>
          <a:prstGeom prst="arc">
            <a:avLst>
              <a:gd name="adj1" fmla="val 7953905"/>
              <a:gd name="adj2" fmla="val 2851907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弧形 17"/>
          <p:cNvSpPr/>
          <p:nvPr/>
        </p:nvSpPr>
        <p:spPr>
          <a:xfrm>
            <a:off x="4851400" y="2040618"/>
            <a:ext cx="2489200" cy="2489200"/>
          </a:xfrm>
          <a:prstGeom prst="arc">
            <a:avLst>
              <a:gd name="adj1" fmla="val 7953905"/>
              <a:gd name="adj2" fmla="val 2851907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椭圆 18"/>
          <p:cNvSpPr/>
          <p:nvPr/>
        </p:nvSpPr>
        <p:spPr>
          <a:xfrm>
            <a:off x="2501899" y="3039384"/>
            <a:ext cx="539752" cy="491668"/>
          </a:xfrm>
          <a:custGeom>
            <a:avLst/>
            <a:gdLst>
              <a:gd name="connsiteX0" fmla="*/ 182569 w 338094"/>
              <a:gd name="connsiteY0" fmla="*/ 192088 h 307975"/>
              <a:gd name="connsiteX1" fmla="*/ 191830 w 338094"/>
              <a:gd name="connsiteY1" fmla="*/ 202620 h 307975"/>
              <a:gd name="connsiteX2" fmla="*/ 206382 w 338094"/>
              <a:gd name="connsiteY2" fmla="*/ 203936 h 307975"/>
              <a:gd name="connsiteX3" fmla="*/ 205059 w 338094"/>
              <a:gd name="connsiteY3" fmla="*/ 209202 h 307975"/>
              <a:gd name="connsiteX4" fmla="*/ 206382 w 338094"/>
              <a:gd name="connsiteY4" fmla="*/ 221050 h 307975"/>
              <a:gd name="connsiteX5" fmla="*/ 206382 w 338094"/>
              <a:gd name="connsiteY5" fmla="*/ 234215 h 307975"/>
              <a:gd name="connsiteX6" fmla="*/ 194476 w 338094"/>
              <a:gd name="connsiteY6" fmla="*/ 246063 h 307975"/>
              <a:gd name="connsiteX7" fmla="*/ 182569 w 338094"/>
              <a:gd name="connsiteY7" fmla="*/ 234215 h 307975"/>
              <a:gd name="connsiteX8" fmla="*/ 182569 w 338094"/>
              <a:gd name="connsiteY8" fmla="*/ 192088 h 307975"/>
              <a:gd name="connsiteX9" fmla="*/ 149231 w 338094"/>
              <a:gd name="connsiteY9" fmla="*/ 183859 h 307975"/>
              <a:gd name="connsiteX10" fmla="*/ 173044 w 338094"/>
              <a:gd name="connsiteY10" fmla="*/ 194226 h 307975"/>
              <a:gd name="connsiteX11" fmla="*/ 173044 w 338094"/>
              <a:gd name="connsiteY11" fmla="*/ 234400 h 307975"/>
              <a:gd name="connsiteX12" fmla="*/ 159815 w 338094"/>
              <a:gd name="connsiteY12" fmla="*/ 246063 h 307975"/>
              <a:gd name="connsiteX13" fmla="*/ 149231 w 338094"/>
              <a:gd name="connsiteY13" fmla="*/ 234400 h 307975"/>
              <a:gd name="connsiteX14" fmla="*/ 149231 w 338094"/>
              <a:gd name="connsiteY14" fmla="*/ 183859 h 307975"/>
              <a:gd name="connsiteX15" fmla="*/ 74619 w 338094"/>
              <a:gd name="connsiteY15" fmla="*/ 182563 h 307975"/>
              <a:gd name="connsiteX16" fmla="*/ 74619 w 338094"/>
              <a:gd name="connsiteY16" fmla="*/ 238126 h 307975"/>
              <a:gd name="connsiteX17" fmla="*/ 63506 w 338094"/>
              <a:gd name="connsiteY17" fmla="*/ 227789 h 307975"/>
              <a:gd name="connsiteX18" fmla="*/ 63506 w 338094"/>
              <a:gd name="connsiteY18" fmla="*/ 192900 h 307975"/>
              <a:gd name="connsiteX19" fmla="*/ 73230 w 338094"/>
              <a:gd name="connsiteY19" fmla="*/ 183855 h 307975"/>
              <a:gd name="connsiteX20" fmla="*/ 74619 w 338094"/>
              <a:gd name="connsiteY20" fmla="*/ 182563 h 307975"/>
              <a:gd name="connsiteX21" fmla="*/ 90666 w 338094"/>
              <a:gd name="connsiteY21" fmla="*/ 92075 h 307975"/>
              <a:gd name="connsiteX22" fmla="*/ 130275 w 338094"/>
              <a:gd name="connsiteY22" fmla="*/ 92075 h 307975"/>
              <a:gd name="connsiteX23" fmla="*/ 140838 w 338094"/>
              <a:gd name="connsiteY23" fmla="*/ 97302 h 307975"/>
              <a:gd name="connsiteX24" fmla="*/ 175165 w 338094"/>
              <a:gd name="connsiteY24" fmla="*/ 171785 h 307975"/>
              <a:gd name="connsiteX25" fmla="*/ 169884 w 338094"/>
              <a:gd name="connsiteY25" fmla="*/ 186159 h 307975"/>
              <a:gd name="connsiteX26" fmla="*/ 156681 w 338094"/>
              <a:gd name="connsiteY26" fmla="*/ 180932 h 307975"/>
              <a:gd name="connsiteX27" fmla="*/ 139517 w 338094"/>
              <a:gd name="connsiteY27" fmla="*/ 144344 h 307975"/>
              <a:gd name="connsiteX28" fmla="*/ 139517 w 338094"/>
              <a:gd name="connsiteY28" fmla="*/ 271096 h 307975"/>
              <a:gd name="connsiteX29" fmla="*/ 127635 w 338094"/>
              <a:gd name="connsiteY29" fmla="*/ 284163 h 307975"/>
              <a:gd name="connsiteX30" fmla="*/ 115752 w 338094"/>
              <a:gd name="connsiteY30" fmla="*/ 271096 h 307975"/>
              <a:gd name="connsiteX31" fmla="*/ 115752 w 338094"/>
              <a:gd name="connsiteY31" fmla="*/ 197919 h 307975"/>
              <a:gd name="connsiteX32" fmla="*/ 106510 w 338094"/>
              <a:gd name="connsiteY32" fmla="*/ 197919 h 307975"/>
              <a:gd name="connsiteX33" fmla="*/ 106510 w 338094"/>
              <a:gd name="connsiteY33" fmla="*/ 271096 h 307975"/>
              <a:gd name="connsiteX34" fmla="*/ 94627 w 338094"/>
              <a:gd name="connsiteY34" fmla="*/ 284163 h 307975"/>
              <a:gd name="connsiteX35" fmla="*/ 81424 w 338094"/>
              <a:gd name="connsiteY35" fmla="*/ 271096 h 307975"/>
              <a:gd name="connsiteX36" fmla="*/ 81424 w 338094"/>
              <a:gd name="connsiteY36" fmla="*/ 144344 h 307975"/>
              <a:gd name="connsiteX37" fmla="*/ 65581 w 338094"/>
              <a:gd name="connsiteY37" fmla="*/ 180932 h 307975"/>
              <a:gd name="connsiteX38" fmla="*/ 51058 w 338094"/>
              <a:gd name="connsiteY38" fmla="*/ 186159 h 307975"/>
              <a:gd name="connsiteX39" fmla="*/ 45776 w 338094"/>
              <a:gd name="connsiteY39" fmla="*/ 171785 h 307975"/>
              <a:gd name="connsiteX40" fmla="*/ 80104 w 338094"/>
              <a:gd name="connsiteY40" fmla="*/ 97302 h 307975"/>
              <a:gd name="connsiteX41" fmla="*/ 90666 w 338094"/>
              <a:gd name="connsiteY41" fmla="*/ 92075 h 307975"/>
              <a:gd name="connsiteX42" fmla="*/ 238843 w 338094"/>
              <a:gd name="connsiteY42" fmla="*/ 88900 h 307975"/>
              <a:gd name="connsiteX43" fmla="*/ 286633 w 338094"/>
              <a:gd name="connsiteY43" fmla="*/ 88900 h 307975"/>
              <a:gd name="connsiteX44" fmla="*/ 297253 w 338094"/>
              <a:gd name="connsiteY44" fmla="*/ 95459 h 307975"/>
              <a:gd name="connsiteX45" fmla="*/ 337077 w 338094"/>
              <a:gd name="connsiteY45" fmla="*/ 180728 h 307975"/>
              <a:gd name="connsiteX46" fmla="*/ 330440 w 338094"/>
              <a:gd name="connsiteY46" fmla="*/ 195158 h 307975"/>
              <a:gd name="connsiteX47" fmla="*/ 315837 w 338094"/>
              <a:gd name="connsiteY47" fmla="*/ 189911 h 307975"/>
              <a:gd name="connsiteX48" fmla="*/ 302563 w 338094"/>
              <a:gd name="connsiteY48" fmla="*/ 163674 h 307975"/>
              <a:gd name="connsiteX49" fmla="*/ 313182 w 338094"/>
              <a:gd name="connsiteY49" fmla="*/ 212212 h 307975"/>
              <a:gd name="connsiteX50" fmla="*/ 306545 w 338094"/>
              <a:gd name="connsiteY50" fmla="*/ 220083 h 307975"/>
              <a:gd name="connsiteX51" fmla="*/ 295925 w 338094"/>
              <a:gd name="connsiteY51" fmla="*/ 220083 h 307975"/>
              <a:gd name="connsiteX52" fmla="*/ 295925 w 338094"/>
              <a:gd name="connsiteY52" fmla="*/ 293545 h 307975"/>
              <a:gd name="connsiteX53" fmla="*/ 282650 w 338094"/>
              <a:gd name="connsiteY53" fmla="*/ 307975 h 307975"/>
              <a:gd name="connsiteX54" fmla="*/ 268048 w 338094"/>
              <a:gd name="connsiteY54" fmla="*/ 293545 h 307975"/>
              <a:gd name="connsiteX55" fmla="*/ 268048 w 338094"/>
              <a:gd name="connsiteY55" fmla="*/ 220083 h 307975"/>
              <a:gd name="connsiteX56" fmla="*/ 257428 w 338094"/>
              <a:gd name="connsiteY56" fmla="*/ 220083 h 307975"/>
              <a:gd name="connsiteX57" fmla="*/ 257428 w 338094"/>
              <a:gd name="connsiteY57" fmla="*/ 293545 h 307975"/>
              <a:gd name="connsiteX58" fmla="*/ 244153 w 338094"/>
              <a:gd name="connsiteY58" fmla="*/ 307975 h 307975"/>
              <a:gd name="connsiteX59" fmla="*/ 229551 w 338094"/>
              <a:gd name="connsiteY59" fmla="*/ 293545 h 307975"/>
              <a:gd name="connsiteX60" fmla="*/ 229551 w 338094"/>
              <a:gd name="connsiteY60" fmla="*/ 220083 h 307975"/>
              <a:gd name="connsiteX61" fmla="*/ 218931 w 338094"/>
              <a:gd name="connsiteY61" fmla="*/ 220083 h 307975"/>
              <a:gd name="connsiteX62" fmla="*/ 212294 w 338094"/>
              <a:gd name="connsiteY62" fmla="*/ 212212 h 307975"/>
              <a:gd name="connsiteX63" fmla="*/ 222914 w 338094"/>
              <a:gd name="connsiteY63" fmla="*/ 163674 h 307975"/>
              <a:gd name="connsiteX64" fmla="*/ 210966 w 338094"/>
              <a:gd name="connsiteY64" fmla="*/ 189911 h 307975"/>
              <a:gd name="connsiteX65" fmla="*/ 195036 w 338094"/>
              <a:gd name="connsiteY65" fmla="*/ 195158 h 307975"/>
              <a:gd name="connsiteX66" fmla="*/ 188399 w 338094"/>
              <a:gd name="connsiteY66" fmla="*/ 180728 h 307975"/>
              <a:gd name="connsiteX67" fmla="*/ 228223 w 338094"/>
              <a:gd name="connsiteY67" fmla="*/ 95459 h 307975"/>
              <a:gd name="connsiteX68" fmla="*/ 238843 w 338094"/>
              <a:gd name="connsiteY68" fmla="*/ 88900 h 307975"/>
              <a:gd name="connsiteX69" fmla="*/ 40753 w 338094"/>
              <a:gd name="connsiteY69" fmla="*/ 63500 h 307975"/>
              <a:gd name="connsiteX70" fmla="*/ 79117 w 338094"/>
              <a:gd name="connsiteY70" fmla="*/ 63500 h 307975"/>
              <a:gd name="connsiteX71" fmla="*/ 85732 w 338094"/>
              <a:gd name="connsiteY71" fmla="*/ 81882 h 307975"/>
              <a:gd name="connsiteX72" fmla="*/ 85732 w 338094"/>
              <a:gd name="connsiteY72" fmla="*/ 83195 h 307975"/>
              <a:gd name="connsiteX73" fmla="*/ 73826 w 338094"/>
              <a:gd name="connsiteY73" fmla="*/ 92385 h 307975"/>
              <a:gd name="connsiteX74" fmla="*/ 51336 w 338094"/>
              <a:gd name="connsiteY74" fmla="*/ 139652 h 307975"/>
              <a:gd name="connsiteX75" fmla="*/ 39430 w 338094"/>
              <a:gd name="connsiteY75" fmla="*/ 168538 h 307975"/>
              <a:gd name="connsiteX76" fmla="*/ 48690 w 338094"/>
              <a:gd name="connsiteY76" fmla="*/ 192171 h 307975"/>
              <a:gd name="connsiteX77" fmla="*/ 55305 w 338094"/>
              <a:gd name="connsiteY77" fmla="*/ 194797 h 307975"/>
              <a:gd name="connsiteX78" fmla="*/ 55305 w 338094"/>
              <a:gd name="connsiteY78" fmla="*/ 227621 h 307975"/>
              <a:gd name="connsiteX79" fmla="*/ 43398 w 338094"/>
              <a:gd name="connsiteY79" fmla="*/ 238125 h 307975"/>
              <a:gd name="connsiteX80" fmla="*/ 32815 w 338094"/>
              <a:gd name="connsiteY80" fmla="*/ 227621 h 307975"/>
              <a:gd name="connsiteX81" fmla="*/ 32815 w 338094"/>
              <a:gd name="connsiteY81" fmla="*/ 112080 h 307975"/>
              <a:gd name="connsiteX82" fmla="*/ 18263 w 338094"/>
              <a:gd name="connsiteY82" fmla="*/ 144904 h 307975"/>
              <a:gd name="connsiteX83" fmla="*/ 5034 w 338094"/>
              <a:gd name="connsiteY83" fmla="*/ 148843 h 307975"/>
              <a:gd name="connsiteX84" fmla="*/ 1065 w 338094"/>
              <a:gd name="connsiteY84" fmla="*/ 137026 h 307975"/>
              <a:gd name="connsiteX85" fmla="*/ 31492 w 338094"/>
              <a:gd name="connsiteY85" fmla="*/ 68752 h 307975"/>
              <a:gd name="connsiteX86" fmla="*/ 40753 w 338094"/>
              <a:gd name="connsiteY86" fmla="*/ 63500 h 307975"/>
              <a:gd name="connsiteX87" fmla="*/ 157633 w 338094"/>
              <a:gd name="connsiteY87" fmla="*/ 53975 h 307975"/>
              <a:gd name="connsiteX88" fmla="*/ 197198 w 338094"/>
              <a:gd name="connsiteY88" fmla="*/ 53975 h 307975"/>
              <a:gd name="connsiteX89" fmla="*/ 207749 w 338094"/>
              <a:gd name="connsiteY89" fmla="*/ 59183 h 307975"/>
              <a:gd name="connsiteX90" fmla="*/ 222256 w 338094"/>
              <a:gd name="connsiteY90" fmla="*/ 90434 h 307975"/>
              <a:gd name="connsiteX91" fmla="*/ 220937 w 338094"/>
              <a:gd name="connsiteY91" fmla="*/ 91736 h 307975"/>
              <a:gd name="connsiteX92" fmla="*/ 210386 w 338094"/>
              <a:gd name="connsiteY92" fmla="*/ 115174 h 307975"/>
              <a:gd name="connsiteX93" fmla="*/ 206430 w 338094"/>
              <a:gd name="connsiteY93" fmla="*/ 106060 h 307975"/>
              <a:gd name="connsiteX94" fmla="*/ 206430 w 338094"/>
              <a:gd name="connsiteY94" fmla="*/ 122987 h 307975"/>
              <a:gd name="connsiteX95" fmla="*/ 185328 w 338094"/>
              <a:gd name="connsiteY95" fmla="*/ 169863 h 307975"/>
              <a:gd name="connsiteX96" fmla="*/ 169502 w 338094"/>
              <a:gd name="connsiteY96" fmla="*/ 137310 h 307975"/>
              <a:gd name="connsiteX97" fmla="*/ 149719 w 338094"/>
              <a:gd name="connsiteY97" fmla="*/ 93038 h 307975"/>
              <a:gd name="connsiteX98" fmla="*/ 136531 w 338094"/>
              <a:gd name="connsiteY98" fmla="*/ 83924 h 307975"/>
              <a:gd name="connsiteX99" fmla="*/ 136531 w 338094"/>
              <a:gd name="connsiteY99" fmla="*/ 82621 h 307975"/>
              <a:gd name="connsiteX100" fmla="*/ 144444 w 338094"/>
              <a:gd name="connsiteY100" fmla="*/ 66996 h 307975"/>
              <a:gd name="connsiteX101" fmla="*/ 147082 w 338094"/>
              <a:gd name="connsiteY101" fmla="*/ 59183 h 307975"/>
              <a:gd name="connsiteX102" fmla="*/ 157633 w 338094"/>
              <a:gd name="connsiteY102" fmla="*/ 53975 h 307975"/>
              <a:gd name="connsiteX103" fmla="*/ 111926 w 338094"/>
              <a:gd name="connsiteY103" fmla="*/ 38100 h 307975"/>
              <a:gd name="connsiteX104" fmla="*/ 136533 w 338094"/>
              <a:gd name="connsiteY104" fmla="*/ 61913 h 307975"/>
              <a:gd name="connsiteX105" fmla="*/ 111926 w 338094"/>
              <a:gd name="connsiteY105" fmla="*/ 85726 h 307975"/>
              <a:gd name="connsiteX106" fmla="*/ 87319 w 338094"/>
              <a:gd name="connsiteY106" fmla="*/ 61913 h 307975"/>
              <a:gd name="connsiteX107" fmla="*/ 111926 w 338094"/>
              <a:gd name="connsiteY107" fmla="*/ 38100 h 307975"/>
              <a:gd name="connsiteX108" fmla="*/ 262738 w 338094"/>
              <a:gd name="connsiteY108" fmla="*/ 28575 h 307975"/>
              <a:gd name="connsiteX109" fmla="*/ 290519 w 338094"/>
              <a:gd name="connsiteY109" fmla="*/ 56221 h 307975"/>
              <a:gd name="connsiteX110" fmla="*/ 262738 w 338094"/>
              <a:gd name="connsiteY110" fmla="*/ 82550 h 307975"/>
              <a:gd name="connsiteX111" fmla="*/ 234956 w 338094"/>
              <a:gd name="connsiteY111" fmla="*/ 56221 h 307975"/>
              <a:gd name="connsiteX112" fmla="*/ 262738 w 338094"/>
              <a:gd name="connsiteY112" fmla="*/ 28575 h 307975"/>
              <a:gd name="connsiteX113" fmla="*/ 58744 w 338094"/>
              <a:gd name="connsiteY113" fmla="*/ 15875 h 307975"/>
              <a:gd name="connsiteX114" fmla="*/ 80969 w 338094"/>
              <a:gd name="connsiteY114" fmla="*/ 38100 h 307975"/>
              <a:gd name="connsiteX115" fmla="*/ 58744 w 338094"/>
              <a:gd name="connsiteY115" fmla="*/ 60325 h 307975"/>
              <a:gd name="connsiteX116" fmla="*/ 36519 w 338094"/>
              <a:gd name="connsiteY116" fmla="*/ 38100 h 307975"/>
              <a:gd name="connsiteX117" fmla="*/ 58744 w 338094"/>
              <a:gd name="connsiteY117" fmla="*/ 15875 h 307975"/>
              <a:gd name="connsiteX118" fmla="*/ 177013 w 338094"/>
              <a:gd name="connsiteY118" fmla="*/ 0 h 307975"/>
              <a:gd name="connsiteX119" fmla="*/ 200032 w 338094"/>
              <a:gd name="connsiteY119" fmla="*/ 23813 h 307975"/>
              <a:gd name="connsiteX120" fmla="*/ 177013 w 338094"/>
              <a:gd name="connsiteY120" fmla="*/ 47626 h 307975"/>
              <a:gd name="connsiteX121" fmla="*/ 153994 w 338094"/>
              <a:gd name="connsiteY121" fmla="*/ 23813 h 307975"/>
              <a:gd name="connsiteX122" fmla="*/ 177013 w 338094"/>
              <a:gd name="connsiteY12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094" h="307975">
                <a:moveTo>
                  <a:pt x="182569" y="192088"/>
                </a:moveTo>
                <a:cubicBezTo>
                  <a:pt x="183892" y="197354"/>
                  <a:pt x="187861" y="201303"/>
                  <a:pt x="191830" y="202620"/>
                </a:cubicBezTo>
                <a:cubicBezTo>
                  <a:pt x="195798" y="205253"/>
                  <a:pt x="201090" y="205253"/>
                  <a:pt x="206382" y="203936"/>
                </a:cubicBezTo>
                <a:cubicBezTo>
                  <a:pt x="206382" y="203936"/>
                  <a:pt x="206382" y="203936"/>
                  <a:pt x="205059" y="209202"/>
                </a:cubicBezTo>
                <a:cubicBezTo>
                  <a:pt x="203736" y="213151"/>
                  <a:pt x="205059" y="217101"/>
                  <a:pt x="206382" y="221050"/>
                </a:cubicBezTo>
                <a:cubicBezTo>
                  <a:pt x="206382" y="221050"/>
                  <a:pt x="206382" y="221050"/>
                  <a:pt x="206382" y="234215"/>
                </a:cubicBezTo>
                <a:cubicBezTo>
                  <a:pt x="206382" y="240797"/>
                  <a:pt x="201090" y="246063"/>
                  <a:pt x="194476" y="246063"/>
                </a:cubicBezTo>
                <a:cubicBezTo>
                  <a:pt x="187861" y="246063"/>
                  <a:pt x="182569" y="240797"/>
                  <a:pt x="182569" y="234215"/>
                </a:cubicBezTo>
                <a:cubicBezTo>
                  <a:pt x="182569" y="234215"/>
                  <a:pt x="182569" y="234215"/>
                  <a:pt x="182569" y="192088"/>
                </a:cubicBezTo>
                <a:close/>
                <a:moveTo>
                  <a:pt x="149231" y="183859"/>
                </a:moveTo>
                <a:cubicBezTo>
                  <a:pt x="153200" y="192930"/>
                  <a:pt x="163783" y="196818"/>
                  <a:pt x="173044" y="194226"/>
                </a:cubicBezTo>
                <a:cubicBezTo>
                  <a:pt x="173044" y="194226"/>
                  <a:pt x="173044" y="194226"/>
                  <a:pt x="173044" y="234400"/>
                </a:cubicBezTo>
                <a:cubicBezTo>
                  <a:pt x="173044" y="240879"/>
                  <a:pt x="167752" y="246063"/>
                  <a:pt x="159815" y="246063"/>
                </a:cubicBezTo>
                <a:cubicBezTo>
                  <a:pt x="155846" y="246063"/>
                  <a:pt x="149231" y="242175"/>
                  <a:pt x="149231" y="234400"/>
                </a:cubicBezTo>
                <a:cubicBezTo>
                  <a:pt x="149231" y="234400"/>
                  <a:pt x="149231" y="234400"/>
                  <a:pt x="149231" y="183859"/>
                </a:cubicBezTo>
                <a:close/>
                <a:moveTo>
                  <a:pt x="74619" y="182563"/>
                </a:moveTo>
                <a:cubicBezTo>
                  <a:pt x="74619" y="182563"/>
                  <a:pt x="74619" y="182563"/>
                  <a:pt x="74619" y="238126"/>
                </a:cubicBezTo>
                <a:cubicBezTo>
                  <a:pt x="67673" y="238126"/>
                  <a:pt x="63506" y="232957"/>
                  <a:pt x="63506" y="227789"/>
                </a:cubicBezTo>
                <a:cubicBezTo>
                  <a:pt x="63506" y="227789"/>
                  <a:pt x="63506" y="227789"/>
                  <a:pt x="63506" y="192900"/>
                </a:cubicBezTo>
                <a:cubicBezTo>
                  <a:pt x="67673" y="191608"/>
                  <a:pt x="71841" y="189024"/>
                  <a:pt x="73230" y="183855"/>
                </a:cubicBezTo>
                <a:cubicBezTo>
                  <a:pt x="73230" y="183855"/>
                  <a:pt x="73230" y="183855"/>
                  <a:pt x="74619" y="182563"/>
                </a:cubicBezTo>
                <a:close/>
                <a:moveTo>
                  <a:pt x="90666" y="92075"/>
                </a:moveTo>
                <a:cubicBezTo>
                  <a:pt x="90666" y="92075"/>
                  <a:pt x="90666" y="92075"/>
                  <a:pt x="130275" y="92075"/>
                </a:cubicBezTo>
                <a:cubicBezTo>
                  <a:pt x="135557" y="92075"/>
                  <a:pt x="139517" y="93382"/>
                  <a:pt x="140838" y="97302"/>
                </a:cubicBezTo>
                <a:lnTo>
                  <a:pt x="175165" y="171785"/>
                </a:lnTo>
                <a:cubicBezTo>
                  <a:pt x="177806" y="177012"/>
                  <a:pt x="175165" y="183546"/>
                  <a:pt x="169884" y="186159"/>
                </a:cubicBezTo>
                <a:cubicBezTo>
                  <a:pt x="165923" y="187466"/>
                  <a:pt x="159322" y="186159"/>
                  <a:pt x="156681" y="180932"/>
                </a:cubicBezTo>
                <a:cubicBezTo>
                  <a:pt x="156681" y="180932"/>
                  <a:pt x="156681" y="180932"/>
                  <a:pt x="139517" y="144344"/>
                </a:cubicBezTo>
                <a:cubicBezTo>
                  <a:pt x="139517" y="144344"/>
                  <a:pt x="139517" y="144344"/>
                  <a:pt x="139517" y="271096"/>
                </a:cubicBezTo>
                <a:cubicBezTo>
                  <a:pt x="139517" y="278936"/>
                  <a:pt x="134236" y="284163"/>
                  <a:pt x="127635" y="284163"/>
                </a:cubicBezTo>
                <a:cubicBezTo>
                  <a:pt x="121033" y="284163"/>
                  <a:pt x="115752" y="278936"/>
                  <a:pt x="115752" y="271096"/>
                </a:cubicBezTo>
                <a:cubicBezTo>
                  <a:pt x="115752" y="271096"/>
                  <a:pt x="115752" y="271096"/>
                  <a:pt x="115752" y="197919"/>
                </a:cubicBezTo>
                <a:cubicBezTo>
                  <a:pt x="115752" y="197919"/>
                  <a:pt x="115752" y="197919"/>
                  <a:pt x="106510" y="197919"/>
                </a:cubicBezTo>
                <a:cubicBezTo>
                  <a:pt x="106510" y="197919"/>
                  <a:pt x="106510" y="197919"/>
                  <a:pt x="106510" y="271096"/>
                </a:cubicBezTo>
                <a:cubicBezTo>
                  <a:pt x="106510" y="278936"/>
                  <a:pt x="101229" y="284163"/>
                  <a:pt x="94627" y="284163"/>
                </a:cubicBezTo>
                <a:cubicBezTo>
                  <a:pt x="86706" y="284163"/>
                  <a:pt x="81424" y="278936"/>
                  <a:pt x="81424" y="271096"/>
                </a:cubicBezTo>
                <a:cubicBezTo>
                  <a:pt x="81424" y="271096"/>
                  <a:pt x="81424" y="271096"/>
                  <a:pt x="81424" y="144344"/>
                </a:cubicBezTo>
                <a:cubicBezTo>
                  <a:pt x="81424" y="144344"/>
                  <a:pt x="81424" y="144344"/>
                  <a:pt x="65581" y="180932"/>
                </a:cubicBezTo>
                <a:cubicBezTo>
                  <a:pt x="62940" y="186159"/>
                  <a:pt x="56339" y="187466"/>
                  <a:pt x="51058" y="186159"/>
                </a:cubicBezTo>
                <a:cubicBezTo>
                  <a:pt x="45776" y="183546"/>
                  <a:pt x="44456" y="177012"/>
                  <a:pt x="45776" y="171785"/>
                </a:cubicBezTo>
                <a:cubicBezTo>
                  <a:pt x="45776" y="171785"/>
                  <a:pt x="45776" y="171785"/>
                  <a:pt x="80104" y="97302"/>
                </a:cubicBezTo>
                <a:cubicBezTo>
                  <a:pt x="82745" y="93382"/>
                  <a:pt x="86706" y="92075"/>
                  <a:pt x="90666" y="92075"/>
                </a:cubicBezTo>
                <a:close/>
                <a:moveTo>
                  <a:pt x="238843" y="88900"/>
                </a:moveTo>
                <a:cubicBezTo>
                  <a:pt x="238843" y="88900"/>
                  <a:pt x="238843" y="88900"/>
                  <a:pt x="286633" y="88900"/>
                </a:cubicBezTo>
                <a:cubicBezTo>
                  <a:pt x="291943" y="88900"/>
                  <a:pt x="295925" y="91524"/>
                  <a:pt x="297253" y="95459"/>
                </a:cubicBezTo>
                <a:cubicBezTo>
                  <a:pt x="297253" y="95459"/>
                  <a:pt x="297253" y="95459"/>
                  <a:pt x="337077" y="180728"/>
                </a:cubicBezTo>
                <a:cubicBezTo>
                  <a:pt x="339732" y="185975"/>
                  <a:pt x="337077" y="192534"/>
                  <a:pt x="330440" y="195158"/>
                </a:cubicBezTo>
                <a:cubicBezTo>
                  <a:pt x="325130" y="197782"/>
                  <a:pt x="318492" y="196470"/>
                  <a:pt x="315837" y="189911"/>
                </a:cubicBezTo>
                <a:cubicBezTo>
                  <a:pt x="315837" y="189911"/>
                  <a:pt x="315837" y="189911"/>
                  <a:pt x="302563" y="163674"/>
                </a:cubicBezTo>
                <a:cubicBezTo>
                  <a:pt x="302563" y="163674"/>
                  <a:pt x="302563" y="163674"/>
                  <a:pt x="313182" y="212212"/>
                </a:cubicBezTo>
                <a:cubicBezTo>
                  <a:pt x="314510" y="216147"/>
                  <a:pt x="310527" y="220083"/>
                  <a:pt x="306545" y="220083"/>
                </a:cubicBezTo>
                <a:cubicBezTo>
                  <a:pt x="306545" y="220083"/>
                  <a:pt x="306545" y="220083"/>
                  <a:pt x="295925" y="220083"/>
                </a:cubicBezTo>
                <a:cubicBezTo>
                  <a:pt x="295925" y="220083"/>
                  <a:pt x="295925" y="220083"/>
                  <a:pt x="295925" y="293545"/>
                </a:cubicBezTo>
                <a:cubicBezTo>
                  <a:pt x="295925" y="301416"/>
                  <a:pt x="290615" y="307975"/>
                  <a:pt x="282650" y="307975"/>
                </a:cubicBezTo>
                <a:cubicBezTo>
                  <a:pt x="274685" y="307975"/>
                  <a:pt x="268048" y="301416"/>
                  <a:pt x="268048" y="293545"/>
                </a:cubicBezTo>
                <a:cubicBezTo>
                  <a:pt x="268048" y="293545"/>
                  <a:pt x="268048" y="293545"/>
                  <a:pt x="268048" y="220083"/>
                </a:cubicBezTo>
                <a:cubicBezTo>
                  <a:pt x="268048" y="220083"/>
                  <a:pt x="268048" y="220083"/>
                  <a:pt x="257428" y="220083"/>
                </a:cubicBezTo>
                <a:cubicBezTo>
                  <a:pt x="257428" y="220083"/>
                  <a:pt x="257428" y="220083"/>
                  <a:pt x="257428" y="293545"/>
                </a:cubicBezTo>
                <a:cubicBezTo>
                  <a:pt x="257428" y="301416"/>
                  <a:pt x="250791" y="307975"/>
                  <a:pt x="244153" y="307975"/>
                </a:cubicBezTo>
                <a:cubicBezTo>
                  <a:pt x="236188" y="307975"/>
                  <a:pt x="229551" y="301416"/>
                  <a:pt x="229551" y="293545"/>
                </a:cubicBezTo>
                <a:cubicBezTo>
                  <a:pt x="229551" y="293545"/>
                  <a:pt x="229551" y="293545"/>
                  <a:pt x="229551" y="220083"/>
                </a:cubicBezTo>
                <a:cubicBezTo>
                  <a:pt x="229551" y="220083"/>
                  <a:pt x="229551" y="220083"/>
                  <a:pt x="218931" y="220083"/>
                </a:cubicBezTo>
                <a:cubicBezTo>
                  <a:pt x="214949" y="220083"/>
                  <a:pt x="210966" y="216147"/>
                  <a:pt x="212294" y="212212"/>
                </a:cubicBezTo>
                <a:cubicBezTo>
                  <a:pt x="212294" y="212212"/>
                  <a:pt x="212294" y="212212"/>
                  <a:pt x="222914" y="163674"/>
                </a:cubicBezTo>
                <a:cubicBezTo>
                  <a:pt x="222914" y="163674"/>
                  <a:pt x="222914" y="163674"/>
                  <a:pt x="210966" y="189911"/>
                </a:cubicBezTo>
                <a:cubicBezTo>
                  <a:pt x="208311" y="196470"/>
                  <a:pt x="200346" y="197782"/>
                  <a:pt x="195036" y="195158"/>
                </a:cubicBezTo>
                <a:cubicBezTo>
                  <a:pt x="188399" y="192534"/>
                  <a:pt x="185744" y="185975"/>
                  <a:pt x="188399" y="180728"/>
                </a:cubicBezTo>
                <a:cubicBezTo>
                  <a:pt x="188399" y="180728"/>
                  <a:pt x="188399" y="180728"/>
                  <a:pt x="228223" y="95459"/>
                </a:cubicBezTo>
                <a:cubicBezTo>
                  <a:pt x="230878" y="91524"/>
                  <a:pt x="234861" y="88900"/>
                  <a:pt x="238843" y="88900"/>
                </a:cubicBezTo>
                <a:close/>
                <a:moveTo>
                  <a:pt x="40753" y="63500"/>
                </a:moveTo>
                <a:cubicBezTo>
                  <a:pt x="40753" y="63500"/>
                  <a:pt x="40753" y="63500"/>
                  <a:pt x="79117" y="63500"/>
                </a:cubicBezTo>
                <a:cubicBezTo>
                  <a:pt x="79117" y="70065"/>
                  <a:pt x="81763" y="76630"/>
                  <a:pt x="85732" y="81882"/>
                </a:cubicBezTo>
                <a:cubicBezTo>
                  <a:pt x="85732" y="81882"/>
                  <a:pt x="85732" y="81882"/>
                  <a:pt x="85732" y="83195"/>
                </a:cubicBezTo>
                <a:cubicBezTo>
                  <a:pt x="80440" y="84507"/>
                  <a:pt x="75149" y="88446"/>
                  <a:pt x="73826" y="92385"/>
                </a:cubicBezTo>
                <a:cubicBezTo>
                  <a:pt x="73826" y="92385"/>
                  <a:pt x="73826" y="92385"/>
                  <a:pt x="51336" y="139652"/>
                </a:cubicBezTo>
                <a:cubicBezTo>
                  <a:pt x="51336" y="139652"/>
                  <a:pt x="51336" y="139652"/>
                  <a:pt x="39430" y="168538"/>
                </a:cubicBezTo>
                <a:cubicBezTo>
                  <a:pt x="34138" y="177728"/>
                  <a:pt x="39430" y="188232"/>
                  <a:pt x="48690" y="192171"/>
                </a:cubicBezTo>
                <a:cubicBezTo>
                  <a:pt x="50013" y="193484"/>
                  <a:pt x="52659" y="193484"/>
                  <a:pt x="55305" y="194797"/>
                </a:cubicBezTo>
                <a:cubicBezTo>
                  <a:pt x="55305" y="194797"/>
                  <a:pt x="55305" y="194797"/>
                  <a:pt x="55305" y="227621"/>
                </a:cubicBezTo>
                <a:cubicBezTo>
                  <a:pt x="55305" y="232873"/>
                  <a:pt x="50013" y="238125"/>
                  <a:pt x="43398" y="238125"/>
                </a:cubicBezTo>
                <a:cubicBezTo>
                  <a:pt x="38107" y="238125"/>
                  <a:pt x="32815" y="232873"/>
                  <a:pt x="32815" y="227621"/>
                </a:cubicBezTo>
                <a:cubicBezTo>
                  <a:pt x="32815" y="155408"/>
                  <a:pt x="32815" y="114706"/>
                  <a:pt x="32815" y="112080"/>
                </a:cubicBezTo>
                <a:cubicBezTo>
                  <a:pt x="32815" y="112080"/>
                  <a:pt x="32815" y="112080"/>
                  <a:pt x="18263" y="144904"/>
                </a:cubicBezTo>
                <a:cubicBezTo>
                  <a:pt x="15617" y="148843"/>
                  <a:pt x="10325" y="151469"/>
                  <a:pt x="5034" y="148843"/>
                </a:cubicBezTo>
                <a:cubicBezTo>
                  <a:pt x="1065" y="146217"/>
                  <a:pt x="-1581" y="140965"/>
                  <a:pt x="1065" y="137026"/>
                </a:cubicBezTo>
                <a:cubicBezTo>
                  <a:pt x="1065" y="137026"/>
                  <a:pt x="1065" y="137026"/>
                  <a:pt x="31492" y="68752"/>
                </a:cubicBezTo>
                <a:cubicBezTo>
                  <a:pt x="34138" y="64813"/>
                  <a:pt x="36784" y="63500"/>
                  <a:pt x="40753" y="63500"/>
                </a:cubicBezTo>
                <a:close/>
                <a:moveTo>
                  <a:pt x="157633" y="53975"/>
                </a:moveTo>
                <a:cubicBezTo>
                  <a:pt x="157633" y="53975"/>
                  <a:pt x="157633" y="53975"/>
                  <a:pt x="197198" y="53975"/>
                </a:cubicBezTo>
                <a:cubicBezTo>
                  <a:pt x="202473" y="53975"/>
                  <a:pt x="206430" y="55277"/>
                  <a:pt x="207749" y="59183"/>
                </a:cubicBezTo>
                <a:cubicBezTo>
                  <a:pt x="207749" y="59183"/>
                  <a:pt x="207749" y="59183"/>
                  <a:pt x="222256" y="90434"/>
                </a:cubicBezTo>
                <a:cubicBezTo>
                  <a:pt x="222256" y="90434"/>
                  <a:pt x="220937" y="91736"/>
                  <a:pt x="220937" y="91736"/>
                </a:cubicBezTo>
                <a:cubicBezTo>
                  <a:pt x="220937" y="91736"/>
                  <a:pt x="220937" y="91736"/>
                  <a:pt x="210386" y="115174"/>
                </a:cubicBezTo>
                <a:cubicBezTo>
                  <a:pt x="210386" y="115174"/>
                  <a:pt x="210386" y="115174"/>
                  <a:pt x="206430" y="106060"/>
                </a:cubicBezTo>
                <a:cubicBezTo>
                  <a:pt x="206430" y="106060"/>
                  <a:pt x="206430" y="106060"/>
                  <a:pt x="206430" y="122987"/>
                </a:cubicBezTo>
                <a:cubicBezTo>
                  <a:pt x="199836" y="138612"/>
                  <a:pt x="205111" y="126893"/>
                  <a:pt x="185328" y="169863"/>
                </a:cubicBezTo>
                <a:cubicBezTo>
                  <a:pt x="184009" y="168561"/>
                  <a:pt x="170821" y="138612"/>
                  <a:pt x="169502" y="137310"/>
                </a:cubicBezTo>
                <a:cubicBezTo>
                  <a:pt x="169502" y="137310"/>
                  <a:pt x="169502" y="137310"/>
                  <a:pt x="149719" y="93038"/>
                </a:cubicBezTo>
                <a:cubicBezTo>
                  <a:pt x="147082" y="89132"/>
                  <a:pt x="143125" y="85226"/>
                  <a:pt x="136531" y="83924"/>
                </a:cubicBezTo>
                <a:cubicBezTo>
                  <a:pt x="136531" y="83924"/>
                  <a:pt x="136531" y="83924"/>
                  <a:pt x="136531" y="82621"/>
                </a:cubicBezTo>
                <a:cubicBezTo>
                  <a:pt x="140488" y="78715"/>
                  <a:pt x="143125" y="73507"/>
                  <a:pt x="144444" y="66996"/>
                </a:cubicBezTo>
                <a:cubicBezTo>
                  <a:pt x="144444" y="66996"/>
                  <a:pt x="144444" y="66996"/>
                  <a:pt x="147082" y="59183"/>
                </a:cubicBezTo>
                <a:cubicBezTo>
                  <a:pt x="149719" y="55277"/>
                  <a:pt x="153676" y="53975"/>
                  <a:pt x="157633" y="53975"/>
                </a:cubicBezTo>
                <a:close/>
                <a:moveTo>
                  <a:pt x="111926" y="38100"/>
                </a:moveTo>
                <a:cubicBezTo>
                  <a:pt x="125516" y="38100"/>
                  <a:pt x="136533" y="48761"/>
                  <a:pt x="136533" y="61913"/>
                </a:cubicBezTo>
                <a:cubicBezTo>
                  <a:pt x="136533" y="75065"/>
                  <a:pt x="125516" y="85726"/>
                  <a:pt x="111926" y="85726"/>
                </a:cubicBezTo>
                <a:cubicBezTo>
                  <a:pt x="98336" y="85726"/>
                  <a:pt x="87319" y="75065"/>
                  <a:pt x="87319" y="61913"/>
                </a:cubicBezTo>
                <a:cubicBezTo>
                  <a:pt x="87319" y="48761"/>
                  <a:pt x="98336" y="38100"/>
                  <a:pt x="111926" y="38100"/>
                </a:cubicBezTo>
                <a:close/>
                <a:moveTo>
                  <a:pt x="262738" y="28575"/>
                </a:moveTo>
                <a:cubicBezTo>
                  <a:pt x="278613" y="28575"/>
                  <a:pt x="290519" y="40423"/>
                  <a:pt x="290519" y="56221"/>
                </a:cubicBezTo>
                <a:cubicBezTo>
                  <a:pt x="290519" y="72018"/>
                  <a:pt x="277290" y="82550"/>
                  <a:pt x="262738" y="82550"/>
                </a:cubicBezTo>
                <a:cubicBezTo>
                  <a:pt x="248185" y="82550"/>
                  <a:pt x="234956" y="72018"/>
                  <a:pt x="234956" y="56221"/>
                </a:cubicBezTo>
                <a:cubicBezTo>
                  <a:pt x="234956" y="40423"/>
                  <a:pt x="248185" y="28575"/>
                  <a:pt x="262738" y="28575"/>
                </a:cubicBezTo>
                <a:close/>
                <a:moveTo>
                  <a:pt x="58744" y="15875"/>
                </a:moveTo>
                <a:cubicBezTo>
                  <a:pt x="71019" y="15875"/>
                  <a:pt x="80969" y="25825"/>
                  <a:pt x="80969" y="38100"/>
                </a:cubicBezTo>
                <a:cubicBezTo>
                  <a:pt x="80969" y="50375"/>
                  <a:pt x="71019" y="60325"/>
                  <a:pt x="58744" y="60325"/>
                </a:cubicBezTo>
                <a:cubicBezTo>
                  <a:pt x="46469" y="60325"/>
                  <a:pt x="36519" y="50375"/>
                  <a:pt x="36519" y="38100"/>
                </a:cubicBezTo>
                <a:cubicBezTo>
                  <a:pt x="36519" y="25825"/>
                  <a:pt x="46469" y="15875"/>
                  <a:pt x="58744" y="15875"/>
                </a:cubicBezTo>
                <a:close/>
                <a:moveTo>
                  <a:pt x="177013" y="0"/>
                </a:moveTo>
                <a:cubicBezTo>
                  <a:pt x="189726" y="0"/>
                  <a:pt x="200032" y="10661"/>
                  <a:pt x="200032" y="23813"/>
                </a:cubicBezTo>
                <a:cubicBezTo>
                  <a:pt x="200032" y="36965"/>
                  <a:pt x="189726" y="47626"/>
                  <a:pt x="177013" y="47626"/>
                </a:cubicBezTo>
                <a:cubicBezTo>
                  <a:pt x="164300" y="47626"/>
                  <a:pt x="153994" y="36965"/>
                  <a:pt x="153994" y="23813"/>
                </a:cubicBezTo>
                <a:cubicBezTo>
                  <a:pt x="153994" y="10661"/>
                  <a:pt x="164300" y="0"/>
                  <a:pt x="1770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椭圆 19"/>
          <p:cNvSpPr/>
          <p:nvPr/>
        </p:nvSpPr>
        <p:spPr>
          <a:xfrm>
            <a:off x="9185856" y="3015342"/>
            <a:ext cx="468737" cy="539752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椭圆 20"/>
          <p:cNvSpPr/>
          <p:nvPr/>
        </p:nvSpPr>
        <p:spPr>
          <a:xfrm>
            <a:off x="5677863" y="2867081"/>
            <a:ext cx="836274" cy="836274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508125" y="4076005"/>
            <a:ext cx="2527300" cy="940093"/>
            <a:chOff x="1274881" y="3325188"/>
            <a:chExt cx="2527300" cy="940093"/>
          </a:xfrm>
        </p:grpSpPr>
        <p:sp>
          <p:nvSpPr>
            <p:cNvPr id="23" name="矩形 22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417544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56575" y="4076005"/>
            <a:ext cx="2527300" cy="940093"/>
            <a:chOff x="1274881" y="3325188"/>
            <a:chExt cx="2527300" cy="940093"/>
          </a:xfrm>
        </p:grpSpPr>
        <p:sp>
          <p:nvSpPr>
            <p:cNvPr id="26" name="矩形 25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417544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51400" y="4463195"/>
            <a:ext cx="2527300" cy="940093"/>
            <a:chOff x="1274881" y="3325188"/>
            <a:chExt cx="2527300" cy="940093"/>
          </a:xfrm>
        </p:grpSpPr>
        <p:sp>
          <p:nvSpPr>
            <p:cNvPr id="29" name="矩形 28"/>
            <p:cNvSpPr/>
            <p:nvPr/>
          </p:nvSpPr>
          <p:spPr>
            <a:xfrm>
              <a:off x="1274881" y="3677812"/>
              <a:ext cx="2527300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417544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25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8" grpId="0" animBg="1"/>
      <p:bldP spid="31" grpId="0" animBg="1"/>
      <p:bldP spid="33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9fda675-c063-4677-9641-b71de222af15"/>
          <p:cNvGrpSpPr>
            <a:grpSpLocks noChangeAspect="1"/>
          </p:cNvGrpSpPr>
          <p:nvPr/>
        </p:nvGrpSpPr>
        <p:grpSpPr>
          <a:xfrm>
            <a:off x="4068796" y="1803464"/>
            <a:ext cx="4067910" cy="3926807"/>
            <a:chOff x="4068796" y="1933224"/>
            <a:chExt cx="4067910" cy="3926807"/>
          </a:xfrm>
        </p:grpSpPr>
        <p:cxnSp>
          <p:nvCxnSpPr>
            <p:cNvPr id="11" name="Connector: Elbow 13"/>
            <p:cNvCxnSpPr/>
            <p:nvPr/>
          </p:nvCxnSpPr>
          <p:spPr>
            <a:xfrm rot="16200000" flipV="1">
              <a:off x="4266427" y="1735593"/>
              <a:ext cx="668917" cy="1064180"/>
            </a:xfrm>
            <a:prstGeom prst="bentConnector2">
              <a:avLst/>
            </a:prstGeom>
            <a:ln w="63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Elbow 14"/>
            <p:cNvCxnSpPr/>
            <p:nvPr/>
          </p:nvCxnSpPr>
          <p:spPr>
            <a:xfrm rot="5400000">
              <a:off x="4270836" y="4989074"/>
              <a:ext cx="660101" cy="1064179"/>
            </a:xfrm>
            <a:prstGeom prst="bentConnector2">
              <a:avLst/>
            </a:prstGeom>
            <a:ln w="63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5"/>
            <p:cNvCxnSpPr/>
            <p:nvPr/>
          </p:nvCxnSpPr>
          <p:spPr>
            <a:xfrm rot="5400000" flipH="1" flipV="1">
              <a:off x="7249627" y="1742630"/>
              <a:ext cx="668916" cy="1050111"/>
            </a:xfrm>
            <a:prstGeom prst="bentConnector2">
              <a:avLst/>
            </a:prstGeom>
            <a:ln w="63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6"/>
            <p:cNvCxnSpPr/>
            <p:nvPr/>
          </p:nvCxnSpPr>
          <p:spPr>
            <a:xfrm rot="16200000" flipH="1">
              <a:off x="7263409" y="4986734"/>
              <a:ext cx="668919" cy="1077675"/>
            </a:xfrm>
            <a:prstGeom prst="bentConnector2">
              <a:avLst/>
            </a:prstGeom>
            <a:ln w="635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22"/>
            <p:cNvSpPr/>
            <p:nvPr/>
          </p:nvSpPr>
          <p:spPr>
            <a:xfrm>
              <a:off x="6137297" y="3942575"/>
              <a:ext cx="1843463" cy="13875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30"/>
            <p:cNvSpPr/>
            <p:nvPr/>
          </p:nvSpPr>
          <p:spPr>
            <a:xfrm flipH="1">
              <a:off x="4211243" y="3942575"/>
              <a:ext cx="1843463" cy="13875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26"/>
            <p:cNvSpPr/>
            <p:nvPr/>
          </p:nvSpPr>
          <p:spPr>
            <a:xfrm flipH="1">
              <a:off x="4211243" y="2482342"/>
              <a:ext cx="1843463" cy="13875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8"/>
            <p:cNvSpPr/>
            <p:nvPr/>
          </p:nvSpPr>
          <p:spPr>
            <a:xfrm>
              <a:off x="6137299" y="2482342"/>
              <a:ext cx="1843463" cy="13875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144000" anchor="b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33"/>
            <p:cNvSpPr>
              <a:spLocks/>
            </p:cNvSpPr>
            <p:nvPr/>
          </p:nvSpPr>
          <p:spPr bwMode="auto">
            <a:xfrm>
              <a:off x="4849971" y="2614567"/>
              <a:ext cx="633204" cy="633204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Freeform: Shape 34"/>
            <p:cNvSpPr>
              <a:spLocks/>
            </p:cNvSpPr>
            <p:nvPr/>
          </p:nvSpPr>
          <p:spPr bwMode="auto">
            <a:xfrm>
              <a:off x="6742426" y="2606436"/>
              <a:ext cx="633204" cy="633204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Freeform: Shape 35"/>
            <p:cNvSpPr>
              <a:spLocks/>
            </p:cNvSpPr>
            <p:nvPr/>
          </p:nvSpPr>
          <p:spPr bwMode="auto">
            <a:xfrm>
              <a:off x="6742929" y="4069868"/>
              <a:ext cx="633204" cy="633204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Freeform: Shape 36"/>
            <p:cNvSpPr>
              <a:spLocks/>
            </p:cNvSpPr>
            <p:nvPr/>
          </p:nvSpPr>
          <p:spPr bwMode="auto">
            <a:xfrm>
              <a:off x="4849971" y="4069868"/>
              <a:ext cx="633204" cy="633204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64101" y="1580855"/>
            <a:ext cx="3232574" cy="1457157"/>
            <a:chOff x="6302885" y="1678126"/>
            <a:chExt cx="3232574" cy="1457157"/>
          </a:xfrm>
        </p:grpSpPr>
        <p:sp>
          <p:nvSpPr>
            <p:cNvPr id="30" name="矩形 29"/>
            <p:cNvSpPr/>
            <p:nvPr/>
          </p:nvSpPr>
          <p:spPr>
            <a:xfrm>
              <a:off x="6302885" y="2030750"/>
              <a:ext cx="323257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3028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64101" y="4768555"/>
            <a:ext cx="3232574" cy="1457157"/>
            <a:chOff x="6302885" y="1678126"/>
            <a:chExt cx="3232574" cy="1457157"/>
          </a:xfrm>
        </p:grpSpPr>
        <p:sp>
          <p:nvSpPr>
            <p:cNvPr id="33" name="矩形 32"/>
            <p:cNvSpPr/>
            <p:nvPr/>
          </p:nvSpPr>
          <p:spPr>
            <a:xfrm>
              <a:off x="6302885" y="2030750"/>
              <a:ext cx="323257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3028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1120" y="1580855"/>
            <a:ext cx="3232574" cy="1457157"/>
            <a:chOff x="6302885" y="1678126"/>
            <a:chExt cx="3232574" cy="1457157"/>
          </a:xfrm>
        </p:grpSpPr>
        <p:sp>
          <p:nvSpPr>
            <p:cNvPr id="36" name="矩形 35"/>
            <p:cNvSpPr/>
            <p:nvPr/>
          </p:nvSpPr>
          <p:spPr>
            <a:xfrm>
              <a:off x="6302885" y="2030750"/>
              <a:ext cx="323257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2934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1120" y="4768555"/>
            <a:ext cx="3232574" cy="1457157"/>
            <a:chOff x="6302885" y="1678126"/>
            <a:chExt cx="3232574" cy="1457157"/>
          </a:xfrm>
        </p:grpSpPr>
        <p:sp>
          <p:nvSpPr>
            <p:cNvPr id="39" name="矩形 38"/>
            <p:cNvSpPr/>
            <p:nvPr/>
          </p:nvSpPr>
          <p:spPr>
            <a:xfrm>
              <a:off x="6302885" y="2030750"/>
              <a:ext cx="323257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2934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8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64" t="2674" r="32140" b="44684"/>
          <a:stretch/>
        </p:blipFill>
        <p:spPr>
          <a:xfrm>
            <a:off x="0" y="-19051"/>
            <a:ext cx="12192000" cy="687705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81336" y="1589355"/>
            <a:ext cx="2820244" cy="1629554"/>
            <a:chOff x="1790667" y="787385"/>
            <a:chExt cx="2820244" cy="1629554"/>
          </a:xfrm>
        </p:grpSpPr>
        <p:sp>
          <p:nvSpPr>
            <p:cNvPr id="4" name="文本框 3"/>
            <p:cNvSpPr txBox="1"/>
            <p:nvPr/>
          </p:nvSpPr>
          <p:spPr>
            <a:xfrm>
              <a:off x="1965765" y="1556826"/>
              <a:ext cx="2470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90667" y="1909108"/>
              <a:ext cx="282024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965765" y="787385"/>
              <a:ext cx="2470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90420" y="1589355"/>
            <a:ext cx="2820244" cy="1629554"/>
            <a:chOff x="1790667" y="787385"/>
            <a:chExt cx="2820244" cy="1629554"/>
          </a:xfrm>
        </p:grpSpPr>
        <p:sp>
          <p:nvSpPr>
            <p:cNvPr id="17" name="文本框 16"/>
            <p:cNvSpPr txBox="1"/>
            <p:nvPr/>
          </p:nvSpPr>
          <p:spPr>
            <a:xfrm>
              <a:off x="1965765" y="1556826"/>
              <a:ext cx="2470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90667" y="1909108"/>
              <a:ext cx="282024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65765" y="787385"/>
              <a:ext cx="2470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81336" y="3390443"/>
            <a:ext cx="2820244" cy="1629554"/>
            <a:chOff x="1790667" y="787385"/>
            <a:chExt cx="2820244" cy="1629554"/>
          </a:xfrm>
        </p:grpSpPr>
        <p:sp>
          <p:nvSpPr>
            <p:cNvPr id="27" name="文本框 26"/>
            <p:cNvSpPr txBox="1"/>
            <p:nvPr/>
          </p:nvSpPr>
          <p:spPr>
            <a:xfrm>
              <a:off x="1965765" y="1556826"/>
              <a:ext cx="2470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90667" y="1909108"/>
              <a:ext cx="282024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65765" y="787385"/>
              <a:ext cx="2470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90420" y="3390443"/>
            <a:ext cx="2820244" cy="1629554"/>
            <a:chOff x="1790667" y="787385"/>
            <a:chExt cx="2820244" cy="1629554"/>
          </a:xfrm>
        </p:grpSpPr>
        <p:sp>
          <p:nvSpPr>
            <p:cNvPr id="24" name="文本框 23"/>
            <p:cNvSpPr txBox="1"/>
            <p:nvPr/>
          </p:nvSpPr>
          <p:spPr>
            <a:xfrm>
              <a:off x="1965765" y="1556826"/>
              <a:ext cx="2470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0667" y="1909108"/>
              <a:ext cx="282024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965765" y="787385"/>
              <a:ext cx="2470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CONTENTS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3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79" t="19784" r="35102" b="3526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38710" y="1862178"/>
            <a:ext cx="418377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4800" b="1">
                <a:solidFill>
                  <a:srgbClr val="0070C0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8000" b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PART 04</a:t>
            </a:r>
            <a:endParaRPr lang="zh-CN" altLang="en-US" sz="8000" b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66896" y="3239585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9701" y="4017594"/>
            <a:ext cx="4292600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15835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42859" y="1593119"/>
            <a:ext cx="2917667" cy="4392488"/>
            <a:chOff x="4642859" y="1232756"/>
            <a:chExt cx="2917667" cy="4392488"/>
          </a:xfrm>
        </p:grpSpPr>
        <p:sp>
          <p:nvSpPr>
            <p:cNvPr id="17" name="矩形: 圆角 16"/>
            <p:cNvSpPr/>
            <p:nvPr/>
          </p:nvSpPr>
          <p:spPr bwMode="auto">
            <a:xfrm rot="6138628">
              <a:off x="5626785" y="3101231"/>
              <a:ext cx="2930337" cy="61375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100000"/>
              </a:schemeClr>
            </a:solidFill>
            <a:ln w="762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 bwMode="auto">
            <a:xfrm rot="5200262">
              <a:off x="5190746" y="2802065"/>
              <a:ext cx="3154900" cy="61375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100000"/>
              </a:schemeClr>
            </a:solidFill>
            <a:ln w="762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 bwMode="auto">
            <a:xfrm rot="4124492">
              <a:off x="4719111" y="2563264"/>
              <a:ext cx="3274766" cy="61375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100000"/>
              </a:schemeClr>
            </a:solidFill>
            <a:ln w="762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4642859" y="3101922"/>
              <a:ext cx="2523295" cy="2523322"/>
            </a:xfrm>
            <a:custGeom>
              <a:avLst/>
              <a:gdLst>
                <a:gd name="connsiteX0" fmla="*/ 1104687 w 2232362"/>
                <a:gd name="connsiteY0" fmla="*/ 54 h 2232385"/>
                <a:gd name="connsiteX1" fmla="*/ 1945531 w 2232362"/>
                <a:gd name="connsiteY1" fmla="*/ 369173 h 2232385"/>
                <a:gd name="connsiteX2" fmla="*/ 2019450 w 2232362"/>
                <a:gd name="connsiteY2" fmla="*/ 1771858 h 2232385"/>
                <a:gd name="connsiteX3" fmla="*/ 662856 w 2232362"/>
                <a:gd name="connsiteY3" fmla="*/ 2136059 h 2232385"/>
                <a:gd name="connsiteX4" fmla="*/ 8215 w 2232362"/>
                <a:gd name="connsiteY4" fmla="*/ 981601 h 2232385"/>
                <a:gd name="connsiteX5" fmla="*/ 20002 w 2232362"/>
                <a:gd name="connsiteY5" fmla="*/ 910872 h 2232385"/>
                <a:gd name="connsiteX6" fmla="*/ 22287 w 2232362"/>
                <a:gd name="connsiteY6" fmla="*/ 888201 h 2232385"/>
                <a:gd name="connsiteX7" fmla="*/ 295712 w 2232362"/>
                <a:gd name="connsiteY7" fmla="*/ 665353 h 2232385"/>
                <a:gd name="connsiteX8" fmla="*/ 574807 w 2232362"/>
                <a:gd name="connsiteY8" fmla="*/ 944448 h 2232385"/>
                <a:gd name="connsiteX9" fmla="*/ 569174 w 2232362"/>
                <a:gd name="connsiteY9" fmla="*/ 1000327 h 2232385"/>
                <a:gd name="connsiteX10" fmla="*/ 570277 w 2232362"/>
                <a:gd name="connsiteY10" fmla="*/ 1000560 h 2232385"/>
                <a:gd name="connsiteX11" fmla="*/ 889545 w 2232362"/>
                <a:gd name="connsiteY11" fmla="*/ 1626112 h 2232385"/>
                <a:gd name="connsiteX12" fmla="*/ 1567842 w 2232362"/>
                <a:gd name="connsiteY12" fmla="*/ 1444012 h 2232385"/>
                <a:gd name="connsiteX13" fmla="*/ 1530882 w 2232362"/>
                <a:gd name="connsiteY13" fmla="*/ 742669 h 2232385"/>
                <a:gd name="connsiteX14" fmla="*/ 837202 w 2232362"/>
                <a:gd name="connsiteY14" fmla="*/ 632870 h 2232385"/>
                <a:gd name="connsiteX15" fmla="*/ 836586 w 2232362"/>
                <a:gd name="connsiteY15" fmla="*/ 631802 h 2232385"/>
                <a:gd name="connsiteX16" fmla="*/ 822840 w 2232362"/>
                <a:gd name="connsiteY16" fmla="*/ 639264 h 2232385"/>
                <a:gd name="connsiteX17" fmla="*/ 714203 w 2232362"/>
                <a:gd name="connsiteY17" fmla="*/ 661196 h 2232385"/>
                <a:gd name="connsiteX18" fmla="*/ 435108 w 2232362"/>
                <a:gd name="connsiteY18" fmla="*/ 382101 h 2232385"/>
                <a:gd name="connsiteX19" fmla="*/ 558158 w 2232362"/>
                <a:gd name="connsiteY19" fmla="*/ 150671 h 2232385"/>
                <a:gd name="connsiteX20" fmla="*/ 558650 w 2232362"/>
                <a:gd name="connsiteY20" fmla="*/ 150404 h 2232385"/>
                <a:gd name="connsiteX21" fmla="*/ 558171 w 2232362"/>
                <a:gd name="connsiteY21" fmla="*/ 149574 h 2232385"/>
                <a:gd name="connsiteX22" fmla="*/ 1104687 w 2232362"/>
                <a:gd name="connsiteY22" fmla="*/ 54 h 22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32362" h="2232385">
                  <a:moveTo>
                    <a:pt x="1104687" y="54"/>
                  </a:moveTo>
                  <a:cubicBezTo>
                    <a:pt x="1416539" y="-3035"/>
                    <a:pt x="1725128" y="124486"/>
                    <a:pt x="1945531" y="369173"/>
                  </a:cubicBezTo>
                  <a:cubicBezTo>
                    <a:pt x="2298176" y="760672"/>
                    <a:pt x="2328993" y="1345463"/>
                    <a:pt x="2019450" y="1771858"/>
                  </a:cubicBezTo>
                  <a:cubicBezTo>
                    <a:pt x="1709907" y="2198254"/>
                    <a:pt x="1144333" y="2350092"/>
                    <a:pt x="662856" y="2136059"/>
                  </a:cubicBezTo>
                  <a:cubicBezTo>
                    <a:pt x="211471" y="1935403"/>
                    <a:pt x="-50714" y="1464429"/>
                    <a:pt x="8215" y="981601"/>
                  </a:cubicBezTo>
                  <a:lnTo>
                    <a:pt x="20002" y="910872"/>
                  </a:lnTo>
                  <a:lnTo>
                    <a:pt x="22287" y="888201"/>
                  </a:lnTo>
                  <a:cubicBezTo>
                    <a:pt x="48312" y="761022"/>
                    <a:pt x="160840" y="665353"/>
                    <a:pt x="295712" y="665353"/>
                  </a:cubicBezTo>
                  <a:cubicBezTo>
                    <a:pt x="449852" y="665353"/>
                    <a:pt x="574807" y="790308"/>
                    <a:pt x="574807" y="944448"/>
                  </a:cubicBezTo>
                  <a:lnTo>
                    <a:pt x="569174" y="1000327"/>
                  </a:lnTo>
                  <a:lnTo>
                    <a:pt x="570277" y="1000560"/>
                  </a:lnTo>
                  <a:cubicBezTo>
                    <a:pt x="515701" y="1258298"/>
                    <a:pt x="648806" y="1519096"/>
                    <a:pt x="889545" y="1626112"/>
                  </a:cubicBezTo>
                  <a:cubicBezTo>
                    <a:pt x="1130283" y="1733129"/>
                    <a:pt x="1413071" y="1657210"/>
                    <a:pt x="1567842" y="1444012"/>
                  </a:cubicBezTo>
                  <a:cubicBezTo>
                    <a:pt x="1722613" y="1230814"/>
                    <a:pt x="1707205" y="938419"/>
                    <a:pt x="1530882" y="742669"/>
                  </a:cubicBezTo>
                  <a:cubicBezTo>
                    <a:pt x="1354560" y="546919"/>
                    <a:pt x="1065359" y="501143"/>
                    <a:pt x="837202" y="632870"/>
                  </a:cubicBezTo>
                  <a:lnTo>
                    <a:pt x="836586" y="631802"/>
                  </a:lnTo>
                  <a:lnTo>
                    <a:pt x="822840" y="639264"/>
                  </a:lnTo>
                  <a:cubicBezTo>
                    <a:pt x="789449" y="653386"/>
                    <a:pt x="752738" y="661196"/>
                    <a:pt x="714203" y="661196"/>
                  </a:cubicBezTo>
                  <a:cubicBezTo>
                    <a:pt x="560063" y="661196"/>
                    <a:pt x="435108" y="536241"/>
                    <a:pt x="435108" y="382101"/>
                  </a:cubicBezTo>
                  <a:cubicBezTo>
                    <a:pt x="435108" y="285764"/>
                    <a:pt x="483919" y="200827"/>
                    <a:pt x="558158" y="150671"/>
                  </a:cubicBezTo>
                  <a:lnTo>
                    <a:pt x="558650" y="150404"/>
                  </a:lnTo>
                  <a:lnTo>
                    <a:pt x="558171" y="149574"/>
                  </a:lnTo>
                  <a:cubicBezTo>
                    <a:pt x="729289" y="50779"/>
                    <a:pt x="917575" y="1907"/>
                    <a:pt x="1104687" y="54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5666720" y="4125796"/>
              <a:ext cx="475573" cy="475574"/>
            </a:xfrm>
            <a:custGeom>
              <a:avLst/>
              <a:gdLst>
                <a:gd name="T0" fmla="+- 0 10800 98"/>
                <a:gd name="T1" fmla="*/ T0 w 21404"/>
                <a:gd name="T2" fmla="+- 0 10864 128"/>
                <a:gd name="T3" fmla="*/ 10864 h 21472"/>
                <a:gd name="T4" fmla="+- 0 10800 98"/>
                <a:gd name="T5" fmla="*/ T4 w 21404"/>
                <a:gd name="T6" fmla="+- 0 10864 128"/>
                <a:gd name="T7" fmla="*/ 10864 h 21472"/>
                <a:gd name="T8" fmla="+- 0 10800 98"/>
                <a:gd name="T9" fmla="*/ T8 w 21404"/>
                <a:gd name="T10" fmla="+- 0 10864 128"/>
                <a:gd name="T11" fmla="*/ 10864 h 21472"/>
                <a:gd name="T12" fmla="+- 0 10800 98"/>
                <a:gd name="T13" fmla="*/ T12 w 21404"/>
                <a:gd name="T14" fmla="+- 0 10864 128"/>
                <a:gd name="T15" fmla="*/ 10864 h 21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72">
                  <a:moveTo>
                    <a:pt x="3386" y="13932"/>
                  </a:moveTo>
                  <a:cubicBezTo>
                    <a:pt x="4126" y="16483"/>
                    <a:pt x="4518" y="17503"/>
                    <a:pt x="6826" y="18467"/>
                  </a:cubicBezTo>
                  <a:cubicBezTo>
                    <a:pt x="8742" y="19998"/>
                    <a:pt x="9918" y="21472"/>
                    <a:pt x="10702" y="21472"/>
                  </a:cubicBezTo>
                  <a:cubicBezTo>
                    <a:pt x="11486" y="21472"/>
                    <a:pt x="12662" y="19998"/>
                    <a:pt x="14578" y="18978"/>
                  </a:cubicBezTo>
                  <a:cubicBezTo>
                    <a:pt x="16886" y="17503"/>
                    <a:pt x="16102" y="17503"/>
                    <a:pt x="16886" y="14499"/>
                  </a:cubicBezTo>
                  <a:cubicBezTo>
                    <a:pt x="10702" y="18467"/>
                    <a:pt x="10702" y="18467"/>
                    <a:pt x="10702" y="18467"/>
                  </a:cubicBezTo>
                  <a:lnTo>
                    <a:pt x="3386" y="13932"/>
                  </a:lnTo>
                  <a:close/>
                  <a:moveTo>
                    <a:pt x="21110" y="6902"/>
                  </a:moveTo>
                  <a:cubicBezTo>
                    <a:pt x="11834" y="382"/>
                    <a:pt x="11834" y="382"/>
                    <a:pt x="11834" y="382"/>
                  </a:cubicBezTo>
                  <a:cubicBezTo>
                    <a:pt x="11486" y="-128"/>
                    <a:pt x="10310" y="-128"/>
                    <a:pt x="9526" y="382"/>
                  </a:cubicBezTo>
                  <a:cubicBezTo>
                    <a:pt x="294" y="6902"/>
                    <a:pt x="294" y="6902"/>
                    <a:pt x="294" y="6902"/>
                  </a:cubicBezTo>
                  <a:cubicBezTo>
                    <a:pt x="-98" y="7412"/>
                    <a:pt x="-98" y="7922"/>
                    <a:pt x="294" y="8943"/>
                  </a:cubicBezTo>
                  <a:cubicBezTo>
                    <a:pt x="9526" y="15463"/>
                    <a:pt x="9526" y="15463"/>
                    <a:pt x="9526" y="15463"/>
                  </a:cubicBezTo>
                  <a:cubicBezTo>
                    <a:pt x="10310" y="15973"/>
                    <a:pt x="11486" y="15973"/>
                    <a:pt x="11834" y="15463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1486" y="8943"/>
                    <a:pt x="11486" y="8943"/>
                    <a:pt x="11486" y="8943"/>
                  </a:cubicBezTo>
                  <a:cubicBezTo>
                    <a:pt x="11094" y="8943"/>
                    <a:pt x="11094" y="9396"/>
                    <a:pt x="10702" y="9396"/>
                  </a:cubicBezTo>
                  <a:cubicBezTo>
                    <a:pt x="9526" y="9396"/>
                    <a:pt x="8742" y="8433"/>
                    <a:pt x="8742" y="7412"/>
                  </a:cubicBezTo>
                  <a:cubicBezTo>
                    <a:pt x="8742" y="6902"/>
                    <a:pt x="9526" y="5938"/>
                    <a:pt x="10702" y="5938"/>
                  </a:cubicBezTo>
                  <a:cubicBezTo>
                    <a:pt x="11486" y="5938"/>
                    <a:pt x="12270" y="6392"/>
                    <a:pt x="12662" y="6902"/>
                  </a:cubicBezTo>
                  <a:cubicBezTo>
                    <a:pt x="19194" y="9907"/>
                    <a:pt x="19194" y="9907"/>
                    <a:pt x="19194" y="9907"/>
                  </a:cubicBezTo>
                  <a:cubicBezTo>
                    <a:pt x="21110" y="8943"/>
                    <a:pt x="21110" y="8943"/>
                    <a:pt x="21110" y="8943"/>
                  </a:cubicBezTo>
                  <a:cubicBezTo>
                    <a:pt x="21502" y="7922"/>
                    <a:pt x="21502" y="7412"/>
                    <a:pt x="21110" y="6902"/>
                  </a:cubicBezTo>
                  <a:close/>
                  <a:moveTo>
                    <a:pt x="18410" y="19488"/>
                  </a:moveTo>
                  <a:cubicBezTo>
                    <a:pt x="18018" y="19998"/>
                    <a:pt x="19586" y="20508"/>
                    <a:pt x="19978" y="18978"/>
                  </a:cubicBezTo>
                  <a:cubicBezTo>
                    <a:pt x="20326" y="11948"/>
                    <a:pt x="19194" y="9907"/>
                    <a:pt x="19194" y="9907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7670" y="10927"/>
                    <a:pt x="19194" y="12458"/>
                    <a:pt x="18410" y="1948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4764465" y="3959892"/>
              <a:ext cx="405597" cy="403691"/>
            </a:xfrm>
            <a:custGeom>
              <a:avLst/>
              <a:gdLst>
                <a:gd name="connsiteX0" fmla="*/ 106363 w 338138"/>
                <a:gd name="connsiteY0" fmla="*/ 188912 h 336550"/>
                <a:gd name="connsiteX1" fmla="*/ 106363 w 338138"/>
                <a:gd name="connsiteY1" fmla="*/ 190500 h 336550"/>
                <a:gd name="connsiteX2" fmla="*/ 107951 w 338138"/>
                <a:gd name="connsiteY2" fmla="*/ 190500 h 336550"/>
                <a:gd name="connsiteX3" fmla="*/ 107951 w 338138"/>
                <a:gd name="connsiteY3" fmla="*/ 188912 h 336550"/>
                <a:gd name="connsiteX4" fmla="*/ 169863 w 338138"/>
                <a:gd name="connsiteY4" fmla="*/ 96837 h 336550"/>
                <a:gd name="connsiteX5" fmla="*/ 98425 w 338138"/>
                <a:gd name="connsiteY5" fmla="*/ 168275 h 336550"/>
                <a:gd name="connsiteX6" fmla="*/ 115888 w 338138"/>
                <a:gd name="connsiteY6" fmla="*/ 168275 h 336550"/>
                <a:gd name="connsiteX7" fmla="*/ 115888 w 338138"/>
                <a:gd name="connsiteY7" fmla="*/ 242887 h 336550"/>
                <a:gd name="connsiteX8" fmla="*/ 222251 w 338138"/>
                <a:gd name="connsiteY8" fmla="*/ 242887 h 336550"/>
                <a:gd name="connsiteX9" fmla="*/ 222251 w 338138"/>
                <a:gd name="connsiteY9" fmla="*/ 168275 h 336550"/>
                <a:gd name="connsiteX10" fmla="*/ 239713 w 338138"/>
                <a:gd name="connsiteY10" fmla="*/ 168275 h 336550"/>
                <a:gd name="connsiteX11" fmla="*/ 166416 w 338138"/>
                <a:gd name="connsiteY11" fmla="*/ 85183 h 336550"/>
                <a:gd name="connsiteX12" fmla="*/ 171724 w 338138"/>
                <a:gd name="connsiteY12" fmla="*/ 85183 h 336550"/>
                <a:gd name="connsiteX13" fmla="*/ 246039 w 338138"/>
                <a:gd name="connsiteY13" fmla="*/ 157606 h 336550"/>
                <a:gd name="connsiteX14" fmla="*/ 254001 w 338138"/>
                <a:gd name="connsiteY14" fmla="*/ 168140 h 336550"/>
                <a:gd name="connsiteX15" fmla="*/ 243385 w 338138"/>
                <a:gd name="connsiteY15" fmla="*/ 178674 h 336550"/>
                <a:gd name="connsiteX16" fmla="*/ 232768 w 338138"/>
                <a:gd name="connsiteY16" fmla="*/ 178674 h 336550"/>
                <a:gd name="connsiteX17" fmla="*/ 232768 w 338138"/>
                <a:gd name="connsiteY17" fmla="*/ 241879 h 336550"/>
                <a:gd name="connsiteX18" fmla="*/ 222152 w 338138"/>
                <a:gd name="connsiteY18" fmla="*/ 252413 h 336550"/>
                <a:gd name="connsiteX19" fmla="*/ 115987 w 338138"/>
                <a:gd name="connsiteY19" fmla="*/ 252413 h 336550"/>
                <a:gd name="connsiteX20" fmla="*/ 105371 w 338138"/>
                <a:gd name="connsiteY20" fmla="*/ 241879 h 336550"/>
                <a:gd name="connsiteX21" fmla="*/ 105371 w 338138"/>
                <a:gd name="connsiteY21" fmla="*/ 178674 h 336550"/>
                <a:gd name="connsiteX22" fmla="*/ 94754 w 338138"/>
                <a:gd name="connsiteY22" fmla="*/ 178674 h 336550"/>
                <a:gd name="connsiteX23" fmla="*/ 84138 w 338138"/>
                <a:gd name="connsiteY23" fmla="*/ 168140 h 336550"/>
                <a:gd name="connsiteX24" fmla="*/ 84138 w 338138"/>
                <a:gd name="connsiteY24" fmla="*/ 166823 h 336550"/>
                <a:gd name="connsiteX25" fmla="*/ 92100 w 338138"/>
                <a:gd name="connsiteY25" fmla="*/ 157606 h 336550"/>
                <a:gd name="connsiteX26" fmla="*/ 166416 w 338138"/>
                <a:gd name="connsiteY26" fmla="*/ 85183 h 336550"/>
                <a:gd name="connsiteX27" fmla="*/ 169070 w 338138"/>
                <a:gd name="connsiteY27" fmla="*/ 11112 h 336550"/>
                <a:gd name="connsiteX28" fmla="*/ 11113 w 338138"/>
                <a:gd name="connsiteY28" fmla="*/ 169069 h 336550"/>
                <a:gd name="connsiteX29" fmla="*/ 169070 w 338138"/>
                <a:gd name="connsiteY29" fmla="*/ 327026 h 336550"/>
                <a:gd name="connsiteX30" fmla="*/ 327027 w 338138"/>
                <a:gd name="connsiteY30" fmla="*/ 169069 h 336550"/>
                <a:gd name="connsiteX31" fmla="*/ 169070 w 338138"/>
                <a:gd name="connsiteY31" fmla="*/ 11112 h 336550"/>
                <a:gd name="connsiteX32" fmla="*/ 169069 w 338138"/>
                <a:gd name="connsiteY32" fmla="*/ 0 h 336550"/>
                <a:gd name="connsiteX33" fmla="*/ 338138 w 338138"/>
                <a:gd name="connsiteY33" fmla="*/ 168275 h 336550"/>
                <a:gd name="connsiteX34" fmla="*/ 169069 w 338138"/>
                <a:gd name="connsiteY34" fmla="*/ 336550 h 336550"/>
                <a:gd name="connsiteX35" fmla="*/ 0 w 338138"/>
                <a:gd name="connsiteY35" fmla="*/ 168275 h 336550"/>
                <a:gd name="connsiteX36" fmla="*/ 169069 w 338138"/>
                <a:gd name="connsiteY3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8138" h="336550">
                  <a:moveTo>
                    <a:pt x="106363" y="188912"/>
                  </a:moveTo>
                  <a:lnTo>
                    <a:pt x="106363" y="190500"/>
                  </a:lnTo>
                  <a:lnTo>
                    <a:pt x="107951" y="190500"/>
                  </a:lnTo>
                  <a:lnTo>
                    <a:pt x="107951" y="188912"/>
                  </a:lnTo>
                  <a:close/>
                  <a:moveTo>
                    <a:pt x="169863" y="96837"/>
                  </a:moveTo>
                  <a:lnTo>
                    <a:pt x="98425" y="168275"/>
                  </a:lnTo>
                  <a:lnTo>
                    <a:pt x="115888" y="168275"/>
                  </a:lnTo>
                  <a:lnTo>
                    <a:pt x="115888" y="242887"/>
                  </a:lnTo>
                  <a:lnTo>
                    <a:pt x="222251" y="242887"/>
                  </a:lnTo>
                  <a:lnTo>
                    <a:pt x="222251" y="168275"/>
                  </a:lnTo>
                  <a:lnTo>
                    <a:pt x="239713" y="168275"/>
                  </a:lnTo>
                  <a:close/>
                  <a:moveTo>
                    <a:pt x="166416" y="85183"/>
                  </a:moveTo>
                  <a:cubicBezTo>
                    <a:pt x="167743" y="82550"/>
                    <a:pt x="170397" y="82550"/>
                    <a:pt x="171724" y="85183"/>
                  </a:cubicBezTo>
                  <a:cubicBezTo>
                    <a:pt x="171724" y="85183"/>
                    <a:pt x="171724" y="85183"/>
                    <a:pt x="246039" y="157606"/>
                  </a:cubicBezTo>
                  <a:cubicBezTo>
                    <a:pt x="250020" y="158923"/>
                    <a:pt x="254001" y="162873"/>
                    <a:pt x="254001" y="168140"/>
                  </a:cubicBezTo>
                  <a:cubicBezTo>
                    <a:pt x="254001" y="173407"/>
                    <a:pt x="248693" y="178674"/>
                    <a:pt x="243385" y="178674"/>
                  </a:cubicBezTo>
                  <a:cubicBezTo>
                    <a:pt x="243385" y="178674"/>
                    <a:pt x="243385" y="178674"/>
                    <a:pt x="232768" y="178674"/>
                  </a:cubicBezTo>
                  <a:cubicBezTo>
                    <a:pt x="232768" y="178674"/>
                    <a:pt x="232768" y="178674"/>
                    <a:pt x="232768" y="241879"/>
                  </a:cubicBezTo>
                  <a:cubicBezTo>
                    <a:pt x="232768" y="247146"/>
                    <a:pt x="227460" y="252413"/>
                    <a:pt x="222152" y="252413"/>
                  </a:cubicBezTo>
                  <a:cubicBezTo>
                    <a:pt x="222152" y="252413"/>
                    <a:pt x="222152" y="252413"/>
                    <a:pt x="115987" y="252413"/>
                  </a:cubicBezTo>
                  <a:cubicBezTo>
                    <a:pt x="110679" y="252413"/>
                    <a:pt x="105371" y="247146"/>
                    <a:pt x="105371" y="241879"/>
                  </a:cubicBezTo>
                  <a:cubicBezTo>
                    <a:pt x="105371" y="241879"/>
                    <a:pt x="105371" y="241879"/>
                    <a:pt x="105371" y="178674"/>
                  </a:cubicBezTo>
                  <a:cubicBezTo>
                    <a:pt x="105371" y="178674"/>
                    <a:pt x="105371" y="178674"/>
                    <a:pt x="94754" y="178674"/>
                  </a:cubicBezTo>
                  <a:cubicBezTo>
                    <a:pt x="89446" y="178674"/>
                    <a:pt x="84138" y="173407"/>
                    <a:pt x="84138" y="168140"/>
                  </a:cubicBezTo>
                  <a:cubicBezTo>
                    <a:pt x="84138" y="168140"/>
                    <a:pt x="84138" y="166823"/>
                    <a:pt x="84138" y="166823"/>
                  </a:cubicBezTo>
                  <a:cubicBezTo>
                    <a:pt x="85465" y="162873"/>
                    <a:pt x="88119" y="158923"/>
                    <a:pt x="92100" y="157606"/>
                  </a:cubicBezTo>
                  <a:cubicBezTo>
                    <a:pt x="92100" y="157606"/>
                    <a:pt x="92100" y="157606"/>
                    <a:pt x="166416" y="85183"/>
                  </a:cubicBezTo>
                  <a:close/>
                  <a:moveTo>
                    <a:pt x="169070" y="11112"/>
                  </a:moveTo>
                  <a:cubicBezTo>
                    <a:pt x="81833" y="11112"/>
                    <a:pt x="11113" y="81832"/>
                    <a:pt x="11113" y="169069"/>
                  </a:cubicBezTo>
                  <a:cubicBezTo>
                    <a:pt x="11113" y="256306"/>
                    <a:pt x="81833" y="327026"/>
                    <a:pt x="169070" y="327026"/>
                  </a:cubicBezTo>
                  <a:cubicBezTo>
                    <a:pt x="256307" y="327026"/>
                    <a:pt x="327027" y="256306"/>
                    <a:pt x="327027" y="169069"/>
                  </a:cubicBezTo>
                  <a:cubicBezTo>
                    <a:pt x="327027" y="81832"/>
                    <a:pt x="256307" y="11112"/>
                    <a:pt x="169070" y="1111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248995" y="3318823"/>
              <a:ext cx="405597" cy="405597"/>
            </a:xfrm>
            <a:custGeom>
              <a:avLst/>
              <a:gdLst>
                <a:gd name="connsiteX0" fmla="*/ 165894 w 331788"/>
                <a:gd name="connsiteY0" fmla="*/ 145113 h 331788"/>
                <a:gd name="connsiteX1" fmla="*/ 151827 w 331788"/>
                <a:gd name="connsiteY1" fmla="*/ 151827 h 331788"/>
                <a:gd name="connsiteX2" fmla="*/ 151827 w 331788"/>
                <a:gd name="connsiteY2" fmla="*/ 179961 h 331788"/>
                <a:gd name="connsiteX3" fmla="*/ 179961 w 331788"/>
                <a:gd name="connsiteY3" fmla="*/ 179961 h 331788"/>
                <a:gd name="connsiteX4" fmla="*/ 179961 w 331788"/>
                <a:gd name="connsiteY4" fmla="*/ 151827 h 331788"/>
                <a:gd name="connsiteX5" fmla="*/ 165894 w 331788"/>
                <a:gd name="connsiteY5" fmla="*/ 145113 h 331788"/>
                <a:gd name="connsiteX6" fmla="*/ 103187 w 331788"/>
                <a:gd name="connsiteY6" fmla="*/ 103187 h 331788"/>
                <a:gd name="connsiteX7" fmla="*/ 147604 w 331788"/>
                <a:gd name="connsiteY7" fmla="*/ 111025 h 331788"/>
                <a:gd name="connsiteX8" fmla="*/ 133234 w 331788"/>
                <a:gd name="connsiteY8" fmla="*/ 125395 h 331788"/>
                <a:gd name="connsiteX9" fmla="*/ 147604 w 331788"/>
                <a:gd name="connsiteY9" fmla="*/ 139766 h 331788"/>
                <a:gd name="connsiteX10" fmla="*/ 184183 w 331788"/>
                <a:gd name="connsiteY10" fmla="*/ 139766 h 331788"/>
                <a:gd name="connsiteX11" fmla="*/ 198553 w 331788"/>
                <a:gd name="connsiteY11" fmla="*/ 125395 h 331788"/>
                <a:gd name="connsiteX12" fmla="*/ 184183 w 331788"/>
                <a:gd name="connsiteY12" fmla="*/ 111025 h 331788"/>
                <a:gd name="connsiteX13" fmla="*/ 228600 w 331788"/>
                <a:gd name="connsiteY13" fmla="*/ 103187 h 331788"/>
                <a:gd name="connsiteX14" fmla="*/ 220762 w 331788"/>
                <a:gd name="connsiteY14" fmla="*/ 147604 h 331788"/>
                <a:gd name="connsiteX15" fmla="*/ 206392 w 331788"/>
                <a:gd name="connsiteY15" fmla="*/ 133234 h 331788"/>
                <a:gd name="connsiteX16" fmla="*/ 192021 w 331788"/>
                <a:gd name="connsiteY16" fmla="*/ 147604 h 331788"/>
                <a:gd name="connsiteX17" fmla="*/ 192021 w 331788"/>
                <a:gd name="connsiteY17" fmla="*/ 184183 h 331788"/>
                <a:gd name="connsiteX18" fmla="*/ 206392 w 331788"/>
                <a:gd name="connsiteY18" fmla="*/ 198553 h 331788"/>
                <a:gd name="connsiteX19" fmla="*/ 220762 w 331788"/>
                <a:gd name="connsiteY19" fmla="*/ 184183 h 331788"/>
                <a:gd name="connsiteX20" fmla="*/ 228600 w 331788"/>
                <a:gd name="connsiteY20" fmla="*/ 228600 h 331788"/>
                <a:gd name="connsiteX21" fmla="*/ 184183 w 331788"/>
                <a:gd name="connsiteY21" fmla="*/ 220762 h 331788"/>
                <a:gd name="connsiteX22" fmla="*/ 198553 w 331788"/>
                <a:gd name="connsiteY22" fmla="*/ 206392 h 331788"/>
                <a:gd name="connsiteX23" fmla="*/ 184183 w 331788"/>
                <a:gd name="connsiteY23" fmla="*/ 192021 h 331788"/>
                <a:gd name="connsiteX24" fmla="*/ 147604 w 331788"/>
                <a:gd name="connsiteY24" fmla="*/ 192021 h 331788"/>
                <a:gd name="connsiteX25" fmla="*/ 133234 w 331788"/>
                <a:gd name="connsiteY25" fmla="*/ 206392 h 331788"/>
                <a:gd name="connsiteX26" fmla="*/ 147604 w 331788"/>
                <a:gd name="connsiteY26" fmla="*/ 220762 h 331788"/>
                <a:gd name="connsiteX27" fmla="*/ 103187 w 331788"/>
                <a:gd name="connsiteY27" fmla="*/ 228600 h 331788"/>
                <a:gd name="connsiteX28" fmla="*/ 111025 w 331788"/>
                <a:gd name="connsiteY28" fmla="*/ 184183 h 331788"/>
                <a:gd name="connsiteX29" fmla="*/ 125395 w 331788"/>
                <a:gd name="connsiteY29" fmla="*/ 198553 h 331788"/>
                <a:gd name="connsiteX30" fmla="*/ 139766 w 331788"/>
                <a:gd name="connsiteY30" fmla="*/ 184183 h 331788"/>
                <a:gd name="connsiteX31" fmla="*/ 139766 w 331788"/>
                <a:gd name="connsiteY31" fmla="*/ 147604 h 331788"/>
                <a:gd name="connsiteX32" fmla="*/ 125395 w 331788"/>
                <a:gd name="connsiteY32" fmla="*/ 133234 h 331788"/>
                <a:gd name="connsiteX33" fmla="*/ 111025 w 331788"/>
                <a:gd name="connsiteY33" fmla="*/ 147604 h 331788"/>
                <a:gd name="connsiteX34" fmla="*/ 103187 w 331788"/>
                <a:gd name="connsiteY34" fmla="*/ 103187 h 331788"/>
                <a:gd name="connsiteX35" fmla="*/ 165894 w 331788"/>
                <a:gd name="connsiteY35" fmla="*/ 11112 h 331788"/>
                <a:gd name="connsiteX36" fmla="*/ 11112 w 331788"/>
                <a:gd name="connsiteY36" fmla="*/ 165894 h 331788"/>
                <a:gd name="connsiteX37" fmla="*/ 165894 w 331788"/>
                <a:gd name="connsiteY37" fmla="*/ 320676 h 331788"/>
                <a:gd name="connsiteX38" fmla="*/ 320676 w 331788"/>
                <a:gd name="connsiteY38" fmla="*/ 165894 h 331788"/>
                <a:gd name="connsiteX39" fmla="*/ 165894 w 331788"/>
                <a:gd name="connsiteY39" fmla="*/ 11112 h 331788"/>
                <a:gd name="connsiteX40" fmla="*/ 165894 w 331788"/>
                <a:gd name="connsiteY40" fmla="*/ 0 h 331788"/>
                <a:gd name="connsiteX41" fmla="*/ 331788 w 331788"/>
                <a:gd name="connsiteY41" fmla="*/ 165894 h 331788"/>
                <a:gd name="connsiteX42" fmla="*/ 165894 w 331788"/>
                <a:gd name="connsiteY42" fmla="*/ 331788 h 331788"/>
                <a:gd name="connsiteX43" fmla="*/ 0 w 331788"/>
                <a:gd name="connsiteY43" fmla="*/ 165894 h 331788"/>
                <a:gd name="connsiteX44" fmla="*/ 165894 w 331788"/>
                <a:gd name="connsiteY4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1788" h="331788">
                  <a:moveTo>
                    <a:pt x="165894" y="145113"/>
                  </a:moveTo>
                  <a:cubicBezTo>
                    <a:pt x="160779" y="145113"/>
                    <a:pt x="155664" y="147351"/>
                    <a:pt x="151827" y="151827"/>
                  </a:cubicBezTo>
                  <a:cubicBezTo>
                    <a:pt x="142875" y="159500"/>
                    <a:pt x="142875" y="172288"/>
                    <a:pt x="151827" y="179961"/>
                  </a:cubicBezTo>
                  <a:cubicBezTo>
                    <a:pt x="159500" y="188913"/>
                    <a:pt x="172288" y="188913"/>
                    <a:pt x="179961" y="179961"/>
                  </a:cubicBezTo>
                  <a:cubicBezTo>
                    <a:pt x="188913" y="172288"/>
                    <a:pt x="188913" y="159500"/>
                    <a:pt x="179961" y="151827"/>
                  </a:cubicBezTo>
                  <a:cubicBezTo>
                    <a:pt x="176125" y="147351"/>
                    <a:pt x="171010" y="145113"/>
                    <a:pt x="165894" y="145113"/>
                  </a:cubicBezTo>
                  <a:close/>
                  <a:moveTo>
                    <a:pt x="103187" y="103187"/>
                  </a:moveTo>
                  <a:cubicBezTo>
                    <a:pt x="103187" y="103187"/>
                    <a:pt x="103187" y="103187"/>
                    <a:pt x="147604" y="111025"/>
                  </a:cubicBezTo>
                  <a:cubicBezTo>
                    <a:pt x="147604" y="111025"/>
                    <a:pt x="147604" y="111025"/>
                    <a:pt x="133234" y="125395"/>
                  </a:cubicBezTo>
                  <a:cubicBezTo>
                    <a:pt x="133234" y="125395"/>
                    <a:pt x="133234" y="125395"/>
                    <a:pt x="147604" y="139766"/>
                  </a:cubicBezTo>
                  <a:cubicBezTo>
                    <a:pt x="158055" y="133234"/>
                    <a:pt x="173732" y="133234"/>
                    <a:pt x="184183" y="139766"/>
                  </a:cubicBezTo>
                  <a:cubicBezTo>
                    <a:pt x="184183" y="139766"/>
                    <a:pt x="184183" y="139766"/>
                    <a:pt x="198553" y="125395"/>
                  </a:cubicBezTo>
                  <a:cubicBezTo>
                    <a:pt x="198553" y="125395"/>
                    <a:pt x="198553" y="125395"/>
                    <a:pt x="184183" y="111025"/>
                  </a:cubicBezTo>
                  <a:cubicBezTo>
                    <a:pt x="184183" y="111025"/>
                    <a:pt x="184183" y="111025"/>
                    <a:pt x="228600" y="103187"/>
                  </a:cubicBezTo>
                  <a:cubicBezTo>
                    <a:pt x="228600" y="103187"/>
                    <a:pt x="228600" y="103187"/>
                    <a:pt x="220762" y="147604"/>
                  </a:cubicBezTo>
                  <a:cubicBezTo>
                    <a:pt x="220762" y="147604"/>
                    <a:pt x="220762" y="147604"/>
                    <a:pt x="206392" y="133234"/>
                  </a:cubicBezTo>
                  <a:cubicBezTo>
                    <a:pt x="206392" y="133234"/>
                    <a:pt x="206392" y="133234"/>
                    <a:pt x="192021" y="147604"/>
                  </a:cubicBezTo>
                  <a:cubicBezTo>
                    <a:pt x="198553" y="158055"/>
                    <a:pt x="198553" y="173732"/>
                    <a:pt x="192021" y="184183"/>
                  </a:cubicBezTo>
                  <a:cubicBezTo>
                    <a:pt x="192021" y="184183"/>
                    <a:pt x="192021" y="184183"/>
                    <a:pt x="206392" y="198553"/>
                  </a:cubicBezTo>
                  <a:lnTo>
                    <a:pt x="220762" y="184183"/>
                  </a:lnTo>
                  <a:cubicBezTo>
                    <a:pt x="220762" y="184183"/>
                    <a:pt x="220762" y="184183"/>
                    <a:pt x="228600" y="228600"/>
                  </a:cubicBezTo>
                  <a:cubicBezTo>
                    <a:pt x="228600" y="228600"/>
                    <a:pt x="228600" y="228600"/>
                    <a:pt x="184183" y="220762"/>
                  </a:cubicBezTo>
                  <a:cubicBezTo>
                    <a:pt x="184183" y="220762"/>
                    <a:pt x="184183" y="220762"/>
                    <a:pt x="198553" y="206392"/>
                  </a:cubicBezTo>
                  <a:cubicBezTo>
                    <a:pt x="198553" y="206392"/>
                    <a:pt x="198553" y="206392"/>
                    <a:pt x="184183" y="192021"/>
                  </a:cubicBezTo>
                  <a:cubicBezTo>
                    <a:pt x="173732" y="198553"/>
                    <a:pt x="158055" y="198553"/>
                    <a:pt x="147604" y="192021"/>
                  </a:cubicBezTo>
                  <a:cubicBezTo>
                    <a:pt x="147604" y="192021"/>
                    <a:pt x="147604" y="192021"/>
                    <a:pt x="133234" y="206392"/>
                  </a:cubicBezTo>
                  <a:cubicBezTo>
                    <a:pt x="133234" y="206392"/>
                    <a:pt x="133234" y="206392"/>
                    <a:pt x="147604" y="220762"/>
                  </a:cubicBezTo>
                  <a:cubicBezTo>
                    <a:pt x="147604" y="220762"/>
                    <a:pt x="147604" y="220762"/>
                    <a:pt x="103187" y="228600"/>
                  </a:cubicBezTo>
                  <a:cubicBezTo>
                    <a:pt x="103187" y="228600"/>
                    <a:pt x="103187" y="228600"/>
                    <a:pt x="111025" y="184183"/>
                  </a:cubicBezTo>
                  <a:cubicBezTo>
                    <a:pt x="111025" y="184183"/>
                    <a:pt x="111025" y="184183"/>
                    <a:pt x="125395" y="198553"/>
                  </a:cubicBezTo>
                  <a:cubicBezTo>
                    <a:pt x="125395" y="198553"/>
                    <a:pt x="125395" y="198553"/>
                    <a:pt x="139766" y="184183"/>
                  </a:cubicBezTo>
                  <a:cubicBezTo>
                    <a:pt x="133234" y="173732"/>
                    <a:pt x="133234" y="158055"/>
                    <a:pt x="139766" y="147604"/>
                  </a:cubicBezTo>
                  <a:cubicBezTo>
                    <a:pt x="139766" y="147604"/>
                    <a:pt x="139766" y="147604"/>
                    <a:pt x="125395" y="133234"/>
                  </a:cubicBezTo>
                  <a:cubicBezTo>
                    <a:pt x="125395" y="133234"/>
                    <a:pt x="125395" y="133234"/>
                    <a:pt x="111025" y="147604"/>
                  </a:cubicBezTo>
                  <a:cubicBezTo>
                    <a:pt x="111025" y="147604"/>
                    <a:pt x="111025" y="147604"/>
                    <a:pt x="103187" y="103187"/>
                  </a:cubicBezTo>
                  <a:close/>
                  <a:moveTo>
                    <a:pt x="165894" y="11112"/>
                  </a:moveTo>
                  <a:cubicBezTo>
                    <a:pt x="80410" y="11112"/>
                    <a:pt x="11112" y="80410"/>
                    <a:pt x="11112" y="165894"/>
                  </a:cubicBezTo>
                  <a:cubicBezTo>
                    <a:pt x="11112" y="251378"/>
                    <a:pt x="80410" y="320676"/>
                    <a:pt x="165894" y="320676"/>
                  </a:cubicBezTo>
                  <a:cubicBezTo>
                    <a:pt x="251378" y="320676"/>
                    <a:pt x="320676" y="251378"/>
                    <a:pt x="320676" y="165894"/>
                  </a:cubicBezTo>
                  <a:cubicBezTo>
                    <a:pt x="320676" y="80410"/>
                    <a:pt x="251378" y="11112"/>
                    <a:pt x="165894" y="11112"/>
                  </a:cubicBezTo>
                  <a:close/>
                  <a:moveTo>
                    <a:pt x="165894" y="0"/>
                  </a:moveTo>
                  <a:cubicBezTo>
                    <a:pt x="257515" y="0"/>
                    <a:pt x="331788" y="74273"/>
                    <a:pt x="331788" y="165894"/>
                  </a:cubicBezTo>
                  <a:cubicBezTo>
                    <a:pt x="331788" y="257515"/>
                    <a:pt x="257515" y="331788"/>
                    <a:pt x="165894" y="331788"/>
                  </a:cubicBezTo>
                  <a:cubicBezTo>
                    <a:pt x="74273" y="331788"/>
                    <a:pt x="0" y="257515"/>
                    <a:pt x="0" y="165894"/>
                  </a:cubicBezTo>
                  <a:cubicBezTo>
                    <a:pt x="0" y="74273"/>
                    <a:pt x="74273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文本框 12"/>
            <p:cNvSpPr txBox="1"/>
            <p:nvPr/>
          </p:nvSpPr>
          <p:spPr>
            <a:xfrm>
              <a:off x="5682858" y="1506552"/>
              <a:ext cx="396263" cy="369332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5" name="文本框 13"/>
            <p:cNvSpPr txBox="1"/>
            <p:nvPr/>
          </p:nvSpPr>
          <p:spPr>
            <a:xfrm>
              <a:off x="6503198" y="1726531"/>
              <a:ext cx="423514" cy="369332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6" name="文本框 14"/>
            <p:cNvSpPr txBox="1"/>
            <p:nvPr/>
          </p:nvSpPr>
          <p:spPr>
            <a:xfrm>
              <a:off x="7130600" y="2120060"/>
              <a:ext cx="429926" cy="369332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059567" y="2182541"/>
            <a:ext cx="3232574" cy="1457157"/>
            <a:chOff x="6302885" y="1678126"/>
            <a:chExt cx="3232574" cy="1457157"/>
          </a:xfrm>
        </p:grpSpPr>
        <p:sp>
          <p:nvSpPr>
            <p:cNvPr id="40" name="矩形 39"/>
            <p:cNvSpPr/>
            <p:nvPr/>
          </p:nvSpPr>
          <p:spPr>
            <a:xfrm>
              <a:off x="6302885" y="2030750"/>
              <a:ext cx="323257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3028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059567" y="4217416"/>
            <a:ext cx="3232574" cy="1457157"/>
            <a:chOff x="6302885" y="1678126"/>
            <a:chExt cx="3232574" cy="1457157"/>
          </a:xfrm>
        </p:grpSpPr>
        <p:sp>
          <p:nvSpPr>
            <p:cNvPr id="43" name="矩形 42"/>
            <p:cNvSpPr/>
            <p:nvPr/>
          </p:nvSpPr>
          <p:spPr>
            <a:xfrm>
              <a:off x="6302885" y="2030750"/>
              <a:ext cx="323257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3028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36247" y="2182541"/>
            <a:ext cx="3232574" cy="1457157"/>
            <a:chOff x="6302885" y="1678126"/>
            <a:chExt cx="3232574" cy="1457157"/>
          </a:xfrm>
        </p:grpSpPr>
        <p:sp>
          <p:nvSpPr>
            <p:cNvPr id="46" name="矩形 45"/>
            <p:cNvSpPr/>
            <p:nvPr/>
          </p:nvSpPr>
          <p:spPr>
            <a:xfrm>
              <a:off x="6302885" y="2030750"/>
              <a:ext cx="323257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2934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36247" y="4217416"/>
            <a:ext cx="3232574" cy="1457157"/>
            <a:chOff x="6302885" y="1678126"/>
            <a:chExt cx="3232574" cy="1457157"/>
          </a:xfrm>
        </p:grpSpPr>
        <p:sp>
          <p:nvSpPr>
            <p:cNvPr id="49" name="矩形 48"/>
            <p:cNvSpPr/>
            <p:nvPr/>
          </p:nvSpPr>
          <p:spPr>
            <a:xfrm>
              <a:off x="6302885" y="2030750"/>
              <a:ext cx="323257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72934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7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fa1ba72-1f8c-41ef-ab3b-fa7a573af2f8"/>
          <p:cNvGrpSpPr>
            <a:grpSpLocks noChangeAspect="1"/>
          </p:cNvGrpSpPr>
          <p:nvPr/>
        </p:nvGrpSpPr>
        <p:grpSpPr>
          <a:xfrm>
            <a:off x="0" y="1481907"/>
            <a:ext cx="12204066" cy="4080776"/>
            <a:chOff x="0" y="1242953"/>
            <a:chExt cx="12204066" cy="4080776"/>
          </a:xfrm>
        </p:grpSpPr>
        <p:sp>
          <p:nvSpPr>
            <p:cNvPr id="4" name="Freeform: Shape 51"/>
            <p:cNvSpPr>
              <a:spLocks/>
            </p:cNvSpPr>
            <p:nvPr/>
          </p:nvSpPr>
          <p:spPr bwMode="auto">
            <a:xfrm>
              <a:off x="4016337" y="2708120"/>
              <a:ext cx="3116453" cy="2089865"/>
            </a:xfrm>
            <a:custGeom>
              <a:avLst/>
              <a:gdLst>
                <a:gd name="T0" fmla="*/ 648 w 648"/>
                <a:gd name="T1" fmla="*/ 1082 h 1082"/>
                <a:gd name="T2" fmla="*/ 0 w 648"/>
                <a:gd name="T3" fmla="*/ 1082 h 1082"/>
                <a:gd name="T4" fmla="*/ 140 w 648"/>
                <a:gd name="T5" fmla="*/ 919 h 1082"/>
                <a:gd name="T6" fmla="*/ 324 w 648"/>
                <a:gd name="T7" fmla="*/ 0 h 1082"/>
                <a:gd name="T8" fmla="*/ 508 w 648"/>
                <a:gd name="T9" fmla="*/ 919 h 1082"/>
                <a:gd name="T10" fmla="*/ 648 w 648"/>
                <a:gd name="T11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1082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" name="Freeform: Shape 52"/>
            <p:cNvSpPr>
              <a:spLocks/>
            </p:cNvSpPr>
            <p:nvPr/>
          </p:nvSpPr>
          <p:spPr bwMode="auto">
            <a:xfrm>
              <a:off x="6419382" y="2526168"/>
              <a:ext cx="3116453" cy="2271817"/>
            </a:xfrm>
            <a:custGeom>
              <a:avLst/>
              <a:gdLst>
                <a:gd name="T0" fmla="*/ 648 w 648"/>
                <a:gd name="T1" fmla="*/ 1082 h 1082"/>
                <a:gd name="T2" fmla="*/ 0 w 648"/>
                <a:gd name="T3" fmla="*/ 1082 h 1082"/>
                <a:gd name="T4" fmla="*/ 140 w 648"/>
                <a:gd name="T5" fmla="*/ 919 h 1082"/>
                <a:gd name="T6" fmla="*/ 324 w 648"/>
                <a:gd name="T7" fmla="*/ 0 h 1082"/>
                <a:gd name="T8" fmla="*/ 508 w 648"/>
                <a:gd name="T9" fmla="*/ 919 h 1082"/>
                <a:gd name="T10" fmla="*/ 648 w 648"/>
                <a:gd name="T11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1082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Freeform: Shape 53"/>
            <p:cNvSpPr>
              <a:spLocks/>
            </p:cNvSpPr>
            <p:nvPr/>
          </p:nvSpPr>
          <p:spPr bwMode="auto">
            <a:xfrm>
              <a:off x="7620905" y="3501008"/>
              <a:ext cx="3116453" cy="1296977"/>
            </a:xfrm>
            <a:custGeom>
              <a:avLst/>
              <a:gdLst>
                <a:gd name="T0" fmla="*/ 648 w 648"/>
                <a:gd name="T1" fmla="*/ 1082 h 1082"/>
                <a:gd name="T2" fmla="*/ 0 w 648"/>
                <a:gd name="T3" fmla="*/ 1082 h 1082"/>
                <a:gd name="T4" fmla="*/ 140 w 648"/>
                <a:gd name="T5" fmla="*/ 919 h 1082"/>
                <a:gd name="T6" fmla="*/ 324 w 648"/>
                <a:gd name="T7" fmla="*/ 0 h 1082"/>
                <a:gd name="T8" fmla="*/ 508 w 648"/>
                <a:gd name="T9" fmla="*/ 919 h 1082"/>
                <a:gd name="T10" fmla="*/ 648 w 648"/>
                <a:gd name="T11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1082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Freeform: Shape 54"/>
            <p:cNvSpPr>
              <a:spLocks/>
            </p:cNvSpPr>
            <p:nvPr/>
          </p:nvSpPr>
          <p:spPr bwMode="auto">
            <a:xfrm>
              <a:off x="2814815" y="3013589"/>
              <a:ext cx="3116453" cy="1784396"/>
            </a:xfrm>
            <a:custGeom>
              <a:avLst/>
              <a:gdLst>
                <a:gd name="T0" fmla="*/ 648 w 648"/>
                <a:gd name="T1" fmla="*/ 1082 h 1082"/>
                <a:gd name="T2" fmla="*/ 0 w 648"/>
                <a:gd name="T3" fmla="*/ 1082 h 1082"/>
                <a:gd name="T4" fmla="*/ 140 w 648"/>
                <a:gd name="T5" fmla="*/ 919 h 1082"/>
                <a:gd name="T6" fmla="*/ 324 w 648"/>
                <a:gd name="T7" fmla="*/ 0 h 1082"/>
                <a:gd name="T8" fmla="*/ 508 w 648"/>
                <a:gd name="T9" fmla="*/ 919 h 1082"/>
                <a:gd name="T10" fmla="*/ 648 w 648"/>
                <a:gd name="T11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1082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Freeform: Shape 55"/>
            <p:cNvSpPr>
              <a:spLocks/>
            </p:cNvSpPr>
            <p:nvPr/>
          </p:nvSpPr>
          <p:spPr bwMode="auto">
            <a:xfrm>
              <a:off x="1613292" y="3631956"/>
              <a:ext cx="3116453" cy="1166030"/>
            </a:xfrm>
            <a:custGeom>
              <a:avLst/>
              <a:gdLst>
                <a:gd name="T0" fmla="*/ 648 w 648"/>
                <a:gd name="T1" fmla="*/ 1082 h 1082"/>
                <a:gd name="T2" fmla="*/ 0 w 648"/>
                <a:gd name="T3" fmla="*/ 1082 h 1082"/>
                <a:gd name="T4" fmla="*/ 140 w 648"/>
                <a:gd name="T5" fmla="*/ 919 h 1082"/>
                <a:gd name="T6" fmla="*/ 324 w 648"/>
                <a:gd name="T7" fmla="*/ 0 h 1082"/>
                <a:gd name="T8" fmla="*/ 508 w 648"/>
                <a:gd name="T9" fmla="*/ 919 h 1082"/>
                <a:gd name="T10" fmla="*/ 648 w 648"/>
                <a:gd name="T11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1082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Freeform: Shape 56"/>
            <p:cNvSpPr>
              <a:spLocks/>
            </p:cNvSpPr>
            <p:nvPr/>
          </p:nvSpPr>
          <p:spPr bwMode="auto">
            <a:xfrm>
              <a:off x="5217860" y="2021641"/>
              <a:ext cx="3116453" cy="2776343"/>
            </a:xfrm>
            <a:custGeom>
              <a:avLst/>
              <a:gdLst>
                <a:gd name="T0" fmla="*/ 648 w 648"/>
                <a:gd name="T1" fmla="*/ 1082 h 1082"/>
                <a:gd name="T2" fmla="*/ 0 w 648"/>
                <a:gd name="T3" fmla="*/ 1082 h 1082"/>
                <a:gd name="T4" fmla="*/ 140 w 648"/>
                <a:gd name="T5" fmla="*/ 919 h 1082"/>
                <a:gd name="T6" fmla="*/ 324 w 648"/>
                <a:gd name="T7" fmla="*/ 0 h 1082"/>
                <a:gd name="T8" fmla="*/ 508 w 648"/>
                <a:gd name="T9" fmla="*/ 919 h 1082"/>
                <a:gd name="T10" fmla="*/ 648 w 648"/>
                <a:gd name="T11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1082">
                  <a:moveTo>
                    <a:pt x="648" y="1082"/>
                  </a:moveTo>
                  <a:cubicBezTo>
                    <a:pt x="0" y="1082"/>
                    <a:pt x="0" y="1082"/>
                    <a:pt x="0" y="1082"/>
                  </a:cubicBezTo>
                  <a:cubicBezTo>
                    <a:pt x="4" y="1082"/>
                    <a:pt x="98" y="1080"/>
                    <a:pt x="140" y="919"/>
                  </a:cubicBezTo>
                  <a:cubicBezTo>
                    <a:pt x="182" y="755"/>
                    <a:pt x="223" y="0"/>
                    <a:pt x="324" y="0"/>
                  </a:cubicBezTo>
                  <a:cubicBezTo>
                    <a:pt x="425" y="0"/>
                    <a:pt x="466" y="755"/>
                    <a:pt x="508" y="919"/>
                  </a:cubicBezTo>
                  <a:cubicBezTo>
                    <a:pt x="550" y="1080"/>
                    <a:pt x="644" y="1082"/>
                    <a:pt x="648" y="1082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10" name="Straight Connector 57"/>
            <p:cNvCxnSpPr/>
            <p:nvPr/>
          </p:nvCxnSpPr>
          <p:spPr>
            <a:xfrm>
              <a:off x="0" y="4785285"/>
              <a:ext cx="12204066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59"/>
            <p:cNvSpPr/>
            <p:nvPr/>
          </p:nvSpPr>
          <p:spPr>
            <a:xfrm>
              <a:off x="790455" y="5072151"/>
              <a:ext cx="251578" cy="25157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Oval 64"/>
            <p:cNvSpPr/>
            <p:nvPr/>
          </p:nvSpPr>
          <p:spPr>
            <a:xfrm>
              <a:off x="2609545" y="5072150"/>
              <a:ext cx="251578" cy="25157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Oval 69"/>
            <p:cNvSpPr/>
            <p:nvPr/>
          </p:nvSpPr>
          <p:spPr>
            <a:xfrm>
              <a:off x="4428636" y="5072150"/>
              <a:ext cx="251578" cy="25157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Oval 74"/>
            <p:cNvSpPr/>
            <p:nvPr/>
          </p:nvSpPr>
          <p:spPr>
            <a:xfrm>
              <a:off x="6247726" y="5072150"/>
              <a:ext cx="251578" cy="251578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Oval 79"/>
            <p:cNvSpPr/>
            <p:nvPr/>
          </p:nvSpPr>
          <p:spPr>
            <a:xfrm>
              <a:off x="8066817" y="5072150"/>
              <a:ext cx="251578" cy="251578"/>
            </a:xfrm>
            <a:prstGeom prst="ellipse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Oval 84"/>
            <p:cNvSpPr/>
            <p:nvPr/>
          </p:nvSpPr>
          <p:spPr>
            <a:xfrm>
              <a:off x="9885907" y="5072150"/>
              <a:ext cx="251578" cy="25157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61" name="Group 89"/>
            <p:cNvGrpSpPr>
              <a:grpSpLocks/>
            </p:cNvGrpSpPr>
            <p:nvPr/>
          </p:nvGrpSpPr>
          <p:grpSpPr bwMode="auto">
            <a:xfrm>
              <a:off x="2941875" y="2854579"/>
              <a:ext cx="472485" cy="711904"/>
              <a:chOff x="0" y="0"/>
              <a:chExt cx="300" cy="450"/>
            </a:xfrm>
          </p:grpSpPr>
          <p:sp>
            <p:nvSpPr>
              <p:cNvPr id="63" name="Freeform: Shape 91"/>
              <p:cNvSpPr>
                <a:spLocks/>
              </p:cNvSpPr>
              <p:nvPr/>
            </p:nvSpPr>
            <p:spPr bwMode="auto">
              <a:xfrm>
                <a:off x="0" y="0"/>
                <a:ext cx="300" cy="4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501" y="10863"/>
                    </a:lnTo>
                    <a:cubicBezTo>
                      <a:pt x="566" y="9783"/>
                      <a:pt x="0" y="8538"/>
                      <a:pt x="0" y="7200"/>
                    </a:cubicBezTo>
                    <a:cubicBezTo>
                      <a:pt x="0" y="3223"/>
                      <a:pt x="4836" y="0"/>
                      <a:pt x="10800" y="0"/>
                    </a:cubicBezTo>
                    <a:cubicBezTo>
                      <a:pt x="16765" y="0"/>
                      <a:pt x="21600" y="3223"/>
                      <a:pt x="21600" y="7200"/>
                    </a:cubicBezTo>
                    <a:cubicBezTo>
                      <a:pt x="21600" y="8538"/>
                      <a:pt x="21035" y="9783"/>
                      <a:pt x="20099" y="10863"/>
                    </a:cubicBez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Freeform: Shape 92"/>
              <p:cNvSpPr>
                <a:spLocks/>
              </p:cNvSpPr>
              <p:nvPr/>
            </p:nvSpPr>
            <p:spPr bwMode="auto">
              <a:xfrm>
                <a:off x="39" y="39"/>
                <a:ext cx="213" cy="213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Group 94"/>
            <p:cNvGrpSpPr>
              <a:grpSpLocks/>
            </p:cNvGrpSpPr>
            <p:nvPr/>
          </p:nvGrpSpPr>
          <p:grpSpPr bwMode="auto">
            <a:xfrm>
              <a:off x="4142187" y="2245853"/>
              <a:ext cx="472485" cy="711904"/>
              <a:chOff x="0" y="0"/>
              <a:chExt cx="300" cy="450"/>
            </a:xfrm>
          </p:grpSpPr>
          <p:sp>
            <p:nvSpPr>
              <p:cNvPr id="59" name="Freeform: Shape 96"/>
              <p:cNvSpPr>
                <a:spLocks/>
              </p:cNvSpPr>
              <p:nvPr/>
            </p:nvSpPr>
            <p:spPr bwMode="auto">
              <a:xfrm>
                <a:off x="0" y="0"/>
                <a:ext cx="300" cy="4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501" y="10863"/>
                    </a:lnTo>
                    <a:cubicBezTo>
                      <a:pt x="566" y="9783"/>
                      <a:pt x="0" y="8538"/>
                      <a:pt x="0" y="7200"/>
                    </a:cubicBezTo>
                    <a:cubicBezTo>
                      <a:pt x="0" y="3223"/>
                      <a:pt x="4836" y="0"/>
                      <a:pt x="10800" y="0"/>
                    </a:cubicBezTo>
                    <a:cubicBezTo>
                      <a:pt x="16765" y="0"/>
                      <a:pt x="21600" y="3223"/>
                      <a:pt x="21600" y="7200"/>
                    </a:cubicBezTo>
                    <a:cubicBezTo>
                      <a:pt x="21600" y="8538"/>
                      <a:pt x="21035" y="9783"/>
                      <a:pt x="20099" y="10863"/>
                    </a:cubicBez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Freeform: Shape 97"/>
              <p:cNvSpPr>
                <a:spLocks/>
              </p:cNvSpPr>
              <p:nvPr/>
            </p:nvSpPr>
            <p:spPr bwMode="auto">
              <a:xfrm>
                <a:off x="39" y="39"/>
                <a:ext cx="213" cy="213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Group 99"/>
            <p:cNvGrpSpPr>
              <a:grpSpLocks/>
            </p:cNvGrpSpPr>
            <p:nvPr/>
          </p:nvGrpSpPr>
          <p:grpSpPr bwMode="auto">
            <a:xfrm>
              <a:off x="5342498" y="1933032"/>
              <a:ext cx="472485" cy="711904"/>
              <a:chOff x="0" y="0"/>
              <a:chExt cx="300" cy="450"/>
            </a:xfrm>
          </p:grpSpPr>
          <p:sp>
            <p:nvSpPr>
              <p:cNvPr id="55" name="Freeform: Shape 101"/>
              <p:cNvSpPr>
                <a:spLocks/>
              </p:cNvSpPr>
              <p:nvPr/>
            </p:nvSpPr>
            <p:spPr bwMode="auto">
              <a:xfrm>
                <a:off x="0" y="0"/>
                <a:ext cx="300" cy="4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501" y="10863"/>
                    </a:lnTo>
                    <a:cubicBezTo>
                      <a:pt x="566" y="9783"/>
                      <a:pt x="0" y="8538"/>
                      <a:pt x="0" y="7200"/>
                    </a:cubicBezTo>
                    <a:cubicBezTo>
                      <a:pt x="0" y="3223"/>
                      <a:pt x="4836" y="0"/>
                      <a:pt x="10800" y="0"/>
                    </a:cubicBezTo>
                    <a:cubicBezTo>
                      <a:pt x="16765" y="0"/>
                      <a:pt x="21600" y="3223"/>
                      <a:pt x="21600" y="7200"/>
                    </a:cubicBezTo>
                    <a:cubicBezTo>
                      <a:pt x="21600" y="8538"/>
                      <a:pt x="21035" y="9783"/>
                      <a:pt x="20099" y="10863"/>
                    </a:cubicBez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02"/>
              <p:cNvSpPr>
                <a:spLocks/>
              </p:cNvSpPr>
              <p:nvPr/>
            </p:nvSpPr>
            <p:spPr bwMode="auto">
              <a:xfrm>
                <a:off x="39" y="39"/>
                <a:ext cx="213" cy="213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104"/>
            <p:cNvGrpSpPr>
              <a:grpSpLocks/>
            </p:cNvGrpSpPr>
            <p:nvPr/>
          </p:nvGrpSpPr>
          <p:grpSpPr bwMode="auto">
            <a:xfrm>
              <a:off x="6542809" y="1242953"/>
              <a:ext cx="472485" cy="711904"/>
              <a:chOff x="0" y="0"/>
              <a:chExt cx="300" cy="450"/>
            </a:xfrm>
          </p:grpSpPr>
          <p:sp>
            <p:nvSpPr>
              <p:cNvPr id="51" name="Freeform: Shape 106"/>
              <p:cNvSpPr>
                <a:spLocks/>
              </p:cNvSpPr>
              <p:nvPr/>
            </p:nvSpPr>
            <p:spPr bwMode="auto">
              <a:xfrm>
                <a:off x="0" y="0"/>
                <a:ext cx="300" cy="4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501" y="10863"/>
                    </a:lnTo>
                    <a:cubicBezTo>
                      <a:pt x="566" y="9783"/>
                      <a:pt x="0" y="8538"/>
                      <a:pt x="0" y="7200"/>
                    </a:cubicBezTo>
                    <a:cubicBezTo>
                      <a:pt x="0" y="3223"/>
                      <a:pt x="4836" y="0"/>
                      <a:pt x="10800" y="0"/>
                    </a:cubicBezTo>
                    <a:cubicBezTo>
                      <a:pt x="16765" y="0"/>
                      <a:pt x="21600" y="3223"/>
                      <a:pt x="21600" y="7200"/>
                    </a:cubicBezTo>
                    <a:cubicBezTo>
                      <a:pt x="21600" y="8538"/>
                      <a:pt x="21035" y="9783"/>
                      <a:pt x="20099" y="10863"/>
                    </a:cubicBez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07"/>
              <p:cNvSpPr>
                <a:spLocks/>
              </p:cNvSpPr>
              <p:nvPr/>
            </p:nvSpPr>
            <p:spPr bwMode="auto">
              <a:xfrm>
                <a:off x="39" y="39"/>
                <a:ext cx="213" cy="213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109"/>
            <p:cNvGrpSpPr>
              <a:grpSpLocks/>
            </p:cNvGrpSpPr>
            <p:nvPr/>
          </p:nvGrpSpPr>
          <p:grpSpPr bwMode="auto">
            <a:xfrm>
              <a:off x="7743120" y="1744925"/>
              <a:ext cx="472485" cy="711904"/>
              <a:chOff x="0" y="0"/>
              <a:chExt cx="300" cy="450"/>
            </a:xfrm>
          </p:grpSpPr>
          <p:sp>
            <p:nvSpPr>
              <p:cNvPr id="47" name="Freeform: Shape 111"/>
              <p:cNvSpPr>
                <a:spLocks/>
              </p:cNvSpPr>
              <p:nvPr/>
            </p:nvSpPr>
            <p:spPr bwMode="auto">
              <a:xfrm>
                <a:off x="0" y="0"/>
                <a:ext cx="300" cy="4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501" y="10863"/>
                    </a:lnTo>
                    <a:cubicBezTo>
                      <a:pt x="566" y="9783"/>
                      <a:pt x="0" y="8538"/>
                      <a:pt x="0" y="7200"/>
                    </a:cubicBezTo>
                    <a:cubicBezTo>
                      <a:pt x="0" y="3223"/>
                      <a:pt x="4836" y="0"/>
                      <a:pt x="10800" y="0"/>
                    </a:cubicBezTo>
                    <a:cubicBezTo>
                      <a:pt x="16765" y="0"/>
                      <a:pt x="21600" y="3223"/>
                      <a:pt x="21600" y="7200"/>
                    </a:cubicBezTo>
                    <a:cubicBezTo>
                      <a:pt x="21600" y="8538"/>
                      <a:pt x="21035" y="9783"/>
                      <a:pt x="20099" y="10863"/>
                    </a:cubicBez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12"/>
              <p:cNvSpPr>
                <a:spLocks/>
              </p:cNvSpPr>
              <p:nvPr/>
            </p:nvSpPr>
            <p:spPr bwMode="auto">
              <a:xfrm>
                <a:off x="39" y="39"/>
                <a:ext cx="213" cy="213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114"/>
            <p:cNvGrpSpPr>
              <a:grpSpLocks/>
            </p:cNvGrpSpPr>
            <p:nvPr/>
          </p:nvGrpSpPr>
          <p:grpSpPr bwMode="auto">
            <a:xfrm>
              <a:off x="8950699" y="2729942"/>
              <a:ext cx="472485" cy="711903"/>
              <a:chOff x="0" y="0"/>
              <a:chExt cx="300" cy="450"/>
            </a:xfrm>
          </p:grpSpPr>
          <p:sp>
            <p:nvSpPr>
              <p:cNvPr id="43" name="Freeform: Shape 116"/>
              <p:cNvSpPr>
                <a:spLocks/>
              </p:cNvSpPr>
              <p:nvPr/>
            </p:nvSpPr>
            <p:spPr bwMode="auto">
              <a:xfrm>
                <a:off x="0" y="0"/>
                <a:ext cx="300" cy="4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800" y="21600"/>
                    </a:moveTo>
                    <a:lnTo>
                      <a:pt x="1501" y="10863"/>
                    </a:lnTo>
                    <a:cubicBezTo>
                      <a:pt x="566" y="9783"/>
                      <a:pt x="0" y="8538"/>
                      <a:pt x="0" y="7200"/>
                    </a:cubicBezTo>
                    <a:cubicBezTo>
                      <a:pt x="0" y="3223"/>
                      <a:pt x="4836" y="0"/>
                      <a:pt x="10800" y="0"/>
                    </a:cubicBezTo>
                    <a:cubicBezTo>
                      <a:pt x="16765" y="0"/>
                      <a:pt x="21600" y="3223"/>
                      <a:pt x="21600" y="7200"/>
                    </a:cubicBezTo>
                    <a:cubicBezTo>
                      <a:pt x="21600" y="8538"/>
                      <a:pt x="21035" y="9783"/>
                      <a:pt x="20099" y="10863"/>
                    </a:cubicBezTo>
                    <a:lnTo>
                      <a:pt x="10800" y="21600"/>
                    </a:lnTo>
                    <a:close/>
                    <a:moveTo>
                      <a:pt x="10800" y="21600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17"/>
              <p:cNvSpPr>
                <a:spLocks/>
              </p:cNvSpPr>
              <p:nvPr/>
            </p:nvSpPr>
            <p:spPr bwMode="auto">
              <a:xfrm>
                <a:off x="39" y="39"/>
                <a:ext cx="213" cy="213"/>
              </a:xfrm>
              <a:custGeom>
                <a:avLst/>
                <a:gdLst>
                  <a:gd name="T0" fmla="*/ 0 w 21598"/>
                  <a:gd name="T1" fmla="*/ 0 h 21598"/>
                  <a:gd name="T2" fmla="*/ 0 w 21598"/>
                  <a:gd name="T3" fmla="*/ 0 h 21598"/>
                  <a:gd name="T4" fmla="*/ 0 w 21598"/>
                  <a:gd name="T5" fmla="*/ 0 h 21598"/>
                  <a:gd name="T6" fmla="*/ 0 w 21598"/>
                  <a:gd name="T7" fmla="*/ 0 h 21598"/>
                  <a:gd name="T8" fmla="*/ 0 w 21598"/>
                  <a:gd name="T9" fmla="*/ 0 h 21598"/>
                  <a:gd name="T10" fmla="*/ 0 w 21598"/>
                  <a:gd name="T11" fmla="*/ 0 h 21598"/>
                  <a:gd name="T12" fmla="*/ 0 w 21598"/>
                  <a:gd name="T13" fmla="*/ 0 h 21598"/>
                  <a:gd name="T14" fmla="*/ 0 w 21598"/>
                  <a:gd name="T15" fmla="*/ 0 h 21598"/>
                  <a:gd name="T16" fmla="*/ 0 w 21598"/>
                  <a:gd name="T17" fmla="*/ 0 h 21598"/>
                  <a:gd name="T18" fmla="*/ 0 w 21598"/>
                  <a:gd name="T19" fmla="*/ 0 h 21598"/>
                  <a:gd name="T20" fmla="*/ 0 w 21598"/>
                  <a:gd name="T21" fmla="*/ 0 h 21598"/>
                  <a:gd name="T22" fmla="*/ 0 w 21598"/>
                  <a:gd name="T23" fmla="*/ 0 h 21598"/>
                  <a:gd name="T24" fmla="*/ 0 w 21598"/>
                  <a:gd name="T25" fmla="*/ 0 h 21598"/>
                  <a:gd name="T26" fmla="*/ 0 w 21598"/>
                  <a:gd name="T27" fmla="*/ 0 h 21598"/>
                  <a:gd name="T28" fmla="*/ 0 w 21598"/>
                  <a:gd name="T29" fmla="*/ 0 h 21598"/>
                  <a:gd name="T30" fmla="*/ 0 w 21598"/>
                  <a:gd name="T31" fmla="*/ 0 h 21598"/>
                  <a:gd name="T32" fmla="*/ 0 w 21598"/>
                  <a:gd name="T33" fmla="*/ 0 h 21598"/>
                  <a:gd name="T34" fmla="*/ 0 w 21598"/>
                  <a:gd name="T35" fmla="*/ 0 h 2159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98" h="21598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  <a:moveTo>
                      <a:pt x="21598" y="1079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78" name="矩形 77"/>
          <p:cNvSpPr/>
          <p:nvPr/>
        </p:nvSpPr>
        <p:spPr>
          <a:xfrm>
            <a:off x="916244" y="5826617"/>
            <a:ext cx="10399820" cy="3289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096788" y="5279214"/>
            <a:ext cx="129621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914905" y="5279214"/>
            <a:ext cx="129621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33022" y="5279214"/>
            <a:ext cx="129621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551139" y="5279214"/>
            <a:ext cx="129621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369256" y="5279214"/>
            <a:ext cx="129621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187375" y="5279214"/>
            <a:ext cx="1296216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58" name="文本框 57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6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915801654"/>
              </p:ext>
            </p:extLst>
          </p:nvPr>
        </p:nvGraphicFramePr>
        <p:xfrm>
          <a:off x="3477987" y="2044021"/>
          <a:ext cx="5236026" cy="349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6" name="组合 45"/>
          <p:cNvGrpSpPr/>
          <p:nvPr/>
        </p:nvGrpSpPr>
        <p:grpSpPr>
          <a:xfrm>
            <a:off x="7829808" y="2255580"/>
            <a:ext cx="3567097" cy="1523669"/>
            <a:chOff x="7829808" y="2255580"/>
            <a:chExt cx="3567097" cy="1523669"/>
          </a:xfrm>
        </p:grpSpPr>
        <p:sp>
          <p:nvSpPr>
            <p:cNvPr id="8" name="椭圆 7"/>
            <p:cNvSpPr/>
            <p:nvPr/>
          </p:nvSpPr>
          <p:spPr>
            <a:xfrm>
              <a:off x="7829808" y="2550207"/>
              <a:ext cx="620484" cy="6204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450292" y="2255580"/>
              <a:ext cx="2946613" cy="1523669"/>
              <a:chOff x="874713" y="4293102"/>
              <a:chExt cx="2946613" cy="1523669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874713" y="4293102"/>
                <a:ext cx="1785553" cy="441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874714" y="4671842"/>
                <a:ext cx="2946612" cy="11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829808" y="4113408"/>
            <a:ext cx="3567097" cy="1523669"/>
            <a:chOff x="7829808" y="4113408"/>
            <a:chExt cx="3567097" cy="1523669"/>
          </a:xfrm>
        </p:grpSpPr>
        <p:sp>
          <p:nvSpPr>
            <p:cNvPr id="9" name="椭圆 8"/>
            <p:cNvSpPr/>
            <p:nvPr/>
          </p:nvSpPr>
          <p:spPr>
            <a:xfrm>
              <a:off x="7829808" y="4408035"/>
              <a:ext cx="620484" cy="6204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8450292" y="4113408"/>
              <a:ext cx="2946613" cy="1523669"/>
              <a:chOff x="874713" y="4293102"/>
              <a:chExt cx="2946613" cy="1523669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874713" y="4293102"/>
                <a:ext cx="1785553" cy="441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874714" y="4671842"/>
                <a:ext cx="2946612" cy="11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95095" y="2255580"/>
            <a:ext cx="3567097" cy="1523669"/>
            <a:chOff x="795095" y="2255580"/>
            <a:chExt cx="3567097" cy="1523669"/>
          </a:xfrm>
        </p:grpSpPr>
        <p:sp>
          <p:nvSpPr>
            <p:cNvPr id="12" name="椭圆 11"/>
            <p:cNvSpPr/>
            <p:nvPr/>
          </p:nvSpPr>
          <p:spPr>
            <a:xfrm>
              <a:off x="3741708" y="2550207"/>
              <a:ext cx="620484" cy="6204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795095" y="2255580"/>
              <a:ext cx="2946612" cy="1523669"/>
              <a:chOff x="874714" y="4293102"/>
              <a:chExt cx="2946612" cy="1523669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2035773" y="4293102"/>
                <a:ext cx="1785553" cy="441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874714" y="4671842"/>
                <a:ext cx="2946612" cy="11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r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95095" y="4113408"/>
            <a:ext cx="3567097" cy="1523669"/>
            <a:chOff x="795095" y="4113408"/>
            <a:chExt cx="3567097" cy="1523669"/>
          </a:xfrm>
        </p:grpSpPr>
        <p:sp>
          <p:nvSpPr>
            <p:cNvPr id="13" name="椭圆 12"/>
            <p:cNvSpPr/>
            <p:nvPr/>
          </p:nvSpPr>
          <p:spPr>
            <a:xfrm>
              <a:off x="3741708" y="4408035"/>
              <a:ext cx="620484" cy="6204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795095" y="4113408"/>
              <a:ext cx="2946612" cy="1523669"/>
              <a:chOff x="874714" y="4293102"/>
              <a:chExt cx="2946612" cy="1523669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2035773" y="4293102"/>
                <a:ext cx="1785553" cy="441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874714" y="4671842"/>
                <a:ext cx="2946612" cy="11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 algn="r">
                  <a:lnSpc>
                    <a:spcPct val="125000"/>
                  </a:lnSpc>
                </a:pPr>
                <a:r>
                  <a:rPr lang="en-US" altLang="zh-CN" sz="1400" dirty="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4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椭圆 43"/>
          <p:cNvSpPr/>
          <p:nvPr/>
        </p:nvSpPr>
        <p:spPr>
          <a:xfrm>
            <a:off x="5642718" y="3405809"/>
            <a:ext cx="906564" cy="825946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3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3103471860"/>
              </p:ext>
            </p:extLst>
          </p:nvPr>
        </p:nvGraphicFramePr>
        <p:xfrm>
          <a:off x="874712" y="1625600"/>
          <a:ext cx="10442575" cy="371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74712" y="5341257"/>
            <a:ext cx="10442575" cy="9875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25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0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57" t="5906" r="12175" b="101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59822" y="2767280"/>
            <a:ext cx="627235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4800" b="1">
                <a:solidFill>
                  <a:srgbClr val="0070C0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8000" b="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8000" b="0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7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2"/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2"/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2"/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2730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F273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4"/>
              </a:rPr>
              <a:t>https://www.facebook.com/groups/best.PowerPoint.templates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5"/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27300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rgbClr val="F27300"/>
              </a:solidFill>
              <a:cs typeface="Arial" panose="020B0604020202020204" pitchFamily="34" charset="0"/>
            </a:endParaRPr>
          </a:p>
        </p:txBody>
      </p:sp>
      <p:sp>
        <p:nvSpPr>
          <p:cNvPr id="7" name="タイトル 15">
            <a:extLst>
              <a:ext uri="{FF2B5EF4-FFF2-40B4-BE49-F238E27FC236}">
                <a16:creationId xmlns:a16="http://schemas.microsoft.com/office/drawing/2014/main" id="{46CE2291-73A1-4B62-AF5C-26AC20B5C28F}"/>
              </a:ext>
            </a:extLst>
          </p:cNvPr>
          <p:cNvSpPr txBox="1">
            <a:spLocks/>
          </p:cNvSpPr>
          <p:nvPr/>
        </p:nvSpPr>
        <p:spPr>
          <a:xfrm>
            <a:off x="0" y="91247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サブタイトル 16">
            <a:extLst>
              <a:ext uri="{FF2B5EF4-FFF2-40B4-BE49-F238E27FC236}">
                <a16:creationId xmlns:a16="http://schemas.microsoft.com/office/drawing/2014/main" id="{FB1DFFD7-C6D1-4992-835E-7696583AA615}"/>
              </a:ext>
            </a:extLst>
          </p:cNvPr>
          <p:cNvSpPr txBox="1">
            <a:spLocks/>
          </p:cNvSpPr>
          <p:nvPr/>
        </p:nvSpPr>
        <p:spPr>
          <a:xfrm>
            <a:off x="1981200" y="1148522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79" t="19784" r="35102" b="3526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38710" y="1862178"/>
            <a:ext cx="418377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4800" b="1">
                <a:solidFill>
                  <a:srgbClr val="0070C0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8000" b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PART 01</a:t>
            </a:r>
            <a:endParaRPr lang="zh-CN" altLang="en-US" sz="8000" b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66896" y="3239585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9701" y="4017594"/>
            <a:ext cx="4292600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9673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占位符 3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875" y="1604502"/>
            <a:ext cx="9191655" cy="2882900"/>
          </a:xfrm>
        </p:spPr>
      </p:pic>
      <p:grpSp>
        <p:nvGrpSpPr>
          <p:cNvPr id="34" name="组合 33"/>
          <p:cNvGrpSpPr/>
          <p:nvPr/>
        </p:nvGrpSpPr>
        <p:grpSpPr>
          <a:xfrm>
            <a:off x="2440782" y="3778250"/>
            <a:ext cx="1054100" cy="1054100"/>
            <a:chOff x="5579544" y="1682750"/>
            <a:chExt cx="1054100" cy="1054100"/>
          </a:xfrm>
        </p:grpSpPr>
        <p:sp>
          <p:nvSpPr>
            <p:cNvPr id="35" name="矩形 34"/>
            <p:cNvSpPr/>
            <p:nvPr/>
          </p:nvSpPr>
          <p:spPr>
            <a:xfrm>
              <a:off x="5579544" y="1682750"/>
              <a:ext cx="1054100" cy="1054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椭圆 13"/>
            <p:cNvSpPr/>
            <p:nvPr/>
          </p:nvSpPr>
          <p:spPr>
            <a:xfrm>
              <a:off x="5829300" y="1963837"/>
              <a:ext cx="533400" cy="491926"/>
            </a:xfrm>
            <a:custGeom>
              <a:avLst/>
              <a:gdLst>
                <a:gd name="connsiteX0" fmla="*/ 75173 w 330497"/>
                <a:gd name="connsiteY0" fmla="*/ 222249 h 304800"/>
                <a:gd name="connsiteX1" fmla="*/ 56870 w 330497"/>
                <a:gd name="connsiteY1" fmla="*/ 239535 h 304800"/>
                <a:gd name="connsiteX2" fmla="*/ 55563 w 330497"/>
                <a:gd name="connsiteY2" fmla="*/ 242005 h 304800"/>
                <a:gd name="connsiteX3" fmla="*/ 58178 w 330497"/>
                <a:gd name="connsiteY3" fmla="*/ 243240 h 304800"/>
                <a:gd name="connsiteX4" fmla="*/ 67329 w 330497"/>
                <a:gd name="connsiteY4" fmla="*/ 244474 h 304800"/>
                <a:gd name="connsiteX5" fmla="*/ 72559 w 330497"/>
                <a:gd name="connsiteY5" fmla="*/ 240770 h 304800"/>
                <a:gd name="connsiteX6" fmla="*/ 77788 w 330497"/>
                <a:gd name="connsiteY6" fmla="*/ 225953 h 304800"/>
                <a:gd name="connsiteX7" fmla="*/ 77788 w 330497"/>
                <a:gd name="connsiteY7" fmla="*/ 223484 h 304800"/>
                <a:gd name="connsiteX8" fmla="*/ 76481 w 330497"/>
                <a:gd name="connsiteY8" fmla="*/ 222249 h 304800"/>
                <a:gd name="connsiteX9" fmla="*/ 75173 w 330497"/>
                <a:gd name="connsiteY9" fmla="*/ 222249 h 304800"/>
                <a:gd name="connsiteX10" fmla="*/ 226286 w 330497"/>
                <a:gd name="connsiteY10" fmla="*/ 209549 h 304800"/>
                <a:gd name="connsiteX11" fmla="*/ 221258 w 330497"/>
                <a:gd name="connsiteY11" fmla="*/ 213461 h 304800"/>
                <a:gd name="connsiteX12" fmla="*/ 221258 w 330497"/>
                <a:gd name="connsiteY12" fmla="*/ 216069 h 304800"/>
                <a:gd name="connsiteX13" fmla="*/ 220002 w 330497"/>
                <a:gd name="connsiteY13" fmla="*/ 222589 h 304800"/>
                <a:gd name="connsiteX14" fmla="*/ 225029 w 330497"/>
                <a:gd name="connsiteY14" fmla="*/ 223893 h 304800"/>
                <a:gd name="connsiteX15" fmla="*/ 226286 w 330497"/>
                <a:gd name="connsiteY15" fmla="*/ 229110 h 304800"/>
                <a:gd name="connsiteX16" fmla="*/ 218745 w 330497"/>
                <a:gd name="connsiteY16" fmla="*/ 233022 h 304800"/>
                <a:gd name="connsiteX17" fmla="*/ 220002 w 330497"/>
                <a:gd name="connsiteY17" fmla="*/ 236934 h 304800"/>
                <a:gd name="connsiteX18" fmla="*/ 226286 w 330497"/>
                <a:gd name="connsiteY18" fmla="*/ 240846 h 304800"/>
                <a:gd name="connsiteX19" fmla="*/ 222515 w 330497"/>
                <a:gd name="connsiteY19" fmla="*/ 247366 h 304800"/>
                <a:gd name="connsiteX20" fmla="*/ 217488 w 330497"/>
                <a:gd name="connsiteY20" fmla="*/ 252582 h 304800"/>
                <a:gd name="connsiteX21" fmla="*/ 217488 w 330497"/>
                <a:gd name="connsiteY21" fmla="*/ 253886 h 304800"/>
                <a:gd name="connsiteX22" fmla="*/ 218745 w 330497"/>
                <a:gd name="connsiteY22" fmla="*/ 253886 h 304800"/>
                <a:gd name="connsiteX23" fmla="*/ 222515 w 330497"/>
                <a:gd name="connsiteY23" fmla="*/ 252582 h 304800"/>
                <a:gd name="connsiteX24" fmla="*/ 226286 w 330497"/>
                <a:gd name="connsiteY24" fmla="*/ 253886 h 304800"/>
                <a:gd name="connsiteX25" fmla="*/ 226286 w 330497"/>
                <a:gd name="connsiteY25" fmla="*/ 259102 h 304800"/>
                <a:gd name="connsiteX26" fmla="*/ 222515 w 330497"/>
                <a:gd name="connsiteY26" fmla="*/ 265622 h 304800"/>
                <a:gd name="connsiteX27" fmla="*/ 221258 w 330497"/>
                <a:gd name="connsiteY27" fmla="*/ 276054 h 304800"/>
                <a:gd name="connsiteX28" fmla="*/ 223772 w 330497"/>
                <a:gd name="connsiteY28" fmla="*/ 282574 h 304800"/>
                <a:gd name="connsiteX29" fmla="*/ 225029 w 330497"/>
                <a:gd name="connsiteY29" fmla="*/ 282574 h 304800"/>
                <a:gd name="connsiteX30" fmla="*/ 230056 w 330497"/>
                <a:gd name="connsiteY30" fmla="*/ 266926 h 304800"/>
                <a:gd name="connsiteX31" fmla="*/ 237597 w 330497"/>
                <a:gd name="connsiteY31" fmla="*/ 261710 h 304800"/>
                <a:gd name="connsiteX32" fmla="*/ 240110 w 330497"/>
                <a:gd name="connsiteY32" fmla="*/ 264318 h 304800"/>
                <a:gd name="connsiteX33" fmla="*/ 245137 w 330497"/>
                <a:gd name="connsiteY33" fmla="*/ 268230 h 304800"/>
                <a:gd name="connsiteX34" fmla="*/ 247651 w 330497"/>
                <a:gd name="connsiteY34" fmla="*/ 268230 h 304800"/>
                <a:gd name="connsiteX35" fmla="*/ 247651 w 330497"/>
                <a:gd name="connsiteY35" fmla="*/ 266926 h 304800"/>
                <a:gd name="connsiteX36" fmla="*/ 246394 w 330497"/>
                <a:gd name="connsiteY36" fmla="*/ 263014 h 304800"/>
                <a:gd name="connsiteX37" fmla="*/ 236340 w 330497"/>
                <a:gd name="connsiteY37" fmla="*/ 218677 h 304800"/>
                <a:gd name="connsiteX38" fmla="*/ 232569 w 330497"/>
                <a:gd name="connsiteY38" fmla="*/ 209549 h 304800"/>
                <a:gd name="connsiteX39" fmla="*/ 231313 w 330497"/>
                <a:gd name="connsiteY39" fmla="*/ 209549 h 304800"/>
                <a:gd name="connsiteX40" fmla="*/ 226286 w 330497"/>
                <a:gd name="connsiteY40" fmla="*/ 209549 h 304800"/>
                <a:gd name="connsiteX41" fmla="*/ 245475 w 330497"/>
                <a:gd name="connsiteY41" fmla="*/ 204787 h 304800"/>
                <a:gd name="connsiteX42" fmla="*/ 244182 w 330497"/>
                <a:gd name="connsiteY42" fmla="*/ 206082 h 304800"/>
                <a:gd name="connsiteX43" fmla="*/ 245475 w 330497"/>
                <a:gd name="connsiteY43" fmla="*/ 215148 h 304800"/>
                <a:gd name="connsiteX44" fmla="*/ 248062 w 330497"/>
                <a:gd name="connsiteY44" fmla="*/ 221623 h 304800"/>
                <a:gd name="connsiteX45" fmla="*/ 254530 w 330497"/>
                <a:gd name="connsiteY45" fmla="*/ 248820 h 304800"/>
                <a:gd name="connsiteX46" fmla="*/ 255823 w 330497"/>
                <a:gd name="connsiteY46" fmla="*/ 252705 h 304800"/>
                <a:gd name="connsiteX47" fmla="*/ 257117 w 330497"/>
                <a:gd name="connsiteY47" fmla="*/ 254000 h 304800"/>
                <a:gd name="connsiteX48" fmla="*/ 258410 w 330497"/>
                <a:gd name="connsiteY48" fmla="*/ 252705 h 304800"/>
                <a:gd name="connsiteX49" fmla="*/ 259704 w 330497"/>
                <a:gd name="connsiteY49" fmla="*/ 247525 h 304800"/>
                <a:gd name="connsiteX50" fmla="*/ 267465 w 330497"/>
                <a:gd name="connsiteY50" fmla="*/ 241049 h 304800"/>
                <a:gd name="connsiteX51" fmla="*/ 272639 w 330497"/>
                <a:gd name="connsiteY51" fmla="*/ 242345 h 304800"/>
                <a:gd name="connsiteX52" fmla="*/ 276520 w 330497"/>
                <a:gd name="connsiteY52" fmla="*/ 242345 h 304800"/>
                <a:gd name="connsiteX53" fmla="*/ 273932 w 330497"/>
                <a:gd name="connsiteY53" fmla="*/ 238459 h 304800"/>
                <a:gd name="connsiteX54" fmla="*/ 268758 w 330497"/>
                <a:gd name="connsiteY54" fmla="*/ 233279 h 304800"/>
                <a:gd name="connsiteX55" fmla="*/ 250649 w 330497"/>
                <a:gd name="connsiteY55" fmla="*/ 211263 h 304800"/>
                <a:gd name="connsiteX56" fmla="*/ 246769 w 330497"/>
                <a:gd name="connsiteY56" fmla="*/ 204787 h 304800"/>
                <a:gd name="connsiteX57" fmla="*/ 245475 w 330497"/>
                <a:gd name="connsiteY57" fmla="*/ 204787 h 304800"/>
                <a:gd name="connsiteX58" fmla="*/ 63501 w 330497"/>
                <a:gd name="connsiteY58" fmla="*/ 191786 h 304800"/>
                <a:gd name="connsiteX59" fmla="*/ 38822 w 330497"/>
                <a:gd name="connsiteY59" fmla="*/ 193074 h 304800"/>
                <a:gd name="connsiteX60" fmla="*/ 31029 w 330497"/>
                <a:gd name="connsiteY60" fmla="*/ 198222 h 304800"/>
                <a:gd name="connsiteX61" fmla="*/ 20638 w 330497"/>
                <a:gd name="connsiteY61" fmla="*/ 226540 h 304800"/>
                <a:gd name="connsiteX62" fmla="*/ 28431 w 330497"/>
                <a:gd name="connsiteY62" fmla="*/ 260006 h 304800"/>
                <a:gd name="connsiteX63" fmla="*/ 37523 w 330497"/>
                <a:gd name="connsiteY63" fmla="*/ 271590 h 304800"/>
                <a:gd name="connsiteX64" fmla="*/ 79087 w 330497"/>
                <a:gd name="connsiteY64" fmla="*/ 284462 h 304800"/>
                <a:gd name="connsiteX65" fmla="*/ 82984 w 330497"/>
                <a:gd name="connsiteY65" fmla="*/ 284462 h 304800"/>
                <a:gd name="connsiteX66" fmla="*/ 99869 w 330497"/>
                <a:gd name="connsiteY66" fmla="*/ 275452 h 304800"/>
                <a:gd name="connsiteX67" fmla="*/ 108961 w 330497"/>
                <a:gd name="connsiteY67" fmla="*/ 266442 h 304800"/>
                <a:gd name="connsiteX68" fmla="*/ 119352 w 330497"/>
                <a:gd name="connsiteY68" fmla="*/ 240699 h 304800"/>
                <a:gd name="connsiteX69" fmla="*/ 118053 w 330497"/>
                <a:gd name="connsiteY69" fmla="*/ 230401 h 304800"/>
                <a:gd name="connsiteX70" fmla="*/ 118053 w 330497"/>
                <a:gd name="connsiteY70" fmla="*/ 229114 h 304800"/>
                <a:gd name="connsiteX71" fmla="*/ 115455 w 330497"/>
                <a:gd name="connsiteY71" fmla="*/ 230401 h 304800"/>
                <a:gd name="connsiteX72" fmla="*/ 111559 w 330497"/>
                <a:gd name="connsiteY72" fmla="*/ 235550 h 304800"/>
                <a:gd name="connsiteX73" fmla="*/ 92076 w 330497"/>
                <a:gd name="connsiteY73" fmla="*/ 254857 h 304800"/>
                <a:gd name="connsiteX74" fmla="*/ 69995 w 330497"/>
                <a:gd name="connsiteY74" fmla="*/ 260006 h 304800"/>
                <a:gd name="connsiteX75" fmla="*/ 64800 w 330497"/>
                <a:gd name="connsiteY75" fmla="*/ 260006 h 304800"/>
                <a:gd name="connsiteX76" fmla="*/ 51811 w 330497"/>
                <a:gd name="connsiteY76" fmla="*/ 258719 h 304800"/>
                <a:gd name="connsiteX77" fmla="*/ 40121 w 330497"/>
                <a:gd name="connsiteY77" fmla="*/ 249709 h 304800"/>
                <a:gd name="connsiteX78" fmla="*/ 38822 w 330497"/>
                <a:gd name="connsiteY78" fmla="*/ 248422 h 304800"/>
                <a:gd name="connsiteX79" fmla="*/ 34926 w 330497"/>
                <a:gd name="connsiteY79" fmla="*/ 241986 h 304800"/>
                <a:gd name="connsiteX80" fmla="*/ 40121 w 330497"/>
                <a:gd name="connsiteY80" fmla="*/ 230401 h 304800"/>
                <a:gd name="connsiteX81" fmla="*/ 58305 w 330497"/>
                <a:gd name="connsiteY81" fmla="*/ 214955 h 304800"/>
                <a:gd name="connsiteX82" fmla="*/ 68696 w 330497"/>
                <a:gd name="connsiteY82" fmla="*/ 205945 h 304800"/>
                <a:gd name="connsiteX83" fmla="*/ 69995 w 330497"/>
                <a:gd name="connsiteY83" fmla="*/ 200797 h 304800"/>
                <a:gd name="connsiteX84" fmla="*/ 67397 w 330497"/>
                <a:gd name="connsiteY84" fmla="*/ 194361 h 304800"/>
                <a:gd name="connsiteX85" fmla="*/ 63501 w 330497"/>
                <a:gd name="connsiteY85" fmla="*/ 191786 h 304800"/>
                <a:gd name="connsiteX86" fmla="*/ 231942 w 330497"/>
                <a:gd name="connsiteY86" fmla="*/ 166687 h 304800"/>
                <a:gd name="connsiteX87" fmla="*/ 218574 w 330497"/>
                <a:gd name="connsiteY87" fmla="*/ 177967 h 304800"/>
                <a:gd name="connsiteX88" fmla="*/ 217237 w 330497"/>
                <a:gd name="connsiteY88" fmla="*/ 184234 h 304800"/>
                <a:gd name="connsiteX89" fmla="*/ 221247 w 330497"/>
                <a:gd name="connsiteY89" fmla="*/ 180474 h 304800"/>
                <a:gd name="connsiteX90" fmla="*/ 226595 w 330497"/>
                <a:gd name="connsiteY90" fmla="*/ 180474 h 304800"/>
                <a:gd name="connsiteX91" fmla="*/ 227932 w 330497"/>
                <a:gd name="connsiteY91" fmla="*/ 182980 h 304800"/>
                <a:gd name="connsiteX92" fmla="*/ 230605 w 330497"/>
                <a:gd name="connsiteY92" fmla="*/ 189247 h 304800"/>
                <a:gd name="connsiteX93" fmla="*/ 233279 w 330497"/>
                <a:gd name="connsiteY93" fmla="*/ 189247 h 304800"/>
                <a:gd name="connsiteX94" fmla="*/ 241300 w 330497"/>
                <a:gd name="connsiteY94" fmla="*/ 176714 h 304800"/>
                <a:gd name="connsiteX95" fmla="*/ 233279 w 330497"/>
                <a:gd name="connsiteY95" fmla="*/ 166687 h 304800"/>
                <a:gd name="connsiteX96" fmla="*/ 231942 w 330497"/>
                <a:gd name="connsiteY96" fmla="*/ 166687 h 304800"/>
                <a:gd name="connsiteX97" fmla="*/ 173526 w 330497"/>
                <a:gd name="connsiteY97" fmla="*/ 155277 h 304800"/>
                <a:gd name="connsiteX98" fmla="*/ 160704 w 330497"/>
                <a:gd name="connsiteY98" fmla="*/ 165596 h 304800"/>
                <a:gd name="connsiteX99" fmla="*/ 129931 w 330497"/>
                <a:gd name="connsiteY99" fmla="*/ 183654 h 304800"/>
                <a:gd name="connsiteX100" fmla="*/ 124802 w 330497"/>
                <a:gd name="connsiteY100" fmla="*/ 187523 h 304800"/>
                <a:gd name="connsiteX101" fmla="*/ 123520 w 330497"/>
                <a:gd name="connsiteY101" fmla="*/ 190103 h 304800"/>
                <a:gd name="connsiteX102" fmla="*/ 126085 w 330497"/>
                <a:gd name="connsiteY102" fmla="*/ 193972 h 304800"/>
                <a:gd name="connsiteX103" fmla="*/ 137625 w 330497"/>
                <a:gd name="connsiteY103" fmla="*/ 222349 h 304800"/>
                <a:gd name="connsiteX104" fmla="*/ 138907 w 330497"/>
                <a:gd name="connsiteY104" fmla="*/ 233958 h 304800"/>
                <a:gd name="connsiteX105" fmla="*/ 140189 w 330497"/>
                <a:gd name="connsiteY105" fmla="*/ 236537 h 304800"/>
                <a:gd name="connsiteX106" fmla="*/ 142753 w 330497"/>
                <a:gd name="connsiteY106" fmla="*/ 235247 h 304800"/>
                <a:gd name="connsiteX107" fmla="*/ 149164 w 330497"/>
                <a:gd name="connsiteY107" fmla="*/ 226218 h 304800"/>
                <a:gd name="connsiteX108" fmla="*/ 161987 w 330497"/>
                <a:gd name="connsiteY108" fmla="*/ 212030 h 304800"/>
                <a:gd name="connsiteX109" fmla="*/ 170962 w 330497"/>
                <a:gd name="connsiteY109" fmla="*/ 201711 h 304800"/>
                <a:gd name="connsiteX110" fmla="*/ 178655 w 330497"/>
                <a:gd name="connsiteY110" fmla="*/ 193972 h 304800"/>
                <a:gd name="connsiteX111" fmla="*/ 186349 w 330497"/>
                <a:gd name="connsiteY111" fmla="*/ 186233 h 304800"/>
                <a:gd name="connsiteX112" fmla="*/ 188913 w 330497"/>
                <a:gd name="connsiteY112" fmla="*/ 183654 h 304800"/>
                <a:gd name="connsiteX113" fmla="*/ 187631 w 330497"/>
                <a:gd name="connsiteY113" fmla="*/ 182364 h 304800"/>
                <a:gd name="connsiteX114" fmla="*/ 179937 w 330497"/>
                <a:gd name="connsiteY114" fmla="*/ 159147 h 304800"/>
                <a:gd name="connsiteX115" fmla="*/ 177373 w 330497"/>
                <a:gd name="connsiteY115" fmla="*/ 156567 h 304800"/>
                <a:gd name="connsiteX116" fmla="*/ 173526 w 330497"/>
                <a:gd name="connsiteY116" fmla="*/ 155277 h 304800"/>
                <a:gd name="connsiteX117" fmla="*/ 196118 w 330497"/>
                <a:gd name="connsiteY117" fmla="*/ 139382 h 304800"/>
                <a:gd name="connsiteX118" fmla="*/ 193431 w 330497"/>
                <a:gd name="connsiteY118" fmla="*/ 145732 h 304800"/>
                <a:gd name="connsiteX119" fmla="*/ 204178 w 330497"/>
                <a:gd name="connsiteY119" fmla="*/ 160972 h 304800"/>
                <a:gd name="connsiteX120" fmla="*/ 205521 w 330497"/>
                <a:gd name="connsiteY120" fmla="*/ 163512 h 304800"/>
                <a:gd name="connsiteX121" fmla="*/ 206864 w 330497"/>
                <a:gd name="connsiteY121" fmla="*/ 163512 h 304800"/>
                <a:gd name="connsiteX122" fmla="*/ 209551 w 330497"/>
                <a:gd name="connsiteY122" fmla="*/ 160972 h 304800"/>
                <a:gd name="connsiteX123" fmla="*/ 208208 w 330497"/>
                <a:gd name="connsiteY123" fmla="*/ 157162 h 304800"/>
                <a:gd name="connsiteX124" fmla="*/ 197461 w 330497"/>
                <a:gd name="connsiteY124" fmla="*/ 139382 h 304800"/>
                <a:gd name="connsiteX125" fmla="*/ 196118 w 330497"/>
                <a:gd name="connsiteY125" fmla="*/ 139382 h 304800"/>
                <a:gd name="connsiteX126" fmla="*/ 204470 w 330497"/>
                <a:gd name="connsiteY126" fmla="*/ 131762 h 304800"/>
                <a:gd name="connsiteX127" fmla="*/ 203200 w 330497"/>
                <a:gd name="connsiteY127" fmla="*/ 132896 h 304800"/>
                <a:gd name="connsiteX128" fmla="*/ 207010 w 330497"/>
                <a:gd name="connsiteY128" fmla="*/ 135164 h 304800"/>
                <a:gd name="connsiteX129" fmla="*/ 205740 w 330497"/>
                <a:gd name="connsiteY129" fmla="*/ 131762 h 304800"/>
                <a:gd name="connsiteX130" fmla="*/ 204470 w 330497"/>
                <a:gd name="connsiteY130" fmla="*/ 131762 h 304800"/>
                <a:gd name="connsiteX131" fmla="*/ 138936 w 330497"/>
                <a:gd name="connsiteY131" fmla="*/ 117474 h 304800"/>
                <a:gd name="connsiteX132" fmla="*/ 136349 w 330497"/>
                <a:gd name="connsiteY132" fmla="*/ 118784 h 304800"/>
                <a:gd name="connsiteX133" fmla="*/ 126001 w 330497"/>
                <a:gd name="connsiteY133" fmla="*/ 126642 h 304800"/>
                <a:gd name="connsiteX134" fmla="*/ 60031 w 330497"/>
                <a:gd name="connsiteY134" fmla="*/ 172481 h 304800"/>
                <a:gd name="connsiteX135" fmla="*/ 58738 w 330497"/>
                <a:gd name="connsiteY135" fmla="*/ 173791 h 304800"/>
                <a:gd name="connsiteX136" fmla="*/ 60031 w 330497"/>
                <a:gd name="connsiteY136" fmla="*/ 173791 h 304800"/>
                <a:gd name="connsiteX137" fmla="*/ 63912 w 330497"/>
                <a:gd name="connsiteY137" fmla="*/ 173791 h 304800"/>
                <a:gd name="connsiteX138" fmla="*/ 78141 w 330497"/>
                <a:gd name="connsiteY138" fmla="*/ 182959 h 304800"/>
                <a:gd name="connsiteX139" fmla="*/ 82021 w 330497"/>
                <a:gd name="connsiteY139" fmla="*/ 188197 h 304800"/>
                <a:gd name="connsiteX140" fmla="*/ 94956 w 330497"/>
                <a:gd name="connsiteY140" fmla="*/ 214391 h 304800"/>
                <a:gd name="connsiteX141" fmla="*/ 96250 w 330497"/>
                <a:gd name="connsiteY141" fmla="*/ 222249 h 304800"/>
                <a:gd name="connsiteX142" fmla="*/ 102718 w 330497"/>
                <a:gd name="connsiteY142" fmla="*/ 217010 h 304800"/>
                <a:gd name="connsiteX143" fmla="*/ 109185 w 330497"/>
                <a:gd name="connsiteY143" fmla="*/ 209152 h 304800"/>
                <a:gd name="connsiteX144" fmla="*/ 110479 w 330497"/>
                <a:gd name="connsiteY144" fmla="*/ 205223 h 304800"/>
                <a:gd name="connsiteX145" fmla="*/ 97544 w 330497"/>
                <a:gd name="connsiteY145" fmla="*/ 192126 h 304800"/>
                <a:gd name="connsiteX146" fmla="*/ 96250 w 330497"/>
                <a:gd name="connsiteY146" fmla="*/ 188197 h 304800"/>
                <a:gd name="connsiteX147" fmla="*/ 102718 w 330497"/>
                <a:gd name="connsiteY147" fmla="*/ 180339 h 304800"/>
                <a:gd name="connsiteX148" fmla="*/ 115653 w 330497"/>
                <a:gd name="connsiteY148" fmla="*/ 175100 h 304800"/>
                <a:gd name="connsiteX149" fmla="*/ 124707 w 330497"/>
                <a:gd name="connsiteY149" fmla="*/ 169862 h 304800"/>
                <a:gd name="connsiteX150" fmla="*/ 140230 w 330497"/>
                <a:gd name="connsiteY150" fmla="*/ 160694 h 304800"/>
                <a:gd name="connsiteX151" fmla="*/ 162219 w 330497"/>
                <a:gd name="connsiteY151" fmla="*/ 141049 h 304800"/>
                <a:gd name="connsiteX152" fmla="*/ 163513 w 330497"/>
                <a:gd name="connsiteY152" fmla="*/ 138429 h 304800"/>
                <a:gd name="connsiteX153" fmla="*/ 140230 w 330497"/>
                <a:gd name="connsiteY153" fmla="*/ 118784 h 304800"/>
                <a:gd name="connsiteX154" fmla="*/ 138936 w 330497"/>
                <a:gd name="connsiteY154" fmla="*/ 117474 h 304800"/>
                <a:gd name="connsiteX155" fmla="*/ 219220 w 330497"/>
                <a:gd name="connsiteY155" fmla="*/ 115887 h 304800"/>
                <a:gd name="connsiteX156" fmla="*/ 212725 w 330497"/>
                <a:gd name="connsiteY156" fmla="*/ 122382 h 304800"/>
                <a:gd name="connsiteX157" fmla="*/ 215323 w 330497"/>
                <a:gd name="connsiteY157" fmla="*/ 126278 h 304800"/>
                <a:gd name="connsiteX158" fmla="*/ 220518 w 330497"/>
                <a:gd name="connsiteY158" fmla="*/ 134071 h 304800"/>
                <a:gd name="connsiteX159" fmla="*/ 224415 w 330497"/>
                <a:gd name="connsiteY159" fmla="*/ 143163 h 304800"/>
                <a:gd name="connsiteX160" fmla="*/ 225714 w 330497"/>
                <a:gd name="connsiteY160" fmla="*/ 144462 h 304800"/>
                <a:gd name="connsiteX161" fmla="*/ 227013 w 330497"/>
                <a:gd name="connsiteY161" fmla="*/ 141865 h 304800"/>
                <a:gd name="connsiteX162" fmla="*/ 221817 w 330497"/>
                <a:gd name="connsiteY162" fmla="*/ 117186 h 304800"/>
                <a:gd name="connsiteX163" fmla="*/ 220518 w 330497"/>
                <a:gd name="connsiteY163" fmla="*/ 115887 h 304800"/>
                <a:gd name="connsiteX164" fmla="*/ 219220 w 330497"/>
                <a:gd name="connsiteY164" fmla="*/ 115887 h 304800"/>
                <a:gd name="connsiteX165" fmla="*/ 206375 w 330497"/>
                <a:gd name="connsiteY165" fmla="*/ 96837 h 304800"/>
                <a:gd name="connsiteX166" fmla="*/ 206375 w 330497"/>
                <a:gd name="connsiteY166" fmla="*/ 98425 h 304800"/>
                <a:gd name="connsiteX167" fmla="*/ 207169 w 330497"/>
                <a:gd name="connsiteY167" fmla="*/ 101600 h 304800"/>
                <a:gd name="connsiteX168" fmla="*/ 207963 w 330497"/>
                <a:gd name="connsiteY168" fmla="*/ 101600 h 304800"/>
                <a:gd name="connsiteX169" fmla="*/ 207963 w 330497"/>
                <a:gd name="connsiteY169" fmla="*/ 100013 h 304800"/>
                <a:gd name="connsiteX170" fmla="*/ 207169 w 330497"/>
                <a:gd name="connsiteY170" fmla="*/ 98425 h 304800"/>
                <a:gd name="connsiteX171" fmla="*/ 206375 w 330497"/>
                <a:gd name="connsiteY171" fmla="*/ 96837 h 304800"/>
                <a:gd name="connsiteX172" fmla="*/ 307146 w 330497"/>
                <a:gd name="connsiteY172" fmla="*/ 28272 h 304800"/>
                <a:gd name="connsiteX173" fmla="*/ 303262 w 330497"/>
                <a:gd name="connsiteY173" fmla="*/ 33413 h 304800"/>
                <a:gd name="connsiteX174" fmla="*/ 261841 w 330497"/>
                <a:gd name="connsiteY174" fmla="*/ 74537 h 304800"/>
                <a:gd name="connsiteX175" fmla="*/ 235952 w 330497"/>
                <a:gd name="connsiteY175" fmla="*/ 98954 h 304800"/>
                <a:gd name="connsiteX176" fmla="*/ 234657 w 330497"/>
                <a:gd name="connsiteY176" fmla="*/ 105380 h 304800"/>
                <a:gd name="connsiteX177" fmla="*/ 243718 w 330497"/>
                <a:gd name="connsiteY177" fmla="*/ 133652 h 304800"/>
                <a:gd name="connsiteX178" fmla="*/ 246307 w 330497"/>
                <a:gd name="connsiteY178" fmla="*/ 134937 h 304800"/>
                <a:gd name="connsiteX179" fmla="*/ 250191 w 330497"/>
                <a:gd name="connsiteY179" fmla="*/ 131082 h 304800"/>
                <a:gd name="connsiteX180" fmla="*/ 300673 w 330497"/>
                <a:gd name="connsiteY180" fmla="*/ 97669 h 304800"/>
                <a:gd name="connsiteX181" fmla="*/ 313618 w 330497"/>
                <a:gd name="connsiteY181" fmla="*/ 89958 h 304800"/>
                <a:gd name="connsiteX182" fmla="*/ 317501 w 330497"/>
                <a:gd name="connsiteY182" fmla="*/ 82247 h 304800"/>
                <a:gd name="connsiteX183" fmla="*/ 317501 w 330497"/>
                <a:gd name="connsiteY183" fmla="*/ 74537 h 304800"/>
                <a:gd name="connsiteX184" fmla="*/ 316207 w 330497"/>
                <a:gd name="connsiteY184" fmla="*/ 61685 h 304800"/>
                <a:gd name="connsiteX185" fmla="*/ 311029 w 330497"/>
                <a:gd name="connsiteY185" fmla="*/ 33413 h 304800"/>
                <a:gd name="connsiteX186" fmla="*/ 309734 w 330497"/>
                <a:gd name="connsiteY186" fmla="*/ 28272 h 304800"/>
                <a:gd name="connsiteX187" fmla="*/ 307146 w 330497"/>
                <a:gd name="connsiteY187" fmla="*/ 28272 h 304800"/>
                <a:gd name="connsiteX188" fmla="*/ 228600 w 330497"/>
                <a:gd name="connsiteY188" fmla="*/ 17173 h 304800"/>
                <a:gd name="connsiteX189" fmla="*/ 220861 w 330497"/>
                <a:gd name="connsiteY189" fmla="*/ 22368 h 304800"/>
                <a:gd name="connsiteX190" fmla="*/ 216991 w 330497"/>
                <a:gd name="connsiteY190" fmla="*/ 27564 h 304800"/>
                <a:gd name="connsiteX191" fmla="*/ 211832 w 330497"/>
                <a:gd name="connsiteY191" fmla="*/ 34058 h 304800"/>
                <a:gd name="connsiteX192" fmla="*/ 201513 w 330497"/>
                <a:gd name="connsiteY192" fmla="*/ 50944 h 304800"/>
                <a:gd name="connsiteX193" fmla="*/ 192484 w 330497"/>
                <a:gd name="connsiteY193" fmla="*/ 63933 h 304800"/>
                <a:gd name="connsiteX194" fmla="*/ 188615 w 330497"/>
                <a:gd name="connsiteY194" fmla="*/ 67829 h 304800"/>
                <a:gd name="connsiteX195" fmla="*/ 188615 w 330497"/>
                <a:gd name="connsiteY195" fmla="*/ 70427 h 304800"/>
                <a:gd name="connsiteX196" fmla="*/ 219571 w 330497"/>
                <a:gd name="connsiteY196" fmla="*/ 86013 h 304800"/>
                <a:gd name="connsiteX197" fmla="*/ 223441 w 330497"/>
                <a:gd name="connsiteY197" fmla="*/ 86013 h 304800"/>
                <a:gd name="connsiteX198" fmla="*/ 226020 w 330497"/>
                <a:gd name="connsiteY198" fmla="*/ 84715 h 304800"/>
                <a:gd name="connsiteX199" fmla="*/ 267295 w 330497"/>
                <a:gd name="connsiteY199" fmla="*/ 45748 h 304800"/>
                <a:gd name="connsiteX200" fmla="*/ 268585 w 330497"/>
                <a:gd name="connsiteY200" fmla="*/ 39254 h 304800"/>
                <a:gd name="connsiteX201" fmla="*/ 228600 w 330497"/>
                <a:gd name="connsiteY201" fmla="*/ 17173 h 304800"/>
                <a:gd name="connsiteX202" fmla="*/ 223344 w 330497"/>
                <a:gd name="connsiteY202" fmla="*/ 0 h 304800"/>
                <a:gd name="connsiteX203" fmla="*/ 233672 w 330497"/>
                <a:gd name="connsiteY203" fmla="*/ 1297 h 304800"/>
                <a:gd name="connsiteX204" fmla="*/ 246582 w 330497"/>
                <a:gd name="connsiteY204" fmla="*/ 3891 h 304800"/>
                <a:gd name="connsiteX205" fmla="*/ 281439 w 330497"/>
                <a:gd name="connsiteY205" fmla="*/ 27238 h 304800"/>
                <a:gd name="connsiteX206" fmla="*/ 285312 w 330497"/>
                <a:gd name="connsiteY206" fmla="*/ 27238 h 304800"/>
                <a:gd name="connsiteX207" fmla="*/ 300804 w 330497"/>
                <a:gd name="connsiteY207" fmla="*/ 11673 h 304800"/>
                <a:gd name="connsiteX208" fmla="*/ 315005 w 330497"/>
                <a:gd name="connsiteY208" fmla="*/ 12970 h 304800"/>
                <a:gd name="connsiteX209" fmla="*/ 318878 w 330497"/>
                <a:gd name="connsiteY209" fmla="*/ 22049 h 304800"/>
                <a:gd name="connsiteX210" fmla="*/ 329206 w 330497"/>
                <a:gd name="connsiteY210" fmla="*/ 71336 h 304800"/>
                <a:gd name="connsiteX211" fmla="*/ 329206 w 330497"/>
                <a:gd name="connsiteY211" fmla="*/ 75227 h 304800"/>
                <a:gd name="connsiteX212" fmla="*/ 330497 w 330497"/>
                <a:gd name="connsiteY212" fmla="*/ 89495 h 304800"/>
                <a:gd name="connsiteX213" fmla="*/ 327915 w 330497"/>
                <a:gd name="connsiteY213" fmla="*/ 101168 h 304800"/>
                <a:gd name="connsiteX214" fmla="*/ 325333 w 330497"/>
                <a:gd name="connsiteY214" fmla="*/ 103762 h 304800"/>
                <a:gd name="connsiteX215" fmla="*/ 316296 w 330497"/>
                <a:gd name="connsiteY215" fmla="*/ 108950 h 304800"/>
                <a:gd name="connsiteX216" fmla="*/ 305968 w 330497"/>
                <a:gd name="connsiteY216" fmla="*/ 114138 h 304800"/>
                <a:gd name="connsiteX217" fmla="*/ 277566 w 330497"/>
                <a:gd name="connsiteY217" fmla="*/ 127108 h 304800"/>
                <a:gd name="connsiteX218" fmla="*/ 247873 w 330497"/>
                <a:gd name="connsiteY218" fmla="*/ 151752 h 304800"/>
                <a:gd name="connsiteX219" fmla="*/ 246582 w 330497"/>
                <a:gd name="connsiteY219" fmla="*/ 155643 h 304800"/>
                <a:gd name="connsiteX220" fmla="*/ 249164 w 330497"/>
                <a:gd name="connsiteY220" fmla="*/ 158237 h 304800"/>
                <a:gd name="connsiteX221" fmla="*/ 253037 w 330497"/>
                <a:gd name="connsiteY221" fmla="*/ 175098 h 304800"/>
                <a:gd name="connsiteX222" fmla="*/ 251746 w 330497"/>
                <a:gd name="connsiteY222" fmla="*/ 186771 h 304800"/>
                <a:gd name="connsiteX223" fmla="*/ 253037 w 330497"/>
                <a:gd name="connsiteY223" fmla="*/ 197147 h 304800"/>
                <a:gd name="connsiteX224" fmla="*/ 273693 w 330497"/>
                <a:gd name="connsiteY224" fmla="*/ 223088 h 304800"/>
                <a:gd name="connsiteX225" fmla="*/ 293058 w 330497"/>
                <a:gd name="connsiteY225" fmla="*/ 239949 h 304800"/>
                <a:gd name="connsiteX226" fmla="*/ 295640 w 330497"/>
                <a:gd name="connsiteY226" fmla="*/ 242543 h 304800"/>
                <a:gd name="connsiteX227" fmla="*/ 296931 w 330497"/>
                <a:gd name="connsiteY227" fmla="*/ 250325 h 304800"/>
                <a:gd name="connsiteX228" fmla="*/ 293058 w 330497"/>
                <a:gd name="connsiteY228" fmla="*/ 252919 h 304800"/>
                <a:gd name="connsiteX229" fmla="*/ 280148 w 330497"/>
                <a:gd name="connsiteY229" fmla="*/ 254216 h 304800"/>
                <a:gd name="connsiteX230" fmla="*/ 273693 w 330497"/>
                <a:gd name="connsiteY230" fmla="*/ 255513 h 304800"/>
                <a:gd name="connsiteX231" fmla="*/ 274984 w 330497"/>
                <a:gd name="connsiteY231" fmla="*/ 260702 h 304800"/>
                <a:gd name="connsiteX232" fmla="*/ 265947 w 330497"/>
                <a:gd name="connsiteY232" fmla="*/ 268484 h 304800"/>
                <a:gd name="connsiteX233" fmla="*/ 263365 w 330497"/>
                <a:gd name="connsiteY233" fmla="*/ 268484 h 304800"/>
                <a:gd name="connsiteX234" fmla="*/ 262074 w 330497"/>
                <a:gd name="connsiteY234" fmla="*/ 269781 h 304800"/>
                <a:gd name="connsiteX235" fmla="*/ 264656 w 330497"/>
                <a:gd name="connsiteY235" fmla="*/ 273672 h 304800"/>
                <a:gd name="connsiteX236" fmla="*/ 265947 w 330497"/>
                <a:gd name="connsiteY236" fmla="*/ 284048 h 304800"/>
                <a:gd name="connsiteX237" fmla="*/ 255619 w 330497"/>
                <a:gd name="connsiteY237" fmla="*/ 287939 h 304800"/>
                <a:gd name="connsiteX238" fmla="*/ 244000 w 330497"/>
                <a:gd name="connsiteY238" fmla="*/ 281454 h 304800"/>
                <a:gd name="connsiteX239" fmla="*/ 240127 w 330497"/>
                <a:gd name="connsiteY239" fmla="*/ 280157 h 304800"/>
                <a:gd name="connsiteX240" fmla="*/ 238836 w 330497"/>
                <a:gd name="connsiteY240" fmla="*/ 281454 h 304800"/>
                <a:gd name="connsiteX241" fmla="*/ 238836 w 330497"/>
                <a:gd name="connsiteY241" fmla="*/ 284048 h 304800"/>
                <a:gd name="connsiteX242" fmla="*/ 238836 w 330497"/>
                <a:gd name="connsiteY242" fmla="*/ 298315 h 304800"/>
                <a:gd name="connsiteX243" fmla="*/ 232381 w 330497"/>
                <a:gd name="connsiteY243" fmla="*/ 304800 h 304800"/>
                <a:gd name="connsiteX244" fmla="*/ 227217 w 330497"/>
                <a:gd name="connsiteY244" fmla="*/ 304800 h 304800"/>
                <a:gd name="connsiteX245" fmla="*/ 223344 w 330497"/>
                <a:gd name="connsiteY245" fmla="*/ 303503 h 304800"/>
                <a:gd name="connsiteX246" fmla="*/ 211725 w 330497"/>
                <a:gd name="connsiteY246" fmla="*/ 289236 h 304800"/>
                <a:gd name="connsiteX247" fmla="*/ 202688 w 330497"/>
                <a:gd name="connsiteY247" fmla="*/ 263296 h 304800"/>
                <a:gd name="connsiteX248" fmla="*/ 209143 w 330497"/>
                <a:gd name="connsiteY248" fmla="*/ 219197 h 304800"/>
                <a:gd name="connsiteX249" fmla="*/ 210434 w 330497"/>
                <a:gd name="connsiteY249" fmla="*/ 214009 h 304800"/>
                <a:gd name="connsiteX250" fmla="*/ 209143 w 330497"/>
                <a:gd name="connsiteY250" fmla="*/ 208821 h 304800"/>
                <a:gd name="connsiteX251" fmla="*/ 198815 w 330497"/>
                <a:gd name="connsiteY251" fmla="*/ 202336 h 304800"/>
                <a:gd name="connsiteX252" fmla="*/ 193651 w 330497"/>
                <a:gd name="connsiteY252" fmla="*/ 201039 h 304800"/>
                <a:gd name="connsiteX253" fmla="*/ 162666 w 330497"/>
                <a:gd name="connsiteY253" fmla="*/ 230870 h 304800"/>
                <a:gd name="connsiteX254" fmla="*/ 148465 w 330497"/>
                <a:gd name="connsiteY254" fmla="*/ 249028 h 304800"/>
                <a:gd name="connsiteX255" fmla="*/ 127809 w 330497"/>
                <a:gd name="connsiteY255" fmla="*/ 269781 h 304800"/>
                <a:gd name="connsiteX256" fmla="*/ 126518 w 330497"/>
                <a:gd name="connsiteY256" fmla="*/ 272375 h 304800"/>
                <a:gd name="connsiteX257" fmla="*/ 100698 w 330497"/>
                <a:gd name="connsiteY257" fmla="*/ 294424 h 304800"/>
                <a:gd name="connsiteX258" fmla="*/ 96825 w 330497"/>
                <a:gd name="connsiteY258" fmla="*/ 297018 h 304800"/>
                <a:gd name="connsiteX259" fmla="*/ 72296 w 330497"/>
                <a:gd name="connsiteY259" fmla="*/ 303503 h 304800"/>
                <a:gd name="connsiteX260" fmla="*/ 54222 w 330497"/>
                <a:gd name="connsiteY260" fmla="*/ 300909 h 304800"/>
                <a:gd name="connsiteX261" fmla="*/ 45185 w 330497"/>
                <a:gd name="connsiteY261" fmla="*/ 298315 h 304800"/>
                <a:gd name="connsiteX262" fmla="*/ 14201 w 330497"/>
                <a:gd name="connsiteY262" fmla="*/ 273672 h 304800"/>
                <a:gd name="connsiteX263" fmla="*/ 6455 w 330497"/>
                <a:gd name="connsiteY263" fmla="*/ 260702 h 304800"/>
                <a:gd name="connsiteX264" fmla="*/ 0 w 330497"/>
                <a:gd name="connsiteY264" fmla="*/ 238652 h 304800"/>
                <a:gd name="connsiteX265" fmla="*/ 0 w 330497"/>
                <a:gd name="connsiteY265" fmla="*/ 236058 h 304800"/>
                <a:gd name="connsiteX266" fmla="*/ 5164 w 330497"/>
                <a:gd name="connsiteY266" fmla="*/ 202336 h 304800"/>
                <a:gd name="connsiteX267" fmla="*/ 16783 w 330497"/>
                <a:gd name="connsiteY267" fmla="*/ 188068 h 304800"/>
                <a:gd name="connsiteX268" fmla="*/ 24529 w 330497"/>
                <a:gd name="connsiteY268" fmla="*/ 180286 h 304800"/>
                <a:gd name="connsiteX269" fmla="*/ 29693 w 330497"/>
                <a:gd name="connsiteY269" fmla="*/ 176395 h 304800"/>
                <a:gd name="connsiteX270" fmla="*/ 37439 w 330497"/>
                <a:gd name="connsiteY270" fmla="*/ 172504 h 304800"/>
                <a:gd name="connsiteX271" fmla="*/ 112317 w 330497"/>
                <a:gd name="connsiteY271" fmla="*/ 118029 h 304800"/>
                <a:gd name="connsiteX272" fmla="*/ 138137 w 330497"/>
                <a:gd name="connsiteY272" fmla="*/ 95980 h 304800"/>
                <a:gd name="connsiteX273" fmla="*/ 153629 w 330497"/>
                <a:gd name="connsiteY273" fmla="*/ 81713 h 304800"/>
                <a:gd name="connsiteX274" fmla="*/ 171703 w 330497"/>
                <a:gd name="connsiteY274" fmla="*/ 63554 h 304800"/>
                <a:gd name="connsiteX275" fmla="*/ 182032 w 330497"/>
                <a:gd name="connsiteY275" fmla="*/ 51881 h 304800"/>
                <a:gd name="connsiteX276" fmla="*/ 187196 w 330497"/>
                <a:gd name="connsiteY276" fmla="*/ 44099 h 304800"/>
                <a:gd name="connsiteX277" fmla="*/ 205270 w 330497"/>
                <a:gd name="connsiteY277" fmla="*/ 16861 h 304800"/>
                <a:gd name="connsiteX278" fmla="*/ 209143 w 330497"/>
                <a:gd name="connsiteY278" fmla="*/ 9079 h 304800"/>
                <a:gd name="connsiteX279" fmla="*/ 214307 w 330497"/>
                <a:gd name="connsiteY279" fmla="*/ 2594 h 304800"/>
                <a:gd name="connsiteX280" fmla="*/ 223344 w 330497"/>
                <a:gd name="connsiteY28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330497" h="304800">
                  <a:moveTo>
                    <a:pt x="75173" y="222249"/>
                  </a:moveTo>
                  <a:cubicBezTo>
                    <a:pt x="68636" y="228423"/>
                    <a:pt x="63407" y="233362"/>
                    <a:pt x="56870" y="239535"/>
                  </a:cubicBezTo>
                  <a:cubicBezTo>
                    <a:pt x="55563" y="239535"/>
                    <a:pt x="55563" y="240770"/>
                    <a:pt x="55563" y="242005"/>
                  </a:cubicBezTo>
                  <a:cubicBezTo>
                    <a:pt x="55563" y="242005"/>
                    <a:pt x="56870" y="243240"/>
                    <a:pt x="58178" y="243240"/>
                  </a:cubicBezTo>
                  <a:cubicBezTo>
                    <a:pt x="60792" y="244474"/>
                    <a:pt x="64714" y="244474"/>
                    <a:pt x="67329" y="244474"/>
                  </a:cubicBezTo>
                  <a:cubicBezTo>
                    <a:pt x="69944" y="244474"/>
                    <a:pt x="71251" y="243240"/>
                    <a:pt x="72559" y="240770"/>
                  </a:cubicBezTo>
                  <a:cubicBezTo>
                    <a:pt x="76481" y="237066"/>
                    <a:pt x="77788" y="232127"/>
                    <a:pt x="77788" y="225953"/>
                  </a:cubicBezTo>
                  <a:cubicBezTo>
                    <a:pt x="77788" y="225953"/>
                    <a:pt x="77788" y="224719"/>
                    <a:pt x="77788" y="223484"/>
                  </a:cubicBezTo>
                  <a:cubicBezTo>
                    <a:pt x="77788" y="223484"/>
                    <a:pt x="76481" y="222249"/>
                    <a:pt x="76481" y="222249"/>
                  </a:cubicBezTo>
                  <a:cubicBezTo>
                    <a:pt x="76481" y="222249"/>
                    <a:pt x="75173" y="222249"/>
                    <a:pt x="75173" y="222249"/>
                  </a:cubicBezTo>
                  <a:close/>
                  <a:moveTo>
                    <a:pt x="226286" y="209549"/>
                  </a:moveTo>
                  <a:cubicBezTo>
                    <a:pt x="223772" y="209549"/>
                    <a:pt x="222515" y="210853"/>
                    <a:pt x="221258" y="213461"/>
                  </a:cubicBezTo>
                  <a:cubicBezTo>
                    <a:pt x="221258" y="214765"/>
                    <a:pt x="221258" y="214765"/>
                    <a:pt x="221258" y="216069"/>
                  </a:cubicBezTo>
                  <a:cubicBezTo>
                    <a:pt x="220002" y="218677"/>
                    <a:pt x="218745" y="221285"/>
                    <a:pt x="220002" y="222589"/>
                  </a:cubicBezTo>
                  <a:cubicBezTo>
                    <a:pt x="220002" y="223893"/>
                    <a:pt x="222515" y="223893"/>
                    <a:pt x="225029" y="223893"/>
                  </a:cubicBezTo>
                  <a:cubicBezTo>
                    <a:pt x="226286" y="225197"/>
                    <a:pt x="227542" y="227805"/>
                    <a:pt x="226286" y="229110"/>
                  </a:cubicBezTo>
                  <a:cubicBezTo>
                    <a:pt x="223772" y="230414"/>
                    <a:pt x="221258" y="231718"/>
                    <a:pt x="218745" y="233022"/>
                  </a:cubicBezTo>
                  <a:cubicBezTo>
                    <a:pt x="217488" y="234326"/>
                    <a:pt x="218745" y="236934"/>
                    <a:pt x="220002" y="236934"/>
                  </a:cubicBezTo>
                  <a:cubicBezTo>
                    <a:pt x="222515" y="236934"/>
                    <a:pt x="226286" y="238238"/>
                    <a:pt x="226286" y="240846"/>
                  </a:cubicBezTo>
                  <a:cubicBezTo>
                    <a:pt x="227542" y="244758"/>
                    <a:pt x="225029" y="246062"/>
                    <a:pt x="222515" y="247366"/>
                  </a:cubicBezTo>
                  <a:cubicBezTo>
                    <a:pt x="220002" y="248670"/>
                    <a:pt x="218745" y="251278"/>
                    <a:pt x="217488" y="252582"/>
                  </a:cubicBezTo>
                  <a:cubicBezTo>
                    <a:pt x="217488" y="252582"/>
                    <a:pt x="217488" y="253886"/>
                    <a:pt x="217488" y="253886"/>
                  </a:cubicBezTo>
                  <a:cubicBezTo>
                    <a:pt x="217488" y="255190"/>
                    <a:pt x="217488" y="255190"/>
                    <a:pt x="218745" y="253886"/>
                  </a:cubicBezTo>
                  <a:cubicBezTo>
                    <a:pt x="220002" y="253886"/>
                    <a:pt x="221258" y="252582"/>
                    <a:pt x="222515" y="252582"/>
                  </a:cubicBezTo>
                  <a:cubicBezTo>
                    <a:pt x="223772" y="252582"/>
                    <a:pt x="225029" y="252582"/>
                    <a:pt x="226286" y="253886"/>
                  </a:cubicBezTo>
                  <a:cubicBezTo>
                    <a:pt x="227542" y="255190"/>
                    <a:pt x="227542" y="257798"/>
                    <a:pt x="226286" y="259102"/>
                  </a:cubicBezTo>
                  <a:cubicBezTo>
                    <a:pt x="225029" y="261710"/>
                    <a:pt x="223772" y="263014"/>
                    <a:pt x="222515" y="265622"/>
                  </a:cubicBezTo>
                  <a:cubicBezTo>
                    <a:pt x="218745" y="268230"/>
                    <a:pt x="218745" y="272142"/>
                    <a:pt x="221258" y="276054"/>
                  </a:cubicBezTo>
                  <a:cubicBezTo>
                    <a:pt x="221258" y="278662"/>
                    <a:pt x="222515" y="279966"/>
                    <a:pt x="223772" y="282574"/>
                  </a:cubicBezTo>
                  <a:cubicBezTo>
                    <a:pt x="223772" y="282574"/>
                    <a:pt x="225029" y="282574"/>
                    <a:pt x="225029" y="282574"/>
                  </a:cubicBezTo>
                  <a:cubicBezTo>
                    <a:pt x="226286" y="277358"/>
                    <a:pt x="228799" y="272142"/>
                    <a:pt x="230056" y="266926"/>
                  </a:cubicBezTo>
                  <a:cubicBezTo>
                    <a:pt x="230056" y="261710"/>
                    <a:pt x="233826" y="260406"/>
                    <a:pt x="237597" y="261710"/>
                  </a:cubicBezTo>
                  <a:cubicBezTo>
                    <a:pt x="238853" y="263014"/>
                    <a:pt x="240110" y="263014"/>
                    <a:pt x="240110" y="264318"/>
                  </a:cubicBezTo>
                  <a:cubicBezTo>
                    <a:pt x="242624" y="265622"/>
                    <a:pt x="243881" y="266926"/>
                    <a:pt x="245137" y="268230"/>
                  </a:cubicBezTo>
                  <a:cubicBezTo>
                    <a:pt x="246394" y="268230"/>
                    <a:pt x="247651" y="268230"/>
                    <a:pt x="247651" y="268230"/>
                  </a:cubicBezTo>
                  <a:cubicBezTo>
                    <a:pt x="247651" y="268230"/>
                    <a:pt x="247651" y="266926"/>
                    <a:pt x="247651" y="266926"/>
                  </a:cubicBezTo>
                  <a:cubicBezTo>
                    <a:pt x="247651" y="265622"/>
                    <a:pt x="247651" y="264318"/>
                    <a:pt x="246394" y="263014"/>
                  </a:cubicBezTo>
                  <a:cubicBezTo>
                    <a:pt x="241367" y="248670"/>
                    <a:pt x="237597" y="234326"/>
                    <a:pt x="236340" y="218677"/>
                  </a:cubicBezTo>
                  <a:cubicBezTo>
                    <a:pt x="236340" y="214765"/>
                    <a:pt x="235083" y="212157"/>
                    <a:pt x="232569" y="209549"/>
                  </a:cubicBezTo>
                  <a:cubicBezTo>
                    <a:pt x="232569" y="209549"/>
                    <a:pt x="231313" y="209549"/>
                    <a:pt x="231313" y="209549"/>
                  </a:cubicBezTo>
                  <a:cubicBezTo>
                    <a:pt x="228799" y="209549"/>
                    <a:pt x="227542" y="209549"/>
                    <a:pt x="226286" y="209549"/>
                  </a:cubicBezTo>
                  <a:close/>
                  <a:moveTo>
                    <a:pt x="245475" y="204787"/>
                  </a:moveTo>
                  <a:cubicBezTo>
                    <a:pt x="245475" y="204787"/>
                    <a:pt x="244182" y="204787"/>
                    <a:pt x="244182" y="206082"/>
                  </a:cubicBezTo>
                  <a:cubicBezTo>
                    <a:pt x="242888" y="208672"/>
                    <a:pt x="244182" y="211263"/>
                    <a:pt x="245475" y="215148"/>
                  </a:cubicBezTo>
                  <a:cubicBezTo>
                    <a:pt x="245475" y="216443"/>
                    <a:pt x="246769" y="219033"/>
                    <a:pt x="248062" y="221623"/>
                  </a:cubicBezTo>
                  <a:cubicBezTo>
                    <a:pt x="248062" y="230689"/>
                    <a:pt x="251943" y="239754"/>
                    <a:pt x="254530" y="248820"/>
                  </a:cubicBezTo>
                  <a:cubicBezTo>
                    <a:pt x="254530" y="250115"/>
                    <a:pt x="254530" y="251410"/>
                    <a:pt x="255823" y="252705"/>
                  </a:cubicBezTo>
                  <a:cubicBezTo>
                    <a:pt x="255823" y="252705"/>
                    <a:pt x="257117" y="254000"/>
                    <a:pt x="257117" y="254000"/>
                  </a:cubicBezTo>
                  <a:cubicBezTo>
                    <a:pt x="257117" y="254000"/>
                    <a:pt x="258410" y="252705"/>
                    <a:pt x="258410" y="252705"/>
                  </a:cubicBezTo>
                  <a:cubicBezTo>
                    <a:pt x="258410" y="250115"/>
                    <a:pt x="258410" y="248820"/>
                    <a:pt x="259704" y="247525"/>
                  </a:cubicBezTo>
                  <a:cubicBezTo>
                    <a:pt x="259704" y="242345"/>
                    <a:pt x="263584" y="241049"/>
                    <a:pt x="267465" y="241049"/>
                  </a:cubicBezTo>
                  <a:cubicBezTo>
                    <a:pt x="268758" y="242345"/>
                    <a:pt x="271345" y="242345"/>
                    <a:pt x="272639" y="242345"/>
                  </a:cubicBezTo>
                  <a:cubicBezTo>
                    <a:pt x="273932" y="242345"/>
                    <a:pt x="275226" y="242345"/>
                    <a:pt x="276520" y="242345"/>
                  </a:cubicBezTo>
                  <a:cubicBezTo>
                    <a:pt x="277813" y="241049"/>
                    <a:pt x="275226" y="239754"/>
                    <a:pt x="273932" y="238459"/>
                  </a:cubicBezTo>
                  <a:cubicBezTo>
                    <a:pt x="272639" y="237164"/>
                    <a:pt x="270052" y="234574"/>
                    <a:pt x="268758" y="233279"/>
                  </a:cubicBezTo>
                  <a:cubicBezTo>
                    <a:pt x="260997" y="226804"/>
                    <a:pt x="255823" y="219033"/>
                    <a:pt x="250649" y="211263"/>
                  </a:cubicBezTo>
                  <a:cubicBezTo>
                    <a:pt x="249356" y="208672"/>
                    <a:pt x="248062" y="207377"/>
                    <a:pt x="246769" y="204787"/>
                  </a:cubicBezTo>
                  <a:cubicBezTo>
                    <a:pt x="246769" y="204787"/>
                    <a:pt x="245475" y="204787"/>
                    <a:pt x="245475" y="204787"/>
                  </a:cubicBezTo>
                  <a:close/>
                  <a:moveTo>
                    <a:pt x="63501" y="191786"/>
                  </a:moveTo>
                  <a:cubicBezTo>
                    <a:pt x="55707" y="190499"/>
                    <a:pt x="47914" y="191786"/>
                    <a:pt x="38822" y="193074"/>
                  </a:cubicBezTo>
                  <a:cubicBezTo>
                    <a:pt x="36224" y="193074"/>
                    <a:pt x="33627" y="195648"/>
                    <a:pt x="31029" y="198222"/>
                  </a:cubicBezTo>
                  <a:cubicBezTo>
                    <a:pt x="21937" y="205945"/>
                    <a:pt x="20638" y="216242"/>
                    <a:pt x="20638" y="226540"/>
                  </a:cubicBezTo>
                  <a:cubicBezTo>
                    <a:pt x="21937" y="238124"/>
                    <a:pt x="24535" y="249709"/>
                    <a:pt x="28431" y="260006"/>
                  </a:cubicBezTo>
                  <a:cubicBezTo>
                    <a:pt x="31029" y="263867"/>
                    <a:pt x="33627" y="267729"/>
                    <a:pt x="37523" y="271590"/>
                  </a:cubicBezTo>
                  <a:cubicBezTo>
                    <a:pt x="49213" y="281888"/>
                    <a:pt x="63501" y="285749"/>
                    <a:pt x="79087" y="284462"/>
                  </a:cubicBezTo>
                  <a:cubicBezTo>
                    <a:pt x="80386" y="284462"/>
                    <a:pt x="81685" y="284462"/>
                    <a:pt x="82984" y="284462"/>
                  </a:cubicBezTo>
                  <a:cubicBezTo>
                    <a:pt x="89478" y="281888"/>
                    <a:pt x="94674" y="278026"/>
                    <a:pt x="99869" y="275452"/>
                  </a:cubicBezTo>
                  <a:cubicBezTo>
                    <a:pt x="103766" y="272878"/>
                    <a:pt x="106363" y="269016"/>
                    <a:pt x="108961" y="266442"/>
                  </a:cubicBezTo>
                  <a:cubicBezTo>
                    <a:pt x="116754" y="260006"/>
                    <a:pt x="120651" y="250996"/>
                    <a:pt x="119352" y="240699"/>
                  </a:cubicBezTo>
                  <a:cubicBezTo>
                    <a:pt x="119352" y="236837"/>
                    <a:pt x="119352" y="234263"/>
                    <a:pt x="118053" y="230401"/>
                  </a:cubicBezTo>
                  <a:cubicBezTo>
                    <a:pt x="118053" y="230401"/>
                    <a:pt x="118053" y="229114"/>
                    <a:pt x="118053" y="229114"/>
                  </a:cubicBezTo>
                  <a:cubicBezTo>
                    <a:pt x="116754" y="229114"/>
                    <a:pt x="115455" y="230401"/>
                    <a:pt x="115455" y="230401"/>
                  </a:cubicBezTo>
                  <a:cubicBezTo>
                    <a:pt x="114157" y="231688"/>
                    <a:pt x="112858" y="234263"/>
                    <a:pt x="111559" y="235550"/>
                  </a:cubicBezTo>
                  <a:cubicBezTo>
                    <a:pt x="106363" y="243273"/>
                    <a:pt x="99869" y="249709"/>
                    <a:pt x="92076" y="254857"/>
                  </a:cubicBezTo>
                  <a:cubicBezTo>
                    <a:pt x="84283" y="258719"/>
                    <a:pt x="77788" y="261293"/>
                    <a:pt x="69995" y="260006"/>
                  </a:cubicBezTo>
                  <a:cubicBezTo>
                    <a:pt x="67397" y="260006"/>
                    <a:pt x="66098" y="260006"/>
                    <a:pt x="64800" y="260006"/>
                  </a:cubicBezTo>
                  <a:cubicBezTo>
                    <a:pt x="60903" y="260006"/>
                    <a:pt x="55707" y="258719"/>
                    <a:pt x="51811" y="258719"/>
                  </a:cubicBezTo>
                  <a:cubicBezTo>
                    <a:pt x="47914" y="256145"/>
                    <a:pt x="44018" y="252283"/>
                    <a:pt x="40121" y="249709"/>
                  </a:cubicBezTo>
                  <a:cubicBezTo>
                    <a:pt x="38822" y="248422"/>
                    <a:pt x="38822" y="248422"/>
                    <a:pt x="38822" y="248422"/>
                  </a:cubicBezTo>
                  <a:cubicBezTo>
                    <a:pt x="36224" y="245847"/>
                    <a:pt x="34926" y="244560"/>
                    <a:pt x="34926" y="241986"/>
                  </a:cubicBezTo>
                  <a:cubicBezTo>
                    <a:pt x="34926" y="236837"/>
                    <a:pt x="36224" y="232976"/>
                    <a:pt x="40121" y="230401"/>
                  </a:cubicBezTo>
                  <a:cubicBezTo>
                    <a:pt x="47914" y="226540"/>
                    <a:pt x="53110" y="220104"/>
                    <a:pt x="58305" y="214955"/>
                  </a:cubicBezTo>
                  <a:cubicBezTo>
                    <a:pt x="62202" y="211094"/>
                    <a:pt x="64800" y="208520"/>
                    <a:pt x="68696" y="205945"/>
                  </a:cubicBezTo>
                  <a:cubicBezTo>
                    <a:pt x="69995" y="203371"/>
                    <a:pt x="71294" y="203371"/>
                    <a:pt x="69995" y="200797"/>
                  </a:cubicBezTo>
                  <a:cubicBezTo>
                    <a:pt x="69995" y="198222"/>
                    <a:pt x="68696" y="196935"/>
                    <a:pt x="67397" y="194361"/>
                  </a:cubicBezTo>
                  <a:cubicBezTo>
                    <a:pt x="67397" y="193074"/>
                    <a:pt x="66098" y="193074"/>
                    <a:pt x="63501" y="191786"/>
                  </a:cubicBezTo>
                  <a:close/>
                  <a:moveTo>
                    <a:pt x="231942" y="166687"/>
                  </a:moveTo>
                  <a:cubicBezTo>
                    <a:pt x="226595" y="170447"/>
                    <a:pt x="222584" y="174207"/>
                    <a:pt x="218574" y="177967"/>
                  </a:cubicBezTo>
                  <a:cubicBezTo>
                    <a:pt x="215900" y="179220"/>
                    <a:pt x="215900" y="181727"/>
                    <a:pt x="217237" y="184234"/>
                  </a:cubicBezTo>
                  <a:cubicBezTo>
                    <a:pt x="218574" y="182980"/>
                    <a:pt x="219910" y="181727"/>
                    <a:pt x="221247" y="180474"/>
                  </a:cubicBezTo>
                  <a:cubicBezTo>
                    <a:pt x="222584" y="179220"/>
                    <a:pt x="226595" y="179220"/>
                    <a:pt x="226595" y="180474"/>
                  </a:cubicBezTo>
                  <a:cubicBezTo>
                    <a:pt x="227932" y="181727"/>
                    <a:pt x="227932" y="182980"/>
                    <a:pt x="227932" y="182980"/>
                  </a:cubicBezTo>
                  <a:cubicBezTo>
                    <a:pt x="229268" y="185487"/>
                    <a:pt x="229268" y="186740"/>
                    <a:pt x="230605" y="189247"/>
                  </a:cubicBezTo>
                  <a:cubicBezTo>
                    <a:pt x="230605" y="190500"/>
                    <a:pt x="231942" y="190500"/>
                    <a:pt x="233279" y="189247"/>
                  </a:cubicBezTo>
                  <a:cubicBezTo>
                    <a:pt x="238626" y="186740"/>
                    <a:pt x="239963" y="181727"/>
                    <a:pt x="241300" y="176714"/>
                  </a:cubicBezTo>
                  <a:cubicBezTo>
                    <a:pt x="241300" y="171701"/>
                    <a:pt x="237290" y="167941"/>
                    <a:pt x="233279" y="166687"/>
                  </a:cubicBezTo>
                  <a:cubicBezTo>
                    <a:pt x="233279" y="166687"/>
                    <a:pt x="231942" y="166687"/>
                    <a:pt x="231942" y="166687"/>
                  </a:cubicBezTo>
                  <a:close/>
                  <a:moveTo>
                    <a:pt x="173526" y="155277"/>
                  </a:moveTo>
                  <a:cubicBezTo>
                    <a:pt x="169680" y="159147"/>
                    <a:pt x="165833" y="161726"/>
                    <a:pt x="160704" y="165596"/>
                  </a:cubicBezTo>
                  <a:cubicBezTo>
                    <a:pt x="151729" y="172045"/>
                    <a:pt x="141471" y="178494"/>
                    <a:pt x="129931" y="183654"/>
                  </a:cubicBezTo>
                  <a:cubicBezTo>
                    <a:pt x="128649" y="184943"/>
                    <a:pt x="126085" y="186233"/>
                    <a:pt x="124802" y="187523"/>
                  </a:cubicBezTo>
                  <a:cubicBezTo>
                    <a:pt x="123520" y="188813"/>
                    <a:pt x="122238" y="188813"/>
                    <a:pt x="123520" y="190103"/>
                  </a:cubicBezTo>
                  <a:cubicBezTo>
                    <a:pt x="124802" y="191393"/>
                    <a:pt x="126085" y="192683"/>
                    <a:pt x="126085" y="193972"/>
                  </a:cubicBezTo>
                  <a:cubicBezTo>
                    <a:pt x="132496" y="203001"/>
                    <a:pt x="137625" y="212030"/>
                    <a:pt x="137625" y="222349"/>
                  </a:cubicBezTo>
                  <a:cubicBezTo>
                    <a:pt x="137625" y="226218"/>
                    <a:pt x="138907" y="230088"/>
                    <a:pt x="138907" y="233958"/>
                  </a:cubicBezTo>
                  <a:cubicBezTo>
                    <a:pt x="138907" y="235247"/>
                    <a:pt x="140189" y="235247"/>
                    <a:pt x="140189" y="236537"/>
                  </a:cubicBezTo>
                  <a:cubicBezTo>
                    <a:pt x="141471" y="235247"/>
                    <a:pt x="141471" y="235247"/>
                    <a:pt x="142753" y="235247"/>
                  </a:cubicBezTo>
                  <a:cubicBezTo>
                    <a:pt x="144036" y="231378"/>
                    <a:pt x="146600" y="228798"/>
                    <a:pt x="149164" y="226218"/>
                  </a:cubicBezTo>
                  <a:cubicBezTo>
                    <a:pt x="153011" y="222349"/>
                    <a:pt x="158140" y="217190"/>
                    <a:pt x="161987" y="212030"/>
                  </a:cubicBezTo>
                  <a:cubicBezTo>
                    <a:pt x="164551" y="208161"/>
                    <a:pt x="168398" y="205581"/>
                    <a:pt x="170962" y="201711"/>
                  </a:cubicBezTo>
                  <a:cubicBezTo>
                    <a:pt x="173526" y="199132"/>
                    <a:pt x="176091" y="196552"/>
                    <a:pt x="178655" y="193972"/>
                  </a:cubicBezTo>
                  <a:cubicBezTo>
                    <a:pt x="181220" y="191393"/>
                    <a:pt x="183784" y="187523"/>
                    <a:pt x="186349" y="186233"/>
                  </a:cubicBezTo>
                  <a:cubicBezTo>
                    <a:pt x="187631" y="186233"/>
                    <a:pt x="187631" y="184943"/>
                    <a:pt x="188913" y="183654"/>
                  </a:cubicBezTo>
                  <a:cubicBezTo>
                    <a:pt x="188913" y="183654"/>
                    <a:pt x="188913" y="182364"/>
                    <a:pt x="187631" y="182364"/>
                  </a:cubicBezTo>
                  <a:cubicBezTo>
                    <a:pt x="185066" y="174625"/>
                    <a:pt x="182502" y="166886"/>
                    <a:pt x="179937" y="159147"/>
                  </a:cubicBezTo>
                  <a:cubicBezTo>
                    <a:pt x="178655" y="157857"/>
                    <a:pt x="178655" y="157857"/>
                    <a:pt x="177373" y="156567"/>
                  </a:cubicBezTo>
                  <a:cubicBezTo>
                    <a:pt x="176091" y="153987"/>
                    <a:pt x="174809" y="153987"/>
                    <a:pt x="173526" y="155277"/>
                  </a:cubicBezTo>
                  <a:close/>
                  <a:moveTo>
                    <a:pt x="196118" y="139382"/>
                  </a:moveTo>
                  <a:cubicBezTo>
                    <a:pt x="192088" y="140652"/>
                    <a:pt x="192088" y="143192"/>
                    <a:pt x="193431" y="145732"/>
                  </a:cubicBezTo>
                  <a:cubicBezTo>
                    <a:pt x="197461" y="150812"/>
                    <a:pt x="200148" y="155892"/>
                    <a:pt x="204178" y="160972"/>
                  </a:cubicBezTo>
                  <a:cubicBezTo>
                    <a:pt x="204178" y="162242"/>
                    <a:pt x="205521" y="163512"/>
                    <a:pt x="205521" y="163512"/>
                  </a:cubicBezTo>
                  <a:cubicBezTo>
                    <a:pt x="205521" y="163512"/>
                    <a:pt x="206864" y="163512"/>
                    <a:pt x="206864" y="163512"/>
                  </a:cubicBezTo>
                  <a:cubicBezTo>
                    <a:pt x="208208" y="162242"/>
                    <a:pt x="208208" y="162242"/>
                    <a:pt x="209551" y="160972"/>
                  </a:cubicBezTo>
                  <a:cubicBezTo>
                    <a:pt x="208208" y="159702"/>
                    <a:pt x="208208" y="158432"/>
                    <a:pt x="208208" y="157162"/>
                  </a:cubicBezTo>
                  <a:cubicBezTo>
                    <a:pt x="206864" y="149542"/>
                    <a:pt x="201491" y="144462"/>
                    <a:pt x="197461" y="139382"/>
                  </a:cubicBezTo>
                  <a:cubicBezTo>
                    <a:pt x="197461" y="138112"/>
                    <a:pt x="196118" y="138112"/>
                    <a:pt x="196118" y="139382"/>
                  </a:cubicBezTo>
                  <a:close/>
                  <a:moveTo>
                    <a:pt x="204470" y="131762"/>
                  </a:moveTo>
                  <a:cubicBezTo>
                    <a:pt x="203200" y="131762"/>
                    <a:pt x="203200" y="132896"/>
                    <a:pt x="203200" y="132896"/>
                  </a:cubicBezTo>
                  <a:cubicBezTo>
                    <a:pt x="204470" y="134030"/>
                    <a:pt x="205740" y="135164"/>
                    <a:pt x="207010" y="135164"/>
                  </a:cubicBezTo>
                  <a:cubicBezTo>
                    <a:pt x="208280" y="134030"/>
                    <a:pt x="207010" y="132896"/>
                    <a:pt x="205740" y="131762"/>
                  </a:cubicBezTo>
                  <a:cubicBezTo>
                    <a:pt x="205740" y="131762"/>
                    <a:pt x="204470" y="131762"/>
                    <a:pt x="204470" y="131762"/>
                  </a:cubicBezTo>
                  <a:close/>
                  <a:moveTo>
                    <a:pt x="138936" y="117474"/>
                  </a:moveTo>
                  <a:cubicBezTo>
                    <a:pt x="137643" y="117474"/>
                    <a:pt x="137643" y="118784"/>
                    <a:pt x="136349" y="118784"/>
                  </a:cubicBezTo>
                  <a:cubicBezTo>
                    <a:pt x="132469" y="121403"/>
                    <a:pt x="129881" y="124023"/>
                    <a:pt x="126001" y="126642"/>
                  </a:cubicBezTo>
                  <a:cubicBezTo>
                    <a:pt x="104011" y="142358"/>
                    <a:pt x="82021" y="156765"/>
                    <a:pt x="60031" y="172481"/>
                  </a:cubicBezTo>
                  <a:cubicBezTo>
                    <a:pt x="60031" y="172481"/>
                    <a:pt x="58738" y="173791"/>
                    <a:pt x="58738" y="173791"/>
                  </a:cubicBezTo>
                  <a:cubicBezTo>
                    <a:pt x="58738" y="173791"/>
                    <a:pt x="60031" y="173791"/>
                    <a:pt x="60031" y="173791"/>
                  </a:cubicBezTo>
                  <a:cubicBezTo>
                    <a:pt x="61325" y="173791"/>
                    <a:pt x="62619" y="173791"/>
                    <a:pt x="63912" y="173791"/>
                  </a:cubicBezTo>
                  <a:cubicBezTo>
                    <a:pt x="70380" y="173791"/>
                    <a:pt x="75554" y="177720"/>
                    <a:pt x="78141" y="182959"/>
                  </a:cubicBezTo>
                  <a:cubicBezTo>
                    <a:pt x="79434" y="184268"/>
                    <a:pt x="80728" y="186888"/>
                    <a:pt x="82021" y="188197"/>
                  </a:cubicBezTo>
                  <a:cubicBezTo>
                    <a:pt x="88489" y="196055"/>
                    <a:pt x="92369" y="205223"/>
                    <a:pt x="94956" y="214391"/>
                  </a:cubicBezTo>
                  <a:cubicBezTo>
                    <a:pt x="94956" y="217010"/>
                    <a:pt x="94956" y="219630"/>
                    <a:pt x="96250" y="222249"/>
                  </a:cubicBezTo>
                  <a:cubicBezTo>
                    <a:pt x="100131" y="222249"/>
                    <a:pt x="101424" y="218320"/>
                    <a:pt x="102718" y="217010"/>
                  </a:cubicBezTo>
                  <a:cubicBezTo>
                    <a:pt x="105305" y="214391"/>
                    <a:pt x="107892" y="211772"/>
                    <a:pt x="109185" y="209152"/>
                  </a:cubicBezTo>
                  <a:cubicBezTo>
                    <a:pt x="111772" y="207843"/>
                    <a:pt x="111772" y="206533"/>
                    <a:pt x="110479" y="205223"/>
                  </a:cubicBezTo>
                  <a:cubicBezTo>
                    <a:pt x="106598" y="199985"/>
                    <a:pt x="102718" y="194746"/>
                    <a:pt x="97544" y="192126"/>
                  </a:cubicBezTo>
                  <a:cubicBezTo>
                    <a:pt x="96250" y="190817"/>
                    <a:pt x="96250" y="189507"/>
                    <a:pt x="96250" y="188197"/>
                  </a:cubicBezTo>
                  <a:cubicBezTo>
                    <a:pt x="97544" y="184268"/>
                    <a:pt x="98837" y="181649"/>
                    <a:pt x="102718" y="180339"/>
                  </a:cubicBezTo>
                  <a:cubicBezTo>
                    <a:pt x="107892" y="179030"/>
                    <a:pt x="111772" y="176410"/>
                    <a:pt x="115653" y="175100"/>
                  </a:cubicBezTo>
                  <a:cubicBezTo>
                    <a:pt x="118240" y="173791"/>
                    <a:pt x="122120" y="172481"/>
                    <a:pt x="124707" y="169862"/>
                  </a:cubicBezTo>
                  <a:cubicBezTo>
                    <a:pt x="129881" y="167242"/>
                    <a:pt x="135056" y="163313"/>
                    <a:pt x="140230" y="160694"/>
                  </a:cubicBezTo>
                  <a:cubicBezTo>
                    <a:pt x="147991" y="154145"/>
                    <a:pt x="155752" y="148907"/>
                    <a:pt x="162219" y="141049"/>
                  </a:cubicBezTo>
                  <a:cubicBezTo>
                    <a:pt x="163513" y="139739"/>
                    <a:pt x="163513" y="139739"/>
                    <a:pt x="163513" y="138429"/>
                  </a:cubicBezTo>
                  <a:cubicBezTo>
                    <a:pt x="155752" y="130571"/>
                    <a:pt x="147991" y="124023"/>
                    <a:pt x="140230" y="118784"/>
                  </a:cubicBezTo>
                  <a:cubicBezTo>
                    <a:pt x="140230" y="117474"/>
                    <a:pt x="138936" y="117474"/>
                    <a:pt x="138936" y="117474"/>
                  </a:cubicBezTo>
                  <a:close/>
                  <a:moveTo>
                    <a:pt x="219220" y="115887"/>
                  </a:moveTo>
                  <a:cubicBezTo>
                    <a:pt x="216622" y="117186"/>
                    <a:pt x="214024" y="118485"/>
                    <a:pt x="212725" y="122382"/>
                  </a:cubicBezTo>
                  <a:cubicBezTo>
                    <a:pt x="212725" y="123680"/>
                    <a:pt x="215323" y="124979"/>
                    <a:pt x="215323" y="126278"/>
                  </a:cubicBezTo>
                  <a:cubicBezTo>
                    <a:pt x="216622" y="128876"/>
                    <a:pt x="219220" y="131474"/>
                    <a:pt x="220518" y="134071"/>
                  </a:cubicBezTo>
                  <a:cubicBezTo>
                    <a:pt x="221817" y="136669"/>
                    <a:pt x="223116" y="140566"/>
                    <a:pt x="224415" y="143163"/>
                  </a:cubicBezTo>
                  <a:cubicBezTo>
                    <a:pt x="224415" y="143163"/>
                    <a:pt x="225714" y="144462"/>
                    <a:pt x="225714" y="144462"/>
                  </a:cubicBezTo>
                  <a:cubicBezTo>
                    <a:pt x="225714" y="143163"/>
                    <a:pt x="225714" y="143163"/>
                    <a:pt x="227013" y="141865"/>
                  </a:cubicBezTo>
                  <a:cubicBezTo>
                    <a:pt x="225714" y="134071"/>
                    <a:pt x="224415" y="124979"/>
                    <a:pt x="221817" y="117186"/>
                  </a:cubicBezTo>
                  <a:cubicBezTo>
                    <a:pt x="220518" y="117186"/>
                    <a:pt x="220518" y="115887"/>
                    <a:pt x="220518" y="115887"/>
                  </a:cubicBezTo>
                  <a:cubicBezTo>
                    <a:pt x="220518" y="115887"/>
                    <a:pt x="219220" y="115887"/>
                    <a:pt x="219220" y="115887"/>
                  </a:cubicBezTo>
                  <a:close/>
                  <a:moveTo>
                    <a:pt x="206375" y="96837"/>
                  </a:moveTo>
                  <a:cubicBezTo>
                    <a:pt x="206375" y="96837"/>
                    <a:pt x="206375" y="98425"/>
                    <a:pt x="206375" y="98425"/>
                  </a:cubicBezTo>
                  <a:cubicBezTo>
                    <a:pt x="206375" y="100013"/>
                    <a:pt x="206375" y="100013"/>
                    <a:pt x="207169" y="101600"/>
                  </a:cubicBezTo>
                  <a:cubicBezTo>
                    <a:pt x="207169" y="101600"/>
                    <a:pt x="207169" y="101600"/>
                    <a:pt x="207963" y="101600"/>
                  </a:cubicBezTo>
                  <a:cubicBezTo>
                    <a:pt x="207963" y="101600"/>
                    <a:pt x="207963" y="101600"/>
                    <a:pt x="207963" y="100013"/>
                  </a:cubicBezTo>
                  <a:cubicBezTo>
                    <a:pt x="207963" y="100013"/>
                    <a:pt x="207963" y="98425"/>
                    <a:pt x="207169" y="98425"/>
                  </a:cubicBezTo>
                  <a:cubicBezTo>
                    <a:pt x="207169" y="96837"/>
                    <a:pt x="207169" y="96837"/>
                    <a:pt x="206375" y="96837"/>
                  </a:cubicBezTo>
                  <a:close/>
                  <a:moveTo>
                    <a:pt x="307146" y="28272"/>
                  </a:moveTo>
                  <a:cubicBezTo>
                    <a:pt x="305851" y="29557"/>
                    <a:pt x="304557" y="30843"/>
                    <a:pt x="303262" y="33413"/>
                  </a:cubicBezTo>
                  <a:cubicBezTo>
                    <a:pt x="290318" y="47549"/>
                    <a:pt x="276079" y="60400"/>
                    <a:pt x="261841" y="74537"/>
                  </a:cubicBezTo>
                  <a:cubicBezTo>
                    <a:pt x="252779" y="82247"/>
                    <a:pt x="245013" y="91243"/>
                    <a:pt x="235952" y="98954"/>
                  </a:cubicBezTo>
                  <a:cubicBezTo>
                    <a:pt x="233363" y="100239"/>
                    <a:pt x="233363" y="102809"/>
                    <a:pt x="234657" y="105380"/>
                  </a:cubicBezTo>
                  <a:cubicBezTo>
                    <a:pt x="238541" y="114375"/>
                    <a:pt x="242424" y="123371"/>
                    <a:pt x="243718" y="133652"/>
                  </a:cubicBezTo>
                  <a:cubicBezTo>
                    <a:pt x="243718" y="134937"/>
                    <a:pt x="245013" y="134937"/>
                    <a:pt x="246307" y="134937"/>
                  </a:cubicBezTo>
                  <a:cubicBezTo>
                    <a:pt x="247602" y="133652"/>
                    <a:pt x="248896" y="132367"/>
                    <a:pt x="250191" y="131082"/>
                  </a:cubicBezTo>
                  <a:cubicBezTo>
                    <a:pt x="264429" y="115660"/>
                    <a:pt x="281257" y="105380"/>
                    <a:pt x="300673" y="97669"/>
                  </a:cubicBezTo>
                  <a:cubicBezTo>
                    <a:pt x="304557" y="95099"/>
                    <a:pt x="308440" y="92528"/>
                    <a:pt x="313618" y="89958"/>
                  </a:cubicBezTo>
                  <a:cubicBezTo>
                    <a:pt x="316207" y="88673"/>
                    <a:pt x="317501" y="86103"/>
                    <a:pt x="317501" y="82247"/>
                  </a:cubicBezTo>
                  <a:cubicBezTo>
                    <a:pt x="317501" y="79677"/>
                    <a:pt x="317501" y="77107"/>
                    <a:pt x="317501" y="74537"/>
                  </a:cubicBezTo>
                  <a:cubicBezTo>
                    <a:pt x="317501" y="70681"/>
                    <a:pt x="317501" y="65541"/>
                    <a:pt x="316207" y="61685"/>
                  </a:cubicBezTo>
                  <a:cubicBezTo>
                    <a:pt x="314912" y="52690"/>
                    <a:pt x="313618" y="42409"/>
                    <a:pt x="311029" y="33413"/>
                  </a:cubicBezTo>
                  <a:cubicBezTo>
                    <a:pt x="311029" y="32128"/>
                    <a:pt x="311029" y="29557"/>
                    <a:pt x="309734" y="28272"/>
                  </a:cubicBezTo>
                  <a:cubicBezTo>
                    <a:pt x="309734" y="26987"/>
                    <a:pt x="308440" y="26987"/>
                    <a:pt x="307146" y="28272"/>
                  </a:cubicBezTo>
                  <a:close/>
                  <a:moveTo>
                    <a:pt x="228600" y="17173"/>
                  </a:moveTo>
                  <a:cubicBezTo>
                    <a:pt x="226020" y="15874"/>
                    <a:pt x="223441" y="18471"/>
                    <a:pt x="220861" y="22368"/>
                  </a:cubicBezTo>
                  <a:cubicBezTo>
                    <a:pt x="220861" y="24966"/>
                    <a:pt x="218281" y="26265"/>
                    <a:pt x="216991" y="27564"/>
                  </a:cubicBezTo>
                  <a:cubicBezTo>
                    <a:pt x="215702" y="30162"/>
                    <a:pt x="214412" y="31461"/>
                    <a:pt x="211832" y="34058"/>
                  </a:cubicBezTo>
                  <a:cubicBezTo>
                    <a:pt x="209252" y="39254"/>
                    <a:pt x="205383" y="45748"/>
                    <a:pt x="201513" y="50944"/>
                  </a:cubicBezTo>
                  <a:cubicBezTo>
                    <a:pt x="198934" y="56139"/>
                    <a:pt x="196354" y="60036"/>
                    <a:pt x="192484" y="63933"/>
                  </a:cubicBezTo>
                  <a:cubicBezTo>
                    <a:pt x="191194" y="65231"/>
                    <a:pt x="189905" y="66530"/>
                    <a:pt x="188615" y="67829"/>
                  </a:cubicBezTo>
                  <a:cubicBezTo>
                    <a:pt x="187325" y="69128"/>
                    <a:pt x="187325" y="70427"/>
                    <a:pt x="188615" y="70427"/>
                  </a:cubicBezTo>
                  <a:cubicBezTo>
                    <a:pt x="200223" y="74324"/>
                    <a:pt x="210542" y="78220"/>
                    <a:pt x="219571" y="86013"/>
                  </a:cubicBezTo>
                  <a:cubicBezTo>
                    <a:pt x="220861" y="87312"/>
                    <a:pt x="222151" y="87312"/>
                    <a:pt x="223441" y="86013"/>
                  </a:cubicBezTo>
                  <a:cubicBezTo>
                    <a:pt x="224730" y="86013"/>
                    <a:pt x="224730" y="86013"/>
                    <a:pt x="226020" y="84715"/>
                  </a:cubicBezTo>
                  <a:cubicBezTo>
                    <a:pt x="238919" y="71726"/>
                    <a:pt x="253107" y="58737"/>
                    <a:pt x="267295" y="45748"/>
                  </a:cubicBezTo>
                  <a:cubicBezTo>
                    <a:pt x="269875" y="43151"/>
                    <a:pt x="269875" y="43151"/>
                    <a:pt x="268585" y="39254"/>
                  </a:cubicBezTo>
                  <a:cubicBezTo>
                    <a:pt x="259556" y="26265"/>
                    <a:pt x="246658" y="19770"/>
                    <a:pt x="228600" y="17173"/>
                  </a:cubicBezTo>
                  <a:close/>
                  <a:moveTo>
                    <a:pt x="223344" y="0"/>
                  </a:moveTo>
                  <a:cubicBezTo>
                    <a:pt x="227217" y="1297"/>
                    <a:pt x="229799" y="1297"/>
                    <a:pt x="233672" y="1297"/>
                  </a:cubicBezTo>
                  <a:cubicBezTo>
                    <a:pt x="237545" y="1297"/>
                    <a:pt x="242709" y="2594"/>
                    <a:pt x="246582" y="3891"/>
                  </a:cubicBezTo>
                  <a:cubicBezTo>
                    <a:pt x="260783" y="9079"/>
                    <a:pt x="272402" y="16861"/>
                    <a:pt x="281439" y="27238"/>
                  </a:cubicBezTo>
                  <a:cubicBezTo>
                    <a:pt x="282730" y="28535"/>
                    <a:pt x="284021" y="28535"/>
                    <a:pt x="285312" y="27238"/>
                  </a:cubicBezTo>
                  <a:cubicBezTo>
                    <a:pt x="290476" y="22049"/>
                    <a:pt x="295640" y="16861"/>
                    <a:pt x="300804" y="11673"/>
                  </a:cubicBezTo>
                  <a:cubicBezTo>
                    <a:pt x="304677" y="7782"/>
                    <a:pt x="311132" y="7782"/>
                    <a:pt x="315005" y="12970"/>
                  </a:cubicBezTo>
                  <a:cubicBezTo>
                    <a:pt x="316296" y="15564"/>
                    <a:pt x="317587" y="18158"/>
                    <a:pt x="318878" y="22049"/>
                  </a:cubicBezTo>
                  <a:cubicBezTo>
                    <a:pt x="324042" y="37614"/>
                    <a:pt x="329206" y="54475"/>
                    <a:pt x="329206" y="71336"/>
                  </a:cubicBezTo>
                  <a:cubicBezTo>
                    <a:pt x="329206" y="72633"/>
                    <a:pt x="329206" y="73930"/>
                    <a:pt x="329206" y="75227"/>
                  </a:cubicBezTo>
                  <a:cubicBezTo>
                    <a:pt x="331788" y="79119"/>
                    <a:pt x="329206" y="84307"/>
                    <a:pt x="330497" y="89495"/>
                  </a:cubicBezTo>
                  <a:cubicBezTo>
                    <a:pt x="330497" y="93386"/>
                    <a:pt x="329206" y="97277"/>
                    <a:pt x="327915" y="101168"/>
                  </a:cubicBezTo>
                  <a:cubicBezTo>
                    <a:pt x="326624" y="102465"/>
                    <a:pt x="326624" y="102465"/>
                    <a:pt x="325333" y="103762"/>
                  </a:cubicBezTo>
                  <a:cubicBezTo>
                    <a:pt x="321460" y="103762"/>
                    <a:pt x="318878" y="107653"/>
                    <a:pt x="316296" y="108950"/>
                  </a:cubicBezTo>
                  <a:cubicBezTo>
                    <a:pt x="312423" y="111544"/>
                    <a:pt x="309841" y="112841"/>
                    <a:pt x="305968" y="114138"/>
                  </a:cubicBezTo>
                  <a:cubicBezTo>
                    <a:pt x="295640" y="116732"/>
                    <a:pt x="286603" y="120623"/>
                    <a:pt x="277566" y="127108"/>
                  </a:cubicBezTo>
                  <a:cubicBezTo>
                    <a:pt x="267238" y="134890"/>
                    <a:pt x="258201" y="143970"/>
                    <a:pt x="247873" y="151752"/>
                  </a:cubicBezTo>
                  <a:cubicBezTo>
                    <a:pt x="246582" y="153049"/>
                    <a:pt x="245291" y="154346"/>
                    <a:pt x="246582" y="155643"/>
                  </a:cubicBezTo>
                  <a:cubicBezTo>
                    <a:pt x="247873" y="156940"/>
                    <a:pt x="247873" y="158237"/>
                    <a:pt x="249164" y="158237"/>
                  </a:cubicBezTo>
                  <a:cubicBezTo>
                    <a:pt x="253037" y="163425"/>
                    <a:pt x="254328" y="169910"/>
                    <a:pt x="253037" y="175098"/>
                  </a:cubicBezTo>
                  <a:cubicBezTo>
                    <a:pt x="253037" y="178989"/>
                    <a:pt x="253037" y="182880"/>
                    <a:pt x="251746" y="186771"/>
                  </a:cubicBezTo>
                  <a:cubicBezTo>
                    <a:pt x="251746" y="190662"/>
                    <a:pt x="251746" y="194553"/>
                    <a:pt x="253037" y="197147"/>
                  </a:cubicBezTo>
                  <a:cubicBezTo>
                    <a:pt x="259492" y="206227"/>
                    <a:pt x="264656" y="215306"/>
                    <a:pt x="273693" y="223088"/>
                  </a:cubicBezTo>
                  <a:cubicBezTo>
                    <a:pt x="278857" y="229573"/>
                    <a:pt x="285312" y="236058"/>
                    <a:pt x="293058" y="239949"/>
                  </a:cubicBezTo>
                  <a:cubicBezTo>
                    <a:pt x="294349" y="241246"/>
                    <a:pt x="295640" y="242543"/>
                    <a:pt x="295640" y="242543"/>
                  </a:cubicBezTo>
                  <a:cubicBezTo>
                    <a:pt x="298222" y="245137"/>
                    <a:pt x="298222" y="247731"/>
                    <a:pt x="296931" y="250325"/>
                  </a:cubicBezTo>
                  <a:cubicBezTo>
                    <a:pt x="296931" y="251622"/>
                    <a:pt x="294349" y="252919"/>
                    <a:pt x="293058" y="252919"/>
                  </a:cubicBezTo>
                  <a:cubicBezTo>
                    <a:pt x="287894" y="252919"/>
                    <a:pt x="284021" y="252919"/>
                    <a:pt x="280148" y="254216"/>
                  </a:cubicBezTo>
                  <a:cubicBezTo>
                    <a:pt x="277566" y="254216"/>
                    <a:pt x="274984" y="252919"/>
                    <a:pt x="273693" y="255513"/>
                  </a:cubicBezTo>
                  <a:cubicBezTo>
                    <a:pt x="273693" y="256810"/>
                    <a:pt x="274984" y="259404"/>
                    <a:pt x="274984" y="260702"/>
                  </a:cubicBezTo>
                  <a:cubicBezTo>
                    <a:pt x="274984" y="265890"/>
                    <a:pt x="272402" y="269781"/>
                    <a:pt x="265947" y="268484"/>
                  </a:cubicBezTo>
                  <a:cubicBezTo>
                    <a:pt x="265947" y="268484"/>
                    <a:pt x="264656" y="268484"/>
                    <a:pt x="263365" y="268484"/>
                  </a:cubicBezTo>
                  <a:cubicBezTo>
                    <a:pt x="263365" y="269781"/>
                    <a:pt x="262074" y="269781"/>
                    <a:pt x="262074" y="269781"/>
                  </a:cubicBezTo>
                  <a:cubicBezTo>
                    <a:pt x="263365" y="271078"/>
                    <a:pt x="264656" y="272375"/>
                    <a:pt x="264656" y="273672"/>
                  </a:cubicBezTo>
                  <a:cubicBezTo>
                    <a:pt x="267238" y="277563"/>
                    <a:pt x="267238" y="280157"/>
                    <a:pt x="265947" y="284048"/>
                  </a:cubicBezTo>
                  <a:cubicBezTo>
                    <a:pt x="263365" y="287939"/>
                    <a:pt x="259492" y="290533"/>
                    <a:pt x="255619" y="287939"/>
                  </a:cubicBezTo>
                  <a:cubicBezTo>
                    <a:pt x="251746" y="286642"/>
                    <a:pt x="247873" y="284048"/>
                    <a:pt x="244000" y="281454"/>
                  </a:cubicBezTo>
                  <a:cubicBezTo>
                    <a:pt x="242709" y="281454"/>
                    <a:pt x="241418" y="280157"/>
                    <a:pt x="240127" y="280157"/>
                  </a:cubicBezTo>
                  <a:cubicBezTo>
                    <a:pt x="240127" y="280157"/>
                    <a:pt x="238836" y="281454"/>
                    <a:pt x="238836" y="281454"/>
                  </a:cubicBezTo>
                  <a:cubicBezTo>
                    <a:pt x="238836" y="282751"/>
                    <a:pt x="238836" y="282751"/>
                    <a:pt x="238836" y="284048"/>
                  </a:cubicBezTo>
                  <a:cubicBezTo>
                    <a:pt x="238836" y="289236"/>
                    <a:pt x="238836" y="293127"/>
                    <a:pt x="238836" y="298315"/>
                  </a:cubicBezTo>
                  <a:cubicBezTo>
                    <a:pt x="238836" y="302206"/>
                    <a:pt x="236254" y="303503"/>
                    <a:pt x="232381" y="304800"/>
                  </a:cubicBezTo>
                  <a:cubicBezTo>
                    <a:pt x="231090" y="304800"/>
                    <a:pt x="228508" y="304800"/>
                    <a:pt x="227217" y="304800"/>
                  </a:cubicBezTo>
                  <a:cubicBezTo>
                    <a:pt x="225926" y="304800"/>
                    <a:pt x="224635" y="304800"/>
                    <a:pt x="223344" y="303503"/>
                  </a:cubicBezTo>
                  <a:cubicBezTo>
                    <a:pt x="219471" y="298315"/>
                    <a:pt x="214307" y="295721"/>
                    <a:pt x="211725" y="289236"/>
                  </a:cubicBezTo>
                  <a:cubicBezTo>
                    <a:pt x="206561" y="281454"/>
                    <a:pt x="202688" y="273672"/>
                    <a:pt x="202688" y="263296"/>
                  </a:cubicBezTo>
                  <a:cubicBezTo>
                    <a:pt x="202688" y="249028"/>
                    <a:pt x="203979" y="233464"/>
                    <a:pt x="209143" y="219197"/>
                  </a:cubicBezTo>
                  <a:cubicBezTo>
                    <a:pt x="209143" y="216603"/>
                    <a:pt x="210434" y="215306"/>
                    <a:pt x="210434" y="214009"/>
                  </a:cubicBezTo>
                  <a:cubicBezTo>
                    <a:pt x="211725" y="211415"/>
                    <a:pt x="210434" y="210118"/>
                    <a:pt x="209143" y="208821"/>
                  </a:cubicBezTo>
                  <a:cubicBezTo>
                    <a:pt x="203979" y="207524"/>
                    <a:pt x="201397" y="206227"/>
                    <a:pt x="198815" y="202336"/>
                  </a:cubicBezTo>
                  <a:cubicBezTo>
                    <a:pt x="197524" y="201039"/>
                    <a:pt x="196233" y="199742"/>
                    <a:pt x="193651" y="201039"/>
                  </a:cubicBezTo>
                  <a:cubicBezTo>
                    <a:pt x="182032" y="210118"/>
                    <a:pt x="171703" y="219197"/>
                    <a:pt x="162666" y="230870"/>
                  </a:cubicBezTo>
                  <a:cubicBezTo>
                    <a:pt x="158793" y="237355"/>
                    <a:pt x="153629" y="243840"/>
                    <a:pt x="148465" y="249028"/>
                  </a:cubicBezTo>
                  <a:cubicBezTo>
                    <a:pt x="140719" y="255513"/>
                    <a:pt x="134264" y="263296"/>
                    <a:pt x="127809" y="269781"/>
                  </a:cubicBezTo>
                  <a:cubicBezTo>
                    <a:pt x="127809" y="271078"/>
                    <a:pt x="126518" y="272375"/>
                    <a:pt x="126518" y="272375"/>
                  </a:cubicBezTo>
                  <a:cubicBezTo>
                    <a:pt x="117481" y="278860"/>
                    <a:pt x="109735" y="287939"/>
                    <a:pt x="100698" y="294424"/>
                  </a:cubicBezTo>
                  <a:cubicBezTo>
                    <a:pt x="99407" y="295721"/>
                    <a:pt x="98116" y="297018"/>
                    <a:pt x="96825" y="297018"/>
                  </a:cubicBezTo>
                  <a:cubicBezTo>
                    <a:pt x="90370" y="302206"/>
                    <a:pt x="81333" y="303503"/>
                    <a:pt x="72296" y="303503"/>
                  </a:cubicBezTo>
                  <a:cubicBezTo>
                    <a:pt x="65841" y="303503"/>
                    <a:pt x="60677" y="302206"/>
                    <a:pt x="54222" y="300909"/>
                  </a:cubicBezTo>
                  <a:cubicBezTo>
                    <a:pt x="50349" y="300909"/>
                    <a:pt x="47767" y="299612"/>
                    <a:pt x="45185" y="298315"/>
                  </a:cubicBezTo>
                  <a:cubicBezTo>
                    <a:pt x="33566" y="291830"/>
                    <a:pt x="23238" y="284048"/>
                    <a:pt x="14201" y="273672"/>
                  </a:cubicBezTo>
                  <a:cubicBezTo>
                    <a:pt x="11619" y="269781"/>
                    <a:pt x="9037" y="265890"/>
                    <a:pt x="6455" y="260702"/>
                  </a:cubicBezTo>
                  <a:cubicBezTo>
                    <a:pt x="3873" y="252919"/>
                    <a:pt x="2582" y="245137"/>
                    <a:pt x="0" y="238652"/>
                  </a:cubicBezTo>
                  <a:cubicBezTo>
                    <a:pt x="0" y="237355"/>
                    <a:pt x="0" y="236058"/>
                    <a:pt x="0" y="236058"/>
                  </a:cubicBezTo>
                  <a:cubicBezTo>
                    <a:pt x="0" y="224385"/>
                    <a:pt x="1291" y="212712"/>
                    <a:pt x="5164" y="202336"/>
                  </a:cubicBezTo>
                  <a:cubicBezTo>
                    <a:pt x="7746" y="197147"/>
                    <a:pt x="11619" y="191959"/>
                    <a:pt x="16783" y="188068"/>
                  </a:cubicBezTo>
                  <a:cubicBezTo>
                    <a:pt x="19365" y="185474"/>
                    <a:pt x="21947" y="182880"/>
                    <a:pt x="24529" y="180286"/>
                  </a:cubicBezTo>
                  <a:cubicBezTo>
                    <a:pt x="25820" y="178989"/>
                    <a:pt x="28402" y="177692"/>
                    <a:pt x="29693" y="176395"/>
                  </a:cubicBezTo>
                  <a:cubicBezTo>
                    <a:pt x="32275" y="175098"/>
                    <a:pt x="34857" y="175098"/>
                    <a:pt x="37439" y="172504"/>
                  </a:cubicBezTo>
                  <a:cubicBezTo>
                    <a:pt x="60677" y="153049"/>
                    <a:pt x="86497" y="134890"/>
                    <a:pt x="112317" y="118029"/>
                  </a:cubicBezTo>
                  <a:cubicBezTo>
                    <a:pt x="121354" y="111544"/>
                    <a:pt x="130391" y="105059"/>
                    <a:pt x="138137" y="95980"/>
                  </a:cubicBezTo>
                  <a:cubicBezTo>
                    <a:pt x="143301" y="90792"/>
                    <a:pt x="148465" y="86901"/>
                    <a:pt x="153629" y="81713"/>
                  </a:cubicBezTo>
                  <a:cubicBezTo>
                    <a:pt x="160084" y="75227"/>
                    <a:pt x="165248" y="70039"/>
                    <a:pt x="171703" y="63554"/>
                  </a:cubicBezTo>
                  <a:cubicBezTo>
                    <a:pt x="175576" y="59663"/>
                    <a:pt x="178158" y="55772"/>
                    <a:pt x="182032" y="51881"/>
                  </a:cubicBezTo>
                  <a:cubicBezTo>
                    <a:pt x="184614" y="49287"/>
                    <a:pt x="185905" y="46693"/>
                    <a:pt x="187196" y="44099"/>
                  </a:cubicBezTo>
                  <a:cubicBezTo>
                    <a:pt x="193651" y="35020"/>
                    <a:pt x="198815" y="25940"/>
                    <a:pt x="205270" y="16861"/>
                  </a:cubicBezTo>
                  <a:cubicBezTo>
                    <a:pt x="206561" y="14267"/>
                    <a:pt x="207852" y="11673"/>
                    <a:pt x="209143" y="9079"/>
                  </a:cubicBezTo>
                  <a:cubicBezTo>
                    <a:pt x="210434" y="6485"/>
                    <a:pt x="211725" y="3891"/>
                    <a:pt x="214307" y="2594"/>
                  </a:cubicBezTo>
                  <a:cubicBezTo>
                    <a:pt x="216889" y="0"/>
                    <a:pt x="219471" y="0"/>
                    <a:pt x="2233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568950" y="3778250"/>
            <a:ext cx="1054100" cy="1054100"/>
            <a:chOff x="5579544" y="1682750"/>
            <a:chExt cx="1054100" cy="1054100"/>
          </a:xfrm>
        </p:grpSpPr>
        <p:sp>
          <p:nvSpPr>
            <p:cNvPr id="38" name="矩形 37"/>
            <p:cNvSpPr/>
            <p:nvPr/>
          </p:nvSpPr>
          <p:spPr>
            <a:xfrm>
              <a:off x="5579544" y="1682750"/>
              <a:ext cx="1054100" cy="1054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椭圆 16"/>
            <p:cNvSpPr/>
            <p:nvPr/>
          </p:nvSpPr>
          <p:spPr>
            <a:xfrm>
              <a:off x="5829300" y="2007908"/>
              <a:ext cx="533400" cy="403783"/>
            </a:xfrm>
            <a:custGeom>
              <a:avLst/>
              <a:gdLst>
                <a:gd name="connsiteX0" fmla="*/ 73819 w 331341"/>
                <a:gd name="connsiteY0" fmla="*/ 138113 h 250825"/>
                <a:gd name="connsiteX1" fmla="*/ 58737 w 331341"/>
                <a:gd name="connsiteY1" fmla="*/ 152401 h 250825"/>
                <a:gd name="connsiteX2" fmla="*/ 73819 w 331341"/>
                <a:gd name="connsiteY2" fmla="*/ 166689 h 250825"/>
                <a:gd name="connsiteX3" fmla="*/ 88901 w 331341"/>
                <a:gd name="connsiteY3" fmla="*/ 152401 h 250825"/>
                <a:gd name="connsiteX4" fmla="*/ 73819 w 331341"/>
                <a:gd name="connsiteY4" fmla="*/ 138113 h 250825"/>
                <a:gd name="connsiteX5" fmla="*/ 75406 w 331341"/>
                <a:gd name="connsiteY5" fmla="*/ 123825 h 250825"/>
                <a:gd name="connsiteX6" fmla="*/ 103928 w 331341"/>
                <a:gd name="connsiteY6" fmla="*/ 153238 h 250825"/>
                <a:gd name="connsiteX7" fmla="*/ 97446 w 331341"/>
                <a:gd name="connsiteY7" fmla="*/ 171141 h 250825"/>
                <a:gd name="connsiteX8" fmla="*/ 113003 w 331341"/>
                <a:gd name="connsiteY8" fmla="*/ 200554 h 250825"/>
                <a:gd name="connsiteX9" fmla="*/ 113003 w 331341"/>
                <a:gd name="connsiteY9" fmla="*/ 204391 h 250825"/>
                <a:gd name="connsiteX10" fmla="*/ 107818 w 331341"/>
                <a:gd name="connsiteY10" fmla="*/ 205670 h 250825"/>
                <a:gd name="connsiteX11" fmla="*/ 96149 w 331341"/>
                <a:gd name="connsiteY11" fmla="*/ 199275 h 250825"/>
                <a:gd name="connsiteX12" fmla="*/ 94853 w 331341"/>
                <a:gd name="connsiteY12" fmla="*/ 212064 h 250825"/>
                <a:gd name="connsiteX13" fmla="*/ 93557 w 331341"/>
                <a:gd name="connsiteY13" fmla="*/ 214621 h 250825"/>
                <a:gd name="connsiteX14" fmla="*/ 92260 w 331341"/>
                <a:gd name="connsiteY14" fmla="*/ 214621 h 250825"/>
                <a:gd name="connsiteX15" fmla="*/ 88371 w 331341"/>
                <a:gd name="connsiteY15" fmla="*/ 213342 h 250825"/>
                <a:gd name="connsiteX16" fmla="*/ 75406 w 331341"/>
                <a:gd name="connsiteY16" fmla="*/ 189045 h 250825"/>
                <a:gd name="connsiteX17" fmla="*/ 61145 w 331341"/>
                <a:gd name="connsiteY17" fmla="*/ 213342 h 250825"/>
                <a:gd name="connsiteX18" fmla="*/ 57255 w 331341"/>
                <a:gd name="connsiteY18" fmla="*/ 214621 h 250825"/>
                <a:gd name="connsiteX19" fmla="*/ 55959 w 331341"/>
                <a:gd name="connsiteY19" fmla="*/ 214621 h 250825"/>
                <a:gd name="connsiteX20" fmla="*/ 54663 w 331341"/>
                <a:gd name="connsiteY20" fmla="*/ 212064 h 250825"/>
                <a:gd name="connsiteX21" fmla="*/ 53366 w 331341"/>
                <a:gd name="connsiteY21" fmla="*/ 199275 h 250825"/>
                <a:gd name="connsiteX22" fmla="*/ 41698 w 331341"/>
                <a:gd name="connsiteY22" fmla="*/ 205670 h 250825"/>
                <a:gd name="connsiteX23" fmla="*/ 37808 w 331341"/>
                <a:gd name="connsiteY23" fmla="*/ 204391 h 250825"/>
                <a:gd name="connsiteX24" fmla="*/ 36512 w 331341"/>
                <a:gd name="connsiteY24" fmla="*/ 200554 h 250825"/>
                <a:gd name="connsiteX25" fmla="*/ 52070 w 331341"/>
                <a:gd name="connsiteY25" fmla="*/ 171141 h 250825"/>
                <a:gd name="connsiteX26" fmla="*/ 45587 w 331341"/>
                <a:gd name="connsiteY26" fmla="*/ 153238 h 250825"/>
                <a:gd name="connsiteX27" fmla="*/ 75406 w 331341"/>
                <a:gd name="connsiteY27" fmla="*/ 123825 h 250825"/>
                <a:gd name="connsiteX28" fmla="*/ 15512 w 331341"/>
                <a:gd name="connsiteY28" fmla="*/ 47625 h 250825"/>
                <a:gd name="connsiteX29" fmla="*/ 159000 w 331341"/>
                <a:gd name="connsiteY29" fmla="*/ 47625 h 250825"/>
                <a:gd name="connsiteX30" fmla="*/ 148658 w 331341"/>
                <a:gd name="connsiteY30" fmla="*/ 69628 h 250825"/>
                <a:gd name="connsiteX31" fmla="*/ 147366 w 331341"/>
                <a:gd name="connsiteY31" fmla="*/ 73510 h 250825"/>
                <a:gd name="connsiteX32" fmla="*/ 23268 w 331341"/>
                <a:gd name="connsiteY32" fmla="*/ 73510 h 250825"/>
                <a:gd name="connsiteX33" fmla="*/ 23268 w 331341"/>
                <a:gd name="connsiteY33" fmla="*/ 224940 h 250825"/>
                <a:gd name="connsiteX34" fmla="*/ 248195 w 331341"/>
                <a:gd name="connsiteY34" fmla="*/ 224940 h 250825"/>
                <a:gd name="connsiteX35" fmla="*/ 248195 w 331341"/>
                <a:gd name="connsiteY35" fmla="*/ 142107 h 250825"/>
                <a:gd name="connsiteX36" fmla="*/ 271463 w 331341"/>
                <a:gd name="connsiteY36" fmla="*/ 143401 h 250825"/>
                <a:gd name="connsiteX37" fmla="*/ 271463 w 331341"/>
                <a:gd name="connsiteY37" fmla="*/ 235294 h 250825"/>
                <a:gd name="connsiteX38" fmla="*/ 255951 w 331341"/>
                <a:gd name="connsiteY38" fmla="*/ 250825 h 250825"/>
                <a:gd name="connsiteX39" fmla="*/ 15512 w 331341"/>
                <a:gd name="connsiteY39" fmla="*/ 250825 h 250825"/>
                <a:gd name="connsiteX40" fmla="*/ 0 w 331341"/>
                <a:gd name="connsiteY40" fmla="*/ 235294 h 250825"/>
                <a:gd name="connsiteX41" fmla="*/ 0 w 331341"/>
                <a:gd name="connsiteY41" fmla="*/ 63156 h 250825"/>
                <a:gd name="connsiteX42" fmla="*/ 15512 w 331341"/>
                <a:gd name="connsiteY42" fmla="*/ 47625 h 250825"/>
                <a:gd name="connsiteX43" fmla="*/ 175923 w 331341"/>
                <a:gd name="connsiteY43" fmla="*/ 0 h 250825"/>
                <a:gd name="connsiteX44" fmla="*/ 260350 w 331341"/>
                <a:gd name="connsiteY44" fmla="*/ 5179 h 250825"/>
                <a:gd name="connsiteX45" fmla="*/ 269442 w 331341"/>
                <a:gd name="connsiteY45" fmla="*/ 9063 h 250825"/>
                <a:gd name="connsiteX46" fmla="*/ 329189 w 331341"/>
                <a:gd name="connsiteY46" fmla="*/ 67322 h 250825"/>
                <a:gd name="connsiteX47" fmla="*/ 330488 w 331341"/>
                <a:gd name="connsiteY47" fmla="*/ 77680 h 250825"/>
                <a:gd name="connsiteX48" fmla="*/ 323994 w 331341"/>
                <a:gd name="connsiteY48" fmla="*/ 84153 h 250825"/>
                <a:gd name="connsiteX49" fmla="*/ 318798 w 331341"/>
                <a:gd name="connsiteY49" fmla="*/ 84153 h 250825"/>
                <a:gd name="connsiteX50" fmla="*/ 318798 w 331341"/>
                <a:gd name="connsiteY50" fmla="*/ 110046 h 250825"/>
                <a:gd name="connsiteX51" fmla="*/ 320097 w 331341"/>
                <a:gd name="connsiteY51" fmla="*/ 110046 h 250825"/>
                <a:gd name="connsiteX52" fmla="*/ 322695 w 331341"/>
                <a:gd name="connsiteY52" fmla="*/ 111341 h 250825"/>
                <a:gd name="connsiteX53" fmla="*/ 322695 w 331341"/>
                <a:gd name="connsiteY53" fmla="*/ 117814 h 250825"/>
                <a:gd name="connsiteX54" fmla="*/ 323994 w 331341"/>
                <a:gd name="connsiteY54" fmla="*/ 126877 h 250825"/>
                <a:gd name="connsiteX55" fmla="*/ 323994 w 331341"/>
                <a:gd name="connsiteY55" fmla="*/ 128171 h 250825"/>
                <a:gd name="connsiteX56" fmla="*/ 322695 w 331341"/>
                <a:gd name="connsiteY56" fmla="*/ 128171 h 250825"/>
                <a:gd name="connsiteX57" fmla="*/ 309706 w 331341"/>
                <a:gd name="connsiteY57" fmla="*/ 128171 h 250825"/>
                <a:gd name="connsiteX58" fmla="*/ 308407 w 331341"/>
                <a:gd name="connsiteY58" fmla="*/ 128171 h 250825"/>
                <a:gd name="connsiteX59" fmla="*/ 307109 w 331341"/>
                <a:gd name="connsiteY59" fmla="*/ 126877 h 250825"/>
                <a:gd name="connsiteX60" fmla="*/ 309706 w 331341"/>
                <a:gd name="connsiteY60" fmla="*/ 111341 h 250825"/>
                <a:gd name="connsiteX61" fmla="*/ 311005 w 331341"/>
                <a:gd name="connsiteY61" fmla="*/ 110046 h 250825"/>
                <a:gd name="connsiteX62" fmla="*/ 312304 w 331341"/>
                <a:gd name="connsiteY62" fmla="*/ 110046 h 250825"/>
                <a:gd name="connsiteX63" fmla="*/ 312304 w 331341"/>
                <a:gd name="connsiteY63" fmla="*/ 85448 h 250825"/>
                <a:gd name="connsiteX64" fmla="*/ 303212 w 331341"/>
                <a:gd name="connsiteY64" fmla="*/ 85448 h 250825"/>
                <a:gd name="connsiteX65" fmla="*/ 285028 w 331341"/>
                <a:gd name="connsiteY65" fmla="*/ 128171 h 250825"/>
                <a:gd name="connsiteX66" fmla="*/ 274637 w 331341"/>
                <a:gd name="connsiteY66" fmla="*/ 133350 h 250825"/>
                <a:gd name="connsiteX67" fmla="*/ 214889 w 331341"/>
                <a:gd name="connsiteY67" fmla="*/ 120404 h 250825"/>
                <a:gd name="connsiteX68" fmla="*/ 164234 w 331341"/>
                <a:gd name="connsiteY68" fmla="*/ 85448 h 250825"/>
                <a:gd name="connsiteX69" fmla="*/ 161636 w 331341"/>
                <a:gd name="connsiteY69" fmla="*/ 73796 h 250825"/>
                <a:gd name="connsiteX70" fmla="*/ 177222 w 331341"/>
                <a:gd name="connsiteY70" fmla="*/ 38840 h 250825"/>
                <a:gd name="connsiteX71" fmla="*/ 179820 w 331341"/>
                <a:gd name="connsiteY71" fmla="*/ 32367 h 250825"/>
                <a:gd name="connsiteX72" fmla="*/ 168130 w 331341"/>
                <a:gd name="connsiteY72" fmla="*/ 16831 h 250825"/>
                <a:gd name="connsiteX73" fmla="*/ 166831 w 331341"/>
                <a:gd name="connsiteY73" fmla="*/ 6473 h 250825"/>
                <a:gd name="connsiteX74" fmla="*/ 175923 w 331341"/>
                <a:gd name="connsiteY74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1341" h="250825">
                  <a:moveTo>
                    <a:pt x="73819" y="138113"/>
                  </a:moveTo>
                  <a:cubicBezTo>
                    <a:pt x="65489" y="138113"/>
                    <a:pt x="58737" y="144510"/>
                    <a:pt x="58737" y="152401"/>
                  </a:cubicBezTo>
                  <a:cubicBezTo>
                    <a:pt x="58737" y="160292"/>
                    <a:pt x="65489" y="166689"/>
                    <a:pt x="73819" y="166689"/>
                  </a:cubicBezTo>
                  <a:cubicBezTo>
                    <a:pt x="82149" y="166689"/>
                    <a:pt x="88901" y="160292"/>
                    <a:pt x="88901" y="152401"/>
                  </a:cubicBezTo>
                  <a:cubicBezTo>
                    <a:pt x="88901" y="144510"/>
                    <a:pt x="82149" y="138113"/>
                    <a:pt x="73819" y="138113"/>
                  </a:cubicBezTo>
                  <a:close/>
                  <a:moveTo>
                    <a:pt x="75406" y="123825"/>
                  </a:moveTo>
                  <a:cubicBezTo>
                    <a:pt x="90964" y="123825"/>
                    <a:pt x="103928" y="136613"/>
                    <a:pt x="103928" y="153238"/>
                  </a:cubicBezTo>
                  <a:cubicBezTo>
                    <a:pt x="103928" y="159632"/>
                    <a:pt x="101335" y="166026"/>
                    <a:pt x="97446" y="171141"/>
                  </a:cubicBezTo>
                  <a:cubicBezTo>
                    <a:pt x="97446" y="171141"/>
                    <a:pt x="97446" y="171141"/>
                    <a:pt x="113003" y="200554"/>
                  </a:cubicBezTo>
                  <a:cubicBezTo>
                    <a:pt x="114300" y="201833"/>
                    <a:pt x="114300" y="203112"/>
                    <a:pt x="113003" y="204391"/>
                  </a:cubicBezTo>
                  <a:cubicBezTo>
                    <a:pt x="111707" y="205670"/>
                    <a:pt x="109114" y="205670"/>
                    <a:pt x="107818" y="205670"/>
                  </a:cubicBezTo>
                  <a:cubicBezTo>
                    <a:pt x="107818" y="205670"/>
                    <a:pt x="107818" y="205670"/>
                    <a:pt x="96149" y="199275"/>
                  </a:cubicBezTo>
                  <a:cubicBezTo>
                    <a:pt x="96149" y="199275"/>
                    <a:pt x="96149" y="199275"/>
                    <a:pt x="94853" y="212064"/>
                  </a:cubicBezTo>
                  <a:cubicBezTo>
                    <a:pt x="94853" y="213342"/>
                    <a:pt x="94853" y="214621"/>
                    <a:pt x="93557" y="214621"/>
                  </a:cubicBezTo>
                  <a:cubicBezTo>
                    <a:pt x="93557" y="214621"/>
                    <a:pt x="92260" y="214621"/>
                    <a:pt x="92260" y="214621"/>
                  </a:cubicBezTo>
                  <a:cubicBezTo>
                    <a:pt x="90964" y="215900"/>
                    <a:pt x="89667" y="214621"/>
                    <a:pt x="88371" y="213342"/>
                  </a:cubicBezTo>
                  <a:cubicBezTo>
                    <a:pt x="88371" y="213342"/>
                    <a:pt x="88371" y="213342"/>
                    <a:pt x="75406" y="189045"/>
                  </a:cubicBezTo>
                  <a:cubicBezTo>
                    <a:pt x="75406" y="189045"/>
                    <a:pt x="75406" y="189045"/>
                    <a:pt x="61145" y="213342"/>
                  </a:cubicBezTo>
                  <a:cubicBezTo>
                    <a:pt x="61145" y="214621"/>
                    <a:pt x="58552" y="215900"/>
                    <a:pt x="57255" y="214621"/>
                  </a:cubicBezTo>
                  <a:cubicBezTo>
                    <a:pt x="57255" y="214621"/>
                    <a:pt x="57255" y="214621"/>
                    <a:pt x="55959" y="214621"/>
                  </a:cubicBezTo>
                  <a:cubicBezTo>
                    <a:pt x="55959" y="214621"/>
                    <a:pt x="54663" y="213342"/>
                    <a:pt x="54663" y="212064"/>
                  </a:cubicBezTo>
                  <a:cubicBezTo>
                    <a:pt x="54663" y="212064"/>
                    <a:pt x="54663" y="212064"/>
                    <a:pt x="53366" y="199275"/>
                  </a:cubicBezTo>
                  <a:cubicBezTo>
                    <a:pt x="53366" y="199275"/>
                    <a:pt x="53366" y="199275"/>
                    <a:pt x="41698" y="205670"/>
                  </a:cubicBezTo>
                  <a:cubicBezTo>
                    <a:pt x="40401" y="205670"/>
                    <a:pt x="39105" y="205670"/>
                    <a:pt x="37808" y="204391"/>
                  </a:cubicBezTo>
                  <a:cubicBezTo>
                    <a:pt x="36512" y="203112"/>
                    <a:pt x="36512" y="201833"/>
                    <a:pt x="36512" y="200554"/>
                  </a:cubicBezTo>
                  <a:cubicBezTo>
                    <a:pt x="36512" y="200554"/>
                    <a:pt x="36512" y="200554"/>
                    <a:pt x="52070" y="171141"/>
                  </a:cubicBezTo>
                  <a:cubicBezTo>
                    <a:pt x="48180" y="166026"/>
                    <a:pt x="45587" y="159632"/>
                    <a:pt x="45587" y="153238"/>
                  </a:cubicBezTo>
                  <a:cubicBezTo>
                    <a:pt x="45587" y="136613"/>
                    <a:pt x="58552" y="123825"/>
                    <a:pt x="75406" y="123825"/>
                  </a:cubicBezTo>
                  <a:close/>
                  <a:moveTo>
                    <a:pt x="15512" y="47625"/>
                  </a:moveTo>
                  <a:cubicBezTo>
                    <a:pt x="15512" y="47625"/>
                    <a:pt x="15512" y="47625"/>
                    <a:pt x="159000" y="47625"/>
                  </a:cubicBezTo>
                  <a:cubicBezTo>
                    <a:pt x="159000" y="47625"/>
                    <a:pt x="159000" y="47625"/>
                    <a:pt x="148658" y="69628"/>
                  </a:cubicBezTo>
                  <a:cubicBezTo>
                    <a:pt x="148658" y="70922"/>
                    <a:pt x="148658" y="72216"/>
                    <a:pt x="147366" y="73510"/>
                  </a:cubicBezTo>
                  <a:cubicBezTo>
                    <a:pt x="147366" y="73510"/>
                    <a:pt x="147366" y="73510"/>
                    <a:pt x="23268" y="73510"/>
                  </a:cubicBezTo>
                  <a:cubicBezTo>
                    <a:pt x="23268" y="73510"/>
                    <a:pt x="23268" y="73510"/>
                    <a:pt x="23268" y="224940"/>
                  </a:cubicBezTo>
                  <a:cubicBezTo>
                    <a:pt x="23268" y="224940"/>
                    <a:pt x="23268" y="224940"/>
                    <a:pt x="248195" y="224940"/>
                  </a:cubicBezTo>
                  <a:cubicBezTo>
                    <a:pt x="248195" y="224940"/>
                    <a:pt x="248195" y="224940"/>
                    <a:pt x="248195" y="142107"/>
                  </a:cubicBezTo>
                  <a:cubicBezTo>
                    <a:pt x="255951" y="143401"/>
                    <a:pt x="263707" y="143401"/>
                    <a:pt x="271463" y="143401"/>
                  </a:cubicBezTo>
                  <a:cubicBezTo>
                    <a:pt x="271463" y="143401"/>
                    <a:pt x="271463" y="143401"/>
                    <a:pt x="271463" y="235294"/>
                  </a:cubicBezTo>
                  <a:cubicBezTo>
                    <a:pt x="271463" y="243060"/>
                    <a:pt x="263707" y="250825"/>
                    <a:pt x="255951" y="250825"/>
                  </a:cubicBezTo>
                  <a:cubicBezTo>
                    <a:pt x="255951" y="250825"/>
                    <a:pt x="255951" y="250825"/>
                    <a:pt x="15512" y="250825"/>
                  </a:cubicBezTo>
                  <a:cubicBezTo>
                    <a:pt x="6463" y="250825"/>
                    <a:pt x="0" y="243060"/>
                    <a:pt x="0" y="235294"/>
                  </a:cubicBezTo>
                  <a:cubicBezTo>
                    <a:pt x="0" y="235294"/>
                    <a:pt x="0" y="235294"/>
                    <a:pt x="0" y="63156"/>
                  </a:cubicBezTo>
                  <a:cubicBezTo>
                    <a:pt x="0" y="54096"/>
                    <a:pt x="6463" y="47625"/>
                    <a:pt x="15512" y="47625"/>
                  </a:cubicBezTo>
                  <a:close/>
                  <a:moveTo>
                    <a:pt x="175923" y="0"/>
                  </a:moveTo>
                  <a:cubicBezTo>
                    <a:pt x="175923" y="0"/>
                    <a:pt x="175923" y="0"/>
                    <a:pt x="260350" y="5179"/>
                  </a:cubicBezTo>
                  <a:cubicBezTo>
                    <a:pt x="264246" y="3884"/>
                    <a:pt x="266844" y="5179"/>
                    <a:pt x="269442" y="9063"/>
                  </a:cubicBezTo>
                  <a:cubicBezTo>
                    <a:pt x="269442" y="9063"/>
                    <a:pt x="269442" y="9063"/>
                    <a:pt x="329189" y="67322"/>
                  </a:cubicBezTo>
                  <a:cubicBezTo>
                    <a:pt x="331787" y="69912"/>
                    <a:pt x="331787" y="75090"/>
                    <a:pt x="330488" y="77680"/>
                  </a:cubicBezTo>
                  <a:cubicBezTo>
                    <a:pt x="329189" y="81564"/>
                    <a:pt x="327890" y="82858"/>
                    <a:pt x="323994" y="84153"/>
                  </a:cubicBezTo>
                  <a:cubicBezTo>
                    <a:pt x="323994" y="84153"/>
                    <a:pt x="323994" y="84153"/>
                    <a:pt x="318798" y="84153"/>
                  </a:cubicBezTo>
                  <a:cubicBezTo>
                    <a:pt x="318798" y="84153"/>
                    <a:pt x="318798" y="84153"/>
                    <a:pt x="318798" y="110046"/>
                  </a:cubicBezTo>
                  <a:cubicBezTo>
                    <a:pt x="318798" y="110046"/>
                    <a:pt x="318798" y="110046"/>
                    <a:pt x="320097" y="110046"/>
                  </a:cubicBezTo>
                  <a:cubicBezTo>
                    <a:pt x="321396" y="110046"/>
                    <a:pt x="322695" y="111341"/>
                    <a:pt x="322695" y="111341"/>
                  </a:cubicBezTo>
                  <a:cubicBezTo>
                    <a:pt x="322695" y="111341"/>
                    <a:pt x="322695" y="111341"/>
                    <a:pt x="322695" y="117814"/>
                  </a:cubicBezTo>
                  <a:cubicBezTo>
                    <a:pt x="323994" y="120404"/>
                    <a:pt x="323994" y="122993"/>
                    <a:pt x="323994" y="126877"/>
                  </a:cubicBezTo>
                  <a:cubicBezTo>
                    <a:pt x="323994" y="126877"/>
                    <a:pt x="323994" y="126877"/>
                    <a:pt x="323994" y="128171"/>
                  </a:cubicBezTo>
                  <a:cubicBezTo>
                    <a:pt x="323994" y="128171"/>
                    <a:pt x="322695" y="128171"/>
                    <a:pt x="322695" y="128171"/>
                  </a:cubicBezTo>
                  <a:cubicBezTo>
                    <a:pt x="322695" y="128171"/>
                    <a:pt x="322695" y="128171"/>
                    <a:pt x="309706" y="128171"/>
                  </a:cubicBezTo>
                  <a:cubicBezTo>
                    <a:pt x="308407" y="128171"/>
                    <a:pt x="308407" y="128171"/>
                    <a:pt x="308407" y="128171"/>
                  </a:cubicBezTo>
                  <a:cubicBezTo>
                    <a:pt x="308407" y="126877"/>
                    <a:pt x="307109" y="126877"/>
                    <a:pt x="307109" y="126877"/>
                  </a:cubicBezTo>
                  <a:cubicBezTo>
                    <a:pt x="307109" y="126877"/>
                    <a:pt x="307109" y="126877"/>
                    <a:pt x="309706" y="111341"/>
                  </a:cubicBezTo>
                  <a:cubicBezTo>
                    <a:pt x="309706" y="111341"/>
                    <a:pt x="311005" y="110046"/>
                    <a:pt x="311005" y="110046"/>
                  </a:cubicBezTo>
                  <a:cubicBezTo>
                    <a:pt x="311005" y="110046"/>
                    <a:pt x="311005" y="110046"/>
                    <a:pt x="312304" y="110046"/>
                  </a:cubicBezTo>
                  <a:cubicBezTo>
                    <a:pt x="312304" y="110046"/>
                    <a:pt x="312304" y="110046"/>
                    <a:pt x="312304" y="85448"/>
                  </a:cubicBezTo>
                  <a:cubicBezTo>
                    <a:pt x="312304" y="85448"/>
                    <a:pt x="312304" y="85448"/>
                    <a:pt x="303212" y="85448"/>
                  </a:cubicBezTo>
                  <a:cubicBezTo>
                    <a:pt x="303212" y="85448"/>
                    <a:pt x="303212" y="85448"/>
                    <a:pt x="285028" y="128171"/>
                  </a:cubicBezTo>
                  <a:cubicBezTo>
                    <a:pt x="282430" y="132055"/>
                    <a:pt x="278534" y="133350"/>
                    <a:pt x="274637" y="133350"/>
                  </a:cubicBezTo>
                  <a:cubicBezTo>
                    <a:pt x="253855" y="133350"/>
                    <a:pt x="233073" y="128171"/>
                    <a:pt x="214889" y="120404"/>
                  </a:cubicBezTo>
                  <a:cubicBezTo>
                    <a:pt x="195406" y="112636"/>
                    <a:pt x="178521" y="99689"/>
                    <a:pt x="164234" y="85448"/>
                  </a:cubicBezTo>
                  <a:cubicBezTo>
                    <a:pt x="160337" y="81564"/>
                    <a:pt x="160337" y="77680"/>
                    <a:pt x="161636" y="73796"/>
                  </a:cubicBezTo>
                  <a:cubicBezTo>
                    <a:pt x="172027" y="51787"/>
                    <a:pt x="169429" y="58260"/>
                    <a:pt x="177222" y="38840"/>
                  </a:cubicBezTo>
                  <a:cubicBezTo>
                    <a:pt x="177222" y="38840"/>
                    <a:pt x="177222" y="38840"/>
                    <a:pt x="179820" y="32367"/>
                  </a:cubicBezTo>
                  <a:cubicBezTo>
                    <a:pt x="179820" y="32367"/>
                    <a:pt x="179820" y="32367"/>
                    <a:pt x="168130" y="16831"/>
                  </a:cubicBezTo>
                  <a:cubicBezTo>
                    <a:pt x="165532" y="14241"/>
                    <a:pt x="165532" y="10357"/>
                    <a:pt x="166831" y="6473"/>
                  </a:cubicBezTo>
                  <a:cubicBezTo>
                    <a:pt x="168130" y="2589"/>
                    <a:pt x="172027" y="0"/>
                    <a:pt x="175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697119" y="3778250"/>
            <a:ext cx="1054100" cy="1054100"/>
            <a:chOff x="5579544" y="1682750"/>
            <a:chExt cx="1054100" cy="1054100"/>
          </a:xfrm>
        </p:grpSpPr>
        <p:sp>
          <p:nvSpPr>
            <p:cNvPr id="41" name="矩形 40"/>
            <p:cNvSpPr/>
            <p:nvPr/>
          </p:nvSpPr>
          <p:spPr>
            <a:xfrm>
              <a:off x="5579544" y="1682750"/>
              <a:ext cx="1054100" cy="1054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椭圆 19"/>
            <p:cNvSpPr/>
            <p:nvPr/>
          </p:nvSpPr>
          <p:spPr>
            <a:xfrm>
              <a:off x="5847549" y="1943100"/>
              <a:ext cx="496902" cy="533400"/>
            </a:xfrm>
            <a:custGeom>
              <a:avLst/>
              <a:gdLst>
                <a:gd name="connsiteX0" fmla="*/ 212483 w 306146"/>
                <a:gd name="connsiteY0" fmla="*/ 279420 h 328632"/>
                <a:gd name="connsiteX1" fmla="*/ 212483 w 306146"/>
                <a:gd name="connsiteY1" fmla="*/ 292120 h 328632"/>
                <a:gd name="connsiteX2" fmla="*/ 288683 w 306146"/>
                <a:gd name="connsiteY2" fmla="*/ 292120 h 328632"/>
                <a:gd name="connsiteX3" fmla="*/ 288683 w 306146"/>
                <a:gd name="connsiteY3" fmla="*/ 279420 h 328632"/>
                <a:gd name="connsiteX4" fmla="*/ 26746 w 306146"/>
                <a:gd name="connsiteY4" fmla="*/ 257195 h 328632"/>
                <a:gd name="connsiteX5" fmla="*/ 18808 w 306146"/>
                <a:gd name="connsiteY5" fmla="*/ 273070 h 328632"/>
                <a:gd name="connsiteX6" fmla="*/ 55321 w 306146"/>
                <a:gd name="connsiteY6" fmla="*/ 288945 h 328632"/>
                <a:gd name="connsiteX7" fmla="*/ 90246 w 306146"/>
                <a:gd name="connsiteY7" fmla="*/ 303233 h 328632"/>
                <a:gd name="connsiteX8" fmla="*/ 96596 w 306146"/>
                <a:gd name="connsiteY8" fmla="*/ 287358 h 328632"/>
                <a:gd name="connsiteX9" fmla="*/ 212483 w 306146"/>
                <a:gd name="connsiteY9" fmla="*/ 250845 h 328632"/>
                <a:gd name="connsiteX10" fmla="*/ 212483 w 306146"/>
                <a:gd name="connsiteY10" fmla="*/ 265133 h 328632"/>
                <a:gd name="connsiteX11" fmla="*/ 288683 w 306146"/>
                <a:gd name="connsiteY11" fmla="*/ 265133 h 328632"/>
                <a:gd name="connsiteX12" fmla="*/ 288683 w 306146"/>
                <a:gd name="connsiteY12" fmla="*/ 250845 h 328632"/>
                <a:gd name="connsiteX13" fmla="*/ 39445 w 306146"/>
                <a:gd name="connsiteY13" fmla="*/ 228620 h 328632"/>
                <a:gd name="connsiteX14" fmla="*/ 33095 w 306146"/>
                <a:gd name="connsiteY14" fmla="*/ 244495 h 328632"/>
                <a:gd name="connsiteX15" fmla="*/ 102945 w 306146"/>
                <a:gd name="connsiteY15" fmla="*/ 273070 h 328632"/>
                <a:gd name="connsiteX16" fmla="*/ 109295 w 306146"/>
                <a:gd name="connsiteY16" fmla="*/ 257195 h 328632"/>
                <a:gd name="connsiteX17" fmla="*/ 215658 w 306146"/>
                <a:gd name="connsiteY17" fmla="*/ 28595 h 328632"/>
                <a:gd name="connsiteX18" fmla="*/ 215658 w 306146"/>
                <a:gd name="connsiteY18" fmla="*/ 96858 h 328632"/>
                <a:gd name="connsiteX19" fmla="*/ 285508 w 306146"/>
                <a:gd name="connsiteY19" fmla="*/ 96858 h 328632"/>
                <a:gd name="connsiteX20" fmla="*/ 285508 w 306146"/>
                <a:gd name="connsiteY20" fmla="*/ 28595 h 328632"/>
                <a:gd name="connsiteX21" fmla="*/ 129933 w 306146"/>
                <a:gd name="connsiteY21" fmla="*/ 27007 h 328632"/>
                <a:gd name="connsiteX22" fmla="*/ 102945 w 306146"/>
                <a:gd name="connsiteY22" fmla="*/ 88920 h 328632"/>
                <a:gd name="connsiteX23" fmla="*/ 164858 w 306146"/>
                <a:gd name="connsiteY23" fmla="*/ 114320 h 328632"/>
                <a:gd name="connsiteX24" fmla="*/ 191845 w 306146"/>
                <a:gd name="connsiteY24" fmla="*/ 52407 h 328632"/>
                <a:gd name="connsiteX25" fmla="*/ 129993 w 306146"/>
                <a:gd name="connsiteY25" fmla="*/ 1012 h 328632"/>
                <a:gd name="connsiteX26" fmla="*/ 196051 w 306146"/>
                <a:gd name="connsiteY26" fmla="*/ 28098 h 328632"/>
                <a:gd name="connsiteX27" fmla="*/ 196051 w 306146"/>
                <a:gd name="connsiteY27" fmla="*/ 15200 h 328632"/>
                <a:gd name="connsiteX28" fmla="*/ 207708 w 306146"/>
                <a:gd name="connsiteY28" fmla="*/ 4881 h 328632"/>
                <a:gd name="connsiteX29" fmla="*/ 294489 w 306146"/>
                <a:gd name="connsiteY29" fmla="*/ 4881 h 328632"/>
                <a:gd name="connsiteX30" fmla="*/ 306146 w 306146"/>
                <a:gd name="connsiteY30" fmla="*/ 15200 h 328632"/>
                <a:gd name="connsiteX31" fmla="*/ 306146 w 306146"/>
                <a:gd name="connsiteY31" fmla="*/ 307995 h 328632"/>
                <a:gd name="connsiteX32" fmla="*/ 304851 w 306146"/>
                <a:gd name="connsiteY32" fmla="*/ 310574 h 328632"/>
                <a:gd name="connsiteX33" fmla="*/ 306146 w 306146"/>
                <a:gd name="connsiteY33" fmla="*/ 313154 h 328632"/>
                <a:gd name="connsiteX34" fmla="*/ 250451 w 306146"/>
                <a:gd name="connsiteY34" fmla="*/ 328632 h 328632"/>
                <a:gd name="connsiteX35" fmla="*/ 196051 w 306146"/>
                <a:gd name="connsiteY35" fmla="*/ 313154 h 328632"/>
                <a:gd name="connsiteX36" fmla="*/ 197346 w 306146"/>
                <a:gd name="connsiteY36" fmla="*/ 310574 h 328632"/>
                <a:gd name="connsiteX37" fmla="*/ 196051 w 306146"/>
                <a:gd name="connsiteY37" fmla="*/ 307995 h 328632"/>
                <a:gd name="connsiteX38" fmla="*/ 196051 w 306146"/>
                <a:gd name="connsiteY38" fmla="*/ 95170 h 328632"/>
                <a:gd name="connsiteX39" fmla="*/ 102793 w 306146"/>
                <a:gd name="connsiteY39" fmla="*/ 317023 h 328632"/>
                <a:gd name="connsiteX40" fmla="*/ 100203 w 306146"/>
                <a:gd name="connsiteY40" fmla="*/ 319603 h 328632"/>
                <a:gd name="connsiteX41" fmla="*/ 100203 w 306146"/>
                <a:gd name="connsiteY41" fmla="*/ 322183 h 328632"/>
                <a:gd name="connsiteX42" fmla="*/ 44507 w 306146"/>
                <a:gd name="connsiteY42" fmla="*/ 313154 h 328632"/>
                <a:gd name="connsiteX43" fmla="*/ 469 w 306146"/>
                <a:gd name="connsiteY43" fmla="*/ 279618 h 328632"/>
                <a:gd name="connsiteX44" fmla="*/ 469 w 306146"/>
                <a:gd name="connsiteY44" fmla="*/ 278328 h 328632"/>
                <a:gd name="connsiteX45" fmla="*/ 1764 w 306146"/>
                <a:gd name="connsiteY45" fmla="*/ 275748 h 328632"/>
                <a:gd name="connsiteX46" fmla="*/ 115745 w 306146"/>
                <a:gd name="connsiteY46" fmla="*/ 6171 h 328632"/>
                <a:gd name="connsiteX47" fmla="*/ 129993 w 306146"/>
                <a:gd name="connsiteY47" fmla="*/ 1012 h 32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6146" h="328632">
                  <a:moveTo>
                    <a:pt x="212483" y="279420"/>
                  </a:moveTo>
                  <a:lnTo>
                    <a:pt x="212483" y="292120"/>
                  </a:lnTo>
                  <a:lnTo>
                    <a:pt x="288683" y="292120"/>
                  </a:lnTo>
                  <a:lnTo>
                    <a:pt x="288683" y="279420"/>
                  </a:lnTo>
                  <a:close/>
                  <a:moveTo>
                    <a:pt x="26746" y="257195"/>
                  </a:moveTo>
                  <a:lnTo>
                    <a:pt x="18808" y="273070"/>
                  </a:lnTo>
                  <a:lnTo>
                    <a:pt x="55321" y="288945"/>
                  </a:lnTo>
                  <a:lnTo>
                    <a:pt x="90246" y="303233"/>
                  </a:lnTo>
                  <a:lnTo>
                    <a:pt x="96596" y="287358"/>
                  </a:lnTo>
                  <a:close/>
                  <a:moveTo>
                    <a:pt x="212483" y="250845"/>
                  </a:moveTo>
                  <a:lnTo>
                    <a:pt x="212483" y="265133"/>
                  </a:lnTo>
                  <a:lnTo>
                    <a:pt x="288683" y="265133"/>
                  </a:lnTo>
                  <a:lnTo>
                    <a:pt x="288683" y="250845"/>
                  </a:lnTo>
                  <a:close/>
                  <a:moveTo>
                    <a:pt x="39445" y="228620"/>
                  </a:moveTo>
                  <a:lnTo>
                    <a:pt x="33095" y="244495"/>
                  </a:lnTo>
                  <a:lnTo>
                    <a:pt x="102945" y="273070"/>
                  </a:lnTo>
                  <a:lnTo>
                    <a:pt x="109295" y="257195"/>
                  </a:lnTo>
                  <a:close/>
                  <a:moveTo>
                    <a:pt x="215658" y="28595"/>
                  </a:moveTo>
                  <a:lnTo>
                    <a:pt x="215658" y="96858"/>
                  </a:lnTo>
                  <a:lnTo>
                    <a:pt x="285508" y="96858"/>
                  </a:lnTo>
                  <a:lnTo>
                    <a:pt x="285508" y="28595"/>
                  </a:lnTo>
                  <a:close/>
                  <a:moveTo>
                    <a:pt x="129933" y="27007"/>
                  </a:moveTo>
                  <a:lnTo>
                    <a:pt x="102945" y="88920"/>
                  </a:lnTo>
                  <a:lnTo>
                    <a:pt x="164858" y="114320"/>
                  </a:lnTo>
                  <a:lnTo>
                    <a:pt x="191845" y="52407"/>
                  </a:lnTo>
                  <a:close/>
                  <a:moveTo>
                    <a:pt x="129993" y="1012"/>
                  </a:moveTo>
                  <a:cubicBezTo>
                    <a:pt x="129993" y="1012"/>
                    <a:pt x="129993" y="1012"/>
                    <a:pt x="196051" y="28098"/>
                  </a:cubicBezTo>
                  <a:cubicBezTo>
                    <a:pt x="196051" y="28098"/>
                    <a:pt x="196051" y="28098"/>
                    <a:pt x="196051" y="15200"/>
                  </a:cubicBezTo>
                  <a:cubicBezTo>
                    <a:pt x="196051" y="10041"/>
                    <a:pt x="201231" y="4881"/>
                    <a:pt x="207708" y="4881"/>
                  </a:cubicBezTo>
                  <a:cubicBezTo>
                    <a:pt x="207708" y="4881"/>
                    <a:pt x="207708" y="4881"/>
                    <a:pt x="294489" y="4881"/>
                  </a:cubicBezTo>
                  <a:cubicBezTo>
                    <a:pt x="300965" y="4881"/>
                    <a:pt x="306146" y="10041"/>
                    <a:pt x="306146" y="15200"/>
                  </a:cubicBezTo>
                  <a:cubicBezTo>
                    <a:pt x="306146" y="15200"/>
                    <a:pt x="306146" y="15200"/>
                    <a:pt x="306146" y="307995"/>
                  </a:cubicBezTo>
                  <a:cubicBezTo>
                    <a:pt x="306146" y="309284"/>
                    <a:pt x="304851" y="309284"/>
                    <a:pt x="304851" y="310574"/>
                  </a:cubicBezTo>
                  <a:cubicBezTo>
                    <a:pt x="304851" y="311864"/>
                    <a:pt x="306146" y="311864"/>
                    <a:pt x="306146" y="313154"/>
                  </a:cubicBezTo>
                  <a:cubicBezTo>
                    <a:pt x="306146" y="322183"/>
                    <a:pt x="281537" y="328632"/>
                    <a:pt x="250451" y="328632"/>
                  </a:cubicBezTo>
                  <a:cubicBezTo>
                    <a:pt x="220660" y="328632"/>
                    <a:pt x="196051" y="322183"/>
                    <a:pt x="196051" y="313154"/>
                  </a:cubicBezTo>
                  <a:cubicBezTo>
                    <a:pt x="196051" y="311864"/>
                    <a:pt x="197346" y="311864"/>
                    <a:pt x="197346" y="310574"/>
                  </a:cubicBezTo>
                  <a:cubicBezTo>
                    <a:pt x="197346" y="309284"/>
                    <a:pt x="196051" y="309284"/>
                    <a:pt x="196051" y="307995"/>
                  </a:cubicBezTo>
                  <a:cubicBezTo>
                    <a:pt x="196051" y="307995"/>
                    <a:pt x="196051" y="307995"/>
                    <a:pt x="196051" y="95170"/>
                  </a:cubicBezTo>
                  <a:cubicBezTo>
                    <a:pt x="196051" y="95170"/>
                    <a:pt x="196051" y="95170"/>
                    <a:pt x="102793" y="317023"/>
                  </a:cubicBezTo>
                  <a:cubicBezTo>
                    <a:pt x="101498" y="318313"/>
                    <a:pt x="101498" y="319603"/>
                    <a:pt x="100203" y="319603"/>
                  </a:cubicBezTo>
                  <a:cubicBezTo>
                    <a:pt x="100203" y="320893"/>
                    <a:pt x="100203" y="320893"/>
                    <a:pt x="100203" y="322183"/>
                  </a:cubicBezTo>
                  <a:cubicBezTo>
                    <a:pt x="97612" y="328632"/>
                    <a:pt x="73002" y="324763"/>
                    <a:pt x="44507" y="313154"/>
                  </a:cubicBezTo>
                  <a:cubicBezTo>
                    <a:pt x="17307" y="301545"/>
                    <a:pt x="-3417" y="287357"/>
                    <a:pt x="469" y="279618"/>
                  </a:cubicBezTo>
                  <a:cubicBezTo>
                    <a:pt x="469" y="279618"/>
                    <a:pt x="469" y="278328"/>
                    <a:pt x="469" y="278328"/>
                  </a:cubicBezTo>
                  <a:cubicBezTo>
                    <a:pt x="1764" y="277038"/>
                    <a:pt x="1764" y="275748"/>
                    <a:pt x="1764" y="275748"/>
                  </a:cubicBezTo>
                  <a:cubicBezTo>
                    <a:pt x="1764" y="275748"/>
                    <a:pt x="1764" y="275748"/>
                    <a:pt x="115745" y="6171"/>
                  </a:cubicBezTo>
                  <a:cubicBezTo>
                    <a:pt x="118336" y="1012"/>
                    <a:pt x="124812" y="-1568"/>
                    <a:pt x="129993" y="10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94876" y="4895850"/>
            <a:ext cx="2924724" cy="1457157"/>
            <a:chOff x="1076169" y="3325188"/>
            <a:chExt cx="2924724" cy="1457157"/>
          </a:xfrm>
        </p:grpSpPr>
        <p:sp>
          <p:nvSpPr>
            <p:cNvPr id="44" name="矩形 43"/>
            <p:cNvSpPr/>
            <p:nvPr/>
          </p:nvSpPr>
          <p:spPr>
            <a:xfrm>
              <a:off x="1076169" y="3677812"/>
              <a:ext cx="292472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417544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633638" y="4895850"/>
            <a:ext cx="2924724" cy="1457157"/>
            <a:chOff x="1076169" y="3325188"/>
            <a:chExt cx="2924724" cy="1457157"/>
          </a:xfrm>
        </p:grpSpPr>
        <p:sp>
          <p:nvSpPr>
            <p:cNvPr id="53" name="矩形 52"/>
            <p:cNvSpPr/>
            <p:nvPr/>
          </p:nvSpPr>
          <p:spPr>
            <a:xfrm>
              <a:off x="1076169" y="3677812"/>
              <a:ext cx="292472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417544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761807" y="4895850"/>
            <a:ext cx="2924724" cy="1457157"/>
            <a:chOff x="1076169" y="3325188"/>
            <a:chExt cx="2924724" cy="1457157"/>
          </a:xfrm>
        </p:grpSpPr>
        <p:sp>
          <p:nvSpPr>
            <p:cNvPr id="56" name="矩形 55"/>
            <p:cNvSpPr/>
            <p:nvPr/>
          </p:nvSpPr>
          <p:spPr>
            <a:xfrm>
              <a:off x="1076169" y="3677812"/>
              <a:ext cx="292472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417544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6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683878"/>
            <a:ext cx="5336004" cy="3557336"/>
          </a:xfrm>
        </p:spPr>
      </p:pic>
      <p:sp>
        <p:nvSpPr>
          <p:cNvPr id="20" name="椭圆 19"/>
          <p:cNvSpPr/>
          <p:nvPr/>
        </p:nvSpPr>
        <p:spPr>
          <a:xfrm>
            <a:off x="6076949" y="1667041"/>
            <a:ext cx="809672" cy="8096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076949" y="2796753"/>
            <a:ext cx="809672" cy="8096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02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076949" y="3926465"/>
            <a:ext cx="809672" cy="8096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03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076949" y="5056177"/>
            <a:ext cx="809672" cy="8096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04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130626" y="1586080"/>
            <a:ext cx="3905673" cy="962022"/>
            <a:chOff x="6302884" y="1678126"/>
            <a:chExt cx="3905673" cy="962022"/>
          </a:xfrm>
        </p:grpSpPr>
        <p:sp>
          <p:nvSpPr>
            <p:cNvPr id="26" name="矩形 25"/>
            <p:cNvSpPr/>
            <p:nvPr/>
          </p:nvSpPr>
          <p:spPr>
            <a:xfrm>
              <a:off x="6302884" y="2030750"/>
              <a:ext cx="390567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3028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30626" y="2720576"/>
            <a:ext cx="3905673" cy="962022"/>
            <a:chOff x="6302884" y="1678126"/>
            <a:chExt cx="3905673" cy="962022"/>
          </a:xfrm>
        </p:grpSpPr>
        <p:sp>
          <p:nvSpPr>
            <p:cNvPr id="29" name="矩形 28"/>
            <p:cNvSpPr/>
            <p:nvPr/>
          </p:nvSpPr>
          <p:spPr>
            <a:xfrm>
              <a:off x="6302884" y="2030750"/>
              <a:ext cx="390567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3028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130626" y="3850288"/>
            <a:ext cx="3905673" cy="962022"/>
            <a:chOff x="6302884" y="1678126"/>
            <a:chExt cx="3905673" cy="962022"/>
          </a:xfrm>
        </p:grpSpPr>
        <p:sp>
          <p:nvSpPr>
            <p:cNvPr id="32" name="矩形 31"/>
            <p:cNvSpPr/>
            <p:nvPr/>
          </p:nvSpPr>
          <p:spPr>
            <a:xfrm>
              <a:off x="6302884" y="2030750"/>
              <a:ext cx="390567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3028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30626" y="4980000"/>
            <a:ext cx="3905673" cy="962022"/>
            <a:chOff x="6302884" y="1678126"/>
            <a:chExt cx="3905673" cy="962022"/>
          </a:xfrm>
        </p:grpSpPr>
        <p:sp>
          <p:nvSpPr>
            <p:cNvPr id="35" name="矩形 34"/>
            <p:cNvSpPr/>
            <p:nvPr/>
          </p:nvSpPr>
          <p:spPr>
            <a:xfrm>
              <a:off x="6302884" y="2030750"/>
              <a:ext cx="390567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302885" y="167812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4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22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22" grpId="0" animBg="1"/>
          <p:bldP spid="2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6670109" y="4209966"/>
            <a:ext cx="1141186" cy="1628490"/>
            <a:chOff x="6670109" y="4209966"/>
            <a:chExt cx="1141186" cy="1628490"/>
          </a:xfrm>
        </p:grpSpPr>
        <p:grpSp>
          <p:nvGrpSpPr>
            <p:cNvPr id="27" name="组合 26"/>
            <p:cNvGrpSpPr/>
            <p:nvPr/>
          </p:nvGrpSpPr>
          <p:grpSpPr>
            <a:xfrm>
              <a:off x="6670109" y="4209966"/>
              <a:ext cx="1141186" cy="1141186"/>
              <a:chOff x="5600698" y="4141987"/>
              <a:chExt cx="849058" cy="849058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600698" y="4141987"/>
                <a:ext cx="849058" cy="8490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椭圆 11"/>
              <p:cNvSpPr/>
              <p:nvPr/>
            </p:nvSpPr>
            <p:spPr>
              <a:xfrm>
                <a:off x="5821175" y="4324204"/>
                <a:ext cx="408103" cy="484624"/>
              </a:xfrm>
              <a:custGeom>
                <a:avLst/>
                <a:gdLst>
                  <a:gd name="T0" fmla="*/ 149 w 216"/>
                  <a:gd name="T1" fmla="*/ 112 h 256"/>
                  <a:gd name="T2" fmla="*/ 196 w 216"/>
                  <a:gd name="T3" fmla="*/ 112 h 256"/>
                  <a:gd name="T4" fmla="*/ 196 w 216"/>
                  <a:gd name="T5" fmla="*/ 140 h 256"/>
                  <a:gd name="T6" fmla="*/ 134 w 216"/>
                  <a:gd name="T7" fmla="*/ 140 h 256"/>
                  <a:gd name="T8" fmla="*/ 134 w 216"/>
                  <a:gd name="T9" fmla="*/ 165 h 256"/>
                  <a:gd name="T10" fmla="*/ 196 w 216"/>
                  <a:gd name="T11" fmla="*/ 165 h 256"/>
                  <a:gd name="T12" fmla="*/ 196 w 216"/>
                  <a:gd name="T13" fmla="*/ 193 h 256"/>
                  <a:gd name="T14" fmla="*/ 134 w 216"/>
                  <a:gd name="T15" fmla="*/ 193 h 256"/>
                  <a:gd name="T16" fmla="*/ 134 w 216"/>
                  <a:gd name="T17" fmla="*/ 256 h 256"/>
                  <a:gd name="T18" fmla="*/ 78 w 216"/>
                  <a:gd name="T19" fmla="*/ 256 h 256"/>
                  <a:gd name="T20" fmla="*/ 78 w 216"/>
                  <a:gd name="T21" fmla="*/ 193 h 256"/>
                  <a:gd name="T22" fmla="*/ 17 w 216"/>
                  <a:gd name="T23" fmla="*/ 193 h 256"/>
                  <a:gd name="T24" fmla="*/ 17 w 216"/>
                  <a:gd name="T25" fmla="*/ 165 h 256"/>
                  <a:gd name="T26" fmla="*/ 78 w 216"/>
                  <a:gd name="T27" fmla="*/ 165 h 256"/>
                  <a:gd name="T28" fmla="*/ 78 w 216"/>
                  <a:gd name="T29" fmla="*/ 140 h 256"/>
                  <a:gd name="T30" fmla="*/ 17 w 216"/>
                  <a:gd name="T31" fmla="*/ 140 h 256"/>
                  <a:gd name="T32" fmla="*/ 17 w 216"/>
                  <a:gd name="T33" fmla="*/ 112 h 256"/>
                  <a:gd name="T34" fmla="*/ 64 w 216"/>
                  <a:gd name="T35" fmla="*/ 112 h 256"/>
                  <a:gd name="T36" fmla="*/ 0 w 216"/>
                  <a:gd name="T37" fmla="*/ 0 h 256"/>
                  <a:gd name="T38" fmla="*/ 64 w 216"/>
                  <a:gd name="T39" fmla="*/ 0 h 256"/>
                  <a:gd name="T40" fmla="*/ 91 w 216"/>
                  <a:gd name="T41" fmla="*/ 63 h 256"/>
                  <a:gd name="T42" fmla="*/ 108 w 216"/>
                  <a:gd name="T43" fmla="*/ 106 h 256"/>
                  <a:gd name="T44" fmla="*/ 109 w 216"/>
                  <a:gd name="T45" fmla="*/ 106 h 256"/>
                  <a:gd name="T46" fmla="*/ 126 w 216"/>
                  <a:gd name="T47" fmla="*/ 63 h 256"/>
                  <a:gd name="T48" fmla="*/ 153 w 216"/>
                  <a:gd name="T49" fmla="*/ 0 h 256"/>
                  <a:gd name="T50" fmla="*/ 216 w 216"/>
                  <a:gd name="T51" fmla="*/ 0 h 256"/>
                  <a:gd name="T52" fmla="*/ 149 w 216"/>
                  <a:gd name="T53" fmla="*/ 11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6" h="256">
                    <a:moveTo>
                      <a:pt x="149" y="112"/>
                    </a:moveTo>
                    <a:cubicBezTo>
                      <a:pt x="196" y="112"/>
                      <a:pt x="196" y="112"/>
                      <a:pt x="196" y="112"/>
                    </a:cubicBezTo>
                    <a:cubicBezTo>
                      <a:pt x="196" y="140"/>
                      <a:pt x="196" y="140"/>
                      <a:pt x="196" y="140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96" y="165"/>
                      <a:pt x="196" y="165"/>
                      <a:pt x="196" y="165"/>
                    </a:cubicBezTo>
                    <a:cubicBezTo>
                      <a:pt x="196" y="193"/>
                      <a:pt x="196" y="193"/>
                      <a:pt x="196" y="193"/>
                    </a:cubicBezTo>
                    <a:cubicBezTo>
                      <a:pt x="134" y="193"/>
                      <a:pt x="134" y="193"/>
                      <a:pt x="134" y="193"/>
                    </a:cubicBezTo>
                    <a:cubicBezTo>
                      <a:pt x="134" y="256"/>
                      <a:pt x="134" y="256"/>
                      <a:pt x="134" y="256"/>
                    </a:cubicBezTo>
                    <a:cubicBezTo>
                      <a:pt x="78" y="256"/>
                      <a:pt x="78" y="256"/>
                      <a:pt x="78" y="256"/>
                    </a:cubicBezTo>
                    <a:cubicBezTo>
                      <a:pt x="78" y="193"/>
                      <a:pt x="78" y="193"/>
                      <a:pt x="78" y="193"/>
                    </a:cubicBezTo>
                    <a:cubicBezTo>
                      <a:pt x="17" y="193"/>
                      <a:pt x="17" y="193"/>
                      <a:pt x="17" y="193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78" y="165"/>
                      <a:pt x="78" y="165"/>
                      <a:pt x="78" y="165"/>
                    </a:cubicBezTo>
                    <a:cubicBezTo>
                      <a:pt x="78" y="140"/>
                      <a:pt x="78" y="140"/>
                      <a:pt x="78" y="140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7" y="112"/>
                      <a:pt x="17" y="112"/>
                      <a:pt x="17" y="112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8" y="79"/>
                      <a:pt x="103" y="92"/>
                      <a:pt x="108" y="106"/>
                    </a:cubicBezTo>
                    <a:cubicBezTo>
                      <a:pt x="109" y="106"/>
                      <a:pt x="109" y="106"/>
                      <a:pt x="109" y="106"/>
                    </a:cubicBezTo>
                    <a:cubicBezTo>
                      <a:pt x="114" y="93"/>
                      <a:pt x="119" y="78"/>
                      <a:pt x="126" y="63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216" y="0"/>
                      <a:pt x="216" y="0"/>
                      <a:pt x="216" y="0"/>
                    </a:cubicBezTo>
                    <a:lnTo>
                      <a:pt x="149" y="1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6870061" y="5469124"/>
              <a:ext cx="741282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52166" y="4209966"/>
            <a:ext cx="1141186" cy="1628490"/>
            <a:chOff x="8252166" y="4209966"/>
            <a:chExt cx="1141186" cy="1628490"/>
          </a:xfrm>
        </p:grpSpPr>
        <p:grpSp>
          <p:nvGrpSpPr>
            <p:cNvPr id="30" name="组合 29"/>
            <p:cNvGrpSpPr/>
            <p:nvPr/>
          </p:nvGrpSpPr>
          <p:grpSpPr>
            <a:xfrm>
              <a:off x="8252166" y="4209966"/>
              <a:ext cx="1141186" cy="1141186"/>
              <a:chOff x="5600698" y="4141987"/>
              <a:chExt cx="849058" cy="84905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600698" y="4141987"/>
                <a:ext cx="849058" cy="8490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椭圆 14"/>
              <p:cNvSpPr/>
              <p:nvPr/>
            </p:nvSpPr>
            <p:spPr>
              <a:xfrm>
                <a:off x="5782915" y="4386773"/>
                <a:ext cx="484624" cy="359485"/>
              </a:xfrm>
              <a:custGeom>
                <a:avLst/>
                <a:gdLst>
                  <a:gd name="connsiteX0" fmla="*/ 9246 w 338138"/>
                  <a:gd name="connsiteY0" fmla="*/ 217487 h 250825"/>
                  <a:gd name="connsiteX1" fmla="*/ 328892 w 338138"/>
                  <a:gd name="connsiteY1" fmla="*/ 217487 h 250825"/>
                  <a:gd name="connsiteX2" fmla="*/ 338138 w 338138"/>
                  <a:gd name="connsiteY2" fmla="*/ 226822 h 250825"/>
                  <a:gd name="connsiteX3" fmla="*/ 314363 w 338138"/>
                  <a:gd name="connsiteY3" fmla="*/ 250825 h 250825"/>
                  <a:gd name="connsiteX4" fmla="*/ 23775 w 338138"/>
                  <a:gd name="connsiteY4" fmla="*/ 250825 h 250825"/>
                  <a:gd name="connsiteX5" fmla="*/ 0 w 338138"/>
                  <a:gd name="connsiteY5" fmla="*/ 226822 h 250825"/>
                  <a:gd name="connsiteX6" fmla="*/ 9246 w 338138"/>
                  <a:gd name="connsiteY6" fmla="*/ 217487 h 250825"/>
                  <a:gd name="connsiteX7" fmla="*/ 100182 w 338138"/>
                  <a:gd name="connsiteY7" fmla="*/ 100012 h 250825"/>
                  <a:gd name="connsiteX8" fmla="*/ 123655 w 338138"/>
                  <a:gd name="connsiteY8" fmla="*/ 100012 h 250825"/>
                  <a:gd name="connsiteX9" fmla="*/ 130175 w 338138"/>
                  <a:gd name="connsiteY9" fmla="*/ 106705 h 250825"/>
                  <a:gd name="connsiteX10" fmla="*/ 130175 w 338138"/>
                  <a:gd name="connsiteY10" fmla="*/ 161583 h 250825"/>
                  <a:gd name="connsiteX11" fmla="*/ 123655 w 338138"/>
                  <a:gd name="connsiteY11" fmla="*/ 168275 h 250825"/>
                  <a:gd name="connsiteX12" fmla="*/ 100182 w 338138"/>
                  <a:gd name="connsiteY12" fmla="*/ 168275 h 250825"/>
                  <a:gd name="connsiteX13" fmla="*/ 93662 w 338138"/>
                  <a:gd name="connsiteY13" fmla="*/ 161583 h 250825"/>
                  <a:gd name="connsiteX14" fmla="*/ 93662 w 338138"/>
                  <a:gd name="connsiteY14" fmla="*/ 106705 h 250825"/>
                  <a:gd name="connsiteX15" fmla="*/ 100182 w 338138"/>
                  <a:gd name="connsiteY15" fmla="*/ 100012 h 250825"/>
                  <a:gd name="connsiteX16" fmla="*/ 157332 w 338138"/>
                  <a:gd name="connsiteY16" fmla="*/ 77787 h 250825"/>
                  <a:gd name="connsiteX17" fmla="*/ 180805 w 338138"/>
                  <a:gd name="connsiteY17" fmla="*/ 77787 h 250825"/>
                  <a:gd name="connsiteX18" fmla="*/ 187325 w 338138"/>
                  <a:gd name="connsiteY18" fmla="*/ 84441 h 250825"/>
                  <a:gd name="connsiteX19" fmla="*/ 187325 w 338138"/>
                  <a:gd name="connsiteY19" fmla="*/ 161622 h 250825"/>
                  <a:gd name="connsiteX20" fmla="*/ 180805 w 338138"/>
                  <a:gd name="connsiteY20" fmla="*/ 168275 h 250825"/>
                  <a:gd name="connsiteX21" fmla="*/ 157332 w 338138"/>
                  <a:gd name="connsiteY21" fmla="*/ 168275 h 250825"/>
                  <a:gd name="connsiteX22" fmla="*/ 150812 w 338138"/>
                  <a:gd name="connsiteY22" fmla="*/ 161622 h 250825"/>
                  <a:gd name="connsiteX23" fmla="*/ 150812 w 338138"/>
                  <a:gd name="connsiteY23" fmla="*/ 84441 h 250825"/>
                  <a:gd name="connsiteX24" fmla="*/ 157332 w 338138"/>
                  <a:gd name="connsiteY24" fmla="*/ 77787 h 250825"/>
                  <a:gd name="connsiteX25" fmla="*/ 216070 w 338138"/>
                  <a:gd name="connsiteY25" fmla="*/ 49212 h 250825"/>
                  <a:gd name="connsiteX26" fmla="*/ 239543 w 338138"/>
                  <a:gd name="connsiteY26" fmla="*/ 49212 h 250825"/>
                  <a:gd name="connsiteX27" fmla="*/ 246063 w 338138"/>
                  <a:gd name="connsiteY27" fmla="*/ 55827 h 250825"/>
                  <a:gd name="connsiteX28" fmla="*/ 246063 w 338138"/>
                  <a:gd name="connsiteY28" fmla="*/ 161661 h 250825"/>
                  <a:gd name="connsiteX29" fmla="*/ 239543 w 338138"/>
                  <a:gd name="connsiteY29" fmla="*/ 168275 h 250825"/>
                  <a:gd name="connsiteX30" fmla="*/ 216070 w 338138"/>
                  <a:gd name="connsiteY30" fmla="*/ 168275 h 250825"/>
                  <a:gd name="connsiteX31" fmla="*/ 209550 w 338138"/>
                  <a:gd name="connsiteY31" fmla="*/ 161661 h 250825"/>
                  <a:gd name="connsiteX32" fmla="*/ 209550 w 338138"/>
                  <a:gd name="connsiteY32" fmla="*/ 55827 h 250825"/>
                  <a:gd name="connsiteX33" fmla="*/ 216070 w 338138"/>
                  <a:gd name="connsiteY33" fmla="*/ 49212 h 250825"/>
                  <a:gd name="connsiteX34" fmla="*/ 53428 w 338138"/>
                  <a:gd name="connsiteY34" fmla="*/ 22225 h 250825"/>
                  <a:gd name="connsiteX35" fmla="*/ 50800 w 338138"/>
                  <a:gd name="connsiteY35" fmla="*/ 24858 h 250825"/>
                  <a:gd name="connsiteX36" fmla="*/ 50800 w 338138"/>
                  <a:gd name="connsiteY36" fmla="*/ 182834 h 250825"/>
                  <a:gd name="connsiteX37" fmla="*/ 53428 w 338138"/>
                  <a:gd name="connsiteY37" fmla="*/ 184150 h 250825"/>
                  <a:gd name="connsiteX38" fmla="*/ 284710 w 338138"/>
                  <a:gd name="connsiteY38" fmla="*/ 184150 h 250825"/>
                  <a:gd name="connsiteX39" fmla="*/ 287338 w 338138"/>
                  <a:gd name="connsiteY39" fmla="*/ 182834 h 250825"/>
                  <a:gd name="connsiteX40" fmla="*/ 287338 w 338138"/>
                  <a:gd name="connsiteY40" fmla="*/ 24858 h 250825"/>
                  <a:gd name="connsiteX41" fmla="*/ 284710 w 338138"/>
                  <a:gd name="connsiteY41" fmla="*/ 22225 h 250825"/>
                  <a:gd name="connsiteX42" fmla="*/ 53428 w 338138"/>
                  <a:gd name="connsiteY42" fmla="*/ 22225 h 250825"/>
                  <a:gd name="connsiteX43" fmla="*/ 53663 w 338138"/>
                  <a:gd name="connsiteY43" fmla="*/ 0 h 250825"/>
                  <a:gd name="connsiteX44" fmla="*/ 286062 w 338138"/>
                  <a:gd name="connsiteY44" fmla="*/ 0 h 250825"/>
                  <a:gd name="connsiteX45" fmla="*/ 311150 w 338138"/>
                  <a:gd name="connsiteY45" fmla="*/ 25008 h 250825"/>
                  <a:gd name="connsiteX46" fmla="*/ 311150 w 338138"/>
                  <a:gd name="connsiteY46" fmla="*/ 182955 h 250825"/>
                  <a:gd name="connsiteX47" fmla="*/ 286062 w 338138"/>
                  <a:gd name="connsiteY47" fmla="*/ 207963 h 250825"/>
                  <a:gd name="connsiteX48" fmla="*/ 53663 w 338138"/>
                  <a:gd name="connsiteY48" fmla="*/ 207963 h 250825"/>
                  <a:gd name="connsiteX49" fmla="*/ 28575 w 338138"/>
                  <a:gd name="connsiteY49" fmla="*/ 182955 h 250825"/>
                  <a:gd name="connsiteX50" fmla="*/ 28575 w 338138"/>
                  <a:gd name="connsiteY50" fmla="*/ 25008 h 250825"/>
                  <a:gd name="connsiteX51" fmla="*/ 53663 w 338138"/>
                  <a:gd name="connsiteY51" fmla="*/ 0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250825">
                    <a:moveTo>
                      <a:pt x="9246" y="217487"/>
                    </a:moveTo>
                    <a:cubicBezTo>
                      <a:pt x="9246" y="217487"/>
                      <a:pt x="9246" y="217487"/>
                      <a:pt x="328892" y="217487"/>
                    </a:cubicBezTo>
                    <a:cubicBezTo>
                      <a:pt x="334176" y="217487"/>
                      <a:pt x="338138" y="221488"/>
                      <a:pt x="338138" y="226822"/>
                    </a:cubicBezTo>
                    <a:cubicBezTo>
                      <a:pt x="338138" y="240157"/>
                      <a:pt x="327571" y="250825"/>
                      <a:pt x="314363" y="250825"/>
                    </a:cubicBezTo>
                    <a:cubicBezTo>
                      <a:pt x="314363" y="250825"/>
                      <a:pt x="314363" y="250825"/>
                      <a:pt x="23775" y="250825"/>
                    </a:cubicBezTo>
                    <a:cubicBezTo>
                      <a:pt x="10567" y="250825"/>
                      <a:pt x="0" y="240157"/>
                      <a:pt x="0" y="226822"/>
                    </a:cubicBezTo>
                    <a:cubicBezTo>
                      <a:pt x="0" y="221488"/>
                      <a:pt x="3962" y="217487"/>
                      <a:pt x="9246" y="217487"/>
                    </a:cubicBezTo>
                    <a:close/>
                    <a:moveTo>
                      <a:pt x="100182" y="100012"/>
                    </a:moveTo>
                    <a:cubicBezTo>
                      <a:pt x="100182" y="100012"/>
                      <a:pt x="100182" y="100012"/>
                      <a:pt x="123655" y="100012"/>
                    </a:cubicBezTo>
                    <a:cubicBezTo>
                      <a:pt x="127567" y="100012"/>
                      <a:pt x="130175" y="102689"/>
                      <a:pt x="130175" y="106705"/>
                    </a:cubicBezTo>
                    <a:cubicBezTo>
                      <a:pt x="130175" y="106705"/>
                      <a:pt x="130175" y="106705"/>
                      <a:pt x="130175" y="161583"/>
                    </a:cubicBezTo>
                    <a:cubicBezTo>
                      <a:pt x="130175" y="165598"/>
                      <a:pt x="127567" y="168275"/>
                      <a:pt x="123655" y="168275"/>
                    </a:cubicBezTo>
                    <a:cubicBezTo>
                      <a:pt x="123655" y="168275"/>
                      <a:pt x="123655" y="168275"/>
                      <a:pt x="100182" y="168275"/>
                    </a:cubicBezTo>
                    <a:cubicBezTo>
                      <a:pt x="96270" y="168275"/>
                      <a:pt x="93662" y="165598"/>
                      <a:pt x="93662" y="161583"/>
                    </a:cubicBezTo>
                    <a:cubicBezTo>
                      <a:pt x="93662" y="161583"/>
                      <a:pt x="93662" y="161583"/>
                      <a:pt x="93662" y="106705"/>
                    </a:cubicBezTo>
                    <a:cubicBezTo>
                      <a:pt x="93662" y="102689"/>
                      <a:pt x="96270" y="100012"/>
                      <a:pt x="100182" y="100012"/>
                    </a:cubicBezTo>
                    <a:close/>
                    <a:moveTo>
                      <a:pt x="157332" y="77787"/>
                    </a:moveTo>
                    <a:cubicBezTo>
                      <a:pt x="157332" y="77787"/>
                      <a:pt x="157332" y="77787"/>
                      <a:pt x="180805" y="77787"/>
                    </a:cubicBezTo>
                    <a:cubicBezTo>
                      <a:pt x="184717" y="77787"/>
                      <a:pt x="187325" y="81779"/>
                      <a:pt x="187325" y="84441"/>
                    </a:cubicBezTo>
                    <a:cubicBezTo>
                      <a:pt x="187325" y="84441"/>
                      <a:pt x="187325" y="84441"/>
                      <a:pt x="187325" y="161622"/>
                    </a:cubicBezTo>
                    <a:cubicBezTo>
                      <a:pt x="187325" y="165614"/>
                      <a:pt x="184717" y="168275"/>
                      <a:pt x="180805" y="168275"/>
                    </a:cubicBezTo>
                    <a:cubicBezTo>
                      <a:pt x="180805" y="168275"/>
                      <a:pt x="180805" y="168275"/>
                      <a:pt x="157332" y="168275"/>
                    </a:cubicBezTo>
                    <a:cubicBezTo>
                      <a:pt x="153420" y="168275"/>
                      <a:pt x="150812" y="165614"/>
                      <a:pt x="150812" y="161622"/>
                    </a:cubicBezTo>
                    <a:cubicBezTo>
                      <a:pt x="150812" y="161622"/>
                      <a:pt x="150812" y="161622"/>
                      <a:pt x="150812" y="84441"/>
                    </a:cubicBezTo>
                    <a:cubicBezTo>
                      <a:pt x="150812" y="81779"/>
                      <a:pt x="153420" y="77787"/>
                      <a:pt x="157332" y="77787"/>
                    </a:cubicBezTo>
                    <a:close/>
                    <a:moveTo>
                      <a:pt x="216070" y="49212"/>
                    </a:moveTo>
                    <a:cubicBezTo>
                      <a:pt x="216070" y="49212"/>
                      <a:pt x="216070" y="49212"/>
                      <a:pt x="239543" y="49212"/>
                    </a:cubicBezTo>
                    <a:cubicBezTo>
                      <a:pt x="243455" y="49212"/>
                      <a:pt x="246063" y="51858"/>
                      <a:pt x="246063" y="55827"/>
                    </a:cubicBezTo>
                    <a:cubicBezTo>
                      <a:pt x="246063" y="55827"/>
                      <a:pt x="246063" y="55827"/>
                      <a:pt x="246063" y="161661"/>
                    </a:cubicBezTo>
                    <a:cubicBezTo>
                      <a:pt x="246063" y="165629"/>
                      <a:pt x="243455" y="168275"/>
                      <a:pt x="239543" y="168275"/>
                    </a:cubicBezTo>
                    <a:cubicBezTo>
                      <a:pt x="239543" y="168275"/>
                      <a:pt x="239543" y="168275"/>
                      <a:pt x="216070" y="168275"/>
                    </a:cubicBezTo>
                    <a:cubicBezTo>
                      <a:pt x="212158" y="168275"/>
                      <a:pt x="209550" y="165629"/>
                      <a:pt x="209550" y="161661"/>
                    </a:cubicBezTo>
                    <a:cubicBezTo>
                      <a:pt x="209550" y="161661"/>
                      <a:pt x="209550" y="161661"/>
                      <a:pt x="209550" y="55827"/>
                    </a:cubicBezTo>
                    <a:cubicBezTo>
                      <a:pt x="209550" y="51858"/>
                      <a:pt x="212158" y="49212"/>
                      <a:pt x="216070" y="49212"/>
                    </a:cubicBezTo>
                    <a:close/>
                    <a:moveTo>
                      <a:pt x="53428" y="22225"/>
                    </a:moveTo>
                    <a:cubicBezTo>
                      <a:pt x="52114" y="22225"/>
                      <a:pt x="50800" y="23541"/>
                      <a:pt x="50800" y="24858"/>
                    </a:cubicBezTo>
                    <a:lnTo>
                      <a:pt x="50800" y="182834"/>
                    </a:lnTo>
                    <a:cubicBezTo>
                      <a:pt x="50800" y="184150"/>
                      <a:pt x="52114" y="184150"/>
                      <a:pt x="53428" y="184150"/>
                    </a:cubicBezTo>
                    <a:cubicBezTo>
                      <a:pt x="53428" y="184150"/>
                      <a:pt x="53428" y="184150"/>
                      <a:pt x="284710" y="184150"/>
                    </a:cubicBezTo>
                    <a:cubicBezTo>
                      <a:pt x="286024" y="184150"/>
                      <a:pt x="287338" y="184150"/>
                      <a:pt x="287338" y="182834"/>
                    </a:cubicBezTo>
                    <a:cubicBezTo>
                      <a:pt x="287338" y="182834"/>
                      <a:pt x="287338" y="182834"/>
                      <a:pt x="287338" y="24858"/>
                    </a:cubicBezTo>
                    <a:cubicBezTo>
                      <a:pt x="287338" y="23541"/>
                      <a:pt x="286024" y="22225"/>
                      <a:pt x="284710" y="22225"/>
                    </a:cubicBezTo>
                    <a:cubicBezTo>
                      <a:pt x="284710" y="22225"/>
                      <a:pt x="284710" y="22225"/>
                      <a:pt x="53428" y="22225"/>
                    </a:cubicBezTo>
                    <a:close/>
                    <a:moveTo>
                      <a:pt x="53663" y="0"/>
                    </a:moveTo>
                    <a:cubicBezTo>
                      <a:pt x="53663" y="0"/>
                      <a:pt x="53663" y="0"/>
                      <a:pt x="286062" y="0"/>
                    </a:cubicBezTo>
                    <a:cubicBezTo>
                      <a:pt x="300587" y="0"/>
                      <a:pt x="311150" y="10530"/>
                      <a:pt x="311150" y="25008"/>
                    </a:cubicBezTo>
                    <a:cubicBezTo>
                      <a:pt x="311150" y="25008"/>
                      <a:pt x="311150" y="25008"/>
                      <a:pt x="311150" y="182955"/>
                    </a:cubicBezTo>
                    <a:cubicBezTo>
                      <a:pt x="311150" y="196117"/>
                      <a:pt x="300587" y="207963"/>
                      <a:pt x="286062" y="207963"/>
                    </a:cubicBezTo>
                    <a:cubicBezTo>
                      <a:pt x="286062" y="207963"/>
                      <a:pt x="286062" y="207963"/>
                      <a:pt x="53663" y="207963"/>
                    </a:cubicBezTo>
                    <a:cubicBezTo>
                      <a:pt x="39138" y="207963"/>
                      <a:pt x="28575" y="196117"/>
                      <a:pt x="28575" y="182955"/>
                    </a:cubicBezTo>
                    <a:cubicBezTo>
                      <a:pt x="28575" y="182955"/>
                      <a:pt x="28575" y="182955"/>
                      <a:pt x="28575" y="25008"/>
                    </a:cubicBezTo>
                    <a:cubicBezTo>
                      <a:pt x="28575" y="10530"/>
                      <a:pt x="39138" y="0"/>
                      <a:pt x="536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8452118" y="5469124"/>
              <a:ext cx="741282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834223" y="4209966"/>
            <a:ext cx="1141186" cy="1628490"/>
            <a:chOff x="9834223" y="4209966"/>
            <a:chExt cx="1141186" cy="1628490"/>
          </a:xfrm>
        </p:grpSpPr>
        <p:grpSp>
          <p:nvGrpSpPr>
            <p:cNvPr id="33" name="组合 32"/>
            <p:cNvGrpSpPr/>
            <p:nvPr/>
          </p:nvGrpSpPr>
          <p:grpSpPr>
            <a:xfrm>
              <a:off x="9834223" y="4209966"/>
              <a:ext cx="1141186" cy="1141186"/>
              <a:chOff x="5600698" y="4141987"/>
              <a:chExt cx="849058" cy="849058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600698" y="4141987"/>
                <a:ext cx="849058" cy="8490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椭圆 17"/>
              <p:cNvSpPr/>
              <p:nvPr/>
            </p:nvSpPr>
            <p:spPr>
              <a:xfrm>
                <a:off x="5790156" y="4324204"/>
                <a:ext cx="470141" cy="484624"/>
              </a:xfrm>
              <a:custGeom>
                <a:avLst/>
                <a:gdLst>
                  <a:gd name="connsiteX0" fmla="*/ 157951 w 327026"/>
                  <a:gd name="connsiteY0" fmla="*/ 134938 h 337100"/>
                  <a:gd name="connsiteX1" fmla="*/ 327026 w 327026"/>
                  <a:gd name="connsiteY1" fmla="*/ 239958 h 337100"/>
                  <a:gd name="connsiteX2" fmla="*/ 259660 w 327026"/>
                  <a:gd name="connsiteY2" fmla="*/ 254398 h 337100"/>
                  <a:gd name="connsiteX3" fmla="*/ 295325 w 327026"/>
                  <a:gd name="connsiteY3" fmla="*/ 305595 h 337100"/>
                  <a:gd name="connsiteX4" fmla="*/ 292683 w 327026"/>
                  <a:gd name="connsiteY4" fmla="*/ 334475 h 337100"/>
                  <a:gd name="connsiteX5" fmla="*/ 263623 w 327026"/>
                  <a:gd name="connsiteY5" fmla="*/ 326599 h 337100"/>
                  <a:gd name="connsiteX6" fmla="*/ 227959 w 327026"/>
                  <a:gd name="connsiteY6" fmla="*/ 275402 h 337100"/>
                  <a:gd name="connsiteX7" fmla="*/ 192294 w 327026"/>
                  <a:gd name="connsiteY7" fmla="*/ 333162 h 337100"/>
                  <a:gd name="connsiteX8" fmla="*/ 153988 w 327026"/>
                  <a:gd name="connsiteY8" fmla="*/ 137564 h 337100"/>
                  <a:gd name="connsiteX9" fmla="*/ 157951 w 327026"/>
                  <a:gd name="connsiteY9" fmla="*/ 134938 h 337100"/>
                  <a:gd name="connsiteX10" fmla="*/ 287448 w 327026"/>
                  <a:gd name="connsiteY10" fmla="*/ 96838 h 337100"/>
                  <a:gd name="connsiteX11" fmla="*/ 270368 w 327026"/>
                  <a:gd name="connsiteY11" fmla="*/ 108528 h 337100"/>
                  <a:gd name="connsiteX12" fmla="*/ 280879 w 327026"/>
                  <a:gd name="connsiteY12" fmla="*/ 150092 h 337100"/>
                  <a:gd name="connsiteX13" fmla="*/ 301899 w 327026"/>
                  <a:gd name="connsiteY13" fmla="*/ 182563 h 337100"/>
                  <a:gd name="connsiteX14" fmla="*/ 303213 w 327026"/>
                  <a:gd name="connsiteY14" fmla="*/ 161781 h 337100"/>
                  <a:gd name="connsiteX15" fmla="*/ 287448 w 327026"/>
                  <a:gd name="connsiteY15" fmla="*/ 96838 h 337100"/>
                  <a:gd name="connsiteX16" fmla="*/ 160474 w 327026"/>
                  <a:gd name="connsiteY16" fmla="*/ 0 h 337100"/>
                  <a:gd name="connsiteX17" fmla="*/ 322263 w 327026"/>
                  <a:gd name="connsiteY17" fmla="*/ 161925 h 337100"/>
                  <a:gd name="connsiteX18" fmla="*/ 314371 w 327026"/>
                  <a:gd name="connsiteY18" fmla="*/ 211951 h 337100"/>
                  <a:gd name="connsiteX19" fmla="*/ 242026 w 327026"/>
                  <a:gd name="connsiteY19" fmla="*/ 165875 h 337100"/>
                  <a:gd name="connsiteX20" fmla="*/ 259126 w 327026"/>
                  <a:gd name="connsiteY20" fmla="*/ 139545 h 337100"/>
                  <a:gd name="connsiteX21" fmla="*/ 244657 w 327026"/>
                  <a:gd name="connsiteY21" fmla="*/ 94785 h 337100"/>
                  <a:gd name="connsiteX22" fmla="*/ 203881 w 327026"/>
                  <a:gd name="connsiteY22" fmla="*/ 63190 h 337100"/>
                  <a:gd name="connsiteX23" fmla="*/ 186781 w 327026"/>
                  <a:gd name="connsiteY23" fmla="*/ 22380 h 337100"/>
                  <a:gd name="connsiteX24" fmla="*/ 160474 w 327026"/>
                  <a:gd name="connsiteY24" fmla="*/ 19747 h 337100"/>
                  <a:gd name="connsiteX25" fmla="*/ 74975 w 327026"/>
                  <a:gd name="connsiteY25" fmla="*/ 48709 h 337100"/>
                  <a:gd name="connsiteX26" fmla="*/ 86814 w 327026"/>
                  <a:gd name="connsiteY26" fmla="*/ 86886 h 337100"/>
                  <a:gd name="connsiteX27" fmla="*/ 53930 w 327026"/>
                  <a:gd name="connsiteY27" fmla="*/ 111899 h 337100"/>
                  <a:gd name="connsiteX28" fmla="*/ 53930 w 327026"/>
                  <a:gd name="connsiteY28" fmla="*/ 140862 h 337100"/>
                  <a:gd name="connsiteX29" fmla="*/ 59191 w 327026"/>
                  <a:gd name="connsiteY29" fmla="*/ 157976 h 337100"/>
                  <a:gd name="connsiteX30" fmla="*/ 21046 w 327026"/>
                  <a:gd name="connsiteY30" fmla="*/ 181672 h 337100"/>
                  <a:gd name="connsiteX31" fmla="*/ 35515 w 327026"/>
                  <a:gd name="connsiteY31" fmla="*/ 227748 h 337100"/>
                  <a:gd name="connsiteX32" fmla="*/ 59191 w 327026"/>
                  <a:gd name="connsiteY32" fmla="*/ 190887 h 337100"/>
                  <a:gd name="connsiteX33" fmla="*/ 89444 w 327026"/>
                  <a:gd name="connsiteY33" fmla="*/ 198786 h 337100"/>
                  <a:gd name="connsiteX34" fmla="*/ 122328 w 327026"/>
                  <a:gd name="connsiteY34" fmla="*/ 215900 h 337100"/>
                  <a:gd name="connsiteX35" fmla="*/ 96021 w 327026"/>
                  <a:gd name="connsiteY35" fmla="*/ 248812 h 337100"/>
                  <a:gd name="connsiteX36" fmla="*/ 86814 w 327026"/>
                  <a:gd name="connsiteY36" fmla="*/ 283040 h 337100"/>
                  <a:gd name="connsiteX37" fmla="*/ 160474 w 327026"/>
                  <a:gd name="connsiteY37" fmla="*/ 304103 h 337100"/>
                  <a:gd name="connsiteX38" fmla="*/ 167051 w 327026"/>
                  <a:gd name="connsiteY38" fmla="*/ 302787 h 337100"/>
                  <a:gd name="connsiteX39" fmla="*/ 170997 w 327026"/>
                  <a:gd name="connsiteY39" fmla="*/ 322534 h 337100"/>
                  <a:gd name="connsiteX40" fmla="*/ 160474 w 327026"/>
                  <a:gd name="connsiteY40" fmla="*/ 323850 h 337100"/>
                  <a:gd name="connsiteX41" fmla="*/ 0 w 327026"/>
                  <a:gd name="connsiteY41" fmla="*/ 161925 h 337100"/>
                  <a:gd name="connsiteX42" fmla="*/ 160474 w 327026"/>
                  <a:gd name="connsiteY42" fmla="*/ 0 h 33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27026" h="337100">
                    <a:moveTo>
                      <a:pt x="157951" y="134938"/>
                    </a:moveTo>
                    <a:cubicBezTo>
                      <a:pt x="157951" y="134938"/>
                      <a:pt x="157951" y="134938"/>
                      <a:pt x="327026" y="239958"/>
                    </a:cubicBezTo>
                    <a:cubicBezTo>
                      <a:pt x="327026" y="239958"/>
                      <a:pt x="327026" y="239958"/>
                      <a:pt x="259660" y="254398"/>
                    </a:cubicBezTo>
                    <a:lnTo>
                      <a:pt x="295325" y="305595"/>
                    </a:lnTo>
                    <a:cubicBezTo>
                      <a:pt x="301929" y="316097"/>
                      <a:pt x="300608" y="327911"/>
                      <a:pt x="292683" y="334475"/>
                    </a:cubicBezTo>
                    <a:cubicBezTo>
                      <a:pt x="283436" y="339726"/>
                      <a:pt x="271548" y="337101"/>
                      <a:pt x="263623" y="326599"/>
                    </a:cubicBezTo>
                    <a:cubicBezTo>
                      <a:pt x="263623" y="326599"/>
                      <a:pt x="263623" y="326599"/>
                      <a:pt x="227959" y="275402"/>
                    </a:cubicBezTo>
                    <a:cubicBezTo>
                      <a:pt x="227959" y="275402"/>
                      <a:pt x="227959" y="275402"/>
                      <a:pt x="192294" y="333162"/>
                    </a:cubicBezTo>
                    <a:cubicBezTo>
                      <a:pt x="192294" y="333162"/>
                      <a:pt x="192294" y="333162"/>
                      <a:pt x="153988" y="137564"/>
                    </a:cubicBezTo>
                    <a:cubicBezTo>
                      <a:pt x="153988" y="137564"/>
                      <a:pt x="153988" y="137564"/>
                      <a:pt x="157951" y="134938"/>
                    </a:cubicBezTo>
                    <a:close/>
                    <a:moveTo>
                      <a:pt x="287448" y="96838"/>
                    </a:moveTo>
                    <a:cubicBezTo>
                      <a:pt x="280879" y="99436"/>
                      <a:pt x="272996" y="103332"/>
                      <a:pt x="270368" y="108528"/>
                    </a:cubicBezTo>
                    <a:cubicBezTo>
                      <a:pt x="265113" y="117620"/>
                      <a:pt x="271682" y="143597"/>
                      <a:pt x="280879" y="150092"/>
                    </a:cubicBezTo>
                    <a:cubicBezTo>
                      <a:pt x="292703" y="159184"/>
                      <a:pt x="299272" y="170873"/>
                      <a:pt x="301899" y="182563"/>
                    </a:cubicBezTo>
                    <a:cubicBezTo>
                      <a:pt x="303213" y="176069"/>
                      <a:pt x="303213" y="168276"/>
                      <a:pt x="303213" y="161781"/>
                    </a:cubicBezTo>
                    <a:cubicBezTo>
                      <a:pt x="303213" y="138402"/>
                      <a:pt x="297958" y="116321"/>
                      <a:pt x="287448" y="96838"/>
                    </a:cubicBezTo>
                    <a:close/>
                    <a:moveTo>
                      <a:pt x="160474" y="0"/>
                    </a:moveTo>
                    <a:cubicBezTo>
                      <a:pt x="249918" y="0"/>
                      <a:pt x="322263" y="72405"/>
                      <a:pt x="322263" y="161925"/>
                    </a:cubicBezTo>
                    <a:cubicBezTo>
                      <a:pt x="322263" y="179039"/>
                      <a:pt x="319632" y="196153"/>
                      <a:pt x="314371" y="211951"/>
                    </a:cubicBezTo>
                    <a:cubicBezTo>
                      <a:pt x="314371" y="211951"/>
                      <a:pt x="314371" y="211951"/>
                      <a:pt x="242026" y="165875"/>
                    </a:cubicBezTo>
                    <a:cubicBezTo>
                      <a:pt x="247288" y="157976"/>
                      <a:pt x="257811" y="147444"/>
                      <a:pt x="259126" y="139545"/>
                    </a:cubicBezTo>
                    <a:cubicBezTo>
                      <a:pt x="260441" y="127697"/>
                      <a:pt x="251234" y="97418"/>
                      <a:pt x="244657" y="94785"/>
                    </a:cubicBezTo>
                    <a:cubicBezTo>
                      <a:pt x="238080" y="90836"/>
                      <a:pt x="218350" y="71089"/>
                      <a:pt x="203881" y="63190"/>
                    </a:cubicBezTo>
                    <a:cubicBezTo>
                      <a:pt x="193358" y="57924"/>
                      <a:pt x="188096" y="36861"/>
                      <a:pt x="186781" y="22380"/>
                    </a:cubicBezTo>
                    <a:cubicBezTo>
                      <a:pt x="177574" y="21063"/>
                      <a:pt x="169681" y="19747"/>
                      <a:pt x="160474" y="19747"/>
                    </a:cubicBezTo>
                    <a:cubicBezTo>
                      <a:pt x="128905" y="19747"/>
                      <a:pt x="98652" y="30279"/>
                      <a:pt x="74975" y="48709"/>
                    </a:cubicBezTo>
                    <a:cubicBezTo>
                      <a:pt x="81552" y="59241"/>
                      <a:pt x="93390" y="78988"/>
                      <a:pt x="86814" y="86886"/>
                    </a:cubicBezTo>
                    <a:cubicBezTo>
                      <a:pt x="78921" y="100051"/>
                      <a:pt x="53930" y="100051"/>
                      <a:pt x="53930" y="111899"/>
                    </a:cubicBezTo>
                    <a:cubicBezTo>
                      <a:pt x="53930" y="123747"/>
                      <a:pt x="52614" y="135596"/>
                      <a:pt x="53930" y="140862"/>
                    </a:cubicBezTo>
                    <a:cubicBezTo>
                      <a:pt x="55245" y="146128"/>
                      <a:pt x="69714" y="150077"/>
                      <a:pt x="59191" y="157976"/>
                    </a:cubicBezTo>
                    <a:cubicBezTo>
                      <a:pt x="52614" y="164558"/>
                      <a:pt x="32884" y="175090"/>
                      <a:pt x="21046" y="181672"/>
                    </a:cubicBezTo>
                    <a:cubicBezTo>
                      <a:pt x="22361" y="197470"/>
                      <a:pt x="27622" y="213267"/>
                      <a:pt x="35515" y="227748"/>
                    </a:cubicBezTo>
                    <a:cubicBezTo>
                      <a:pt x="38145" y="219850"/>
                      <a:pt x="49984" y="192204"/>
                      <a:pt x="59191" y="190887"/>
                    </a:cubicBezTo>
                    <a:cubicBezTo>
                      <a:pt x="69714" y="188254"/>
                      <a:pt x="78921" y="185621"/>
                      <a:pt x="89444" y="198786"/>
                    </a:cubicBezTo>
                    <a:cubicBezTo>
                      <a:pt x="99967" y="211951"/>
                      <a:pt x="114436" y="215900"/>
                      <a:pt x="122328" y="215900"/>
                    </a:cubicBezTo>
                    <a:cubicBezTo>
                      <a:pt x="130220" y="215900"/>
                      <a:pt x="121013" y="243546"/>
                      <a:pt x="96021" y="248812"/>
                    </a:cubicBezTo>
                    <a:cubicBezTo>
                      <a:pt x="72345" y="252761"/>
                      <a:pt x="106544" y="283040"/>
                      <a:pt x="86814" y="283040"/>
                    </a:cubicBezTo>
                    <a:cubicBezTo>
                      <a:pt x="109175" y="296204"/>
                      <a:pt x="134167" y="304103"/>
                      <a:pt x="160474" y="304103"/>
                    </a:cubicBezTo>
                    <a:cubicBezTo>
                      <a:pt x="163105" y="304103"/>
                      <a:pt x="165735" y="302787"/>
                      <a:pt x="167051" y="302787"/>
                    </a:cubicBezTo>
                    <a:cubicBezTo>
                      <a:pt x="167051" y="302787"/>
                      <a:pt x="167051" y="302787"/>
                      <a:pt x="170997" y="322534"/>
                    </a:cubicBezTo>
                    <a:cubicBezTo>
                      <a:pt x="168366" y="322534"/>
                      <a:pt x="164420" y="323850"/>
                      <a:pt x="160474" y="323850"/>
                    </a:cubicBezTo>
                    <a:cubicBezTo>
                      <a:pt x="72345" y="323850"/>
                      <a:pt x="0" y="251445"/>
                      <a:pt x="0" y="161925"/>
                    </a:cubicBezTo>
                    <a:cubicBezTo>
                      <a:pt x="0" y="72405"/>
                      <a:pt x="72345" y="0"/>
                      <a:pt x="1604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0034175" y="5469124"/>
              <a:ext cx="741282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5213" y="1615636"/>
            <a:ext cx="4841472" cy="1242167"/>
            <a:chOff x="1274881" y="3281646"/>
            <a:chExt cx="4841472" cy="1242167"/>
          </a:xfrm>
        </p:grpSpPr>
        <p:sp>
          <p:nvSpPr>
            <p:cNvPr id="23" name="矩形 22"/>
            <p:cNvSpPr/>
            <p:nvPr/>
          </p:nvSpPr>
          <p:spPr>
            <a:xfrm>
              <a:off x="1274881" y="3677812"/>
              <a:ext cx="4841472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274881" y="3281646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9" name="图片占位符 3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14" y="3824288"/>
            <a:ext cx="4413300" cy="2484437"/>
          </a:xfrm>
        </p:spPr>
      </p:pic>
      <p:pic>
        <p:nvPicPr>
          <p:cNvPr id="37" name="图片占位符 3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283" y="1268413"/>
            <a:ext cx="3828721" cy="2555875"/>
          </a:xfrm>
        </p:spPr>
      </p:pic>
      <p:grpSp>
        <p:nvGrpSpPr>
          <p:cNvPr id="36" name="组合 35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4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13"/>
          <p:cNvSpPr/>
          <p:nvPr/>
        </p:nvSpPr>
        <p:spPr>
          <a:xfrm>
            <a:off x="862014" y="2070682"/>
            <a:ext cx="660400" cy="514834"/>
          </a:xfrm>
          <a:custGeom>
            <a:avLst/>
            <a:gdLst>
              <a:gd name="connsiteX0" fmla="*/ 257365 w 327025"/>
              <a:gd name="connsiteY0" fmla="*/ 42273 h 254942"/>
              <a:gd name="connsiteX1" fmla="*/ 263821 w 327025"/>
              <a:gd name="connsiteY1" fmla="*/ 43566 h 254942"/>
              <a:gd name="connsiteX2" fmla="*/ 262530 w 327025"/>
              <a:gd name="connsiteY2" fmla="*/ 50030 h 254942"/>
              <a:gd name="connsiteX3" fmla="*/ 81766 w 327025"/>
              <a:gd name="connsiteY3" fmla="*/ 171554 h 254942"/>
              <a:gd name="connsiteX4" fmla="*/ 81766 w 327025"/>
              <a:gd name="connsiteY4" fmla="*/ 237488 h 254942"/>
              <a:gd name="connsiteX5" fmla="*/ 98552 w 327025"/>
              <a:gd name="connsiteY5" fmla="*/ 220681 h 254942"/>
              <a:gd name="connsiteX6" fmla="*/ 106299 w 327025"/>
              <a:gd name="connsiteY6" fmla="*/ 220681 h 254942"/>
              <a:gd name="connsiteX7" fmla="*/ 106299 w 327025"/>
              <a:gd name="connsiteY7" fmla="*/ 228438 h 254942"/>
              <a:gd name="connsiteX8" fmla="*/ 80475 w 327025"/>
              <a:gd name="connsiteY8" fmla="*/ 253002 h 254942"/>
              <a:gd name="connsiteX9" fmla="*/ 72728 w 327025"/>
              <a:gd name="connsiteY9" fmla="*/ 253002 h 254942"/>
              <a:gd name="connsiteX10" fmla="*/ 71437 w 327025"/>
              <a:gd name="connsiteY10" fmla="*/ 249123 h 254942"/>
              <a:gd name="connsiteX11" fmla="*/ 71437 w 327025"/>
              <a:gd name="connsiteY11" fmla="*/ 177857 h 254942"/>
              <a:gd name="connsiteX12" fmla="*/ 71437 w 327025"/>
              <a:gd name="connsiteY12" fmla="*/ 170454 h 254942"/>
              <a:gd name="connsiteX13" fmla="*/ 72672 w 327025"/>
              <a:gd name="connsiteY13" fmla="*/ 171683 h 254942"/>
              <a:gd name="connsiteX14" fmla="*/ 80459 w 327025"/>
              <a:gd name="connsiteY14" fmla="*/ 171683 h 254942"/>
              <a:gd name="connsiteX15" fmla="*/ 80459 w 327025"/>
              <a:gd name="connsiteY15" fmla="*/ 165229 h 254942"/>
              <a:gd name="connsiteX16" fmla="*/ 79425 w 327025"/>
              <a:gd name="connsiteY16" fmla="*/ 164200 h 254942"/>
              <a:gd name="connsiteX17" fmla="*/ 77020 w 327025"/>
              <a:gd name="connsiteY17" fmla="*/ 161808 h 254942"/>
              <a:gd name="connsiteX18" fmla="*/ 134538 w 327025"/>
              <a:gd name="connsiteY18" fmla="*/ 123685 h 254942"/>
              <a:gd name="connsiteX19" fmla="*/ 257365 w 327025"/>
              <a:gd name="connsiteY19" fmla="*/ 42273 h 254942"/>
              <a:gd name="connsiteX20" fmla="*/ 321834 w 327025"/>
              <a:gd name="connsiteY20" fmla="*/ 0 h 254942"/>
              <a:gd name="connsiteX21" fmla="*/ 327025 w 327025"/>
              <a:gd name="connsiteY21" fmla="*/ 5164 h 254942"/>
              <a:gd name="connsiteX22" fmla="*/ 327025 w 327025"/>
              <a:gd name="connsiteY22" fmla="*/ 15490 h 254942"/>
              <a:gd name="connsiteX23" fmla="*/ 325727 w 327025"/>
              <a:gd name="connsiteY23" fmla="*/ 18072 h 254942"/>
              <a:gd name="connsiteX24" fmla="*/ 162215 w 327025"/>
              <a:gd name="connsiteY24" fmla="*/ 253006 h 254942"/>
              <a:gd name="connsiteX25" fmla="*/ 154429 w 327025"/>
              <a:gd name="connsiteY25" fmla="*/ 253006 h 254942"/>
              <a:gd name="connsiteX26" fmla="*/ 93436 w 327025"/>
              <a:gd name="connsiteY26" fmla="*/ 192337 h 254942"/>
              <a:gd name="connsiteX27" fmla="*/ 93436 w 327025"/>
              <a:gd name="connsiteY27" fmla="*/ 184591 h 254942"/>
              <a:gd name="connsiteX28" fmla="*/ 101222 w 327025"/>
              <a:gd name="connsiteY28" fmla="*/ 184591 h 254942"/>
              <a:gd name="connsiteX29" fmla="*/ 158322 w 327025"/>
              <a:gd name="connsiteY29" fmla="*/ 241389 h 254942"/>
              <a:gd name="connsiteX30" fmla="*/ 316643 w 327025"/>
              <a:gd name="connsiteY30" fmla="*/ 14199 h 254942"/>
              <a:gd name="connsiteX31" fmla="*/ 316643 w 327025"/>
              <a:gd name="connsiteY31" fmla="*/ 12909 h 254942"/>
              <a:gd name="connsiteX32" fmla="*/ 14275 w 327025"/>
              <a:gd name="connsiteY32" fmla="*/ 99395 h 254942"/>
              <a:gd name="connsiteX33" fmla="*/ 72186 w 327025"/>
              <a:gd name="connsiteY33" fmla="*/ 156999 h 254942"/>
              <a:gd name="connsiteX34" fmla="*/ 77020 w 327025"/>
              <a:gd name="connsiteY34" fmla="*/ 161808 h 254942"/>
              <a:gd name="connsiteX35" fmla="*/ 74019 w 327025"/>
              <a:gd name="connsiteY35" fmla="*/ 163797 h 254942"/>
              <a:gd name="connsiteX36" fmla="*/ 71437 w 327025"/>
              <a:gd name="connsiteY36" fmla="*/ 167676 h 254942"/>
              <a:gd name="connsiteX37" fmla="*/ 71437 w 327025"/>
              <a:gd name="connsiteY37" fmla="*/ 168948 h 254942"/>
              <a:gd name="connsiteX38" fmla="*/ 71437 w 327025"/>
              <a:gd name="connsiteY38" fmla="*/ 170454 h 254942"/>
              <a:gd name="connsiteX39" fmla="*/ 31409 w 327025"/>
              <a:gd name="connsiteY39" fmla="*/ 130638 h 254942"/>
              <a:gd name="connsiteX40" fmla="*/ 1298 w 327025"/>
              <a:gd name="connsiteY40" fmla="*/ 100686 h 254942"/>
              <a:gd name="connsiteX41" fmla="*/ 0 w 327025"/>
              <a:gd name="connsiteY41" fmla="*/ 98105 h 254942"/>
              <a:gd name="connsiteX42" fmla="*/ 3893 w 327025"/>
              <a:gd name="connsiteY42" fmla="*/ 92941 h 254942"/>
              <a:gd name="connsiteX43" fmla="*/ 320537 w 327025"/>
              <a:gd name="connsiteY43" fmla="*/ 1291 h 254942"/>
              <a:gd name="connsiteX44" fmla="*/ 321834 w 327025"/>
              <a:gd name="connsiteY44" fmla="*/ 0 h 25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27025" h="254942">
                <a:moveTo>
                  <a:pt x="257365" y="42273"/>
                </a:moveTo>
                <a:cubicBezTo>
                  <a:pt x="258656" y="39687"/>
                  <a:pt x="262530" y="40980"/>
                  <a:pt x="263821" y="43566"/>
                </a:cubicBezTo>
                <a:cubicBezTo>
                  <a:pt x="265112" y="44858"/>
                  <a:pt x="265112" y="48737"/>
                  <a:pt x="262530" y="50030"/>
                </a:cubicBezTo>
                <a:cubicBezTo>
                  <a:pt x="81766" y="171554"/>
                  <a:pt x="81766" y="171554"/>
                  <a:pt x="81766" y="171554"/>
                </a:cubicBezTo>
                <a:cubicBezTo>
                  <a:pt x="81766" y="237488"/>
                  <a:pt x="81766" y="237488"/>
                  <a:pt x="81766" y="237488"/>
                </a:cubicBezTo>
                <a:lnTo>
                  <a:pt x="98552" y="220681"/>
                </a:lnTo>
                <a:cubicBezTo>
                  <a:pt x="99843" y="218096"/>
                  <a:pt x="103716" y="218096"/>
                  <a:pt x="106299" y="220681"/>
                </a:cubicBezTo>
                <a:cubicBezTo>
                  <a:pt x="107590" y="221974"/>
                  <a:pt x="107590" y="225852"/>
                  <a:pt x="106299" y="228438"/>
                </a:cubicBezTo>
                <a:cubicBezTo>
                  <a:pt x="80475" y="253002"/>
                  <a:pt x="80475" y="253002"/>
                  <a:pt x="80475" y="253002"/>
                </a:cubicBezTo>
                <a:cubicBezTo>
                  <a:pt x="77893" y="255587"/>
                  <a:pt x="75311" y="255587"/>
                  <a:pt x="72728" y="253002"/>
                </a:cubicBezTo>
                <a:cubicBezTo>
                  <a:pt x="72728" y="251709"/>
                  <a:pt x="71437" y="250416"/>
                  <a:pt x="71437" y="249123"/>
                </a:cubicBezTo>
                <a:cubicBezTo>
                  <a:pt x="71437" y="208399"/>
                  <a:pt x="71437" y="188037"/>
                  <a:pt x="71437" y="177857"/>
                </a:cubicBezTo>
                <a:lnTo>
                  <a:pt x="71437" y="170454"/>
                </a:lnTo>
                <a:lnTo>
                  <a:pt x="72672" y="171683"/>
                </a:lnTo>
                <a:cubicBezTo>
                  <a:pt x="75268" y="174265"/>
                  <a:pt x="77863" y="174265"/>
                  <a:pt x="80459" y="171683"/>
                </a:cubicBezTo>
                <a:cubicBezTo>
                  <a:pt x="81756" y="170392"/>
                  <a:pt x="81756" y="166520"/>
                  <a:pt x="80459" y="165229"/>
                </a:cubicBezTo>
                <a:cubicBezTo>
                  <a:pt x="80459" y="165229"/>
                  <a:pt x="80459" y="165229"/>
                  <a:pt x="79425" y="164200"/>
                </a:cubicBezTo>
                <a:lnTo>
                  <a:pt x="77020" y="161808"/>
                </a:lnTo>
                <a:lnTo>
                  <a:pt x="134538" y="123685"/>
                </a:lnTo>
                <a:cubicBezTo>
                  <a:pt x="257365" y="42273"/>
                  <a:pt x="257365" y="42273"/>
                  <a:pt x="257365" y="42273"/>
                </a:cubicBezTo>
                <a:close/>
                <a:moveTo>
                  <a:pt x="321834" y="0"/>
                </a:moveTo>
                <a:cubicBezTo>
                  <a:pt x="324430" y="0"/>
                  <a:pt x="327025" y="2582"/>
                  <a:pt x="327025" y="5164"/>
                </a:cubicBezTo>
                <a:cubicBezTo>
                  <a:pt x="327025" y="15490"/>
                  <a:pt x="327025" y="15490"/>
                  <a:pt x="327025" y="15490"/>
                </a:cubicBezTo>
                <a:cubicBezTo>
                  <a:pt x="327025" y="16781"/>
                  <a:pt x="327025" y="18072"/>
                  <a:pt x="325727" y="18072"/>
                </a:cubicBezTo>
                <a:cubicBezTo>
                  <a:pt x="162215" y="253006"/>
                  <a:pt x="162215" y="253006"/>
                  <a:pt x="162215" y="253006"/>
                </a:cubicBezTo>
                <a:cubicBezTo>
                  <a:pt x="159619" y="255588"/>
                  <a:pt x="157024" y="255588"/>
                  <a:pt x="154429" y="253006"/>
                </a:cubicBezTo>
                <a:lnTo>
                  <a:pt x="93436" y="192337"/>
                </a:lnTo>
                <a:cubicBezTo>
                  <a:pt x="92138" y="189755"/>
                  <a:pt x="92138" y="187173"/>
                  <a:pt x="93436" y="184591"/>
                </a:cubicBezTo>
                <a:cubicBezTo>
                  <a:pt x="96031" y="183301"/>
                  <a:pt x="98627" y="183301"/>
                  <a:pt x="101222" y="184591"/>
                </a:cubicBezTo>
                <a:cubicBezTo>
                  <a:pt x="158322" y="241389"/>
                  <a:pt x="158322" y="241389"/>
                  <a:pt x="158322" y="241389"/>
                </a:cubicBezTo>
                <a:cubicBezTo>
                  <a:pt x="316643" y="14199"/>
                  <a:pt x="316643" y="14199"/>
                  <a:pt x="316643" y="14199"/>
                </a:cubicBezTo>
                <a:cubicBezTo>
                  <a:pt x="316643" y="12909"/>
                  <a:pt x="316643" y="12909"/>
                  <a:pt x="316643" y="12909"/>
                </a:cubicBezTo>
                <a:cubicBezTo>
                  <a:pt x="14275" y="99395"/>
                  <a:pt x="14275" y="99395"/>
                  <a:pt x="14275" y="99395"/>
                </a:cubicBezTo>
                <a:cubicBezTo>
                  <a:pt x="47367" y="132312"/>
                  <a:pt x="63913" y="148770"/>
                  <a:pt x="72186" y="156999"/>
                </a:cubicBezTo>
                <a:lnTo>
                  <a:pt x="77020" y="161808"/>
                </a:lnTo>
                <a:lnTo>
                  <a:pt x="74019" y="163797"/>
                </a:lnTo>
                <a:cubicBezTo>
                  <a:pt x="72728" y="165090"/>
                  <a:pt x="71437" y="166383"/>
                  <a:pt x="71437" y="167676"/>
                </a:cubicBezTo>
                <a:cubicBezTo>
                  <a:pt x="71437" y="167676"/>
                  <a:pt x="71437" y="167676"/>
                  <a:pt x="71437" y="168948"/>
                </a:cubicBezTo>
                <a:lnTo>
                  <a:pt x="71437" y="170454"/>
                </a:lnTo>
                <a:lnTo>
                  <a:pt x="31409" y="130638"/>
                </a:lnTo>
                <a:cubicBezTo>
                  <a:pt x="1298" y="100686"/>
                  <a:pt x="1298" y="100686"/>
                  <a:pt x="1298" y="100686"/>
                </a:cubicBezTo>
                <a:cubicBezTo>
                  <a:pt x="1298" y="100686"/>
                  <a:pt x="0" y="99395"/>
                  <a:pt x="0" y="98105"/>
                </a:cubicBezTo>
                <a:cubicBezTo>
                  <a:pt x="0" y="95523"/>
                  <a:pt x="1298" y="92941"/>
                  <a:pt x="3893" y="92941"/>
                </a:cubicBezTo>
                <a:cubicBezTo>
                  <a:pt x="320537" y="1291"/>
                  <a:pt x="320537" y="1291"/>
                  <a:pt x="320537" y="1291"/>
                </a:cubicBezTo>
                <a:cubicBezTo>
                  <a:pt x="320537" y="1291"/>
                  <a:pt x="321834" y="0"/>
                  <a:pt x="3218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1" name="椭圆 14"/>
          <p:cNvSpPr/>
          <p:nvPr/>
        </p:nvSpPr>
        <p:spPr>
          <a:xfrm>
            <a:off x="862014" y="3537977"/>
            <a:ext cx="660400" cy="523979"/>
          </a:xfrm>
          <a:custGeom>
            <a:avLst/>
            <a:gdLst>
              <a:gd name="connsiteX0" fmla="*/ 112713 w 338138"/>
              <a:gd name="connsiteY0" fmla="*/ 239713 h 268288"/>
              <a:gd name="connsiteX1" fmla="*/ 103188 w 338138"/>
              <a:gd name="connsiteY1" fmla="*/ 248445 h 268288"/>
              <a:gd name="connsiteX2" fmla="*/ 112713 w 338138"/>
              <a:gd name="connsiteY2" fmla="*/ 257177 h 268288"/>
              <a:gd name="connsiteX3" fmla="*/ 122238 w 338138"/>
              <a:gd name="connsiteY3" fmla="*/ 248445 h 268288"/>
              <a:gd name="connsiteX4" fmla="*/ 112713 w 338138"/>
              <a:gd name="connsiteY4" fmla="*/ 239713 h 268288"/>
              <a:gd name="connsiteX5" fmla="*/ 150813 w 338138"/>
              <a:gd name="connsiteY5" fmla="*/ 207963 h 268288"/>
              <a:gd name="connsiteX6" fmla="*/ 161272 w 338138"/>
              <a:gd name="connsiteY6" fmla="*/ 215901 h 268288"/>
              <a:gd name="connsiteX7" fmla="*/ 173038 w 338138"/>
              <a:gd name="connsiteY7" fmla="*/ 207963 h 268288"/>
              <a:gd name="connsiteX8" fmla="*/ 161272 w 338138"/>
              <a:gd name="connsiteY8" fmla="*/ 207963 h 268288"/>
              <a:gd name="connsiteX9" fmla="*/ 150813 w 338138"/>
              <a:gd name="connsiteY9" fmla="*/ 207963 h 268288"/>
              <a:gd name="connsiteX10" fmla="*/ 271501 w 338138"/>
              <a:gd name="connsiteY10" fmla="*/ 187325 h 268288"/>
              <a:gd name="connsiteX11" fmla="*/ 191197 w 338138"/>
              <a:gd name="connsiteY11" fmla="*/ 206131 h 268288"/>
              <a:gd name="connsiteX12" fmla="*/ 171450 w 338138"/>
              <a:gd name="connsiteY12" fmla="*/ 222250 h 268288"/>
              <a:gd name="connsiteX13" fmla="*/ 267552 w 338138"/>
              <a:gd name="connsiteY13" fmla="*/ 241056 h 268288"/>
              <a:gd name="connsiteX14" fmla="*/ 271501 w 338138"/>
              <a:gd name="connsiteY14" fmla="*/ 187325 h 268288"/>
              <a:gd name="connsiteX15" fmla="*/ 52349 w 338138"/>
              <a:gd name="connsiteY15" fmla="*/ 187325 h 268288"/>
              <a:gd name="connsiteX16" fmla="*/ 56298 w 338138"/>
              <a:gd name="connsiteY16" fmla="*/ 240017 h 268288"/>
              <a:gd name="connsiteX17" fmla="*/ 93159 w 338138"/>
              <a:gd name="connsiteY17" fmla="*/ 246603 h 268288"/>
              <a:gd name="connsiteX18" fmla="*/ 112906 w 338138"/>
              <a:gd name="connsiteY18" fmla="*/ 228161 h 268288"/>
              <a:gd name="connsiteX19" fmla="*/ 128704 w 338138"/>
              <a:gd name="connsiteY19" fmla="*/ 234748 h 268288"/>
              <a:gd name="connsiteX20" fmla="*/ 152400 w 338138"/>
              <a:gd name="connsiteY20" fmla="*/ 221575 h 268288"/>
              <a:gd name="connsiteX21" fmla="*/ 132653 w 338138"/>
              <a:gd name="connsiteY21" fmla="*/ 205767 h 268288"/>
              <a:gd name="connsiteX22" fmla="*/ 52349 w 338138"/>
              <a:gd name="connsiteY22" fmla="*/ 187325 h 268288"/>
              <a:gd name="connsiteX23" fmla="*/ 251163 w 338138"/>
              <a:gd name="connsiteY23" fmla="*/ 142875 h 268288"/>
              <a:gd name="connsiteX24" fmla="*/ 214279 w 338138"/>
              <a:gd name="connsiteY24" fmla="*/ 187203 h 268288"/>
              <a:gd name="connsiteX25" fmla="*/ 206375 w 338138"/>
              <a:gd name="connsiteY25" fmla="*/ 195263 h 268288"/>
              <a:gd name="connsiteX26" fmla="*/ 268288 w 338138"/>
              <a:gd name="connsiteY26" fmla="*/ 177800 h 268288"/>
              <a:gd name="connsiteX27" fmla="*/ 251163 w 338138"/>
              <a:gd name="connsiteY27" fmla="*/ 142875 h 268288"/>
              <a:gd name="connsiteX28" fmla="*/ 72688 w 338138"/>
              <a:gd name="connsiteY28" fmla="*/ 142875 h 268288"/>
              <a:gd name="connsiteX29" fmla="*/ 55563 w 338138"/>
              <a:gd name="connsiteY29" fmla="*/ 177800 h 268288"/>
              <a:gd name="connsiteX30" fmla="*/ 117476 w 338138"/>
              <a:gd name="connsiteY30" fmla="*/ 195263 h 268288"/>
              <a:gd name="connsiteX31" fmla="*/ 109572 w 338138"/>
              <a:gd name="connsiteY31" fmla="*/ 187203 h 268288"/>
              <a:gd name="connsiteX32" fmla="*/ 72688 w 338138"/>
              <a:gd name="connsiteY32" fmla="*/ 142875 h 268288"/>
              <a:gd name="connsiteX33" fmla="*/ 318295 w 338138"/>
              <a:gd name="connsiteY33" fmla="*/ 125413 h 268288"/>
              <a:gd name="connsiteX34" fmla="*/ 309563 w 338138"/>
              <a:gd name="connsiteY34" fmla="*/ 134145 h 268288"/>
              <a:gd name="connsiteX35" fmla="*/ 318295 w 338138"/>
              <a:gd name="connsiteY35" fmla="*/ 142877 h 268288"/>
              <a:gd name="connsiteX36" fmla="*/ 327027 w 338138"/>
              <a:gd name="connsiteY36" fmla="*/ 134145 h 268288"/>
              <a:gd name="connsiteX37" fmla="*/ 318295 w 338138"/>
              <a:gd name="connsiteY37" fmla="*/ 125413 h 268288"/>
              <a:gd name="connsiteX38" fmla="*/ 278456 w 338138"/>
              <a:gd name="connsiteY38" fmla="*/ 95250 h 268288"/>
              <a:gd name="connsiteX39" fmla="*/ 257175 w 338138"/>
              <a:gd name="connsiteY39" fmla="*/ 134144 h 268288"/>
              <a:gd name="connsiteX40" fmla="*/ 278456 w 338138"/>
              <a:gd name="connsiteY40" fmla="*/ 173038 h 268288"/>
              <a:gd name="connsiteX41" fmla="*/ 306388 w 338138"/>
              <a:gd name="connsiteY41" fmla="*/ 150998 h 268288"/>
              <a:gd name="connsiteX42" fmla="*/ 297077 w 338138"/>
              <a:gd name="connsiteY42" fmla="*/ 134144 h 268288"/>
              <a:gd name="connsiteX43" fmla="*/ 306388 w 338138"/>
              <a:gd name="connsiteY43" fmla="*/ 117290 h 268288"/>
              <a:gd name="connsiteX44" fmla="*/ 278456 w 338138"/>
              <a:gd name="connsiteY44" fmla="*/ 95250 h 268288"/>
              <a:gd name="connsiteX45" fmla="*/ 45509 w 338138"/>
              <a:gd name="connsiteY45" fmla="*/ 95250 h 268288"/>
              <a:gd name="connsiteX46" fmla="*/ 11113 w 338138"/>
              <a:gd name="connsiteY46" fmla="*/ 134144 h 268288"/>
              <a:gd name="connsiteX47" fmla="*/ 45509 w 338138"/>
              <a:gd name="connsiteY47" fmla="*/ 173038 h 268288"/>
              <a:gd name="connsiteX48" fmla="*/ 66676 w 338138"/>
              <a:gd name="connsiteY48" fmla="*/ 134144 h 268288"/>
              <a:gd name="connsiteX49" fmla="*/ 45509 w 338138"/>
              <a:gd name="connsiteY49" fmla="*/ 95250 h 268288"/>
              <a:gd name="connsiteX50" fmla="*/ 206375 w 338138"/>
              <a:gd name="connsiteY50" fmla="*/ 73025 h 268288"/>
              <a:gd name="connsiteX51" fmla="*/ 214279 w 338138"/>
              <a:gd name="connsiteY51" fmla="*/ 81046 h 268288"/>
              <a:gd name="connsiteX52" fmla="*/ 251163 w 338138"/>
              <a:gd name="connsiteY52" fmla="*/ 123825 h 268288"/>
              <a:gd name="connsiteX53" fmla="*/ 268288 w 338138"/>
              <a:gd name="connsiteY53" fmla="*/ 89067 h 268288"/>
              <a:gd name="connsiteX54" fmla="*/ 206375 w 338138"/>
              <a:gd name="connsiteY54" fmla="*/ 73025 h 268288"/>
              <a:gd name="connsiteX55" fmla="*/ 117476 w 338138"/>
              <a:gd name="connsiteY55" fmla="*/ 73025 h 268288"/>
              <a:gd name="connsiteX56" fmla="*/ 55563 w 338138"/>
              <a:gd name="connsiteY56" fmla="*/ 89067 h 268288"/>
              <a:gd name="connsiteX57" fmla="*/ 72688 w 338138"/>
              <a:gd name="connsiteY57" fmla="*/ 123825 h 268288"/>
              <a:gd name="connsiteX58" fmla="*/ 109572 w 338138"/>
              <a:gd name="connsiteY58" fmla="*/ 81046 h 268288"/>
              <a:gd name="connsiteX59" fmla="*/ 117476 w 338138"/>
              <a:gd name="connsiteY59" fmla="*/ 73025 h 268288"/>
              <a:gd name="connsiteX60" fmla="*/ 136169 w 338138"/>
              <a:gd name="connsiteY60" fmla="*/ 72744 h 268288"/>
              <a:gd name="connsiteX61" fmla="*/ 117678 w 338138"/>
              <a:gd name="connsiteY61" fmla="*/ 89727 h 268288"/>
              <a:gd name="connsiteX62" fmla="*/ 79375 w 338138"/>
              <a:gd name="connsiteY62" fmla="*/ 134145 h 268288"/>
              <a:gd name="connsiteX63" fmla="*/ 117678 w 338138"/>
              <a:gd name="connsiteY63" fmla="*/ 178562 h 268288"/>
              <a:gd name="connsiteX64" fmla="*/ 136169 w 338138"/>
              <a:gd name="connsiteY64" fmla="*/ 195545 h 268288"/>
              <a:gd name="connsiteX65" fmla="*/ 187680 w 338138"/>
              <a:gd name="connsiteY65" fmla="*/ 195545 h 268288"/>
              <a:gd name="connsiteX66" fmla="*/ 206172 w 338138"/>
              <a:gd name="connsiteY66" fmla="*/ 178562 h 268288"/>
              <a:gd name="connsiteX67" fmla="*/ 244475 w 338138"/>
              <a:gd name="connsiteY67" fmla="*/ 134145 h 268288"/>
              <a:gd name="connsiteX68" fmla="*/ 206172 w 338138"/>
              <a:gd name="connsiteY68" fmla="*/ 89727 h 268288"/>
              <a:gd name="connsiteX69" fmla="*/ 187680 w 338138"/>
              <a:gd name="connsiteY69" fmla="*/ 72744 h 268288"/>
              <a:gd name="connsiteX70" fmla="*/ 136169 w 338138"/>
              <a:gd name="connsiteY70" fmla="*/ 72744 h 268288"/>
              <a:gd name="connsiteX71" fmla="*/ 162579 w 338138"/>
              <a:gd name="connsiteY71" fmla="*/ 50800 h 268288"/>
              <a:gd name="connsiteX72" fmla="*/ 150813 w 338138"/>
              <a:gd name="connsiteY72" fmla="*/ 60325 h 268288"/>
              <a:gd name="connsiteX73" fmla="*/ 173038 w 338138"/>
              <a:gd name="connsiteY73" fmla="*/ 60325 h 268288"/>
              <a:gd name="connsiteX74" fmla="*/ 162579 w 338138"/>
              <a:gd name="connsiteY74" fmla="*/ 50800 h 268288"/>
              <a:gd name="connsiteX75" fmla="*/ 251795 w 338138"/>
              <a:gd name="connsiteY75" fmla="*/ 19215 h 268288"/>
              <a:gd name="connsiteX76" fmla="*/ 171450 w 338138"/>
              <a:gd name="connsiteY76" fmla="*/ 45244 h 268288"/>
              <a:gd name="connsiteX77" fmla="*/ 191197 w 338138"/>
              <a:gd name="connsiteY77" fmla="*/ 60997 h 268288"/>
              <a:gd name="connsiteX78" fmla="*/ 271501 w 338138"/>
              <a:gd name="connsiteY78" fmla="*/ 79376 h 268288"/>
              <a:gd name="connsiteX79" fmla="*/ 267552 w 338138"/>
              <a:gd name="connsiteY79" fmla="*/ 26866 h 268288"/>
              <a:gd name="connsiteX80" fmla="*/ 251795 w 338138"/>
              <a:gd name="connsiteY80" fmla="*/ 19215 h 268288"/>
              <a:gd name="connsiteX81" fmla="*/ 73248 w 338138"/>
              <a:gd name="connsiteY81" fmla="*/ 18780 h 268288"/>
              <a:gd name="connsiteX82" fmla="*/ 56298 w 338138"/>
              <a:gd name="connsiteY82" fmla="*/ 26684 h 268288"/>
              <a:gd name="connsiteX83" fmla="*/ 52349 w 338138"/>
              <a:gd name="connsiteY83" fmla="*/ 79376 h 268288"/>
              <a:gd name="connsiteX84" fmla="*/ 132653 w 338138"/>
              <a:gd name="connsiteY84" fmla="*/ 60934 h 268288"/>
              <a:gd name="connsiteX85" fmla="*/ 152400 w 338138"/>
              <a:gd name="connsiteY85" fmla="*/ 45126 h 268288"/>
              <a:gd name="connsiteX86" fmla="*/ 128704 w 338138"/>
              <a:gd name="connsiteY86" fmla="*/ 31953 h 268288"/>
              <a:gd name="connsiteX87" fmla="*/ 112906 w 338138"/>
              <a:gd name="connsiteY87" fmla="*/ 38540 h 268288"/>
              <a:gd name="connsiteX88" fmla="*/ 93159 w 338138"/>
              <a:gd name="connsiteY88" fmla="*/ 18780 h 268288"/>
              <a:gd name="connsiteX89" fmla="*/ 73248 w 338138"/>
              <a:gd name="connsiteY89" fmla="*/ 18780 h 268288"/>
              <a:gd name="connsiteX90" fmla="*/ 112713 w 338138"/>
              <a:gd name="connsiteY90" fmla="*/ 9525 h 268288"/>
              <a:gd name="connsiteX91" fmla="*/ 103188 w 338138"/>
              <a:gd name="connsiteY91" fmla="*/ 19050 h 268288"/>
              <a:gd name="connsiteX92" fmla="*/ 112713 w 338138"/>
              <a:gd name="connsiteY92" fmla="*/ 28575 h 268288"/>
              <a:gd name="connsiteX93" fmla="*/ 122238 w 338138"/>
              <a:gd name="connsiteY93" fmla="*/ 19050 h 268288"/>
              <a:gd name="connsiteX94" fmla="*/ 112713 w 338138"/>
              <a:gd name="connsiteY94" fmla="*/ 9525 h 268288"/>
              <a:gd name="connsiteX95" fmla="*/ 112272 w 338138"/>
              <a:gd name="connsiteY95" fmla="*/ 0 h 268288"/>
              <a:gd name="connsiteX96" fmla="*/ 132085 w 338138"/>
              <a:gd name="connsiteY96" fmla="*/ 19727 h 268288"/>
              <a:gd name="connsiteX97" fmla="*/ 132085 w 338138"/>
              <a:gd name="connsiteY97" fmla="*/ 22357 h 268288"/>
              <a:gd name="connsiteX98" fmla="*/ 162465 w 338138"/>
              <a:gd name="connsiteY98" fmla="*/ 38139 h 268288"/>
              <a:gd name="connsiteX99" fmla="*/ 225865 w 338138"/>
              <a:gd name="connsiteY99" fmla="*/ 10521 h 268288"/>
              <a:gd name="connsiteX100" fmla="*/ 276058 w 338138"/>
              <a:gd name="connsiteY100" fmla="*/ 19727 h 268288"/>
              <a:gd name="connsiteX101" fmla="*/ 282662 w 338138"/>
              <a:gd name="connsiteY101" fmla="*/ 84169 h 268288"/>
              <a:gd name="connsiteX102" fmla="*/ 318325 w 338138"/>
              <a:gd name="connsiteY102" fmla="*/ 114417 h 268288"/>
              <a:gd name="connsiteX103" fmla="*/ 338138 w 338138"/>
              <a:gd name="connsiteY103" fmla="*/ 134144 h 268288"/>
              <a:gd name="connsiteX104" fmla="*/ 318325 w 338138"/>
              <a:gd name="connsiteY104" fmla="*/ 153871 h 268288"/>
              <a:gd name="connsiteX105" fmla="*/ 282662 w 338138"/>
              <a:gd name="connsiteY105" fmla="*/ 184119 h 268288"/>
              <a:gd name="connsiteX106" fmla="*/ 276058 w 338138"/>
              <a:gd name="connsiteY106" fmla="*/ 248561 h 268288"/>
              <a:gd name="connsiteX107" fmla="*/ 243037 w 338138"/>
              <a:gd name="connsiteY107" fmla="*/ 260397 h 268288"/>
              <a:gd name="connsiteX108" fmla="*/ 225865 w 338138"/>
              <a:gd name="connsiteY108" fmla="*/ 257767 h 268288"/>
              <a:gd name="connsiteX109" fmla="*/ 161144 w 338138"/>
              <a:gd name="connsiteY109" fmla="*/ 230149 h 268288"/>
              <a:gd name="connsiteX110" fmla="*/ 133406 w 338138"/>
              <a:gd name="connsiteY110" fmla="*/ 245931 h 268288"/>
              <a:gd name="connsiteX111" fmla="*/ 133406 w 338138"/>
              <a:gd name="connsiteY111" fmla="*/ 248561 h 268288"/>
              <a:gd name="connsiteX112" fmla="*/ 112272 w 338138"/>
              <a:gd name="connsiteY112" fmla="*/ 268288 h 268288"/>
              <a:gd name="connsiteX113" fmla="*/ 95101 w 338138"/>
              <a:gd name="connsiteY113" fmla="*/ 259082 h 268288"/>
              <a:gd name="connsiteX114" fmla="*/ 80572 w 338138"/>
              <a:gd name="connsiteY114" fmla="*/ 260397 h 268288"/>
              <a:gd name="connsiteX115" fmla="*/ 47551 w 338138"/>
              <a:gd name="connsiteY115" fmla="*/ 248561 h 268288"/>
              <a:gd name="connsiteX116" fmla="*/ 40946 w 338138"/>
              <a:gd name="connsiteY116" fmla="*/ 184119 h 268288"/>
              <a:gd name="connsiteX117" fmla="*/ 0 w 338138"/>
              <a:gd name="connsiteY117" fmla="*/ 134144 h 268288"/>
              <a:gd name="connsiteX118" fmla="*/ 40946 w 338138"/>
              <a:gd name="connsiteY118" fmla="*/ 84169 h 268288"/>
              <a:gd name="connsiteX119" fmla="*/ 47551 w 338138"/>
              <a:gd name="connsiteY119" fmla="*/ 19727 h 268288"/>
              <a:gd name="connsiteX120" fmla="*/ 95101 w 338138"/>
              <a:gd name="connsiteY120" fmla="*/ 9206 h 268288"/>
              <a:gd name="connsiteX121" fmla="*/ 112272 w 338138"/>
              <a:gd name="connsiteY121" fmla="*/ 0 h 26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38138" h="268288">
                <a:moveTo>
                  <a:pt x="112713" y="239713"/>
                </a:moveTo>
                <a:cubicBezTo>
                  <a:pt x="107452" y="239713"/>
                  <a:pt x="103188" y="243622"/>
                  <a:pt x="103188" y="248445"/>
                </a:cubicBezTo>
                <a:cubicBezTo>
                  <a:pt x="103188" y="253268"/>
                  <a:pt x="107452" y="257177"/>
                  <a:pt x="112713" y="257177"/>
                </a:cubicBezTo>
                <a:cubicBezTo>
                  <a:pt x="117974" y="257177"/>
                  <a:pt x="122238" y="253268"/>
                  <a:pt x="122238" y="248445"/>
                </a:cubicBezTo>
                <a:cubicBezTo>
                  <a:pt x="122238" y="243622"/>
                  <a:pt x="117974" y="239713"/>
                  <a:pt x="112713" y="239713"/>
                </a:cubicBezTo>
                <a:close/>
                <a:moveTo>
                  <a:pt x="150813" y="207963"/>
                </a:moveTo>
                <a:cubicBezTo>
                  <a:pt x="154735" y="210609"/>
                  <a:pt x="158657" y="213255"/>
                  <a:pt x="161272" y="215901"/>
                </a:cubicBezTo>
                <a:cubicBezTo>
                  <a:pt x="165194" y="213255"/>
                  <a:pt x="169116" y="210609"/>
                  <a:pt x="173038" y="207963"/>
                </a:cubicBezTo>
                <a:cubicBezTo>
                  <a:pt x="169116" y="207963"/>
                  <a:pt x="165194" y="207963"/>
                  <a:pt x="161272" y="207963"/>
                </a:cubicBezTo>
                <a:cubicBezTo>
                  <a:pt x="158657" y="207963"/>
                  <a:pt x="154735" y="207963"/>
                  <a:pt x="150813" y="207963"/>
                </a:cubicBezTo>
                <a:close/>
                <a:moveTo>
                  <a:pt x="271501" y="187325"/>
                </a:moveTo>
                <a:cubicBezTo>
                  <a:pt x="249121" y="198071"/>
                  <a:pt x="221475" y="203444"/>
                  <a:pt x="191197" y="206131"/>
                </a:cubicBezTo>
                <a:cubicBezTo>
                  <a:pt x="184615" y="212847"/>
                  <a:pt x="178032" y="218220"/>
                  <a:pt x="171450" y="222250"/>
                </a:cubicBezTo>
                <a:cubicBezTo>
                  <a:pt x="213577" y="250459"/>
                  <a:pt x="251754" y="257175"/>
                  <a:pt x="267552" y="241056"/>
                </a:cubicBezTo>
                <a:cubicBezTo>
                  <a:pt x="278083" y="230310"/>
                  <a:pt x="279400" y="211504"/>
                  <a:pt x="271501" y="187325"/>
                </a:cubicBezTo>
                <a:close/>
                <a:moveTo>
                  <a:pt x="52349" y="187325"/>
                </a:moveTo>
                <a:cubicBezTo>
                  <a:pt x="44450" y="211036"/>
                  <a:pt x="45766" y="229479"/>
                  <a:pt x="56298" y="240017"/>
                </a:cubicBezTo>
                <a:cubicBezTo>
                  <a:pt x="65513" y="249238"/>
                  <a:pt x="81311" y="249238"/>
                  <a:pt x="93159" y="246603"/>
                </a:cubicBezTo>
                <a:cubicBezTo>
                  <a:pt x="93159" y="236065"/>
                  <a:pt x="102374" y="228161"/>
                  <a:pt x="112906" y="228161"/>
                </a:cubicBezTo>
                <a:cubicBezTo>
                  <a:pt x="119488" y="228161"/>
                  <a:pt x="124754" y="230796"/>
                  <a:pt x="128704" y="234748"/>
                </a:cubicBezTo>
                <a:cubicBezTo>
                  <a:pt x="136602" y="232113"/>
                  <a:pt x="144501" y="226844"/>
                  <a:pt x="152400" y="221575"/>
                </a:cubicBezTo>
                <a:cubicBezTo>
                  <a:pt x="145818" y="217623"/>
                  <a:pt x="139235" y="212354"/>
                  <a:pt x="132653" y="205767"/>
                </a:cubicBezTo>
                <a:cubicBezTo>
                  <a:pt x="102374" y="203133"/>
                  <a:pt x="74729" y="197863"/>
                  <a:pt x="52349" y="187325"/>
                </a:cubicBezTo>
                <a:close/>
                <a:moveTo>
                  <a:pt x="251163" y="142875"/>
                </a:moveTo>
                <a:cubicBezTo>
                  <a:pt x="240625" y="158994"/>
                  <a:pt x="228769" y="173771"/>
                  <a:pt x="214279" y="187203"/>
                </a:cubicBezTo>
                <a:cubicBezTo>
                  <a:pt x="211644" y="189890"/>
                  <a:pt x="209009" y="192576"/>
                  <a:pt x="206375" y="195263"/>
                </a:cubicBezTo>
                <a:cubicBezTo>
                  <a:pt x="230086" y="191233"/>
                  <a:pt x="251163" y="185860"/>
                  <a:pt x="268288" y="177800"/>
                </a:cubicBezTo>
                <a:cubicBezTo>
                  <a:pt x="264336" y="167054"/>
                  <a:pt x="259067" y="154965"/>
                  <a:pt x="251163" y="142875"/>
                </a:cubicBezTo>
                <a:close/>
                <a:moveTo>
                  <a:pt x="72688" y="142875"/>
                </a:moveTo>
                <a:cubicBezTo>
                  <a:pt x="64784" y="154965"/>
                  <a:pt x="59515" y="167054"/>
                  <a:pt x="55563" y="177800"/>
                </a:cubicBezTo>
                <a:cubicBezTo>
                  <a:pt x="72688" y="185860"/>
                  <a:pt x="93765" y="191233"/>
                  <a:pt x="117476" y="195263"/>
                </a:cubicBezTo>
                <a:cubicBezTo>
                  <a:pt x="114841" y="192576"/>
                  <a:pt x="112207" y="189890"/>
                  <a:pt x="109572" y="187203"/>
                </a:cubicBezTo>
                <a:cubicBezTo>
                  <a:pt x="95082" y="172427"/>
                  <a:pt x="83226" y="158994"/>
                  <a:pt x="72688" y="142875"/>
                </a:cubicBezTo>
                <a:close/>
                <a:moveTo>
                  <a:pt x="318295" y="125413"/>
                </a:moveTo>
                <a:cubicBezTo>
                  <a:pt x="313472" y="125413"/>
                  <a:pt x="309563" y="129322"/>
                  <a:pt x="309563" y="134145"/>
                </a:cubicBezTo>
                <a:cubicBezTo>
                  <a:pt x="309563" y="138968"/>
                  <a:pt x="313472" y="142877"/>
                  <a:pt x="318295" y="142877"/>
                </a:cubicBezTo>
                <a:cubicBezTo>
                  <a:pt x="323118" y="142877"/>
                  <a:pt x="327027" y="138968"/>
                  <a:pt x="327027" y="134145"/>
                </a:cubicBezTo>
                <a:cubicBezTo>
                  <a:pt x="327027" y="129322"/>
                  <a:pt x="323118" y="125413"/>
                  <a:pt x="318295" y="125413"/>
                </a:cubicBezTo>
                <a:close/>
                <a:moveTo>
                  <a:pt x="278456" y="95250"/>
                </a:moveTo>
                <a:cubicBezTo>
                  <a:pt x="273136" y="108215"/>
                  <a:pt x="266485" y="121179"/>
                  <a:pt x="257175" y="134144"/>
                </a:cubicBezTo>
                <a:cubicBezTo>
                  <a:pt x="266485" y="147109"/>
                  <a:pt x="273136" y="160073"/>
                  <a:pt x="278456" y="173038"/>
                </a:cubicBezTo>
                <a:cubicBezTo>
                  <a:pt x="291757" y="166556"/>
                  <a:pt x="301068" y="158777"/>
                  <a:pt x="306388" y="150998"/>
                </a:cubicBezTo>
                <a:cubicBezTo>
                  <a:pt x="301068" y="147109"/>
                  <a:pt x="297077" y="140626"/>
                  <a:pt x="297077" y="134144"/>
                </a:cubicBezTo>
                <a:cubicBezTo>
                  <a:pt x="297077" y="127662"/>
                  <a:pt x="301068" y="121179"/>
                  <a:pt x="306388" y="117290"/>
                </a:cubicBezTo>
                <a:cubicBezTo>
                  <a:pt x="301068" y="109511"/>
                  <a:pt x="291757" y="101732"/>
                  <a:pt x="278456" y="95250"/>
                </a:cubicBezTo>
                <a:close/>
                <a:moveTo>
                  <a:pt x="45509" y="95250"/>
                </a:moveTo>
                <a:cubicBezTo>
                  <a:pt x="23019" y="106918"/>
                  <a:pt x="11113" y="119883"/>
                  <a:pt x="11113" y="134144"/>
                </a:cubicBezTo>
                <a:cubicBezTo>
                  <a:pt x="11113" y="148405"/>
                  <a:pt x="23019" y="161370"/>
                  <a:pt x="45509" y="173038"/>
                </a:cubicBezTo>
                <a:cubicBezTo>
                  <a:pt x="50801" y="160073"/>
                  <a:pt x="57415" y="147109"/>
                  <a:pt x="66676" y="134144"/>
                </a:cubicBezTo>
                <a:cubicBezTo>
                  <a:pt x="57415" y="121179"/>
                  <a:pt x="50801" y="108215"/>
                  <a:pt x="45509" y="95250"/>
                </a:cubicBezTo>
                <a:close/>
                <a:moveTo>
                  <a:pt x="206375" y="73025"/>
                </a:moveTo>
                <a:cubicBezTo>
                  <a:pt x="209009" y="75699"/>
                  <a:pt x="211644" y="78372"/>
                  <a:pt x="214279" y="81046"/>
                </a:cubicBezTo>
                <a:cubicBezTo>
                  <a:pt x="228769" y="94414"/>
                  <a:pt x="240625" y="109120"/>
                  <a:pt x="251163" y="123825"/>
                </a:cubicBezTo>
                <a:cubicBezTo>
                  <a:pt x="259067" y="113130"/>
                  <a:pt x="264336" y="101099"/>
                  <a:pt x="268288" y="89067"/>
                </a:cubicBezTo>
                <a:cubicBezTo>
                  <a:pt x="251163" y="82383"/>
                  <a:pt x="230086" y="77035"/>
                  <a:pt x="206375" y="73025"/>
                </a:cubicBezTo>
                <a:close/>
                <a:moveTo>
                  <a:pt x="117476" y="73025"/>
                </a:moveTo>
                <a:cubicBezTo>
                  <a:pt x="93765" y="77035"/>
                  <a:pt x="72688" y="82383"/>
                  <a:pt x="55563" y="89067"/>
                </a:cubicBezTo>
                <a:cubicBezTo>
                  <a:pt x="59515" y="101099"/>
                  <a:pt x="64784" y="113130"/>
                  <a:pt x="72688" y="123825"/>
                </a:cubicBezTo>
                <a:cubicBezTo>
                  <a:pt x="83226" y="109120"/>
                  <a:pt x="95082" y="94414"/>
                  <a:pt x="109572" y="81046"/>
                </a:cubicBezTo>
                <a:cubicBezTo>
                  <a:pt x="112207" y="78372"/>
                  <a:pt x="114841" y="75699"/>
                  <a:pt x="117476" y="73025"/>
                </a:cubicBezTo>
                <a:close/>
                <a:moveTo>
                  <a:pt x="136169" y="72744"/>
                </a:moveTo>
                <a:cubicBezTo>
                  <a:pt x="129565" y="77970"/>
                  <a:pt x="122961" y="83195"/>
                  <a:pt x="117678" y="89727"/>
                </a:cubicBezTo>
                <a:cubicBezTo>
                  <a:pt x="103149" y="104098"/>
                  <a:pt x="89941" y="118468"/>
                  <a:pt x="79375" y="134145"/>
                </a:cubicBezTo>
                <a:cubicBezTo>
                  <a:pt x="89941" y="149821"/>
                  <a:pt x="103149" y="164191"/>
                  <a:pt x="117678" y="178562"/>
                </a:cubicBezTo>
                <a:cubicBezTo>
                  <a:pt x="122961" y="185094"/>
                  <a:pt x="129565" y="190319"/>
                  <a:pt x="136169" y="195545"/>
                </a:cubicBezTo>
                <a:cubicBezTo>
                  <a:pt x="153340" y="196851"/>
                  <a:pt x="170510" y="196851"/>
                  <a:pt x="187680" y="195545"/>
                </a:cubicBezTo>
                <a:cubicBezTo>
                  <a:pt x="194284" y="190319"/>
                  <a:pt x="200888" y="185094"/>
                  <a:pt x="206172" y="178562"/>
                </a:cubicBezTo>
                <a:cubicBezTo>
                  <a:pt x="220700" y="164191"/>
                  <a:pt x="233908" y="149821"/>
                  <a:pt x="244475" y="134145"/>
                </a:cubicBezTo>
                <a:cubicBezTo>
                  <a:pt x="233908" y="118468"/>
                  <a:pt x="220700" y="104098"/>
                  <a:pt x="206172" y="89727"/>
                </a:cubicBezTo>
                <a:cubicBezTo>
                  <a:pt x="200888" y="83195"/>
                  <a:pt x="194284" y="77970"/>
                  <a:pt x="187680" y="72744"/>
                </a:cubicBezTo>
                <a:cubicBezTo>
                  <a:pt x="170510" y="71438"/>
                  <a:pt x="153340" y="71438"/>
                  <a:pt x="136169" y="72744"/>
                </a:cubicBezTo>
                <a:close/>
                <a:moveTo>
                  <a:pt x="162579" y="50800"/>
                </a:moveTo>
                <a:cubicBezTo>
                  <a:pt x="158657" y="53521"/>
                  <a:pt x="154735" y="57604"/>
                  <a:pt x="150813" y="60325"/>
                </a:cubicBezTo>
                <a:cubicBezTo>
                  <a:pt x="158657" y="60325"/>
                  <a:pt x="165194" y="60325"/>
                  <a:pt x="173038" y="60325"/>
                </a:cubicBezTo>
                <a:cubicBezTo>
                  <a:pt x="169116" y="57604"/>
                  <a:pt x="165194" y="53521"/>
                  <a:pt x="162579" y="50800"/>
                </a:cubicBezTo>
                <a:close/>
                <a:moveTo>
                  <a:pt x="251795" y="19215"/>
                </a:moveTo>
                <a:cubicBezTo>
                  <a:pt x="232419" y="15708"/>
                  <a:pt x="203045" y="24569"/>
                  <a:pt x="171450" y="45244"/>
                </a:cubicBezTo>
                <a:cubicBezTo>
                  <a:pt x="178032" y="49183"/>
                  <a:pt x="184615" y="54434"/>
                  <a:pt x="191197" y="60997"/>
                </a:cubicBezTo>
                <a:cubicBezTo>
                  <a:pt x="221475" y="63623"/>
                  <a:pt x="249121" y="68874"/>
                  <a:pt x="271501" y="79376"/>
                </a:cubicBezTo>
                <a:cubicBezTo>
                  <a:pt x="279400" y="55746"/>
                  <a:pt x="278083" y="37368"/>
                  <a:pt x="267552" y="26866"/>
                </a:cubicBezTo>
                <a:cubicBezTo>
                  <a:pt x="263602" y="22928"/>
                  <a:pt x="258254" y="20384"/>
                  <a:pt x="251795" y="19215"/>
                </a:cubicBezTo>
                <a:close/>
                <a:moveTo>
                  <a:pt x="73248" y="18780"/>
                </a:moveTo>
                <a:cubicBezTo>
                  <a:pt x="66830" y="19768"/>
                  <a:pt x="60906" y="22074"/>
                  <a:pt x="56298" y="26684"/>
                </a:cubicBezTo>
                <a:cubicBezTo>
                  <a:pt x="45766" y="37222"/>
                  <a:pt x="44450" y="55665"/>
                  <a:pt x="52349" y="79376"/>
                </a:cubicBezTo>
                <a:cubicBezTo>
                  <a:pt x="74729" y="68838"/>
                  <a:pt x="102374" y="62251"/>
                  <a:pt x="132653" y="60934"/>
                </a:cubicBezTo>
                <a:cubicBezTo>
                  <a:pt x="139235" y="54347"/>
                  <a:pt x="145818" y="49078"/>
                  <a:pt x="152400" y="45126"/>
                </a:cubicBezTo>
                <a:cubicBezTo>
                  <a:pt x="144501" y="39857"/>
                  <a:pt x="136602" y="34588"/>
                  <a:pt x="128704" y="31953"/>
                </a:cubicBezTo>
                <a:cubicBezTo>
                  <a:pt x="124754" y="35905"/>
                  <a:pt x="119488" y="38540"/>
                  <a:pt x="112906" y="38540"/>
                </a:cubicBezTo>
                <a:cubicBezTo>
                  <a:pt x="102374" y="38540"/>
                  <a:pt x="93159" y="30636"/>
                  <a:pt x="93159" y="18780"/>
                </a:cubicBezTo>
                <a:cubicBezTo>
                  <a:pt x="86577" y="18122"/>
                  <a:pt x="79665" y="17792"/>
                  <a:pt x="73248" y="18780"/>
                </a:cubicBezTo>
                <a:close/>
                <a:moveTo>
                  <a:pt x="112713" y="9525"/>
                </a:moveTo>
                <a:cubicBezTo>
                  <a:pt x="107452" y="9525"/>
                  <a:pt x="103188" y="13789"/>
                  <a:pt x="103188" y="19050"/>
                </a:cubicBezTo>
                <a:cubicBezTo>
                  <a:pt x="103188" y="24311"/>
                  <a:pt x="107452" y="28575"/>
                  <a:pt x="112713" y="28575"/>
                </a:cubicBezTo>
                <a:cubicBezTo>
                  <a:pt x="117974" y="28575"/>
                  <a:pt x="122238" y="24311"/>
                  <a:pt x="122238" y="19050"/>
                </a:cubicBezTo>
                <a:cubicBezTo>
                  <a:pt x="122238" y="13789"/>
                  <a:pt x="117974" y="9525"/>
                  <a:pt x="112713" y="9525"/>
                </a:cubicBezTo>
                <a:close/>
                <a:moveTo>
                  <a:pt x="112272" y="0"/>
                </a:moveTo>
                <a:cubicBezTo>
                  <a:pt x="122839" y="0"/>
                  <a:pt x="132085" y="9206"/>
                  <a:pt x="132085" y="19727"/>
                </a:cubicBezTo>
                <a:cubicBezTo>
                  <a:pt x="132085" y="21042"/>
                  <a:pt x="132085" y="21042"/>
                  <a:pt x="132085" y="22357"/>
                </a:cubicBezTo>
                <a:cubicBezTo>
                  <a:pt x="141331" y="26303"/>
                  <a:pt x="151898" y="31563"/>
                  <a:pt x="162465" y="38139"/>
                </a:cubicBezTo>
                <a:cubicBezTo>
                  <a:pt x="184919" y="23672"/>
                  <a:pt x="206053" y="14466"/>
                  <a:pt x="225865" y="10521"/>
                </a:cubicBezTo>
                <a:cubicBezTo>
                  <a:pt x="248320" y="5261"/>
                  <a:pt x="265491" y="9206"/>
                  <a:pt x="276058" y="19727"/>
                </a:cubicBezTo>
                <a:cubicBezTo>
                  <a:pt x="289266" y="32878"/>
                  <a:pt x="291908" y="56551"/>
                  <a:pt x="282662" y="84169"/>
                </a:cubicBezTo>
                <a:cubicBezTo>
                  <a:pt x="299833" y="93375"/>
                  <a:pt x="311721" y="102581"/>
                  <a:pt x="318325" y="114417"/>
                </a:cubicBezTo>
                <a:cubicBezTo>
                  <a:pt x="328892" y="114417"/>
                  <a:pt x="338138" y="123623"/>
                  <a:pt x="338138" y="134144"/>
                </a:cubicBezTo>
                <a:cubicBezTo>
                  <a:pt x="338138" y="144665"/>
                  <a:pt x="328892" y="153871"/>
                  <a:pt x="318325" y="153871"/>
                </a:cubicBezTo>
                <a:cubicBezTo>
                  <a:pt x="311721" y="165707"/>
                  <a:pt x="298512" y="174913"/>
                  <a:pt x="282662" y="184119"/>
                </a:cubicBezTo>
                <a:cubicBezTo>
                  <a:pt x="291908" y="211737"/>
                  <a:pt x="289266" y="235410"/>
                  <a:pt x="276058" y="248561"/>
                </a:cubicBezTo>
                <a:cubicBezTo>
                  <a:pt x="268133" y="256452"/>
                  <a:pt x="257566" y="260397"/>
                  <a:pt x="243037" y="260397"/>
                </a:cubicBezTo>
                <a:cubicBezTo>
                  <a:pt x="237753" y="260397"/>
                  <a:pt x="232470" y="259082"/>
                  <a:pt x="225865" y="257767"/>
                </a:cubicBezTo>
                <a:cubicBezTo>
                  <a:pt x="206053" y="253822"/>
                  <a:pt x="184919" y="244616"/>
                  <a:pt x="161144" y="230149"/>
                </a:cubicBezTo>
                <a:cubicBezTo>
                  <a:pt x="151898" y="235410"/>
                  <a:pt x="142652" y="241985"/>
                  <a:pt x="133406" y="245931"/>
                </a:cubicBezTo>
                <a:cubicBezTo>
                  <a:pt x="133406" y="247246"/>
                  <a:pt x="133406" y="247246"/>
                  <a:pt x="133406" y="248561"/>
                </a:cubicBezTo>
                <a:cubicBezTo>
                  <a:pt x="133406" y="259082"/>
                  <a:pt x="124160" y="268288"/>
                  <a:pt x="112272" y="268288"/>
                </a:cubicBezTo>
                <a:cubicBezTo>
                  <a:pt x="105668" y="268288"/>
                  <a:pt x="99064" y="264343"/>
                  <a:pt x="95101" y="259082"/>
                </a:cubicBezTo>
                <a:cubicBezTo>
                  <a:pt x="89818" y="259082"/>
                  <a:pt x="84534" y="260397"/>
                  <a:pt x="80572" y="260397"/>
                </a:cubicBezTo>
                <a:cubicBezTo>
                  <a:pt x="66042" y="260397"/>
                  <a:pt x="55476" y="256452"/>
                  <a:pt x="47551" y="248561"/>
                </a:cubicBezTo>
                <a:cubicBezTo>
                  <a:pt x="34342" y="235410"/>
                  <a:pt x="31700" y="211737"/>
                  <a:pt x="40946" y="184119"/>
                </a:cubicBezTo>
                <a:cubicBezTo>
                  <a:pt x="14529" y="170968"/>
                  <a:pt x="0" y="152556"/>
                  <a:pt x="0" y="134144"/>
                </a:cubicBezTo>
                <a:cubicBezTo>
                  <a:pt x="0" y="115732"/>
                  <a:pt x="14529" y="97320"/>
                  <a:pt x="40946" y="84169"/>
                </a:cubicBezTo>
                <a:cubicBezTo>
                  <a:pt x="31700" y="56551"/>
                  <a:pt x="34342" y="32878"/>
                  <a:pt x="47551" y="19727"/>
                </a:cubicBezTo>
                <a:cubicBezTo>
                  <a:pt x="58117" y="9206"/>
                  <a:pt x="73968" y="6576"/>
                  <a:pt x="95101" y="9206"/>
                </a:cubicBezTo>
                <a:cubicBezTo>
                  <a:pt x="97743" y="3945"/>
                  <a:pt x="104347" y="0"/>
                  <a:pt x="1122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椭圆 15"/>
          <p:cNvSpPr/>
          <p:nvPr/>
        </p:nvSpPr>
        <p:spPr>
          <a:xfrm>
            <a:off x="862014" y="5003081"/>
            <a:ext cx="660400" cy="537504"/>
          </a:xfrm>
          <a:custGeom>
            <a:avLst/>
            <a:gdLst>
              <a:gd name="connsiteX0" fmla="*/ 172641 w 330427"/>
              <a:gd name="connsiteY0" fmla="*/ 200332 h 268937"/>
              <a:gd name="connsiteX1" fmla="*/ 157162 w 330427"/>
              <a:gd name="connsiteY1" fmla="*/ 202888 h 268937"/>
              <a:gd name="connsiteX2" fmla="*/ 159742 w 330427"/>
              <a:gd name="connsiteY2" fmla="*/ 228443 h 268937"/>
              <a:gd name="connsiteX3" fmla="*/ 162321 w 330427"/>
              <a:gd name="connsiteY3" fmla="*/ 251442 h 268937"/>
              <a:gd name="connsiteX4" fmla="*/ 167481 w 330427"/>
              <a:gd name="connsiteY4" fmla="*/ 245054 h 268937"/>
              <a:gd name="connsiteX5" fmla="*/ 172641 w 330427"/>
              <a:gd name="connsiteY5" fmla="*/ 245054 h 268937"/>
              <a:gd name="connsiteX6" fmla="*/ 177800 w 330427"/>
              <a:gd name="connsiteY6" fmla="*/ 252720 h 268937"/>
              <a:gd name="connsiteX7" fmla="*/ 175220 w 330427"/>
              <a:gd name="connsiteY7" fmla="*/ 200332 h 268937"/>
              <a:gd name="connsiteX8" fmla="*/ 172641 w 330427"/>
              <a:gd name="connsiteY8" fmla="*/ 200332 h 268937"/>
              <a:gd name="connsiteX9" fmla="*/ 212488 w 330427"/>
              <a:gd name="connsiteY9" fmla="*/ 188426 h 268937"/>
              <a:gd name="connsiteX10" fmla="*/ 183342 w 330427"/>
              <a:gd name="connsiteY10" fmla="*/ 189855 h 268937"/>
              <a:gd name="connsiteX11" fmla="*/ 166687 w 330427"/>
              <a:gd name="connsiteY11" fmla="*/ 193665 h 268937"/>
              <a:gd name="connsiteX12" fmla="*/ 173093 w 330427"/>
              <a:gd name="connsiteY12" fmla="*/ 192395 h 268937"/>
              <a:gd name="connsiteX13" fmla="*/ 239712 w 330427"/>
              <a:gd name="connsiteY13" fmla="*/ 198745 h 268937"/>
              <a:gd name="connsiteX14" fmla="*/ 239712 w 330427"/>
              <a:gd name="connsiteY14" fmla="*/ 197475 h 268937"/>
              <a:gd name="connsiteX15" fmla="*/ 212488 w 330427"/>
              <a:gd name="connsiteY15" fmla="*/ 188426 h 268937"/>
              <a:gd name="connsiteX16" fmla="*/ 256003 w 330427"/>
              <a:gd name="connsiteY16" fmla="*/ 135245 h 268937"/>
              <a:gd name="connsiteX17" fmla="*/ 250825 w 330427"/>
              <a:gd name="connsiteY17" fmla="*/ 140397 h 268937"/>
              <a:gd name="connsiteX18" fmla="*/ 278008 w 330427"/>
              <a:gd name="connsiteY18" fmla="*/ 170020 h 268937"/>
              <a:gd name="connsiteX19" fmla="*/ 316841 w 330427"/>
              <a:gd name="connsiteY19" fmla="*/ 200932 h 268937"/>
              <a:gd name="connsiteX20" fmla="*/ 293541 w 330427"/>
              <a:gd name="connsiteY20" fmla="*/ 159717 h 268937"/>
              <a:gd name="connsiteX21" fmla="*/ 256003 w 330427"/>
              <a:gd name="connsiteY21" fmla="*/ 135245 h 268937"/>
              <a:gd name="connsiteX22" fmla="*/ 231107 w 330427"/>
              <a:gd name="connsiteY22" fmla="*/ 76179 h 268937"/>
              <a:gd name="connsiteX23" fmla="*/ 247400 w 330427"/>
              <a:gd name="connsiteY23" fmla="*/ 88770 h 268937"/>
              <a:gd name="connsiteX24" fmla="*/ 242387 w 330427"/>
              <a:gd name="connsiteY24" fmla="*/ 111433 h 268937"/>
              <a:gd name="connsiteX25" fmla="*/ 238627 w 330427"/>
              <a:gd name="connsiteY25" fmla="*/ 107656 h 268937"/>
              <a:gd name="connsiteX26" fmla="*/ 241133 w 330427"/>
              <a:gd name="connsiteY26" fmla="*/ 100101 h 268937"/>
              <a:gd name="connsiteX27" fmla="*/ 238627 w 330427"/>
              <a:gd name="connsiteY27" fmla="*/ 91288 h 268937"/>
              <a:gd name="connsiteX28" fmla="*/ 229853 w 330427"/>
              <a:gd name="connsiteY28" fmla="*/ 79956 h 268937"/>
              <a:gd name="connsiteX29" fmla="*/ 231107 w 330427"/>
              <a:gd name="connsiteY29" fmla="*/ 76179 h 268937"/>
              <a:gd name="connsiteX30" fmla="*/ 216785 w 330427"/>
              <a:gd name="connsiteY30" fmla="*/ 48748 h 268937"/>
              <a:gd name="connsiteX31" fmla="*/ 191967 w 330427"/>
              <a:gd name="connsiteY31" fmla="*/ 56597 h 268937"/>
              <a:gd name="connsiteX32" fmla="*/ 190661 w 330427"/>
              <a:gd name="connsiteY32" fmla="*/ 56597 h 268937"/>
              <a:gd name="connsiteX33" fmla="*/ 169762 w 330427"/>
              <a:gd name="connsiteY33" fmla="*/ 114263 h 268937"/>
              <a:gd name="connsiteX34" fmla="*/ 231152 w 330427"/>
              <a:gd name="connsiteY34" fmla="*/ 141175 h 268937"/>
              <a:gd name="connsiteX35" fmla="*/ 261195 w 330427"/>
              <a:gd name="connsiteY35" fmla="*/ 83508 h 268937"/>
              <a:gd name="connsiteX36" fmla="*/ 241602 w 330427"/>
              <a:gd name="connsiteY36" fmla="*/ 55315 h 268937"/>
              <a:gd name="connsiteX37" fmla="*/ 216785 w 330427"/>
              <a:gd name="connsiteY37" fmla="*/ 48748 h 268937"/>
              <a:gd name="connsiteX38" fmla="*/ 39110 w 330427"/>
              <a:gd name="connsiteY38" fmla="*/ 44757 h 268937"/>
              <a:gd name="connsiteX39" fmla="*/ 23524 w 330427"/>
              <a:gd name="connsiteY39" fmla="*/ 62852 h 268937"/>
              <a:gd name="connsiteX40" fmla="*/ 23524 w 330427"/>
              <a:gd name="connsiteY40" fmla="*/ 91286 h 268937"/>
              <a:gd name="connsiteX41" fmla="*/ 27420 w 330427"/>
              <a:gd name="connsiteY41" fmla="*/ 190807 h 268937"/>
              <a:gd name="connsiteX42" fmla="*/ 65250 w 330427"/>
              <a:gd name="connsiteY42" fmla="*/ 181275 h 268937"/>
              <a:gd name="connsiteX43" fmla="*/ 103329 w 330427"/>
              <a:gd name="connsiteY43" fmla="*/ 180482 h 268937"/>
              <a:gd name="connsiteX44" fmla="*/ 107950 w 330427"/>
              <a:gd name="connsiteY44" fmla="*/ 181760 h 268937"/>
              <a:gd name="connsiteX45" fmla="*/ 104053 w 330427"/>
              <a:gd name="connsiteY45" fmla="*/ 180467 h 268937"/>
              <a:gd name="connsiteX46" fmla="*/ 103329 w 330427"/>
              <a:gd name="connsiteY46" fmla="*/ 180482 h 268937"/>
              <a:gd name="connsiteX47" fmla="*/ 84570 w 330427"/>
              <a:gd name="connsiteY47" fmla="*/ 175297 h 268937"/>
              <a:gd name="connsiteX48" fmla="*/ 41708 w 330427"/>
              <a:gd name="connsiteY48" fmla="*/ 172712 h 268937"/>
              <a:gd name="connsiteX49" fmla="*/ 39110 w 330427"/>
              <a:gd name="connsiteY49" fmla="*/ 170127 h 268937"/>
              <a:gd name="connsiteX50" fmla="*/ 39110 w 330427"/>
              <a:gd name="connsiteY50" fmla="*/ 168835 h 268937"/>
              <a:gd name="connsiteX51" fmla="*/ 36512 w 330427"/>
              <a:gd name="connsiteY51" fmla="*/ 130060 h 268937"/>
              <a:gd name="connsiteX52" fmla="*/ 37811 w 330427"/>
              <a:gd name="connsiteY52" fmla="*/ 88701 h 268937"/>
              <a:gd name="connsiteX53" fmla="*/ 39110 w 330427"/>
              <a:gd name="connsiteY53" fmla="*/ 44757 h 268937"/>
              <a:gd name="connsiteX54" fmla="*/ 211689 w 330427"/>
              <a:gd name="connsiteY54" fmla="*/ 37535 h 268937"/>
              <a:gd name="connsiteX55" fmla="*/ 237698 w 330427"/>
              <a:gd name="connsiteY55" fmla="*/ 42723 h 268937"/>
              <a:gd name="connsiteX56" fmla="*/ 267423 w 330427"/>
              <a:gd name="connsiteY56" fmla="*/ 73847 h 268937"/>
              <a:gd name="connsiteX57" fmla="*/ 260961 w 330427"/>
              <a:gd name="connsiteY57" fmla="*/ 127017 h 268937"/>
              <a:gd name="connsiteX58" fmla="*/ 322996 w 330427"/>
              <a:gd name="connsiteY58" fmla="*/ 207420 h 268937"/>
              <a:gd name="connsiteX59" fmla="*/ 281639 w 330427"/>
              <a:gd name="connsiteY59" fmla="*/ 186671 h 268937"/>
              <a:gd name="connsiteX60" fmla="*/ 245452 w 330427"/>
              <a:gd name="connsiteY60" fmla="*/ 143876 h 268937"/>
              <a:gd name="connsiteX61" fmla="*/ 236405 w 330427"/>
              <a:gd name="connsiteY61" fmla="*/ 149063 h 268937"/>
              <a:gd name="connsiteX62" fmla="*/ 162739 w 330427"/>
              <a:gd name="connsiteY62" fmla="*/ 119236 h 268937"/>
              <a:gd name="connsiteX63" fmla="*/ 188587 w 330427"/>
              <a:gd name="connsiteY63" fmla="*/ 47910 h 268937"/>
              <a:gd name="connsiteX64" fmla="*/ 211689 w 330427"/>
              <a:gd name="connsiteY64" fmla="*/ 37535 h 268937"/>
              <a:gd name="connsiteX65" fmla="*/ 65952 w 330427"/>
              <a:gd name="connsiteY65" fmla="*/ 10877 h 268937"/>
              <a:gd name="connsiteX66" fmla="*/ 50966 w 330427"/>
              <a:gd name="connsiteY66" fmla="*/ 17976 h 268937"/>
              <a:gd name="connsiteX67" fmla="*/ 48359 w 330427"/>
              <a:gd name="connsiteY67" fmla="*/ 45077 h 268937"/>
              <a:gd name="connsiteX68" fmla="*/ 48359 w 330427"/>
              <a:gd name="connsiteY68" fmla="*/ 113477 h 268937"/>
              <a:gd name="connsiteX69" fmla="*/ 45753 w 330427"/>
              <a:gd name="connsiteY69" fmla="*/ 167681 h 268937"/>
              <a:gd name="connsiteX70" fmla="*/ 131763 w 330427"/>
              <a:gd name="connsiteY70" fmla="*/ 184458 h 268937"/>
              <a:gd name="connsiteX71" fmla="*/ 127853 w 330427"/>
              <a:gd name="connsiteY71" fmla="*/ 94119 h 268937"/>
              <a:gd name="connsiteX72" fmla="*/ 126550 w 330427"/>
              <a:gd name="connsiteY72" fmla="*/ 57983 h 268937"/>
              <a:gd name="connsiteX73" fmla="*/ 127853 w 330427"/>
              <a:gd name="connsiteY73" fmla="*/ 43787 h 268937"/>
              <a:gd name="connsiteX74" fmla="*/ 84848 w 330427"/>
              <a:gd name="connsiteY74" fmla="*/ 15394 h 268937"/>
              <a:gd name="connsiteX75" fmla="*/ 65952 w 330427"/>
              <a:gd name="connsiteY75" fmla="*/ 10877 h 268937"/>
              <a:gd name="connsiteX76" fmla="*/ 69840 w 330427"/>
              <a:gd name="connsiteY76" fmla="*/ 321 h 268937"/>
              <a:gd name="connsiteX77" fmla="*/ 97841 w 330427"/>
              <a:gd name="connsiteY77" fmla="*/ 7948 h 268937"/>
              <a:gd name="connsiteX78" fmla="*/ 135175 w 330427"/>
              <a:gd name="connsiteY78" fmla="*/ 37807 h 268937"/>
              <a:gd name="connsiteX79" fmla="*/ 195682 w 330427"/>
              <a:gd name="connsiteY79" fmla="*/ 27421 h 268937"/>
              <a:gd name="connsiteX80" fmla="*/ 190532 w 330427"/>
              <a:gd name="connsiteY80" fmla="*/ 35210 h 268937"/>
              <a:gd name="connsiteX81" fmla="*/ 137749 w 330427"/>
              <a:gd name="connsiteY81" fmla="*/ 45596 h 268937"/>
              <a:gd name="connsiteX82" fmla="*/ 136462 w 330427"/>
              <a:gd name="connsiteY82" fmla="*/ 48192 h 268937"/>
              <a:gd name="connsiteX83" fmla="*/ 136462 w 330427"/>
              <a:gd name="connsiteY83" fmla="*/ 63770 h 268937"/>
              <a:gd name="connsiteX84" fmla="*/ 137749 w 330427"/>
              <a:gd name="connsiteY84" fmla="*/ 96225 h 268937"/>
              <a:gd name="connsiteX85" fmla="*/ 140324 w 330427"/>
              <a:gd name="connsiteY85" fmla="*/ 189695 h 268937"/>
              <a:gd name="connsiteX86" fmla="*/ 193107 w 330427"/>
              <a:gd name="connsiteY86" fmla="*/ 179310 h 268937"/>
              <a:gd name="connsiteX87" fmla="*/ 240740 w 330427"/>
              <a:gd name="connsiteY87" fmla="*/ 187099 h 268937"/>
              <a:gd name="connsiteX88" fmla="*/ 239452 w 330427"/>
              <a:gd name="connsiteY88" fmla="*/ 167626 h 268937"/>
              <a:gd name="connsiteX89" fmla="*/ 247177 w 330427"/>
              <a:gd name="connsiteY89" fmla="*/ 166328 h 268937"/>
              <a:gd name="connsiteX90" fmla="*/ 257476 w 330427"/>
              <a:gd name="connsiteY90" fmla="*/ 222150 h 268937"/>
              <a:gd name="connsiteX91" fmla="*/ 252326 w 330427"/>
              <a:gd name="connsiteY91" fmla="*/ 224746 h 268937"/>
              <a:gd name="connsiteX92" fmla="*/ 182808 w 330427"/>
              <a:gd name="connsiteY92" fmla="*/ 214361 h 268937"/>
              <a:gd name="connsiteX93" fmla="*/ 184095 w 330427"/>
              <a:gd name="connsiteY93" fmla="*/ 264990 h 268937"/>
              <a:gd name="connsiteX94" fmla="*/ 177658 w 330427"/>
              <a:gd name="connsiteY94" fmla="*/ 267587 h 268937"/>
              <a:gd name="connsiteX95" fmla="*/ 169934 w 330427"/>
              <a:gd name="connsiteY95" fmla="*/ 253307 h 268937"/>
              <a:gd name="connsiteX96" fmla="*/ 162210 w 330427"/>
              <a:gd name="connsiteY96" fmla="*/ 263692 h 268937"/>
              <a:gd name="connsiteX97" fmla="*/ 155773 w 330427"/>
              <a:gd name="connsiteY97" fmla="*/ 261096 h 268937"/>
              <a:gd name="connsiteX98" fmla="*/ 151911 w 330427"/>
              <a:gd name="connsiteY98" fmla="*/ 222150 h 268937"/>
              <a:gd name="connsiteX99" fmla="*/ 150623 w 330427"/>
              <a:gd name="connsiteY99" fmla="*/ 214361 h 268937"/>
              <a:gd name="connsiteX100" fmla="*/ 148048 w 330427"/>
              <a:gd name="connsiteY100" fmla="*/ 214361 h 268937"/>
              <a:gd name="connsiteX101" fmla="*/ 82392 w 330427"/>
              <a:gd name="connsiteY101" fmla="*/ 214361 h 268937"/>
              <a:gd name="connsiteX102" fmla="*/ 5149 w 330427"/>
              <a:gd name="connsiteY102" fmla="*/ 222150 h 268937"/>
              <a:gd name="connsiteX103" fmla="*/ 1287 w 330427"/>
              <a:gd name="connsiteY103" fmla="*/ 218255 h 268937"/>
              <a:gd name="connsiteX104" fmla="*/ 2575 w 330427"/>
              <a:gd name="connsiteY104" fmla="*/ 141662 h 268937"/>
              <a:gd name="connsiteX105" fmla="*/ 0 w 330427"/>
              <a:gd name="connsiteY105" fmla="*/ 66367 h 268937"/>
              <a:gd name="connsiteX106" fmla="*/ 3862 w 330427"/>
              <a:gd name="connsiteY106" fmla="*/ 62472 h 268937"/>
              <a:gd name="connsiteX107" fmla="*/ 16736 w 330427"/>
              <a:gd name="connsiteY107" fmla="*/ 62472 h 268937"/>
              <a:gd name="connsiteX108" fmla="*/ 39909 w 330427"/>
              <a:gd name="connsiteY108" fmla="*/ 36508 h 268937"/>
              <a:gd name="connsiteX109" fmla="*/ 39909 w 330427"/>
              <a:gd name="connsiteY109" fmla="*/ 33912 h 268937"/>
              <a:gd name="connsiteX110" fmla="*/ 43771 w 330427"/>
              <a:gd name="connsiteY110" fmla="*/ 9246 h 268937"/>
              <a:gd name="connsiteX111" fmla="*/ 69840 w 330427"/>
              <a:gd name="connsiteY111" fmla="*/ 321 h 26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0427" h="268937">
                <a:moveTo>
                  <a:pt x="172641" y="200332"/>
                </a:moveTo>
                <a:cubicBezTo>
                  <a:pt x="170061" y="200332"/>
                  <a:pt x="163611" y="201610"/>
                  <a:pt x="157162" y="202888"/>
                </a:cubicBezTo>
                <a:cubicBezTo>
                  <a:pt x="159742" y="209276"/>
                  <a:pt x="158452" y="220776"/>
                  <a:pt x="159742" y="228443"/>
                </a:cubicBezTo>
                <a:cubicBezTo>
                  <a:pt x="161032" y="236109"/>
                  <a:pt x="162321" y="243776"/>
                  <a:pt x="162321" y="251442"/>
                </a:cubicBezTo>
                <a:cubicBezTo>
                  <a:pt x="163611" y="248887"/>
                  <a:pt x="166191" y="246331"/>
                  <a:pt x="167481" y="245054"/>
                </a:cubicBezTo>
                <a:cubicBezTo>
                  <a:pt x="168771" y="242498"/>
                  <a:pt x="171351" y="242498"/>
                  <a:pt x="172641" y="245054"/>
                </a:cubicBezTo>
                <a:cubicBezTo>
                  <a:pt x="175220" y="247609"/>
                  <a:pt x="176510" y="250165"/>
                  <a:pt x="177800" y="252720"/>
                </a:cubicBezTo>
                <a:cubicBezTo>
                  <a:pt x="177800" y="234831"/>
                  <a:pt x="175220" y="218221"/>
                  <a:pt x="175220" y="200332"/>
                </a:cubicBezTo>
                <a:cubicBezTo>
                  <a:pt x="173930" y="200332"/>
                  <a:pt x="173930" y="200332"/>
                  <a:pt x="172641" y="200332"/>
                </a:cubicBezTo>
                <a:close/>
                <a:moveTo>
                  <a:pt x="212488" y="188426"/>
                </a:moveTo>
                <a:cubicBezTo>
                  <a:pt x="203200" y="187315"/>
                  <a:pt x="193591" y="187950"/>
                  <a:pt x="183342" y="189855"/>
                </a:cubicBezTo>
                <a:cubicBezTo>
                  <a:pt x="178217" y="191125"/>
                  <a:pt x="171812" y="192395"/>
                  <a:pt x="166687" y="193665"/>
                </a:cubicBezTo>
                <a:cubicBezTo>
                  <a:pt x="169249" y="193665"/>
                  <a:pt x="171812" y="192395"/>
                  <a:pt x="173093" y="192395"/>
                </a:cubicBezTo>
                <a:cubicBezTo>
                  <a:pt x="194872" y="192395"/>
                  <a:pt x="219214" y="189855"/>
                  <a:pt x="239712" y="198745"/>
                </a:cubicBezTo>
                <a:cubicBezTo>
                  <a:pt x="239712" y="197475"/>
                  <a:pt x="239712" y="197475"/>
                  <a:pt x="239712" y="197475"/>
                </a:cubicBezTo>
                <a:cubicBezTo>
                  <a:pt x="230744" y="192395"/>
                  <a:pt x="221776" y="189538"/>
                  <a:pt x="212488" y="188426"/>
                </a:cubicBezTo>
                <a:close/>
                <a:moveTo>
                  <a:pt x="256003" y="135245"/>
                </a:moveTo>
                <a:cubicBezTo>
                  <a:pt x="253414" y="136533"/>
                  <a:pt x="252119" y="139109"/>
                  <a:pt x="250825" y="140397"/>
                </a:cubicBezTo>
                <a:cubicBezTo>
                  <a:pt x="261181" y="149413"/>
                  <a:pt x="268947" y="159717"/>
                  <a:pt x="278008" y="170020"/>
                </a:cubicBezTo>
                <a:cubicBezTo>
                  <a:pt x="284480" y="176460"/>
                  <a:pt x="305191" y="203508"/>
                  <a:pt x="316841" y="200932"/>
                </a:cubicBezTo>
                <a:cubicBezTo>
                  <a:pt x="334963" y="194492"/>
                  <a:pt x="298719" y="162293"/>
                  <a:pt x="293541" y="159717"/>
                </a:cubicBezTo>
                <a:cubicBezTo>
                  <a:pt x="280597" y="150701"/>
                  <a:pt x="268947" y="142973"/>
                  <a:pt x="256003" y="135245"/>
                </a:cubicBezTo>
                <a:close/>
                <a:moveTo>
                  <a:pt x="231107" y="76179"/>
                </a:moveTo>
                <a:cubicBezTo>
                  <a:pt x="238627" y="74920"/>
                  <a:pt x="244893" y="82474"/>
                  <a:pt x="247400" y="88770"/>
                </a:cubicBezTo>
                <a:cubicBezTo>
                  <a:pt x="249906" y="95065"/>
                  <a:pt x="252413" y="108915"/>
                  <a:pt x="242387" y="111433"/>
                </a:cubicBezTo>
                <a:cubicBezTo>
                  <a:pt x="241133" y="111433"/>
                  <a:pt x="237373" y="110174"/>
                  <a:pt x="238627" y="107656"/>
                </a:cubicBezTo>
                <a:cubicBezTo>
                  <a:pt x="238627" y="105138"/>
                  <a:pt x="241133" y="102619"/>
                  <a:pt x="241133" y="100101"/>
                </a:cubicBezTo>
                <a:cubicBezTo>
                  <a:pt x="241133" y="96324"/>
                  <a:pt x="239880" y="93806"/>
                  <a:pt x="238627" y="91288"/>
                </a:cubicBezTo>
                <a:cubicBezTo>
                  <a:pt x="236120" y="87511"/>
                  <a:pt x="232360" y="82474"/>
                  <a:pt x="229853" y="79956"/>
                </a:cubicBezTo>
                <a:cubicBezTo>
                  <a:pt x="228600" y="78697"/>
                  <a:pt x="228600" y="76179"/>
                  <a:pt x="231107" y="76179"/>
                </a:cubicBezTo>
                <a:close/>
                <a:moveTo>
                  <a:pt x="216785" y="48748"/>
                </a:moveTo>
                <a:cubicBezTo>
                  <a:pt x="208621" y="48908"/>
                  <a:pt x="200457" y="51471"/>
                  <a:pt x="191967" y="56597"/>
                </a:cubicBezTo>
                <a:cubicBezTo>
                  <a:pt x="191967" y="56597"/>
                  <a:pt x="191967" y="56597"/>
                  <a:pt x="190661" y="56597"/>
                </a:cubicBezTo>
                <a:cubicBezTo>
                  <a:pt x="171068" y="69412"/>
                  <a:pt x="161925" y="92478"/>
                  <a:pt x="169762" y="114263"/>
                </a:cubicBezTo>
                <a:cubicBezTo>
                  <a:pt x="178905" y="139893"/>
                  <a:pt x="206335" y="152708"/>
                  <a:pt x="231152" y="141175"/>
                </a:cubicBezTo>
                <a:cubicBezTo>
                  <a:pt x="252051" y="130923"/>
                  <a:pt x="265113" y="106575"/>
                  <a:pt x="261195" y="83508"/>
                </a:cubicBezTo>
                <a:cubicBezTo>
                  <a:pt x="258582" y="71975"/>
                  <a:pt x="252051" y="61723"/>
                  <a:pt x="241602" y="55315"/>
                </a:cubicBezTo>
                <a:cubicBezTo>
                  <a:pt x="233112" y="50830"/>
                  <a:pt x="224948" y="48588"/>
                  <a:pt x="216785" y="48748"/>
                </a:cubicBezTo>
                <a:close/>
                <a:moveTo>
                  <a:pt x="39110" y="44757"/>
                </a:moveTo>
                <a:cubicBezTo>
                  <a:pt x="28719" y="46049"/>
                  <a:pt x="24823" y="51219"/>
                  <a:pt x="23524" y="62852"/>
                </a:cubicBezTo>
                <a:cubicBezTo>
                  <a:pt x="22225" y="71899"/>
                  <a:pt x="23524" y="82239"/>
                  <a:pt x="23524" y="91286"/>
                </a:cubicBezTo>
                <a:cubicBezTo>
                  <a:pt x="24823" y="124891"/>
                  <a:pt x="23524" y="157203"/>
                  <a:pt x="27420" y="190807"/>
                </a:cubicBezTo>
                <a:cubicBezTo>
                  <a:pt x="40409" y="186930"/>
                  <a:pt x="52748" y="183375"/>
                  <a:pt x="65250" y="181275"/>
                </a:cubicBezTo>
                <a:lnTo>
                  <a:pt x="103329" y="180482"/>
                </a:lnTo>
                <a:lnTo>
                  <a:pt x="107950" y="181760"/>
                </a:lnTo>
                <a:cubicBezTo>
                  <a:pt x="106651" y="180467"/>
                  <a:pt x="105352" y="180467"/>
                  <a:pt x="104053" y="180467"/>
                </a:cubicBezTo>
                <a:lnTo>
                  <a:pt x="103329" y="180482"/>
                </a:lnTo>
                <a:lnTo>
                  <a:pt x="84570" y="175297"/>
                </a:lnTo>
                <a:cubicBezTo>
                  <a:pt x="70283" y="174005"/>
                  <a:pt x="55995" y="175297"/>
                  <a:pt x="41708" y="172712"/>
                </a:cubicBezTo>
                <a:cubicBezTo>
                  <a:pt x="39110" y="172712"/>
                  <a:pt x="39110" y="171420"/>
                  <a:pt x="39110" y="170127"/>
                </a:cubicBezTo>
                <a:cubicBezTo>
                  <a:pt x="39110" y="170127"/>
                  <a:pt x="39110" y="168835"/>
                  <a:pt x="39110" y="168835"/>
                </a:cubicBezTo>
                <a:cubicBezTo>
                  <a:pt x="33915" y="155910"/>
                  <a:pt x="35214" y="142985"/>
                  <a:pt x="36512" y="130060"/>
                </a:cubicBezTo>
                <a:cubicBezTo>
                  <a:pt x="37811" y="115843"/>
                  <a:pt x="37811" y="102918"/>
                  <a:pt x="37811" y="88701"/>
                </a:cubicBezTo>
                <a:cubicBezTo>
                  <a:pt x="37811" y="73191"/>
                  <a:pt x="37811" y="58974"/>
                  <a:pt x="39110" y="44757"/>
                </a:cubicBezTo>
                <a:close/>
                <a:moveTo>
                  <a:pt x="211689" y="37535"/>
                </a:moveTo>
                <a:cubicBezTo>
                  <a:pt x="220897" y="37211"/>
                  <a:pt x="230590" y="39481"/>
                  <a:pt x="237698" y="42723"/>
                </a:cubicBezTo>
                <a:cubicBezTo>
                  <a:pt x="251914" y="47910"/>
                  <a:pt x="263546" y="59582"/>
                  <a:pt x="267423" y="73847"/>
                </a:cubicBezTo>
                <a:cubicBezTo>
                  <a:pt x="273885" y="90705"/>
                  <a:pt x="270008" y="111455"/>
                  <a:pt x="260961" y="127017"/>
                </a:cubicBezTo>
                <a:cubicBezTo>
                  <a:pt x="279054" y="136095"/>
                  <a:pt x="354013" y="181484"/>
                  <a:pt x="322996" y="207420"/>
                </a:cubicBezTo>
                <a:cubicBezTo>
                  <a:pt x="310072" y="217795"/>
                  <a:pt x="289394" y="195749"/>
                  <a:pt x="281639" y="186671"/>
                </a:cubicBezTo>
                <a:cubicBezTo>
                  <a:pt x="268715" y="173703"/>
                  <a:pt x="257084" y="158141"/>
                  <a:pt x="245452" y="143876"/>
                </a:cubicBezTo>
                <a:cubicBezTo>
                  <a:pt x="242867" y="145172"/>
                  <a:pt x="238990" y="147766"/>
                  <a:pt x="236405" y="149063"/>
                </a:cubicBezTo>
                <a:cubicBezTo>
                  <a:pt x="206680" y="162031"/>
                  <a:pt x="173078" y="150360"/>
                  <a:pt x="162739" y="119236"/>
                </a:cubicBezTo>
                <a:cubicBezTo>
                  <a:pt x="152400" y="92002"/>
                  <a:pt x="161447" y="59582"/>
                  <a:pt x="188587" y="47910"/>
                </a:cubicBezTo>
                <a:cubicBezTo>
                  <a:pt x="193757" y="40778"/>
                  <a:pt x="202480" y="37860"/>
                  <a:pt x="211689" y="37535"/>
                </a:cubicBezTo>
                <a:close/>
                <a:moveTo>
                  <a:pt x="65952" y="10877"/>
                </a:moveTo>
                <a:cubicBezTo>
                  <a:pt x="58459" y="10232"/>
                  <a:pt x="51617" y="11523"/>
                  <a:pt x="50966" y="17976"/>
                </a:cubicBezTo>
                <a:cubicBezTo>
                  <a:pt x="49663" y="27009"/>
                  <a:pt x="49663" y="36043"/>
                  <a:pt x="48359" y="45077"/>
                </a:cubicBezTo>
                <a:cubicBezTo>
                  <a:pt x="48359" y="68307"/>
                  <a:pt x="48359" y="91538"/>
                  <a:pt x="48359" y="113477"/>
                </a:cubicBezTo>
                <a:cubicBezTo>
                  <a:pt x="47056" y="131545"/>
                  <a:pt x="44450" y="149613"/>
                  <a:pt x="45753" y="167681"/>
                </a:cubicBezTo>
                <a:cubicBezTo>
                  <a:pt x="71817" y="165100"/>
                  <a:pt x="113518" y="162518"/>
                  <a:pt x="131763" y="184458"/>
                </a:cubicBezTo>
                <a:cubicBezTo>
                  <a:pt x="127853" y="154775"/>
                  <a:pt x="130460" y="123802"/>
                  <a:pt x="127853" y="94119"/>
                </a:cubicBezTo>
                <a:cubicBezTo>
                  <a:pt x="127853" y="82504"/>
                  <a:pt x="126550" y="69598"/>
                  <a:pt x="126550" y="57983"/>
                </a:cubicBezTo>
                <a:cubicBezTo>
                  <a:pt x="126550" y="52821"/>
                  <a:pt x="125247" y="47658"/>
                  <a:pt x="127853" y="43787"/>
                </a:cubicBezTo>
                <a:cubicBezTo>
                  <a:pt x="120034" y="28300"/>
                  <a:pt x="101790" y="19266"/>
                  <a:pt x="84848" y="15394"/>
                </a:cubicBezTo>
                <a:cubicBezTo>
                  <a:pt x="81591" y="14104"/>
                  <a:pt x="73446" y="11523"/>
                  <a:pt x="65952" y="10877"/>
                </a:cubicBezTo>
                <a:close/>
                <a:moveTo>
                  <a:pt x="69840" y="321"/>
                </a:moveTo>
                <a:cubicBezTo>
                  <a:pt x="80461" y="1457"/>
                  <a:pt x="91404" y="5352"/>
                  <a:pt x="97841" y="7948"/>
                </a:cubicBezTo>
                <a:cubicBezTo>
                  <a:pt x="112002" y="14439"/>
                  <a:pt x="128738" y="23527"/>
                  <a:pt x="135175" y="37807"/>
                </a:cubicBezTo>
                <a:cubicBezTo>
                  <a:pt x="151911" y="20930"/>
                  <a:pt x="173796" y="13141"/>
                  <a:pt x="195682" y="27421"/>
                </a:cubicBezTo>
                <a:cubicBezTo>
                  <a:pt x="199544" y="31316"/>
                  <a:pt x="195682" y="39105"/>
                  <a:pt x="190532" y="35210"/>
                </a:cubicBezTo>
                <a:cubicBezTo>
                  <a:pt x="169934" y="23527"/>
                  <a:pt x="154485" y="32614"/>
                  <a:pt x="137749" y="45596"/>
                </a:cubicBezTo>
                <a:cubicBezTo>
                  <a:pt x="137749" y="46894"/>
                  <a:pt x="137749" y="48192"/>
                  <a:pt x="136462" y="48192"/>
                </a:cubicBezTo>
                <a:cubicBezTo>
                  <a:pt x="136462" y="53385"/>
                  <a:pt x="136462" y="59876"/>
                  <a:pt x="136462" y="63770"/>
                </a:cubicBezTo>
                <a:cubicBezTo>
                  <a:pt x="136462" y="74156"/>
                  <a:pt x="137749" y="85840"/>
                  <a:pt x="137749" y="96225"/>
                </a:cubicBezTo>
                <a:cubicBezTo>
                  <a:pt x="139037" y="127382"/>
                  <a:pt x="141612" y="158538"/>
                  <a:pt x="140324" y="189695"/>
                </a:cubicBezTo>
                <a:cubicBezTo>
                  <a:pt x="157060" y="184502"/>
                  <a:pt x="175083" y="180608"/>
                  <a:pt x="193107" y="179310"/>
                </a:cubicBezTo>
                <a:cubicBezTo>
                  <a:pt x="208555" y="176713"/>
                  <a:pt x="227866" y="176713"/>
                  <a:pt x="240740" y="187099"/>
                </a:cubicBezTo>
                <a:cubicBezTo>
                  <a:pt x="239452" y="180608"/>
                  <a:pt x="239452" y="174117"/>
                  <a:pt x="239452" y="167626"/>
                </a:cubicBezTo>
                <a:cubicBezTo>
                  <a:pt x="239452" y="162433"/>
                  <a:pt x="245889" y="161135"/>
                  <a:pt x="247177" y="166328"/>
                </a:cubicBezTo>
                <a:cubicBezTo>
                  <a:pt x="257476" y="167626"/>
                  <a:pt x="258763" y="214361"/>
                  <a:pt x="257476" y="222150"/>
                </a:cubicBezTo>
                <a:cubicBezTo>
                  <a:pt x="256188" y="224746"/>
                  <a:pt x="253614" y="224746"/>
                  <a:pt x="252326" y="224746"/>
                </a:cubicBezTo>
                <a:cubicBezTo>
                  <a:pt x="229153" y="219554"/>
                  <a:pt x="204693" y="219554"/>
                  <a:pt x="182808" y="214361"/>
                </a:cubicBezTo>
                <a:cubicBezTo>
                  <a:pt x="182808" y="231237"/>
                  <a:pt x="184095" y="248114"/>
                  <a:pt x="184095" y="264990"/>
                </a:cubicBezTo>
                <a:cubicBezTo>
                  <a:pt x="184095" y="268885"/>
                  <a:pt x="178946" y="270183"/>
                  <a:pt x="177658" y="267587"/>
                </a:cubicBezTo>
                <a:cubicBezTo>
                  <a:pt x="175083" y="262394"/>
                  <a:pt x="172509" y="257201"/>
                  <a:pt x="169934" y="253307"/>
                </a:cubicBezTo>
                <a:cubicBezTo>
                  <a:pt x="167359" y="257201"/>
                  <a:pt x="164784" y="261096"/>
                  <a:pt x="162210" y="263692"/>
                </a:cubicBezTo>
                <a:cubicBezTo>
                  <a:pt x="159635" y="266289"/>
                  <a:pt x="155773" y="263692"/>
                  <a:pt x="155773" y="261096"/>
                </a:cubicBezTo>
                <a:cubicBezTo>
                  <a:pt x="155773" y="248114"/>
                  <a:pt x="153198" y="235132"/>
                  <a:pt x="151911" y="222150"/>
                </a:cubicBezTo>
                <a:cubicBezTo>
                  <a:pt x="151911" y="219554"/>
                  <a:pt x="150623" y="216957"/>
                  <a:pt x="150623" y="214361"/>
                </a:cubicBezTo>
                <a:cubicBezTo>
                  <a:pt x="150623" y="214361"/>
                  <a:pt x="149336" y="214361"/>
                  <a:pt x="148048" y="214361"/>
                </a:cubicBezTo>
                <a:cubicBezTo>
                  <a:pt x="128738" y="205273"/>
                  <a:pt x="102990" y="213063"/>
                  <a:pt x="82392" y="214361"/>
                </a:cubicBezTo>
                <a:cubicBezTo>
                  <a:pt x="56645" y="215659"/>
                  <a:pt x="30897" y="224746"/>
                  <a:pt x="5149" y="222150"/>
                </a:cubicBezTo>
                <a:cubicBezTo>
                  <a:pt x="2575" y="220852"/>
                  <a:pt x="1287" y="219554"/>
                  <a:pt x="1287" y="218255"/>
                </a:cubicBezTo>
                <a:cubicBezTo>
                  <a:pt x="0" y="192292"/>
                  <a:pt x="1287" y="167626"/>
                  <a:pt x="2575" y="141662"/>
                </a:cubicBezTo>
                <a:cubicBezTo>
                  <a:pt x="3862" y="116996"/>
                  <a:pt x="0" y="91032"/>
                  <a:pt x="0" y="66367"/>
                </a:cubicBezTo>
                <a:cubicBezTo>
                  <a:pt x="0" y="63770"/>
                  <a:pt x="1287" y="61174"/>
                  <a:pt x="3862" y="62472"/>
                </a:cubicBezTo>
                <a:cubicBezTo>
                  <a:pt x="7724" y="62472"/>
                  <a:pt x="11586" y="62472"/>
                  <a:pt x="16736" y="62472"/>
                </a:cubicBezTo>
                <a:cubicBezTo>
                  <a:pt x="18023" y="48192"/>
                  <a:pt x="24460" y="31316"/>
                  <a:pt x="39909" y="36508"/>
                </a:cubicBezTo>
                <a:cubicBezTo>
                  <a:pt x="39909" y="35210"/>
                  <a:pt x="39909" y="33912"/>
                  <a:pt x="39909" y="33912"/>
                </a:cubicBezTo>
                <a:cubicBezTo>
                  <a:pt x="41196" y="24825"/>
                  <a:pt x="39909" y="17036"/>
                  <a:pt x="43771" y="9246"/>
                </a:cubicBezTo>
                <a:cubicBezTo>
                  <a:pt x="48920" y="808"/>
                  <a:pt x="59219" y="-815"/>
                  <a:pt x="69840" y="3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260" y="4292600"/>
            <a:ext cx="2447926" cy="1631951"/>
          </a:xfrm>
        </p:spPr>
      </p:pic>
      <p:pic>
        <p:nvPicPr>
          <p:cNvPr id="25" name="图片占位符 24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969" y="4327470"/>
            <a:ext cx="2447926" cy="1631951"/>
          </a:xfrm>
        </p:spPr>
      </p:pic>
      <p:pic>
        <p:nvPicPr>
          <p:cNvPr id="29" name="图片占位符 28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260" y="1644407"/>
            <a:ext cx="5424635" cy="2562933"/>
          </a:xfrm>
        </p:spPr>
      </p:pic>
      <p:grpSp>
        <p:nvGrpSpPr>
          <p:cNvPr id="33" name="组合 32"/>
          <p:cNvGrpSpPr/>
          <p:nvPr/>
        </p:nvGrpSpPr>
        <p:grpSpPr>
          <a:xfrm>
            <a:off x="1617664" y="1808168"/>
            <a:ext cx="3925886" cy="1198625"/>
            <a:chOff x="874713" y="3325188"/>
            <a:chExt cx="3925886" cy="1198625"/>
          </a:xfrm>
        </p:grpSpPr>
        <p:sp>
          <p:nvSpPr>
            <p:cNvPr id="34" name="矩形 33"/>
            <p:cNvSpPr/>
            <p:nvPr/>
          </p:nvSpPr>
          <p:spPr>
            <a:xfrm>
              <a:off x="874713" y="3677812"/>
              <a:ext cx="3925886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74713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617664" y="3318955"/>
            <a:ext cx="3925886" cy="1198625"/>
            <a:chOff x="874713" y="3325188"/>
            <a:chExt cx="3925886" cy="1198625"/>
          </a:xfrm>
        </p:grpSpPr>
        <p:sp>
          <p:nvSpPr>
            <p:cNvPr id="40" name="矩形 39"/>
            <p:cNvSpPr/>
            <p:nvPr/>
          </p:nvSpPr>
          <p:spPr>
            <a:xfrm>
              <a:off x="874713" y="3677812"/>
              <a:ext cx="3925886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74713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617664" y="4790822"/>
            <a:ext cx="3925886" cy="1198625"/>
            <a:chOff x="874713" y="3325188"/>
            <a:chExt cx="3925886" cy="1198625"/>
          </a:xfrm>
        </p:grpSpPr>
        <p:sp>
          <p:nvSpPr>
            <p:cNvPr id="43" name="矩形 42"/>
            <p:cNvSpPr/>
            <p:nvPr/>
          </p:nvSpPr>
          <p:spPr>
            <a:xfrm>
              <a:off x="874713" y="3677812"/>
              <a:ext cx="3925886" cy="8460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74713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10447" y="668489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9906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155688" y="1947397"/>
            <a:ext cx="3683932" cy="368393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499100" y="2332591"/>
            <a:ext cx="5691414" cy="940093"/>
            <a:chOff x="1274881" y="3325188"/>
            <a:chExt cx="5691414" cy="940093"/>
          </a:xfrm>
        </p:grpSpPr>
        <p:sp>
          <p:nvSpPr>
            <p:cNvPr id="11" name="矩形 10"/>
            <p:cNvSpPr/>
            <p:nvPr/>
          </p:nvSpPr>
          <p:spPr>
            <a:xfrm>
              <a:off x="1274881" y="3677812"/>
              <a:ext cx="5691414" cy="5874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74881" y="332518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00698" y="4141987"/>
            <a:ext cx="1656443" cy="849058"/>
            <a:chOff x="5513614" y="4141987"/>
            <a:chExt cx="1656443" cy="849058"/>
          </a:xfrm>
        </p:grpSpPr>
        <p:grpSp>
          <p:nvGrpSpPr>
            <p:cNvPr id="30" name="组合 29"/>
            <p:cNvGrpSpPr/>
            <p:nvPr/>
          </p:nvGrpSpPr>
          <p:grpSpPr>
            <a:xfrm>
              <a:off x="5513614" y="4141987"/>
              <a:ext cx="849058" cy="849058"/>
              <a:chOff x="5653342" y="4296229"/>
              <a:chExt cx="945642" cy="94564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653342" y="4296229"/>
                <a:ext cx="945642" cy="9456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3" name="椭圆 13"/>
              <p:cNvSpPr/>
              <p:nvPr/>
            </p:nvSpPr>
            <p:spPr>
              <a:xfrm>
                <a:off x="5864352" y="4499174"/>
                <a:ext cx="523621" cy="539752"/>
              </a:xfrm>
              <a:custGeom>
                <a:avLst/>
                <a:gdLst>
                  <a:gd name="connsiteX0" fmla="*/ 157951 w 327026"/>
                  <a:gd name="connsiteY0" fmla="*/ 134938 h 337100"/>
                  <a:gd name="connsiteX1" fmla="*/ 327026 w 327026"/>
                  <a:gd name="connsiteY1" fmla="*/ 239958 h 337100"/>
                  <a:gd name="connsiteX2" fmla="*/ 259660 w 327026"/>
                  <a:gd name="connsiteY2" fmla="*/ 254398 h 337100"/>
                  <a:gd name="connsiteX3" fmla="*/ 295325 w 327026"/>
                  <a:gd name="connsiteY3" fmla="*/ 305595 h 337100"/>
                  <a:gd name="connsiteX4" fmla="*/ 292683 w 327026"/>
                  <a:gd name="connsiteY4" fmla="*/ 334475 h 337100"/>
                  <a:gd name="connsiteX5" fmla="*/ 263623 w 327026"/>
                  <a:gd name="connsiteY5" fmla="*/ 326599 h 337100"/>
                  <a:gd name="connsiteX6" fmla="*/ 227959 w 327026"/>
                  <a:gd name="connsiteY6" fmla="*/ 275402 h 337100"/>
                  <a:gd name="connsiteX7" fmla="*/ 192294 w 327026"/>
                  <a:gd name="connsiteY7" fmla="*/ 333162 h 337100"/>
                  <a:gd name="connsiteX8" fmla="*/ 153988 w 327026"/>
                  <a:gd name="connsiteY8" fmla="*/ 137564 h 337100"/>
                  <a:gd name="connsiteX9" fmla="*/ 157951 w 327026"/>
                  <a:gd name="connsiteY9" fmla="*/ 134938 h 337100"/>
                  <a:gd name="connsiteX10" fmla="*/ 287448 w 327026"/>
                  <a:gd name="connsiteY10" fmla="*/ 96838 h 337100"/>
                  <a:gd name="connsiteX11" fmla="*/ 270368 w 327026"/>
                  <a:gd name="connsiteY11" fmla="*/ 108528 h 337100"/>
                  <a:gd name="connsiteX12" fmla="*/ 280879 w 327026"/>
                  <a:gd name="connsiteY12" fmla="*/ 150092 h 337100"/>
                  <a:gd name="connsiteX13" fmla="*/ 301899 w 327026"/>
                  <a:gd name="connsiteY13" fmla="*/ 182563 h 337100"/>
                  <a:gd name="connsiteX14" fmla="*/ 303213 w 327026"/>
                  <a:gd name="connsiteY14" fmla="*/ 161781 h 337100"/>
                  <a:gd name="connsiteX15" fmla="*/ 287448 w 327026"/>
                  <a:gd name="connsiteY15" fmla="*/ 96838 h 337100"/>
                  <a:gd name="connsiteX16" fmla="*/ 160474 w 327026"/>
                  <a:gd name="connsiteY16" fmla="*/ 0 h 337100"/>
                  <a:gd name="connsiteX17" fmla="*/ 322263 w 327026"/>
                  <a:gd name="connsiteY17" fmla="*/ 161925 h 337100"/>
                  <a:gd name="connsiteX18" fmla="*/ 314371 w 327026"/>
                  <a:gd name="connsiteY18" fmla="*/ 211951 h 337100"/>
                  <a:gd name="connsiteX19" fmla="*/ 242026 w 327026"/>
                  <a:gd name="connsiteY19" fmla="*/ 165875 h 337100"/>
                  <a:gd name="connsiteX20" fmla="*/ 259126 w 327026"/>
                  <a:gd name="connsiteY20" fmla="*/ 139545 h 337100"/>
                  <a:gd name="connsiteX21" fmla="*/ 244657 w 327026"/>
                  <a:gd name="connsiteY21" fmla="*/ 94785 h 337100"/>
                  <a:gd name="connsiteX22" fmla="*/ 203881 w 327026"/>
                  <a:gd name="connsiteY22" fmla="*/ 63190 h 337100"/>
                  <a:gd name="connsiteX23" fmla="*/ 186781 w 327026"/>
                  <a:gd name="connsiteY23" fmla="*/ 22380 h 337100"/>
                  <a:gd name="connsiteX24" fmla="*/ 160474 w 327026"/>
                  <a:gd name="connsiteY24" fmla="*/ 19747 h 337100"/>
                  <a:gd name="connsiteX25" fmla="*/ 74975 w 327026"/>
                  <a:gd name="connsiteY25" fmla="*/ 48709 h 337100"/>
                  <a:gd name="connsiteX26" fmla="*/ 86814 w 327026"/>
                  <a:gd name="connsiteY26" fmla="*/ 86886 h 337100"/>
                  <a:gd name="connsiteX27" fmla="*/ 53930 w 327026"/>
                  <a:gd name="connsiteY27" fmla="*/ 111899 h 337100"/>
                  <a:gd name="connsiteX28" fmla="*/ 53930 w 327026"/>
                  <a:gd name="connsiteY28" fmla="*/ 140862 h 337100"/>
                  <a:gd name="connsiteX29" fmla="*/ 59191 w 327026"/>
                  <a:gd name="connsiteY29" fmla="*/ 157976 h 337100"/>
                  <a:gd name="connsiteX30" fmla="*/ 21046 w 327026"/>
                  <a:gd name="connsiteY30" fmla="*/ 181672 h 337100"/>
                  <a:gd name="connsiteX31" fmla="*/ 35515 w 327026"/>
                  <a:gd name="connsiteY31" fmla="*/ 227748 h 337100"/>
                  <a:gd name="connsiteX32" fmla="*/ 59191 w 327026"/>
                  <a:gd name="connsiteY32" fmla="*/ 190887 h 337100"/>
                  <a:gd name="connsiteX33" fmla="*/ 89444 w 327026"/>
                  <a:gd name="connsiteY33" fmla="*/ 198786 h 337100"/>
                  <a:gd name="connsiteX34" fmla="*/ 122328 w 327026"/>
                  <a:gd name="connsiteY34" fmla="*/ 215900 h 337100"/>
                  <a:gd name="connsiteX35" fmla="*/ 96021 w 327026"/>
                  <a:gd name="connsiteY35" fmla="*/ 248812 h 337100"/>
                  <a:gd name="connsiteX36" fmla="*/ 86814 w 327026"/>
                  <a:gd name="connsiteY36" fmla="*/ 283040 h 337100"/>
                  <a:gd name="connsiteX37" fmla="*/ 160474 w 327026"/>
                  <a:gd name="connsiteY37" fmla="*/ 304103 h 337100"/>
                  <a:gd name="connsiteX38" fmla="*/ 167051 w 327026"/>
                  <a:gd name="connsiteY38" fmla="*/ 302787 h 337100"/>
                  <a:gd name="connsiteX39" fmla="*/ 170997 w 327026"/>
                  <a:gd name="connsiteY39" fmla="*/ 322534 h 337100"/>
                  <a:gd name="connsiteX40" fmla="*/ 160474 w 327026"/>
                  <a:gd name="connsiteY40" fmla="*/ 323850 h 337100"/>
                  <a:gd name="connsiteX41" fmla="*/ 0 w 327026"/>
                  <a:gd name="connsiteY41" fmla="*/ 161925 h 337100"/>
                  <a:gd name="connsiteX42" fmla="*/ 160474 w 327026"/>
                  <a:gd name="connsiteY42" fmla="*/ 0 h 33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27026" h="337100">
                    <a:moveTo>
                      <a:pt x="157951" y="134938"/>
                    </a:moveTo>
                    <a:cubicBezTo>
                      <a:pt x="157951" y="134938"/>
                      <a:pt x="157951" y="134938"/>
                      <a:pt x="327026" y="239958"/>
                    </a:cubicBezTo>
                    <a:cubicBezTo>
                      <a:pt x="327026" y="239958"/>
                      <a:pt x="327026" y="239958"/>
                      <a:pt x="259660" y="254398"/>
                    </a:cubicBezTo>
                    <a:lnTo>
                      <a:pt x="295325" y="305595"/>
                    </a:lnTo>
                    <a:cubicBezTo>
                      <a:pt x="301929" y="316097"/>
                      <a:pt x="300608" y="327911"/>
                      <a:pt x="292683" y="334475"/>
                    </a:cubicBezTo>
                    <a:cubicBezTo>
                      <a:pt x="283436" y="339726"/>
                      <a:pt x="271548" y="337101"/>
                      <a:pt x="263623" y="326599"/>
                    </a:cubicBezTo>
                    <a:cubicBezTo>
                      <a:pt x="263623" y="326599"/>
                      <a:pt x="263623" y="326599"/>
                      <a:pt x="227959" y="275402"/>
                    </a:cubicBezTo>
                    <a:cubicBezTo>
                      <a:pt x="227959" y="275402"/>
                      <a:pt x="227959" y="275402"/>
                      <a:pt x="192294" y="333162"/>
                    </a:cubicBezTo>
                    <a:cubicBezTo>
                      <a:pt x="192294" y="333162"/>
                      <a:pt x="192294" y="333162"/>
                      <a:pt x="153988" y="137564"/>
                    </a:cubicBezTo>
                    <a:cubicBezTo>
                      <a:pt x="153988" y="137564"/>
                      <a:pt x="153988" y="137564"/>
                      <a:pt x="157951" y="134938"/>
                    </a:cubicBezTo>
                    <a:close/>
                    <a:moveTo>
                      <a:pt x="287448" y="96838"/>
                    </a:moveTo>
                    <a:cubicBezTo>
                      <a:pt x="280879" y="99436"/>
                      <a:pt x="272996" y="103332"/>
                      <a:pt x="270368" y="108528"/>
                    </a:cubicBezTo>
                    <a:cubicBezTo>
                      <a:pt x="265113" y="117620"/>
                      <a:pt x="271682" y="143597"/>
                      <a:pt x="280879" y="150092"/>
                    </a:cubicBezTo>
                    <a:cubicBezTo>
                      <a:pt x="292703" y="159184"/>
                      <a:pt x="299272" y="170873"/>
                      <a:pt x="301899" y="182563"/>
                    </a:cubicBezTo>
                    <a:cubicBezTo>
                      <a:pt x="303213" y="176069"/>
                      <a:pt x="303213" y="168276"/>
                      <a:pt x="303213" y="161781"/>
                    </a:cubicBezTo>
                    <a:cubicBezTo>
                      <a:pt x="303213" y="138402"/>
                      <a:pt x="297958" y="116321"/>
                      <a:pt x="287448" y="96838"/>
                    </a:cubicBezTo>
                    <a:close/>
                    <a:moveTo>
                      <a:pt x="160474" y="0"/>
                    </a:moveTo>
                    <a:cubicBezTo>
                      <a:pt x="249918" y="0"/>
                      <a:pt x="322263" y="72405"/>
                      <a:pt x="322263" y="161925"/>
                    </a:cubicBezTo>
                    <a:cubicBezTo>
                      <a:pt x="322263" y="179039"/>
                      <a:pt x="319632" y="196153"/>
                      <a:pt x="314371" y="211951"/>
                    </a:cubicBezTo>
                    <a:cubicBezTo>
                      <a:pt x="314371" y="211951"/>
                      <a:pt x="314371" y="211951"/>
                      <a:pt x="242026" y="165875"/>
                    </a:cubicBezTo>
                    <a:cubicBezTo>
                      <a:pt x="247288" y="157976"/>
                      <a:pt x="257811" y="147444"/>
                      <a:pt x="259126" y="139545"/>
                    </a:cubicBezTo>
                    <a:cubicBezTo>
                      <a:pt x="260441" y="127697"/>
                      <a:pt x="251234" y="97418"/>
                      <a:pt x="244657" y="94785"/>
                    </a:cubicBezTo>
                    <a:cubicBezTo>
                      <a:pt x="238080" y="90836"/>
                      <a:pt x="218350" y="71089"/>
                      <a:pt x="203881" y="63190"/>
                    </a:cubicBezTo>
                    <a:cubicBezTo>
                      <a:pt x="193358" y="57924"/>
                      <a:pt x="188096" y="36861"/>
                      <a:pt x="186781" y="22380"/>
                    </a:cubicBezTo>
                    <a:cubicBezTo>
                      <a:pt x="177574" y="21063"/>
                      <a:pt x="169681" y="19747"/>
                      <a:pt x="160474" y="19747"/>
                    </a:cubicBezTo>
                    <a:cubicBezTo>
                      <a:pt x="128905" y="19747"/>
                      <a:pt x="98652" y="30279"/>
                      <a:pt x="74975" y="48709"/>
                    </a:cubicBezTo>
                    <a:cubicBezTo>
                      <a:pt x="81552" y="59241"/>
                      <a:pt x="93390" y="78988"/>
                      <a:pt x="86814" y="86886"/>
                    </a:cubicBezTo>
                    <a:cubicBezTo>
                      <a:pt x="78921" y="100051"/>
                      <a:pt x="53930" y="100051"/>
                      <a:pt x="53930" y="111899"/>
                    </a:cubicBezTo>
                    <a:cubicBezTo>
                      <a:pt x="53930" y="123747"/>
                      <a:pt x="52614" y="135596"/>
                      <a:pt x="53930" y="140862"/>
                    </a:cubicBezTo>
                    <a:cubicBezTo>
                      <a:pt x="55245" y="146128"/>
                      <a:pt x="69714" y="150077"/>
                      <a:pt x="59191" y="157976"/>
                    </a:cubicBezTo>
                    <a:cubicBezTo>
                      <a:pt x="52614" y="164558"/>
                      <a:pt x="32884" y="175090"/>
                      <a:pt x="21046" y="181672"/>
                    </a:cubicBezTo>
                    <a:cubicBezTo>
                      <a:pt x="22361" y="197470"/>
                      <a:pt x="27622" y="213267"/>
                      <a:pt x="35515" y="227748"/>
                    </a:cubicBezTo>
                    <a:cubicBezTo>
                      <a:pt x="38145" y="219850"/>
                      <a:pt x="49984" y="192204"/>
                      <a:pt x="59191" y="190887"/>
                    </a:cubicBezTo>
                    <a:cubicBezTo>
                      <a:pt x="69714" y="188254"/>
                      <a:pt x="78921" y="185621"/>
                      <a:pt x="89444" y="198786"/>
                    </a:cubicBezTo>
                    <a:cubicBezTo>
                      <a:pt x="99967" y="211951"/>
                      <a:pt x="114436" y="215900"/>
                      <a:pt x="122328" y="215900"/>
                    </a:cubicBezTo>
                    <a:cubicBezTo>
                      <a:pt x="130220" y="215900"/>
                      <a:pt x="121013" y="243546"/>
                      <a:pt x="96021" y="248812"/>
                    </a:cubicBezTo>
                    <a:cubicBezTo>
                      <a:pt x="72345" y="252761"/>
                      <a:pt x="106544" y="283040"/>
                      <a:pt x="86814" y="283040"/>
                    </a:cubicBezTo>
                    <a:cubicBezTo>
                      <a:pt x="109175" y="296204"/>
                      <a:pt x="134167" y="304103"/>
                      <a:pt x="160474" y="304103"/>
                    </a:cubicBezTo>
                    <a:cubicBezTo>
                      <a:pt x="163105" y="304103"/>
                      <a:pt x="165735" y="302787"/>
                      <a:pt x="167051" y="302787"/>
                    </a:cubicBezTo>
                    <a:cubicBezTo>
                      <a:pt x="167051" y="302787"/>
                      <a:pt x="167051" y="302787"/>
                      <a:pt x="170997" y="322534"/>
                    </a:cubicBezTo>
                    <a:cubicBezTo>
                      <a:pt x="168366" y="322534"/>
                      <a:pt x="164420" y="323850"/>
                      <a:pt x="160474" y="323850"/>
                    </a:cubicBezTo>
                    <a:cubicBezTo>
                      <a:pt x="72345" y="323850"/>
                      <a:pt x="0" y="251445"/>
                      <a:pt x="0" y="161925"/>
                    </a:cubicBezTo>
                    <a:cubicBezTo>
                      <a:pt x="0" y="72405"/>
                      <a:pt x="72345" y="0"/>
                      <a:pt x="16047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6428775" y="4243350"/>
              <a:ext cx="741282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accent1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436755" y="4141987"/>
            <a:ext cx="1656443" cy="849058"/>
            <a:chOff x="5513614" y="4141987"/>
            <a:chExt cx="1656443" cy="849058"/>
          </a:xfrm>
        </p:grpSpPr>
        <p:grpSp>
          <p:nvGrpSpPr>
            <p:cNvPr id="35" name="组合 34"/>
            <p:cNvGrpSpPr/>
            <p:nvPr/>
          </p:nvGrpSpPr>
          <p:grpSpPr>
            <a:xfrm>
              <a:off x="5513614" y="4141987"/>
              <a:ext cx="849058" cy="849058"/>
              <a:chOff x="5653342" y="4296229"/>
              <a:chExt cx="945642" cy="945642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653342" y="4296229"/>
                <a:ext cx="945642" cy="9456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椭圆 21"/>
              <p:cNvSpPr/>
              <p:nvPr/>
            </p:nvSpPr>
            <p:spPr>
              <a:xfrm>
                <a:off x="5856287" y="4500440"/>
                <a:ext cx="539752" cy="537219"/>
              </a:xfrm>
              <a:custGeom>
                <a:avLst/>
                <a:gdLst>
                  <a:gd name="connsiteX0" fmla="*/ 262525 w 338138"/>
                  <a:gd name="connsiteY0" fmla="*/ 84138 h 336551"/>
                  <a:gd name="connsiteX1" fmla="*/ 314260 w 338138"/>
                  <a:gd name="connsiteY1" fmla="*/ 84138 h 336551"/>
                  <a:gd name="connsiteX2" fmla="*/ 338138 w 338138"/>
                  <a:gd name="connsiteY2" fmla="*/ 107802 h 336551"/>
                  <a:gd name="connsiteX3" fmla="*/ 338138 w 338138"/>
                  <a:gd name="connsiteY3" fmla="*/ 191940 h 336551"/>
                  <a:gd name="connsiteX4" fmla="*/ 314260 w 338138"/>
                  <a:gd name="connsiteY4" fmla="*/ 216918 h 336551"/>
                  <a:gd name="connsiteX5" fmla="*/ 314260 w 338138"/>
                  <a:gd name="connsiteY5" fmla="*/ 336551 h 336551"/>
                  <a:gd name="connsiteX6" fmla="*/ 241300 w 338138"/>
                  <a:gd name="connsiteY6" fmla="*/ 336551 h 336551"/>
                  <a:gd name="connsiteX7" fmla="*/ 241300 w 338138"/>
                  <a:gd name="connsiteY7" fmla="*/ 240582 h 336551"/>
                  <a:gd name="connsiteX8" fmla="*/ 265178 w 338138"/>
                  <a:gd name="connsiteY8" fmla="*/ 216918 h 336551"/>
                  <a:gd name="connsiteX9" fmla="*/ 265178 w 338138"/>
                  <a:gd name="connsiteY9" fmla="*/ 95970 h 336551"/>
                  <a:gd name="connsiteX10" fmla="*/ 262525 w 338138"/>
                  <a:gd name="connsiteY10" fmla="*/ 84138 h 336551"/>
                  <a:gd name="connsiteX11" fmla="*/ 120477 w 338138"/>
                  <a:gd name="connsiteY11" fmla="*/ 84138 h 336551"/>
                  <a:gd name="connsiteX12" fmla="*/ 217661 w 338138"/>
                  <a:gd name="connsiteY12" fmla="*/ 84138 h 336551"/>
                  <a:gd name="connsiteX13" fmla="*/ 241300 w 338138"/>
                  <a:gd name="connsiteY13" fmla="*/ 107802 h 336551"/>
                  <a:gd name="connsiteX14" fmla="*/ 241300 w 338138"/>
                  <a:gd name="connsiteY14" fmla="*/ 191940 h 336551"/>
                  <a:gd name="connsiteX15" fmla="*/ 217661 w 338138"/>
                  <a:gd name="connsiteY15" fmla="*/ 216918 h 336551"/>
                  <a:gd name="connsiteX16" fmla="*/ 217661 w 338138"/>
                  <a:gd name="connsiteY16" fmla="*/ 336551 h 336551"/>
                  <a:gd name="connsiteX17" fmla="*/ 120477 w 338138"/>
                  <a:gd name="connsiteY17" fmla="*/ 336551 h 336551"/>
                  <a:gd name="connsiteX18" fmla="*/ 120477 w 338138"/>
                  <a:gd name="connsiteY18" fmla="*/ 216918 h 336551"/>
                  <a:gd name="connsiteX19" fmla="*/ 96837 w 338138"/>
                  <a:gd name="connsiteY19" fmla="*/ 191940 h 336551"/>
                  <a:gd name="connsiteX20" fmla="*/ 96837 w 338138"/>
                  <a:gd name="connsiteY20" fmla="*/ 107802 h 336551"/>
                  <a:gd name="connsiteX21" fmla="*/ 120477 w 338138"/>
                  <a:gd name="connsiteY21" fmla="*/ 84138 h 336551"/>
                  <a:gd name="connsiteX22" fmla="*/ 23878 w 338138"/>
                  <a:gd name="connsiteY22" fmla="*/ 84138 h 336551"/>
                  <a:gd name="connsiteX23" fmla="*/ 75613 w 338138"/>
                  <a:gd name="connsiteY23" fmla="*/ 84138 h 336551"/>
                  <a:gd name="connsiteX24" fmla="*/ 72960 w 338138"/>
                  <a:gd name="connsiteY24" fmla="*/ 95970 h 336551"/>
                  <a:gd name="connsiteX25" fmla="*/ 72960 w 338138"/>
                  <a:gd name="connsiteY25" fmla="*/ 216918 h 336551"/>
                  <a:gd name="connsiteX26" fmla="*/ 96838 w 338138"/>
                  <a:gd name="connsiteY26" fmla="*/ 240582 h 336551"/>
                  <a:gd name="connsiteX27" fmla="*/ 96838 w 338138"/>
                  <a:gd name="connsiteY27" fmla="*/ 336551 h 336551"/>
                  <a:gd name="connsiteX28" fmla="*/ 23878 w 338138"/>
                  <a:gd name="connsiteY28" fmla="*/ 336551 h 336551"/>
                  <a:gd name="connsiteX29" fmla="*/ 23878 w 338138"/>
                  <a:gd name="connsiteY29" fmla="*/ 216918 h 336551"/>
                  <a:gd name="connsiteX30" fmla="*/ 0 w 338138"/>
                  <a:gd name="connsiteY30" fmla="*/ 191940 h 336551"/>
                  <a:gd name="connsiteX31" fmla="*/ 0 w 338138"/>
                  <a:gd name="connsiteY31" fmla="*/ 107802 h 336551"/>
                  <a:gd name="connsiteX32" fmla="*/ 23878 w 338138"/>
                  <a:gd name="connsiteY32" fmla="*/ 84138 h 336551"/>
                  <a:gd name="connsiteX33" fmla="*/ 265257 w 338138"/>
                  <a:gd name="connsiteY33" fmla="*/ 0 h 336551"/>
                  <a:gd name="connsiteX34" fmla="*/ 301625 w 338138"/>
                  <a:gd name="connsiteY34" fmla="*/ 35069 h 336551"/>
                  <a:gd name="connsiteX35" fmla="*/ 265257 w 338138"/>
                  <a:gd name="connsiteY35" fmla="*/ 71438 h 336551"/>
                  <a:gd name="connsiteX36" fmla="*/ 248371 w 338138"/>
                  <a:gd name="connsiteY36" fmla="*/ 66242 h 336551"/>
                  <a:gd name="connsiteX37" fmla="*/ 245774 w 338138"/>
                  <a:gd name="connsiteY37" fmla="*/ 64944 h 336551"/>
                  <a:gd name="connsiteX38" fmla="*/ 230187 w 338138"/>
                  <a:gd name="connsiteY38" fmla="*/ 35069 h 336551"/>
                  <a:gd name="connsiteX39" fmla="*/ 265257 w 338138"/>
                  <a:gd name="connsiteY39" fmla="*/ 0 h 336551"/>
                  <a:gd name="connsiteX40" fmla="*/ 169069 w 338138"/>
                  <a:gd name="connsiteY40" fmla="*/ 0 h 336551"/>
                  <a:gd name="connsiteX41" fmla="*/ 204788 w 338138"/>
                  <a:gd name="connsiteY41" fmla="*/ 35719 h 336551"/>
                  <a:gd name="connsiteX42" fmla="*/ 169069 w 338138"/>
                  <a:gd name="connsiteY42" fmla="*/ 71438 h 336551"/>
                  <a:gd name="connsiteX43" fmla="*/ 133350 w 338138"/>
                  <a:gd name="connsiteY43" fmla="*/ 35719 h 336551"/>
                  <a:gd name="connsiteX44" fmla="*/ 169069 w 338138"/>
                  <a:gd name="connsiteY44" fmla="*/ 0 h 336551"/>
                  <a:gd name="connsiteX45" fmla="*/ 72880 w 338138"/>
                  <a:gd name="connsiteY45" fmla="*/ 0 h 336551"/>
                  <a:gd name="connsiteX46" fmla="*/ 107950 w 338138"/>
                  <a:gd name="connsiteY46" fmla="*/ 35069 h 336551"/>
                  <a:gd name="connsiteX47" fmla="*/ 92363 w 338138"/>
                  <a:gd name="connsiteY47" fmla="*/ 64944 h 336551"/>
                  <a:gd name="connsiteX48" fmla="*/ 89766 w 338138"/>
                  <a:gd name="connsiteY48" fmla="*/ 66242 h 336551"/>
                  <a:gd name="connsiteX49" fmla="*/ 72880 w 338138"/>
                  <a:gd name="connsiteY49" fmla="*/ 71438 h 336551"/>
                  <a:gd name="connsiteX50" fmla="*/ 36512 w 338138"/>
                  <a:gd name="connsiteY50" fmla="*/ 35069 h 336551"/>
                  <a:gd name="connsiteX51" fmla="*/ 72880 w 338138"/>
                  <a:gd name="connsiteY51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6551">
                    <a:moveTo>
                      <a:pt x="262525" y="84138"/>
                    </a:moveTo>
                    <a:cubicBezTo>
                      <a:pt x="262525" y="84138"/>
                      <a:pt x="262525" y="84138"/>
                      <a:pt x="314260" y="84138"/>
                    </a:cubicBezTo>
                    <a:cubicBezTo>
                      <a:pt x="338138" y="84138"/>
                      <a:pt x="338138" y="107802"/>
                      <a:pt x="338138" y="107802"/>
                    </a:cubicBezTo>
                    <a:cubicBezTo>
                      <a:pt x="338138" y="107802"/>
                      <a:pt x="338138" y="107802"/>
                      <a:pt x="338138" y="191940"/>
                    </a:cubicBezTo>
                    <a:cubicBezTo>
                      <a:pt x="338138" y="216918"/>
                      <a:pt x="314260" y="216918"/>
                      <a:pt x="314260" y="216918"/>
                    </a:cubicBezTo>
                    <a:cubicBezTo>
                      <a:pt x="314260" y="216918"/>
                      <a:pt x="314260" y="216918"/>
                      <a:pt x="314260" y="336551"/>
                    </a:cubicBezTo>
                    <a:cubicBezTo>
                      <a:pt x="314260" y="336551"/>
                      <a:pt x="314260" y="336551"/>
                      <a:pt x="241300" y="336551"/>
                    </a:cubicBezTo>
                    <a:cubicBezTo>
                      <a:pt x="241300" y="336551"/>
                      <a:pt x="241300" y="336551"/>
                      <a:pt x="241300" y="240582"/>
                    </a:cubicBezTo>
                    <a:cubicBezTo>
                      <a:pt x="241300" y="240582"/>
                      <a:pt x="265178" y="240582"/>
                      <a:pt x="265178" y="216918"/>
                    </a:cubicBezTo>
                    <a:cubicBezTo>
                      <a:pt x="265178" y="216918"/>
                      <a:pt x="265178" y="216918"/>
                      <a:pt x="265178" y="95970"/>
                    </a:cubicBezTo>
                    <a:cubicBezTo>
                      <a:pt x="265178" y="95970"/>
                      <a:pt x="265178" y="90711"/>
                      <a:pt x="262525" y="84138"/>
                    </a:cubicBezTo>
                    <a:close/>
                    <a:moveTo>
                      <a:pt x="120477" y="84138"/>
                    </a:moveTo>
                    <a:cubicBezTo>
                      <a:pt x="120477" y="84138"/>
                      <a:pt x="120477" y="84138"/>
                      <a:pt x="217661" y="84138"/>
                    </a:cubicBezTo>
                    <a:cubicBezTo>
                      <a:pt x="241300" y="84138"/>
                      <a:pt x="241300" y="107802"/>
                      <a:pt x="241300" y="107802"/>
                    </a:cubicBezTo>
                    <a:lnTo>
                      <a:pt x="241300" y="191940"/>
                    </a:lnTo>
                    <a:cubicBezTo>
                      <a:pt x="241300" y="216918"/>
                      <a:pt x="217661" y="216918"/>
                      <a:pt x="217661" y="216918"/>
                    </a:cubicBezTo>
                    <a:cubicBezTo>
                      <a:pt x="217661" y="216918"/>
                      <a:pt x="217661" y="216918"/>
                      <a:pt x="217661" y="336551"/>
                    </a:cubicBezTo>
                    <a:cubicBezTo>
                      <a:pt x="217661" y="336551"/>
                      <a:pt x="217661" y="336551"/>
                      <a:pt x="120477" y="336551"/>
                    </a:cubicBezTo>
                    <a:cubicBezTo>
                      <a:pt x="120477" y="336551"/>
                      <a:pt x="120477" y="336551"/>
                      <a:pt x="120477" y="216918"/>
                    </a:cubicBezTo>
                    <a:cubicBezTo>
                      <a:pt x="120477" y="216918"/>
                      <a:pt x="96837" y="216918"/>
                      <a:pt x="96837" y="191940"/>
                    </a:cubicBezTo>
                    <a:cubicBezTo>
                      <a:pt x="96837" y="191940"/>
                      <a:pt x="96837" y="191940"/>
                      <a:pt x="96837" y="107802"/>
                    </a:cubicBezTo>
                    <a:cubicBezTo>
                      <a:pt x="96837" y="84138"/>
                      <a:pt x="120477" y="84138"/>
                      <a:pt x="120477" y="84138"/>
                    </a:cubicBezTo>
                    <a:close/>
                    <a:moveTo>
                      <a:pt x="23878" y="84138"/>
                    </a:moveTo>
                    <a:cubicBezTo>
                      <a:pt x="23878" y="84138"/>
                      <a:pt x="23878" y="84138"/>
                      <a:pt x="75613" y="84138"/>
                    </a:cubicBezTo>
                    <a:cubicBezTo>
                      <a:pt x="72960" y="90711"/>
                      <a:pt x="72960" y="95970"/>
                      <a:pt x="72960" y="95970"/>
                    </a:cubicBezTo>
                    <a:cubicBezTo>
                      <a:pt x="72960" y="95970"/>
                      <a:pt x="72960" y="95970"/>
                      <a:pt x="72960" y="216918"/>
                    </a:cubicBezTo>
                    <a:cubicBezTo>
                      <a:pt x="72960" y="240582"/>
                      <a:pt x="96838" y="240582"/>
                      <a:pt x="96838" y="240582"/>
                    </a:cubicBezTo>
                    <a:cubicBezTo>
                      <a:pt x="96838" y="240582"/>
                      <a:pt x="96838" y="240582"/>
                      <a:pt x="96838" y="336551"/>
                    </a:cubicBezTo>
                    <a:cubicBezTo>
                      <a:pt x="96838" y="336551"/>
                      <a:pt x="96838" y="336551"/>
                      <a:pt x="23878" y="336551"/>
                    </a:cubicBezTo>
                    <a:cubicBezTo>
                      <a:pt x="23878" y="336551"/>
                      <a:pt x="23878" y="336551"/>
                      <a:pt x="23878" y="216918"/>
                    </a:cubicBezTo>
                    <a:cubicBezTo>
                      <a:pt x="23878" y="216918"/>
                      <a:pt x="0" y="216918"/>
                      <a:pt x="0" y="191940"/>
                    </a:cubicBezTo>
                    <a:cubicBezTo>
                      <a:pt x="0" y="191940"/>
                      <a:pt x="0" y="191940"/>
                      <a:pt x="0" y="107802"/>
                    </a:cubicBezTo>
                    <a:cubicBezTo>
                      <a:pt x="0" y="84138"/>
                      <a:pt x="23878" y="84138"/>
                      <a:pt x="23878" y="84138"/>
                    </a:cubicBezTo>
                    <a:close/>
                    <a:moveTo>
                      <a:pt x="265257" y="0"/>
                    </a:moveTo>
                    <a:cubicBezTo>
                      <a:pt x="284740" y="0"/>
                      <a:pt x="301625" y="15586"/>
                      <a:pt x="301625" y="35069"/>
                    </a:cubicBezTo>
                    <a:cubicBezTo>
                      <a:pt x="301625" y="55851"/>
                      <a:pt x="284740" y="71438"/>
                      <a:pt x="265257" y="71438"/>
                    </a:cubicBezTo>
                    <a:cubicBezTo>
                      <a:pt x="258762" y="71438"/>
                      <a:pt x="253567" y="70139"/>
                      <a:pt x="248371" y="66242"/>
                    </a:cubicBezTo>
                    <a:cubicBezTo>
                      <a:pt x="248371" y="66242"/>
                      <a:pt x="247072" y="66242"/>
                      <a:pt x="245774" y="64944"/>
                    </a:cubicBezTo>
                    <a:cubicBezTo>
                      <a:pt x="236681" y="59748"/>
                      <a:pt x="230187" y="48058"/>
                      <a:pt x="230187" y="35069"/>
                    </a:cubicBezTo>
                    <a:cubicBezTo>
                      <a:pt x="230187" y="15586"/>
                      <a:pt x="245774" y="0"/>
                      <a:pt x="265257" y="0"/>
                    </a:cubicBezTo>
                    <a:close/>
                    <a:moveTo>
                      <a:pt x="169069" y="0"/>
                    </a:moveTo>
                    <a:cubicBezTo>
                      <a:pt x="188796" y="0"/>
                      <a:pt x="204788" y="15992"/>
                      <a:pt x="204788" y="35719"/>
                    </a:cubicBezTo>
                    <a:cubicBezTo>
                      <a:pt x="204788" y="55446"/>
                      <a:pt x="188796" y="71438"/>
                      <a:pt x="169069" y="71438"/>
                    </a:cubicBezTo>
                    <a:cubicBezTo>
                      <a:pt x="149342" y="71438"/>
                      <a:pt x="133350" y="55446"/>
                      <a:pt x="133350" y="35719"/>
                    </a:cubicBezTo>
                    <a:cubicBezTo>
                      <a:pt x="133350" y="15992"/>
                      <a:pt x="149342" y="0"/>
                      <a:pt x="169069" y="0"/>
                    </a:cubicBezTo>
                    <a:close/>
                    <a:moveTo>
                      <a:pt x="72880" y="0"/>
                    </a:moveTo>
                    <a:cubicBezTo>
                      <a:pt x="92363" y="0"/>
                      <a:pt x="107950" y="15586"/>
                      <a:pt x="107950" y="35069"/>
                    </a:cubicBezTo>
                    <a:cubicBezTo>
                      <a:pt x="107950" y="48058"/>
                      <a:pt x="101456" y="59748"/>
                      <a:pt x="92363" y="64944"/>
                    </a:cubicBezTo>
                    <a:cubicBezTo>
                      <a:pt x="91065" y="66242"/>
                      <a:pt x="89766" y="66242"/>
                      <a:pt x="89766" y="66242"/>
                    </a:cubicBezTo>
                    <a:cubicBezTo>
                      <a:pt x="84570" y="70139"/>
                      <a:pt x="79375" y="71438"/>
                      <a:pt x="72880" y="71438"/>
                    </a:cubicBezTo>
                    <a:cubicBezTo>
                      <a:pt x="53397" y="71438"/>
                      <a:pt x="36512" y="55851"/>
                      <a:pt x="36512" y="35069"/>
                    </a:cubicBezTo>
                    <a:cubicBezTo>
                      <a:pt x="36512" y="15586"/>
                      <a:pt x="53397" y="0"/>
                      <a:pt x="728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6428775" y="4243350"/>
              <a:ext cx="741282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accent2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72812" y="4141987"/>
            <a:ext cx="1656443" cy="849058"/>
            <a:chOff x="5513614" y="4141987"/>
            <a:chExt cx="1656443" cy="849058"/>
          </a:xfrm>
        </p:grpSpPr>
        <p:grpSp>
          <p:nvGrpSpPr>
            <p:cNvPr id="40" name="组合 39"/>
            <p:cNvGrpSpPr/>
            <p:nvPr/>
          </p:nvGrpSpPr>
          <p:grpSpPr>
            <a:xfrm>
              <a:off x="5513614" y="4141987"/>
              <a:ext cx="849058" cy="849058"/>
              <a:chOff x="5653342" y="4296229"/>
              <a:chExt cx="945642" cy="945642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653342" y="4296229"/>
                <a:ext cx="945642" cy="94564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椭圆 26"/>
              <p:cNvSpPr/>
              <p:nvPr/>
            </p:nvSpPr>
            <p:spPr>
              <a:xfrm>
                <a:off x="5902115" y="4499174"/>
                <a:ext cx="448096" cy="539752"/>
              </a:xfrm>
              <a:custGeom>
                <a:avLst/>
                <a:gdLst>
                  <a:gd name="T0" fmla="*/ 212 w 212"/>
                  <a:gd name="T1" fmla="*/ 160 h 256"/>
                  <a:gd name="T2" fmla="*/ 210 w 212"/>
                  <a:gd name="T3" fmla="*/ 171 h 256"/>
                  <a:gd name="T4" fmla="*/ 203 w 212"/>
                  <a:gd name="T5" fmla="*/ 180 h 256"/>
                  <a:gd name="T6" fmla="*/ 208 w 212"/>
                  <a:gd name="T7" fmla="*/ 188 h 256"/>
                  <a:gd name="T8" fmla="*/ 209 w 212"/>
                  <a:gd name="T9" fmla="*/ 200 h 256"/>
                  <a:gd name="T10" fmla="*/ 205 w 212"/>
                  <a:gd name="T11" fmla="*/ 212 h 256"/>
                  <a:gd name="T12" fmla="*/ 200 w 212"/>
                  <a:gd name="T13" fmla="*/ 218 h 256"/>
                  <a:gd name="T14" fmla="*/ 193 w 212"/>
                  <a:gd name="T15" fmla="*/ 222 h 256"/>
                  <a:gd name="T16" fmla="*/ 194 w 212"/>
                  <a:gd name="T17" fmla="*/ 235 h 256"/>
                  <a:gd name="T18" fmla="*/ 186 w 212"/>
                  <a:gd name="T19" fmla="*/ 245 h 256"/>
                  <a:gd name="T20" fmla="*/ 176 w 212"/>
                  <a:gd name="T21" fmla="*/ 251 h 256"/>
                  <a:gd name="T22" fmla="*/ 169 w 212"/>
                  <a:gd name="T23" fmla="*/ 254 h 256"/>
                  <a:gd name="T24" fmla="*/ 131 w 212"/>
                  <a:gd name="T25" fmla="*/ 256 h 256"/>
                  <a:gd name="T26" fmla="*/ 91 w 212"/>
                  <a:gd name="T27" fmla="*/ 254 h 256"/>
                  <a:gd name="T28" fmla="*/ 60 w 212"/>
                  <a:gd name="T29" fmla="*/ 247 h 256"/>
                  <a:gd name="T30" fmla="*/ 55 w 212"/>
                  <a:gd name="T31" fmla="*/ 245 h 256"/>
                  <a:gd name="T32" fmla="*/ 50 w 212"/>
                  <a:gd name="T33" fmla="*/ 242 h 256"/>
                  <a:gd name="T34" fmla="*/ 46 w 212"/>
                  <a:gd name="T35" fmla="*/ 239 h 256"/>
                  <a:gd name="T36" fmla="*/ 42 w 212"/>
                  <a:gd name="T37" fmla="*/ 234 h 256"/>
                  <a:gd name="T38" fmla="*/ 0 w 212"/>
                  <a:gd name="T39" fmla="*/ 230 h 256"/>
                  <a:gd name="T40" fmla="*/ 0 w 212"/>
                  <a:gd name="T41" fmla="*/ 136 h 256"/>
                  <a:gd name="T42" fmla="*/ 15 w 212"/>
                  <a:gd name="T43" fmla="*/ 136 h 256"/>
                  <a:gd name="T44" fmla="*/ 30 w 212"/>
                  <a:gd name="T45" fmla="*/ 136 h 256"/>
                  <a:gd name="T46" fmla="*/ 37 w 212"/>
                  <a:gd name="T47" fmla="*/ 131 h 256"/>
                  <a:gd name="T48" fmla="*/ 41 w 212"/>
                  <a:gd name="T49" fmla="*/ 127 h 256"/>
                  <a:gd name="T50" fmla="*/ 43 w 212"/>
                  <a:gd name="T51" fmla="*/ 116 h 256"/>
                  <a:gd name="T52" fmla="*/ 46 w 212"/>
                  <a:gd name="T53" fmla="*/ 104 h 256"/>
                  <a:gd name="T54" fmla="*/ 50 w 212"/>
                  <a:gd name="T55" fmla="*/ 95 h 256"/>
                  <a:gd name="T56" fmla="*/ 56 w 212"/>
                  <a:gd name="T57" fmla="*/ 84 h 256"/>
                  <a:gd name="T58" fmla="*/ 73 w 212"/>
                  <a:gd name="T59" fmla="*/ 68 h 256"/>
                  <a:gd name="T60" fmla="*/ 89 w 212"/>
                  <a:gd name="T61" fmla="*/ 18 h 256"/>
                  <a:gd name="T62" fmla="*/ 89 w 212"/>
                  <a:gd name="T63" fmla="*/ 2 h 256"/>
                  <a:gd name="T64" fmla="*/ 97 w 212"/>
                  <a:gd name="T65" fmla="*/ 0 h 256"/>
                  <a:gd name="T66" fmla="*/ 117 w 212"/>
                  <a:gd name="T67" fmla="*/ 18 h 256"/>
                  <a:gd name="T68" fmla="*/ 121 w 212"/>
                  <a:gd name="T69" fmla="*/ 39 h 256"/>
                  <a:gd name="T70" fmla="*/ 114 w 212"/>
                  <a:gd name="T71" fmla="*/ 59 h 256"/>
                  <a:gd name="T72" fmla="*/ 109 w 212"/>
                  <a:gd name="T73" fmla="*/ 89 h 256"/>
                  <a:gd name="T74" fmla="*/ 113 w 212"/>
                  <a:gd name="T75" fmla="*/ 100 h 256"/>
                  <a:gd name="T76" fmla="*/ 122 w 212"/>
                  <a:gd name="T77" fmla="*/ 107 h 256"/>
                  <a:gd name="T78" fmla="*/ 126 w 212"/>
                  <a:gd name="T79" fmla="*/ 107 h 256"/>
                  <a:gd name="T80" fmla="*/ 131 w 212"/>
                  <a:gd name="T81" fmla="*/ 107 h 256"/>
                  <a:gd name="T82" fmla="*/ 136 w 212"/>
                  <a:gd name="T83" fmla="*/ 107 h 256"/>
                  <a:gd name="T84" fmla="*/ 141 w 212"/>
                  <a:gd name="T85" fmla="*/ 106 h 256"/>
                  <a:gd name="T86" fmla="*/ 152 w 212"/>
                  <a:gd name="T87" fmla="*/ 103 h 256"/>
                  <a:gd name="T88" fmla="*/ 164 w 212"/>
                  <a:gd name="T89" fmla="*/ 99 h 256"/>
                  <a:gd name="T90" fmla="*/ 188 w 212"/>
                  <a:gd name="T91" fmla="*/ 98 h 256"/>
                  <a:gd name="T92" fmla="*/ 198 w 212"/>
                  <a:gd name="T93" fmla="*/ 101 h 256"/>
                  <a:gd name="T94" fmla="*/ 205 w 212"/>
                  <a:gd name="T95" fmla="*/ 106 h 256"/>
                  <a:gd name="T96" fmla="*/ 206 w 212"/>
                  <a:gd name="T97" fmla="*/ 109 h 256"/>
                  <a:gd name="T98" fmla="*/ 207 w 212"/>
                  <a:gd name="T99" fmla="*/ 112 h 256"/>
                  <a:gd name="T100" fmla="*/ 208 w 212"/>
                  <a:gd name="T101" fmla="*/ 115 h 256"/>
                  <a:gd name="T102" fmla="*/ 208 w 212"/>
                  <a:gd name="T103" fmla="*/ 118 h 256"/>
                  <a:gd name="T104" fmla="*/ 208 w 212"/>
                  <a:gd name="T105" fmla="*/ 123 h 256"/>
                  <a:gd name="T106" fmla="*/ 203 w 212"/>
                  <a:gd name="T107" fmla="*/ 136 h 256"/>
                  <a:gd name="T108" fmla="*/ 205 w 212"/>
                  <a:gd name="T109" fmla="*/ 139 h 256"/>
                  <a:gd name="T110" fmla="*/ 207 w 212"/>
                  <a:gd name="T111" fmla="*/ 141 h 256"/>
                  <a:gd name="T112" fmla="*/ 209 w 212"/>
                  <a:gd name="T113" fmla="*/ 144 h 256"/>
                  <a:gd name="T114" fmla="*/ 210 w 212"/>
                  <a:gd name="T115" fmla="*/ 147 h 256"/>
                  <a:gd name="T116" fmla="*/ 211 w 212"/>
                  <a:gd name="T117" fmla="*/ 150 h 256"/>
                  <a:gd name="T118" fmla="*/ 212 w 212"/>
                  <a:gd name="T119" fmla="*/ 155 h 256"/>
                  <a:gd name="T120" fmla="*/ 212 w 212"/>
                  <a:gd name="T121" fmla="*/ 16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" h="256">
                    <a:moveTo>
                      <a:pt x="212" y="160"/>
                    </a:moveTo>
                    <a:cubicBezTo>
                      <a:pt x="212" y="165"/>
                      <a:pt x="211" y="169"/>
                      <a:pt x="210" y="171"/>
                    </a:cubicBezTo>
                    <a:cubicBezTo>
                      <a:pt x="209" y="174"/>
                      <a:pt x="206" y="177"/>
                      <a:pt x="203" y="180"/>
                    </a:cubicBezTo>
                    <a:cubicBezTo>
                      <a:pt x="205" y="182"/>
                      <a:pt x="207" y="185"/>
                      <a:pt x="208" y="188"/>
                    </a:cubicBezTo>
                    <a:cubicBezTo>
                      <a:pt x="208" y="191"/>
                      <a:pt x="209" y="195"/>
                      <a:pt x="209" y="200"/>
                    </a:cubicBezTo>
                    <a:cubicBezTo>
                      <a:pt x="208" y="205"/>
                      <a:pt x="207" y="209"/>
                      <a:pt x="205" y="212"/>
                    </a:cubicBezTo>
                    <a:cubicBezTo>
                      <a:pt x="203" y="215"/>
                      <a:pt x="201" y="217"/>
                      <a:pt x="200" y="218"/>
                    </a:cubicBezTo>
                    <a:cubicBezTo>
                      <a:pt x="199" y="219"/>
                      <a:pt x="196" y="220"/>
                      <a:pt x="193" y="222"/>
                    </a:cubicBezTo>
                    <a:cubicBezTo>
                      <a:pt x="195" y="227"/>
                      <a:pt x="195" y="231"/>
                      <a:pt x="194" y="235"/>
                    </a:cubicBezTo>
                    <a:cubicBezTo>
                      <a:pt x="192" y="239"/>
                      <a:pt x="190" y="242"/>
                      <a:pt x="186" y="245"/>
                    </a:cubicBezTo>
                    <a:cubicBezTo>
                      <a:pt x="183" y="248"/>
                      <a:pt x="180" y="250"/>
                      <a:pt x="176" y="251"/>
                    </a:cubicBezTo>
                    <a:cubicBezTo>
                      <a:pt x="173" y="253"/>
                      <a:pt x="171" y="254"/>
                      <a:pt x="169" y="254"/>
                    </a:cubicBezTo>
                    <a:cubicBezTo>
                      <a:pt x="157" y="255"/>
                      <a:pt x="144" y="256"/>
                      <a:pt x="131" y="256"/>
                    </a:cubicBezTo>
                    <a:cubicBezTo>
                      <a:pt x="118" y="256"/>
                      <a:pt x="104" y="256"/>
                      <a:pt x="91" y="254"/>
                    </a:cubicBezTo>
                    <a:cubicBezTo>
                      <a:pt x="77" y="253"/>
                      <a:pt x="67" y="250"/>
                      <a:pt x="60" y="247"/>
                    </a:cubicBezTo>
                    <a:cubicBezTo>
                      <a:pt x="60" y="247"/>
                      <a:pt x="58" y="246"/>
                      <a:pt x="55" y="245"/>
                    </a:cubicBezTo>
                    <a:cubicBezTo>
                      <a:pt x="53" y="243"/>
                      <a:pt x="51" y="243"/>
                      <a:pt x="50" y="242"/>
                    </a:cubicBezTo>
                    <a:cubicBezTo>
                      <a:pt x="49" y="241"/>
                      <a:pt x="47" y="240"/>
                      <a:pt x="46" y="239"/>
                    </a:cubicBezTo>
                    <a:cubicBezTo>
                      <a:pt x="44" y="237"/>
                      <a:pt x="43" y="236"/>
                      <a:pt x="42" y="234"/>
                    </a:cubicBezTo>
                    <a:cubicBezTo>
                      <a:pt x="37" y="231"/>
                      <a:pt x="24" y="230"/>
                      <a:pt x="0" y="23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5" y="136"/>
                      <a:pt x="10" y="136"/>
                      <a:pt x="15" y="136"/>
                    </a:cubicBezTo>
                    <a:cubicBezTo>
                      <a:pt x="21" y="136"/>
                      <a:pt x="26" y="136"/>
                      <a:pt x="30" y="136"/>
                    </a:cubicBezTo>
                    <a:cubicBezTo>
                      <a:pt x="35" y="135"/>
                      <a:pt x="37" y="134"/>
                      <a:pt x="37" y="131"/>
                    </a:cubicBezTo>
                    <a:cubicBezTo>
                      <a:pt x="38" y="130"/>
                      <a:pt x="40" y="128"/>
                      <a:pt x="41" y="127"/>
                    </a:cubicBezTo>
                    <a:cubicBezTo>
                      <a:pt x="41" y="126"/>
                      <a:pt x="42" y="122"/>
                      <a:pt x="43" y="116"/>
                    </a:cubicBezTo>
                    <a:cubicBezTo>
                      <a:pt x="45" y="111"/>
                      <a:pt x="46" y="107"/>
                      <a:pt x="46" y="104"/>
                    </a:cubicBezTo>
                    <a:cubicBezTo>
                      <a:pt x="47" y="102"/>
                      <a:pt x="48" y="99"/>
                      <a:pt x="50" y="95"/>
                    </a:cubicBezTo>
                    <a:cubicBezTo>
                      <a:pt x="52" y="91"/>
                      <a:pt x="54" y="87"/>
                      <a:pt x="56" y="84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84" y="48"/>
                      <a:pt x="89" y="32"/>
                      <a:pt x="89" y="18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90" y="1"/>
                      <a:pt x="92" y="0"/>
                      <a:pt x="97" y="0"/>
                    </a:cubicBezTo>
                    <a:cubicBezTo>
                      <a:pt x="107" y="0"/>
                      <a:pt x="114" y="6"/>
                      <a:pt x="117" y="18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0" y="49"/>
                      <a:pt x="118" y="56"/>
                      <a:pt x="114" y="59"/>
                    </a:cubicBezTo>
                    <a:cubicBezTo>
                      <a:pt x="112" y="75"/>
                      <a:pt x="111" y="85"/>
                      <a:pt x="109" y="89"/>
                    </a:cubicBezTo>
                    <a:cubicBezTo>
                      <a:pt x="108" y="93"/>
                      <a:pt x="110" y="97"/>
                      <a:pt x="113" y="100"/>
                    </a:cubicBezTo>
                    <a:cubicBezTo>
                      <a:pt x="116" y="104"/>
                      <a:pt x="119" y="106"/>
                      <a:pt x="122" y="107"/>
                    </a:cubicBezTo>
                    <a:cubicBezTo>
                      <a:pt x="124" y="107"/>
                      <a:pt x="126" y="107"/>
                      <a:pt x="126" y="107"/>
                    </a:cubicBezTo>
                    <a:cubicBezTo>
                      <a:pt x="127" y="107"/>
                      <a:pt x="129" y="107"/>
                      <a:pt x="131" y="107"/>
                    </a:cubicBezTo>
                    <a:cubicBezTo>
                      <a:pt x="133" y="107"/>
                      <a:pt x="134" y="107"/>
                      <a:pt x="136" y="107"/>
                    </a:cubicBezTo>
                    <a:cubicBezTo>
                      <a:pt x="138" y="107"/>
                      <a:pt x="139" y="106"/>
                      <a:pt x="141" y="106"/>
                    </a:cubicBezTo>
                    <a:cubicBezTo>
                      <a:pt x="143" y="105"/>
                      <a:pt x="147" y="104"/>
                      <a:pt x="152" y="103"/>
                    </a:cubicBezTo>
                    <a:cubicBezTo>
                      <a:pt x="158" y="101"/>
                      <a:pt x="162" y="100"/>
                      <a:pt x="164" y="99"/>
                    </a:cubicBezTo>
                    <a:cubicBezTo>
                      <a:pt x="173" y="97"/>
                      <a:pt x="181" y="97"/>
                      <a:pt x="188" y="98"/>
                    </a:cubicBezTo>
                    <a:cubicBezTo>
                      <a:pt x="191" y="99"/>
                      <a:pt x="195" y="100"/>
                      <a:pt x="198" y="101"/>
                    </a:cubicBezTo>
                    <a:cubicBezTo>
                      <a:pt x="202" y="103"/>
                      <a:pt x="204" y="104"/>
                      <a:pt x="205" y="106"/>
                    </a:cubicBezTo>
                    <a:cubicBezTo>
                      <a:pt x="205" y="106"/>
                      <a:pt x="205" y="107"/>
                      <a:pt x="206" y="109"/>
                    </a:cubicBezTo>
                    <a:cubicBezTo>
                      <a:pt x="207" y="111"/>
                      <a:pt x="207" y="112"/>
                      <a:pt x="207" y="112"/>
                    </a:cubicBezTo>
                    <a:cubicBezTo>
                      <a:pt x="207" y="112"/>
                      <a:pt x="207" y="113"/>
                      <a:pt x="208" y="115"/>
                    </a:cubicBezTo>
                    <a:cubicBezTo>
                      <a:pt x="208" y="116"/>
                      <a:pt x="209" y="118"/>
                      <a:pt x="208" y="118"/>
                    </a:cubicBezTo>
                    <a:cubicBezTo>
                      <a:pt x="208" y="119"/>
                      <a:pt x="208" y="120"/>
                      <a:pt x="208" y="123"/>
                    </a:cubicBezTo>
                    <a:cubicBezTo>
                      <a:pt x="208" y="125"/>
                      <a:pt x="206" y="129"/>
                      <a:pt x="203" y="136"/>
                    </a:cubicBezTo>
                    <a:cubicBezTo>
                      <a:pt x="203" y="136"/>
                      <a:pt x="204" y="137"/>
                      <a:pt x="205" y="139"/>
                    </a:cubicBezTo>
                    <a:cubicBezTo>
                      <a:pt x="206" y="140"/>
                      <a:pt x="207" y="141"/>
                      <a:pt x="207" y="141"/>
                    </a:cubicBezTo>
                    <a:cubicBezTo>
                      <a:pt x="207" y="142"/>
                      <a:pt x="208" y="143"/>
                      <a:pt x="209" y="144"/>
                    </a:cubicBezTo>
                    <a:cubicBezTo>
                      <a:pt x="209" y="145"/>
                      <a:pt x="210" y="146"/>
                      <a:pt x="210" y="147"/>
                    </a:cubicBezTo>
                    <a:cubicBezTo>
                      <a:pt x="210" y="148"/>
                      <a:pt x="211" y="149"/>
                      <a:pt x="211" y="150"/>
                    </a:cubicBezTo>
                    <a:cubicBezTo>
                      <a:pt x="211" y="152"/>
                      <a:pt x="212" y="153"/>
                      <a:pt x="212" y="155"/>
                    </a:cubicBezTo>
                    <a:cubicBezTo>
                      <a:pt x="212" y="156"/>
                      <a:pt x="212" y="158"/>
                      <a:pt x="212" y="1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6428775" y="4243350"/>
              <a:ext cx="741282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accent4"/>
                  </a:solidFill>
                  <a:cs typeface="+mn-ea"/>
                  <a:sym typeface="+mn-lt"/>
                </a:rPr>
                <a:t>Text</a:t>
              </a:r>
            </a:p>
          </p:txBody>
        </p:sp>
      </p:grpSp>
      <p:pic>
        <p:nvPicPr>
          <p:cNvPr id="45" name="图片占位符 4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208" y="2678399"/>
            <a:ext cx="3332892" cy="2221928"/>
          </a:xfrm>
          <a:prstGeom prst="ellipse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0"/>
            <a:ext cx="6096000" cy="1435101"/>
            <a:chOff x="0" y="0"/>
            <a:chExt cx="6096000" cy="1435101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714500" cy="1435101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1208698" y="321338"/>
              <a:ext cx="3726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208698" y="828984"/>
              <a:ext cx="4887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THIS TEMPLATE DESIGNED FOR FEI ER SHE 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6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79" t="19784" r="35102" b="3526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38710" y="1862178"/>
            <a:ext cx="418377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4800" b="1">
                <a:solidFill>
                  <a:srgbClr val="0070C0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8000" b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PART 02</a:t>
            </a:r>
            <a:endParaRPr lang="zh-CN" altLang="en-US" sz="8000" b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66896" y="3239585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9701" y="4017594"/>
            <a:ext cx="4292600" cy="7238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</p:spTree>
    <p:extLst>
      <p:ext uri="{BB962C8B-B14F-4D97-AF65-F5344CB8AC3E}">
        <p14:creationId xmlns:p14="http://schemas.microsoft.com/office/powerpoint/2010/main" val="344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14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A"/>
      </a:accent1>
      <a:accent2>
        <a:srgbClr val="F27300"/>
      </a:accent2>
      <a:accent3>
        <a:srgbClr val="00AFF4"/>
      </a:accent3>
      <a:accent4>
        <a:srgbClr val="E30000"/>
      </a:accent4>
      <a:accent5>
        <a:srgbClr val="595959"/>
      </a:accent5>
      <a:accent6>
        <a:srgbClr val="7F7F7F"/>
      </a:accent6>
      <a:hlink>
        <a:srgbClr val="0563C1"/>
      </a:hlink>
      <a:folHlink>
        <a:srgbClr val="954F72"/>
      </a:folHlink>
    </a:clrScheme>
    <a:fontScheme name="ija14n4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153</TotalTime>
  <Words>1871</Words>
  <Application>Microsoft Office PowerPoint</Application>
  <PresentationFormat>宽屏</PresentationFormat>
  <Paragraphs>256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inpin heiti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45</cp:revision>
  <dcterms:created xsi:type="dcterms:W3CDTF">2017-09-02T10:22:01Z</dcterms:created>
  <dcterms:modified xsi:type="dcterms:W3CDTF">2021-10-27T09:02:32Z</dcterms:modified>
</cp:coreProperties>
</file>