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8" r:id="rId4"/>
    <p:sldId id="257" r:id="rId5"/>
    <p:sldId id="266" r:id="rId6"/>
    <p:sldId id="267" r:id="rId7"/>
    <p:sldId id="268" r:id="rId8"/>
    <p:sldId id="269" r:id="rId9"/>
    <p:sldId id="260" r:id="rId10"/>
    <p:sldId id="261" r:id="rId11"/>
    <p:sldId id="265" r:id="rId12"/>
    <p:sldId id="262" r:id="rId13"/>
    <p:sldId id="263" r:id="rId14"/>
    <p:sldId id="264" r:id="rId15"/>
    <p:sldId id="270" r:id="rId16"/>
    <p:sldId id="271" r:id="rId17"/>
    <p:sldId id="276" r:id="rId18"/>
    <p:sldId id="277" r:id="rId19"/>
    <p:sldId id="278" r:id="rId20"/>
    <p:sldId id="279" r:id="rId21"/>
    <p:sldId id="280" r:id="rId22"/>
    <p:sldId id="272" r:id="rId23"/>
    <p:sldId id="273" r:id="rId24"/>
    <p:sldId id="274" r:id="rId25"/>
    <p:sldId id="275" r:id="rId26"/>
    <p:sldId id="281" r:id="rId27"/>
    <p:sldId id="1773" r:id="rId28"/>
    <p:sldId id="304" r:id="rId29"/>
    <p:sldId id="305" r:id="rId30"/>
    <p:sldId id="306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4B3A7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241D6FB-2723-4C16-85A7-C3AFFB96F2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9678AB6-FB6A-4FE3-A61D-22CAF8A44D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DDECC-64DC-460F-B2AB-BC5B81C64E6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204820-A427-417A-AC04-425766DD1F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2FE26D-D896-49D0-9924-3972D7C64B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E1098-05FC-4126-8E4B-4127EED6B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9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B7950-B5E4-4D7B-97E4-81325C30FAA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1614C-BF13-477E-BEA1-B3FBEEBCB9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42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412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90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2D5B-9D84-4B4B-A021-7C8C3E5BFB4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623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2D5B-9D84-4B4B-A021-7C8C3E5BFB4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872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2D5B-9D84-4B4B-A021-7C8C3E5BFB4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311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2D5B-9D84-4B4B-A021-7C8C3E5BFB4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957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70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172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592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60996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4213" fontAlgn="base">
              <a:spcBef>
                <a:spcPct val="0"/>
              </a:spcBef>
              <a:spcAft>
                <a:spcPct val="0"/>
              </a:spcAft>
            </a:pPr>
            <a:fld id="{9C602251-43D7-4D1D-B3D2-19BD9A52692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defTabSz="6842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202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367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1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8DF3-746F-46F1-8656-5364EB16882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2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8DF3-746F-46F1-8656-5364EB16882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739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8DF3-746F-46F1-8656-5364EB16882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605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8DF3-746F-46F1-8656-5364EB16882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222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2D5B-9D84-4B4B-A021-7C8C3E5BFB4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88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9F3-6C62-41FC-B6B0-190AC2D52F5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30-C7A7-41EE-9BC5-1ABAD1BDA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0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9F3-6C62-41FC-B6B0-190AC2D52F5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30-C7A7-41EE-9BC5-1ABAD1BDA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88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9F3-6C62-41FC-B6B0-190AC2D52F5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30-C7A7-41EE-9BC5-1ABAD1BDA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2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9F3-6C62-41FC-B6B0-190AC2D52F5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30-C7A7-41EE-9BC5-1ABAD1BDA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35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9F3-6C62-41FC-B6B0-190AC2D52F5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30-C7A7-41EE-9BC5-1ABAD1BDA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22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9F3-6C62-41FC-B6B0-190AC2D52F5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30-C7A7-41EE-9BC5-1ABAD1BDA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2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9F3-6C62-41FC-B6B0-190AC2D52F5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30-C7A7-41EE-9BC5-1ABAD1BDA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8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360F-694D-4F84-B1C2-82C183DEF44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灯片编号占位符 5"/>
          <p:cNvSpPr txBox="1">
            <a:spLocks/>
          </p:cNvSpPr>
          <p:nvPr userDrawn="1"/>
        </p:nvSpPr>
        <p:spPr>
          <a:xfrm>
            <a:off x="9344553" y="6420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DA360F-694D-4F84-B1C2-82C183DEF4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 rot="18086203">
            <a:off x="11446677" y="5865719"/>
            <a:ext cx="728646" cy="1475509"/>
            <a:chOff x="3122" y="315"/>
            <a:chExt cx="1160" cy="2349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3531" y="2089"/>
              <a:ext cx="84" cy="321"/>
            </a:xfrm>
            <a:custGeom>
              <a:avLst/>
              <a:gdLst>
                <a:gd name="T0" fmla="*/ 32 w 65"/>
                <a:gd name="T1" fmla="*/ 0 h 251"/>
                <a:gd name="T2" fmla="*/ 0 w 65"/>
                <a:gd name="T3" fmla="*/ 33 h 251"/>
                <a:gd name="T4" fmla="*/ 32 w 65"/>
                <a:gd name="T5" fmla="*/ 251 h 251"/>
                <a:gd name="T6" fmla="*/ 65 w 65"/>
                <a:gd name="T7" fmla="*/ 33 h 251"/>
                <a:gd name="T8" fmla="*/ 32 w 65"/>
                <a:gd name="T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51">
                  <a:moveTo>
                    <a:pt x="32" y="0"/>
                  </a:move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32" y="251"/>
                    <a:pt x="32" y="251"/>
                  </a:cubicBezTo>
                  <a:cubicBezTo>
                    <a:pt x="32" y="251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3658" y="2342"/>
              <a:ext cx="84" cy="322"/>
            </a:xfrm>
            <a:custGeom>
              <a:avLst/>
              <a:gdLst>
                <a:gd name="T0" fmla="*/ 33 w 65"/>
                <a:gd name="T1" fmla="*/ 0 h 251"/>
                <a:gd name="T2" fmla="*/ 0 w 65"/>
                <a:gd name="T3" fmla="*/ 33 h 251"/>
                <a:gd name="T4" fmla="*/ 33 w 65"/>
                <a:gd name="T5" fmla="*/ 251 h 251"/>
                <a:gd name="T6" fmla="*/ 65 w 65"/>
                <a:gd name="T7" fmla="*/ 33 h 251"/>
                <a:gd name="T8" fmla="*/ 33 w 65"/>
                <a:gd name="T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51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33" y="251"/>
                    <a:pt x="33" y="251"/>
                  </a:cubicBezTo>
                  <a:cubicBezTo>
                    <a:pt x="33" y="251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3792" y="2131"/>
              <a:ext cx="83" cy="320"/>
            </a:xfrm>
            <a:custGeom>
              <a:avLst/>
              <a:gdLst>
                <a:gd name="T0" fmla="*/ 33 w 65"/>
                <a:gd name="T1" fmla="*/ 0 h 250"/>
                <a:gd name="T2" fmla="*/ 0 w 65"/>
                <a:gd name="T3" fmla="*/ 32 h 250"/>
                <a:gd name="T4" fmla="*/ 33 w 65"/>
                <a:gd name="T5" fmla="*/ 250 h 250"/>
                <a:gd name="T6" fmla="*/ 65 w 65"/>
                <a:gd name="T7" fmla="*/ 32 h 250"/>
                <a:gd name="T8" fmla="*/ 33 w 65"/>
                <a:gd name="T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50">
                  <a:moveTo>
                    <a:pt x="33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33" y="250"/>
                    <a:pt x="33" y="250"/>
                  </a:cubicBezTo>
                  <a:cubicBezTo>
                    <a:pt x="33" y="250"/>
                    <a:pt x="65" y="50"/>
                    <a:pt x="65" y="32"/>
                  </a:cubicBezTo>
                  <a:cubicBezTo>
                    <a:pt x="65" y="14"/>
                    <a:pt x="51" y="0"/>
                    <a:pt x="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536" y="1955"/>
              <a:ext cx="331" cy="111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3536" y="1955"/>
              <a:ext cx="166" cy="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3122" y="1495"/>
              <a:ext cx="1160" cy="790"/>
            </a:xfrm>
            <a:custGeom>
              <a:avLst/>
              <a:gdLst>
                <a:gd name="T0" fmla="*/ 452 w 904"/>
                <a:gd name="T1" fmla="*/ 329 h 616"/>
                <a:gd name="T2" fmla="*/ 873 w 904"/>
                <a:gd name="T3" fmla="*/ 616 h 616"/>
                <a:gd name="T4" fmla="*/ 904 w 904"/>
                <a:gd name="T5" fmla="*/ 452 h 616"/>
                <a:gd name="T6" fmla="*/ 452 w 904"/>
                <a:gd name="T7" fmla="*/ 0 h 616"/>
                <a:gd name="T8" fmla="*/ 0 w 904"/>
                <a:gd name="T9" fmla="*/ 452 h 616"/>
                <a:gd name="T10" fmla="*/ 31 w 904"/>
                <a:gd name="T11" fmla="*/ 616 h 616"/>
                <a:gd name="T12" fmla="*/ 452 w 904"/>
                <a:gd name="T13" fmla="*/ 329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4" h="616">
                  <a:moveTo>
                    <a:pt x="452" y="329"/>
                  </a:moveTo>
                  <a:cubicBezTo>
                    <a:pt x="644" y="329"/>
                    <a:pt x="807" y="448"/>
                    <a:pt x="873" y="616"/>
                  </a:cubicBezTo>
                  <a:cubicBezTo>
                    <a:pt x="893" y="566"/>
                    <a:pt x="904" y="510"/>
                    <a:pt x="904" y="452"/>
                  </a:cubicBezTo>
                  <a:cubicBezTo>
                    <a:pt x="904" y="203"/>
                    <a:pt x="702" y="0"/>
                    <a:pt x="452" y="0"/>
                  </a:cubicBezTo>
                  <a:cubicBezTo>
                    <a:pt x="203" y="0"/>
                    <a:pt x="0" y="203"/>
                    <a:pt x="0" y="452"/>
                  </a:cubicBezTo>
                  <a:cubicBezTo>
                    <a:pt x="0" y="510"/>
                    <a:pt x="11" y="566"/>
                    <a:pt x="31" y="616"/>
                  </a:cubicBezTo>
                  <a:cubicBezTo>
                    <a:pt x="97" y="448"/>
                    <a:pt x="260" y="329"/>
                    <a:pt x="452" y="329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849" y="1514"/>
              <a:ext cx="433" cy="771"/>
            </a:xfrm>
            <a:custGeom>
              <a:avLst/>
              <a:gdLst>
                <a:gd name="T0" fmla="*/ 0 w 337"/>
                <a:gd name="T1" fmla="*/ 0 h 601"/>
                <a:gd name="T2" fmla="*/ 0 w 337"/>
                <a:gd name="T3" fmla="*/ 329 h 601"/>
                <a:gd name="T4" fmla="*/ 306 w 337"/>
                <a:gd name="T5" fmla="*/ 601 h 601"/>
                <a:gd name="T6" fmla="*/ 337 w 337"/>
                <a:gd name="T7" fmla="*/ 437 h 601"/>
                <a:gd name="T8" fmla="*/ 0 w 337"/>
                <a:gd name="T9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601">
                  <a:moveTo>
                    <a:pt x="0" y="0"/>
                  </a:moveTo>
                  <a:cubicBezTo>
                    <a:pt x="0" y="329"/>
                    <a:pt x="0" y="329"/>
                    <a:pt x="0" y="329"/>
                  </a:cubicBezTo>
                  <a:cubicBezTo>
                    <a:pt x="140" y="366"/>
                    <a:pt x="254" y="468"/>
                    <a:pt x="306" y="601"/>
                  </a:cubicBezTo>
                  <a:cubicBezTo>
                    <a:pt x="326" y="551"/>
                    <a:pt x="337" y="495"/>
                    <a:pt x="337" y="437"/>
                  </a:cubicBezTo>
                  <a:cubicBezTo>
                    <a:pt x="337" y="228"/>
                    <a:pt x="194" y="51"/>
                    <a:pt x="0" y="0"/>
                  </a:cubicBezTo>
                  <a:close/>
                </a:path>
              </a:pathLst>
            </a:custGeom>
            <a:solidFill>
              <a:srgbClr val="BC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3344" y="315"/>
              <a:ext cx="716" cy="1708"/>
            </a:xfrm>
            <a:custGeom>
              <a:avLst/>
              <a:gdLst>
                <a:gd name="T0" fmla="*/ 279 w 558"/>
                <a:gd name="T1" fmla="*/ 1309 h 1333"/>
                <a:gd name="T2" fmla="*/ 438 w 558"/>
                <a:gd name="T3" fmla="*/ 1333 h 1333"/>
                <a:gd name="T4" fmla="*/ 558 w 558"/>
                <a:gd name="T5" fmla="*/ 774 h 1333"/>
                <a:gd name="T6" fmla="*/ 279 w 558"/>
                <a:gd name="T7" fmla="*/ 0 h 1333"/>
                <a:gd name="T8" fmla="*/ 0 w 558"/>
                <a:gd name="T9" fmla="*/ 774 h 1333"/>
                <a:gd name="T10" fmla="*/ 120 w 558"/>
                <a:gd name="T11" fmla="*/ 1333 h 1333"/>
                <a:gd name="T12" fmla="*/ 279 w 558"/>
                <a:gd name="T13" fmla="*/ 1309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333">
                  <a:moveTo>
                    <a:pt x="279" y="1309"/>
                  </a:moveTo>
                  <a:cubicBezTo>
                    <a:pt x="335" y="1309"/>
                    <a:pt x="388" y="1317"/>
                    <a:pt x="438" y="1333"/>
                  </a:cubicBezTo>
                  <a:cubicBezTo>
                    <a:pt x="513" y="1182"/>
                    <a:pt x="558" y="987"/>
                    <a:pt x="558" y="774"/>
                  </a:cubicBezTo>
                  <a:cubicBezTo>
                    <a:pt x="558" y="436"/>
                    <a:pt x="445" y="143"/>
                    <a:pt x="279" y="0"/>
                  </a:cubicBezTo>
                  <a:cubicBezTo>
                    <a:pt x="113" y="143"/>
                    <a:pt x="0" y="436"/>
                    <a:pt x="0" y="774"/>
                  </a:cubicBezTo>
                  <a:cubicBezTo>
                    <a:pt x="0" y="987"/>
                    <a:pt x="45" y="1182"/>
                    <a:pt x="120" y="1333"/>
                  </a:cubicBezTo>
                  <a:cubicBezTo>
                    <a:pt x="170" y="1317"/>
                    <a:pt x="223" y="1309"/>
                    <a:pt x="279" y="1309"/>
                  </a:cubicBezTo>
                  <a:close/>
                </a:path>
              </a:pathLst>
            </a:custGeom>
            <a:solidFill>
              <a:srgbClr val="FEA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3699" y="315"/>
              <a:ext cx="361" cy="1708"/>
            </a:xfrm>
            <a:custGeom>
              <a:avLst/>
              <a:gdLst>
                <a:gd name="T0" fmla="*/ 2 w 281"/>
                <a:gd name="T1" fmla="*/ 0 h 1333"/>
                <a:gd name="T2" fmla="*/ 0 w 281"/>
                <a:gd name="T3" fmla="*/ 1 h 1333"/>
                <a:gd name="T4" fmla="*/ 0 w 281"/>
                <a:gd name="T5" fmla="*/ 1309 h 1333"/>
                <a:gd name="T6" fmla="*/ 2 w 281"/>
                <a:gd name="T7" fmla="*/ 1309 h 1333"/>
                <a:gd name="T8" fmla="*/ 161 w 281"/>
                <a:gd name="T9" fmla="*/ 1333 h 1333"/>
                <a:gd name="T10" fmla="*/ 281 w 281"/>
                <a:gd name="T11" fmla="*/ 774 h 1333"/>
                <a:gd name="T12" fmla="*/ 2 w 281"/>
                <a:gd name="T13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333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309"/>
                    <a:pt x="0" y="1309"/>
                    <a:pt x="0" y="1309"/>
                  </a:cubicBezTo>
                  <a:cubicBezTo>
                    <a:pt x="1" y="1309"/>
                    <a:pt x="1" y="1309"/>
                    <a:pt x="2" y="1309"/>
                  </a:cubicBezTo>
                  <a:cubicBezTo>
                    <a:pt x="58" y="1309"/>
                    <a:pt x="111" y="1317"/>
                    <a:pt x="161" y="1333"/>
                  </a:cubicBezTo>
                  <a:cubicBezTo>
                    <a:pt x="236" y="1182"/>
                    <a:pt x="281" y="987"/>
                    <a:pt x="281" y="774"/>
                  </a:cubicBezTo>
                  <a:cubicBezTo>
                    <a:pt x="281" y="436"/>
                    <a:pt x="168" y="143"/>
                    <a:pt x="2" y="0"/>
                  </a:cubicBezTo>
                  <a:close/>
                </a:path>
              </a:pathLst>
            </a:custGeom>
            <a:solidFill>
              <a:srgbClr val="FE8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3437" y="315"/>
              <a:ext cx="529" cy="419"/>
            </a:xfrm>
            <a:custGeom>
              <a:avLst/>
              <a:gdLst>
                <a:gd name="T0" fmla="*/ 206 w 412"/>
                <a:gd name="T1" fmla="*/ 320 h 327"/>
                <a:gd name="T2" fmla="*/ 412 w 412"/>
                <a:gd name="T3" fmla="*/ 327 h 327"/>
                <a:gd name="T4" fmla="*/ 206 w 412"/>
                <a:gd name="T5" fmla="*/ 0 h 327"/>
                <a:gd name="T6" fmla="*/ 0 w 412"/>
                <a:gd name="T7" fmla="*/ 327 h 327"/>
                <a:gd name="T8" fmla="*/ 206 w 412"/>
                <a:gd name="T9" fmla="*/ 3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327">
                  <a:moveTo>
                    <a:pt x="206" y="320"/>
                  </a:moveTo>
                  <a:cubicBezTo>
                    <a:pt x="276" y="320"/>
                    <a:pt x="345" y="322"/>
                    <a:pt x="412" y="327"/>
                  </a:cubicBezTo>
                  <a:cubicBezTo>
                    <a:pt x="363" y="188"/>
                    <a:pt x="291" y="74"/>
                    <a:pt x="206" y="0"/>
                  </a:cubicBezTo>
                  <a:cubicBezTo>
                    <a:pt x="121" y="74"/>
                    <a:pt x="49" y="188"/>
                    <a:pt x="0" y="327"/>
                  </a:cubicBezTo>
                  <a:cubicBezTo>
                    <a:pt x="67" y="322"/>
                    <a:pt x="136" y="320"/>
                    <a:pt x="206" y="320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3699" y="315"/>
              <a:ext cx="267" cy="419"/>
            </a:xfrm>
            <a:custGeom>
              <a:avLst/>
              <a:gdLst>
                <a:gd name="T0" fmla="*/ 0 w 208"/>
                <a:gd name="T1" fmla="*/ 1 h 327"/>
                <a:gd name="T2" fmla="*/ 0 w 208"/>
                <a:gd name="T3" fmla="*/ 320 h 327"/>
                <a:gd name="T4" fmla="*/ 2 w 208"/>
                <a:gd name="T5" fmla="*/ 320 h 327"/>
                <a:gd name="T6" fmla="*/ 208 w 208"/>
                <a:gd name="T7" fmla="*/ 327 h 327"/>
                <a:gd name="T8" fmla="*/ 2 w 208"/>
                <a:gd name="T9" fmla="*/ 0 h 327"/>
                <a:gd name="T10" fmla="*/ 0 w 208"/>
                <a:gd name="T11" fmla="*/ 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327">
                  <a:moveTo>
                    <a:pt x="0" y="1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1" y="320"/>
                    <a:pt x="1" y="320"/>
                    <a:pt x="2" y="320"/>
                  </a:cubicBezTo>
                  <a:cubicBezTo>
                    <a:pt x="72" y="320"/>
                    <a:pt x="141" y="322"/>
                    <a:pt x="208" y="327"/>
                  </a:cubicBezTo>
                  <a:cubicBezTo>
                    <a:pt x="159" y="188"/>
                    <a:pt x="87" y="74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C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3625" y="1461"/>
              <a:ext cx="154" cy="826"/>
            </a:xfrm>
            <a:custGeom>
              <a:avLst/>
              <a:gdLst>
                <a:gd name="T0" fmla="*/ 60 w 120"/>
                <a:gd name="T1" fmla="*/ 0 h 645"/>
                <a:gd name="T2" fmla="*/ 0 w 120"/>
                <a:gd name="T3" fmla="*/ 322 h 645"/>
                <a:gd name="T4" fmla="*/ 60 w 120"/>
                <a:gd name="T5" fmla="*/ 645 h 645"/>
                <a:gd name="T6" fmla="*/ 120 w 120"/>
                <a:gd name="T7" fmla="*/ 322 h 645"/>
                <a:gd name="T8" fmla="*/ 60 w 120"/>
                <a:gd name="T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645">
                  <a:moveTo>
                    <a:pt x="60" y="0"/>
                  </a:moveTo>
                  <a:cubicBezTo>
                    <a:pt x="24" y="60"/>
                    <a:pt x="0" y="182"/>
                    <a:pt x="0" y="322"/>
                  </a:cubicBezTo>
                  <a:cubicBezTo>
                    <a:pt x="0" y="463"/>
                    <a:pt x="24" y="585"/>
                    <a:pt x="60" y="645"/>
                  </a:cubicBezTo>
                  <a:cubicBezTo>
                    <a:pt x="96" y="585"/>
                    <a:pt x="120" y="463"/>
                    <a:pt x="120" y="322"/>
                  </a:cubicBezTo>
                  <a:cubicBezTo>
                    <a:pt x="120" y="182"/>
                    <a:pt x="96" y="60"/>
                    <a:pt x="60" y="0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3699" y="1461"/>
              <a:ext cx="80" cy="826"/>
            </a:xfrm>
            <a:custGeom>
              <a:avLst/>
              <a:gdLst>
                <a:gd name="T0" fmla="*/ 0 w 62"/>
                <a:gd name="T1" fmla="*/ 3 h 645"/>
                <a:gd name="T2" fmla="*/ 0 w 62"/>
                <a:gd name="T3" fmla="*/ 642 h 645"/>
                <a:gd name="T4" fmla="*/ 2 w 62"/>
                <a:gd name="T5" fmla="*/ 645 h 645"/>
                <a:gd name="T6" fmla="*/ 62 w 62"/>
                <a:gd name="T7" fmla="*/ 322 h 645"/>
                <a:gd name="T8" fmla="*/ 2 w 62"/>
                <a:gd name="T9" fmla="*/ 0 h 645"/>
                <a:gd name="T10" fmla="*/ 0 w 62"/>
                <a:gd name="T11" fmla="*/ 3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45">
                  <a:moveTo>
                    <a:pt x="0" y="3"/>
                  </a:moveTo>
                  <a:cubicBezTo>
                    <a:pt x="0" y="642"/>
                    <a:pt x="0" y="642"/>
                    <a:pt x="0" y="642"/>
                  </a:cubicBezTo>
                  <a:cubicBezTo>
                    <a:pt x="1" y="643"/>
                    <a:pt x="1" y="644"/>
                    <a:pt x="2" y="645"/>
                  </a:cubicBezTo>
                  <a:cubicBezTo>
                    <a:pt x="38" y="585"/>
                    <a:pt x="62" y="463"/>
                    <a:pt x="62" y="322"/>
                  </a:cubicBezTo>
                  <a:cubicBezTo>
                    <a:pt x="62" y="182"/>
                    <a:pt x="38" y="6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BC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3500" y="906"/>
              <a:ext cx="403" cy="401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3562" y="967"/>
              <a:ext cx="280" cy="2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3699" y="906"/>
              <a:ext cx="204" cy="401"/>
            </a:xfrm>
            <a:custGeom>
              <a:avLst/>
              <a:gdLst>
                <a:gd name="T0" fmla="*/ 2 w 159"/>
                <a:gd name="T1" fmla="*/ 0 h 313"/>
                <a:gd name="T2" fmla="*/ 0 w 159"/>
                <a:gd name="T3" fmla="*/ 0 h 313"/>
                <a:gd name="T4" fmla="*/ 0 w 159"/>
                <a:gd name="T5" fmla="*/ 48 h 313"/>
                <a:gd name="T6" fmla="*/ 2 w 159"/>
                <a:gd name="T7" fmla="*/ 48 h 313"/>
                <a:gd name="T8" fmla="*/ 111 w 159"/>
                <a:gd name="T9" fmla="*/ 157 h 313"/>
                <a:gd name="T10" fmla="*/ 2 w 159"/>
                <a:gd name="T11" fmla="*/ 266 h 313"/>
                <a:gd name="T12" fmla="*/ 0 w 159"/>
                <a:gd name="T13" fmla="*/ 265 h 313"/>
                <a:gd name="T14" fmla="*/ 0 w 159"/>
                <a:gd name="T15" fmla="*/ 313 h 313"/>
                <a:gd name="T16" fmla="*/ 2 w 159"/>
                <a:gd name="T17" fmla="*/ 313 h 313"/>
                <a:gd name="T18" fmla="*/ 159 w 159"/>
                <a:gd name="T19" fmla="*/ 157 h 313"/>
                <a:gd name="T20" fmla="*/ 2 w 159"/>
                <a:gd name="T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313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8"/>
                    <a:pt x="1" y="48"/>
                    <a:pt x="2" y="48"/>
                  </a:cubicBezTo>
                  <a:cubicBezTo>
                    <a:pt x="62" y="48"/>
                    <a:pt x="111" y="96"/>
                    <a:pt x="111" y="157"/>
                  </a:cubicBezTo>
                  <a:cubicBezTo>
                    <a:pt x="111" y="217"/>
                    <a:pt x="62" y="266"/>
                    <a:pt x="2" y="266"/>
                  </a:cubicBezTo>
                  <a:cubicBezTo>
                    <a:pt x="1" y="266"/>
                    <a:pt x="1" y="265"/>
                    <a:pt x="0" y="265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1" y="313"/>
                    <a:pt x="1" y="313"/>
                    <a:pt x="2" y="313"/>
                  </a:cubicBezTo>
                  <a:cubicBezTo>
                    <a:pt x="88" y="313"/>
                    <a:pt x="159" y="243"/>
                    <a:pt x="159" y="157"/>
                  </a:cubicBezTo>
                  <a:cubicBezTo>
                    <a:pt x="159" y="70"/>
                    <a:pt x="88" y="0"/>
                    <a:pt x="2" y="0"/>
                  </a:cubicBezTo>
                  <a:close/>
                </a:path>
              </a:pathLst>
            </a:custGeom>
            <a:solidFill>
              <a:srgbClr val="16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3699" y="967"/>
              <a:ext cx="143" cy="280"/>
            </a:xfrm>
            <a:custGeom>
              <a:avLst/>
              <a:gdLst>
                <a:gd name="T0" fmla="*/ 111 w 111"/>
                <a:gd name="T1" fmla="*/ 109 h 218"/>
                <a:gd name="T2" fmla="*/ 2 w 111"/>
                <a:gd name="T3" fmla="*/ 0 h 218"/>
                <a:gd name="T4" fmla="*/ 0 w 111"/>
                <a:gd name="T5" fmla="*/ 0 h 218"/>
                <a:gd name="T6" fmla="*/ 0 w 111"/>
                <a:gd name="T7" fmla="*/ 217 h 218"/>
                <a:gd name="T8" fmla="*/ 2 w 111"/>
                <a:gd name="T9" fmla="*/ 218 h 218"/>
                <a:gd name="T10" fmla="*/ 111 w 111"/>
                <a:gd name="T11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218">
                  <a:moveTo>
                    <a:pt x="111" y="109"/>
                  </a:moveTo>
                  <a:cubicBezTo>
                    <a:pt x="111" y="48"/>
                    <a:pt x="6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2" y="218"/>
                  </a:cubicBezTo>
                  <a:cubicBezTo>
                    <a:pt x="62" y="218"/>
                    <a:pt x="111" y="169"/>
                    <a:pt x="111" y="109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29" name="灯片编号占位符 5"/>
          <p:cNvSpPr txBox="1">
            <a:spLocks/>
          </p:cNvSpPr>
          <p:nvPr userDrawn="1"/>
        </p:nvSpPr>
        <p:spPr>
          <a:xfrm>
            <a:off x="9344553" y="6420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DA360F-694D-4F84-B1C2-82C183DEF4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0" name="Freeform 5"/>
          <p:cNvSpPr>
            <a:spLocks/>
          </p:cNvSpPr>
          <p:nvPr userDrawn="1"/>
        </p:nvSpPr>
        <p:spPr bwMode="auto">
          <a:xfrm flipH="1">
            <a:off x="317476" y="87280"/>
            <a:ext cx="1074821" cy="645278"/>
          </a:xfrm>
          <a:custGeom>
            <a:avLst/>
            <a:gdLst>
              <a:gd name="T0" fmla="*/ 451 w 806"/>
              <a:gd name="T1" fmla="*/ 0 h 454"/>
              <a:gd name="T2" fmla="*/ 294 w 806"/>
              <a:gd name="T3" fmla="*/ 119 h 454"/>
              <a:gd name="T4" fmla="*/ 235 w 806"/>
              <a:gd name="T5" fmla="*/ 103 h 454"/>
              <a:gd name="T6" fmla="*/ 118 w 806"/>
              <a:gd name="T7" fmla="*/ 220 h 454"/>
              <a:gd name="T8" fmla="*/ 0 w 806"/>
              <a:gd name="T9" fmla="*/ 337 h 454"/>
              <a:gd name="T10" fmla="*/ 118 w 806"/>
              <a:gd name="T11" fmla="*/ 454 h 454"/>
              <a:gd name="T12" fmla="*/ 665 w 806"/>
              <a:gd name="T13" fmla="*/ 454 h 454"/>
              <a:gd name="T14" fmla="*/ 806 w 806"/>
              <a:gd name="T15" fmla="*/ 313 h 454"/>
              <a:gd name="T16" fmla="*/ 744 w 806"/>
              <a:gd name="T17" fmla="*/ 196 h 454"/>
              <a:gd name="T18" fmla="*/ 744 w 806"/>
              <a:gd name="T19" fmla="*/ 194 h 454"/>
              <a:gd name="T20" fmla="*/ 636 w 806"/>
              <a:gd name="T21" fmla="*/ 86 h 454"/>
              <a:gd name="T22" fmla="*/ 598 w 806"/>
              <a:gd name="T23" fmla="*/ 93 h 454"/>
              <a:gd name="T24" fmla="*/ 451 w 806"/>
              <a:gd name="T25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6" h="454">
                <a:moveTo>
                  <a:pt x="451" y="0"/>
                </a:moveTo>
                <a:cubicBezTo>
                  <a:pt x="376" y="0"/>
                  <a:pt x="313" y="50"/>
                  <a:pt x="294" y="119"/>
                </a:cubicBezTo>
                <a:cubicBezTo>
                  <a:pt x="277" y="109"/>
                  <a:pt x="257" y="103"/>
                  <a:pt x="235" y="103"/>
                </a:cubicBezTo>
                <a:cubicBezTo>
                  <a:pt x="170" y="103"/>
                  <a:pt x="118" y="155"/>
                  <a:pt x="118" y="220"/>
                </a:cubicBezTo>
                <a:cubicBezTo>
                  <a:pt x="53" y="220"/>
                  <a:pt x="0" y="272"/>
                  <a:pt x="0" y="337"/>
                </a:cubicBezTo>
                <a:cubicBezTo>
                  <a:pt x="0" y="402"/>
                  <a:pt x="53" y="454"/>
                  <a:pt x="118" y="454"/>
                </a:cubicBezTo>
                <a:cubicBezTo>
                  <a:pt x="665" y="454"/>
                  <a:pt x="665" y="454"/>
                  <a:pt x="665" y="454"/>
                </a:cubicBezTo>
                <a:cubicBezTo>
                  <a:pt x="743" y="454"/>
                  <a:pt x="806" y="391"/>
                  <a:pt x="806" y="313"/>
                </a:cubicBezTo>
                <a:cubicBezTo>
                  <a:pt x="806" y="265"/>
                  <a:pt x="782" y="222"/>
                  <a:pt x="744" y="196"/>
                </a:cubicBezTo>
                <a:cubicBezTo>
                  <a:pt x="744" y="196"/>
                  <a:pt x="744" y="195"/>
                  <a:pt x="744" y="194"/>
                </a:cubicBezTo>
                <a:cubicBezTo>
                  <a:pt x="744" y="135"/>
                  <a:pt x="696" y="86"/>
                  <a:pt x="636" y="86"/>
                </a:cubicBezTo>
                <a:cubicBezTo>
                  <a:pt x="623" y="86"/>
                  <a:pt x="610" y="89"/>
                  <a:pt x="598" y="93"/>
                </a:cubicBezTo>
                <a:cubicBezTo>
                  <a:pt x="572" y="38"/>
                  <a:pt x="516" y="0"/>
                  <a:pt x="45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PA_矩形 25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0500189" y="357719"/>
            <a:ext cx="13055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LOGO</a:t>
            </a:r>
          </a:p>
        </p:txBody>
      </p:sp>
      <p:sp>
        <p:nvSpPr>
          <p:cNvPr id="32" name="文本框 23"/>
          <p:cNvSpPr txBox="1"/>
          <p:nvPr userDrawn="1"/>
        </p:nvSpPr>
        <p:spPr>
          <a:xfrm>
            <a:off x="317476" y="263743"/>
            <a:ext cx="448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uLnTx/>
                <a:uFillTx/>
                <a:latin typeface="方正正粗黑简体" panose="02000000000000000000" pitchFamily="2" charset="-122"/>
                <a:ea typeface="方正正粗黑简体" panose="02000000000000000000" pitchFamily="2" charset="-122"/>
                <a:cs typeface="Arial" panose="020B0604020202020204" pitchFamily="34" charset="0"/>
              </a:rPr>
              <a:t>4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方正正粗黑简体" panose="02000000000000000000" pitchFamily="2" charset="-122"/>
                <a:ea typeface="方正正粗黑简体" panose="02000000000000000000" pitchFamily="2" charset="-122"/>
                <a:cs typeface="Arial" panose="020B0604020202020204" pitchFamily="34" charset="0"/>
              </a:rPr>
              <a:t>    Add Tittle Text</a:t>
            </a:r>
          </a:p>
        </p:txBody>
      </p:sp>
    </p:spTree>
    <p:extLst>
      <p:ext uri="{BB962C8B-B14F-4D97-AF65-F5344CB8AC3E}">
        <p14:creationId xmlns:p14="http://schemas.microsoft.com/office/powerpoint/2010/main" val="361960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360F-694D-4F84-B1C2-82C183DEF44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1" name="灯片编号占位符 5"/>
          <p:cNvSpPr txBox="1">
            <a:spLocks/>
          </p:cNvSpPr>
          <p:nvPr userDrawn="1"/>
        </p:nvSpPr>
        <p:spPr>
          <a:xfrm>
            <a:off x="9344553" y="6420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DA360F-694D-4F84-B1C2-82C183DEF4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 rot="18086203">
            <a:off x="11446677" y="5865719"/>
            <a:ext cx="728646" cy="1475509"/>
            <a:chOff x="3122" y="315"/>
            <a:chExt cx="1160" cy="2349"/>
          </a:xfrm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3531" y="2089"/>
              <a:ext cx="84" cy="321"/>
            </a:xfrm>
            <a:custGeom>
              <a:avLst/>
              <a:gdLst>
                <a:gd name="T0" fmla="*/ 32 w 65"/>
                <a:gd name="T1" fmla="*/ 0 h 251"/>
                <a:gd name="T2" fmla="*/ 0 w 65"/>
                <a:gd name="T3" fmla="*/ 33 h 251"/>
                <a:gd name="T4" fmla="*/ 32 w 65"/>
                <a:gd name="T5" fmla="*/ 251 h 251"/>
                <a:gd name="T6" fmla="*/ 65 w 65"/>
                <a:gd name="T7" fmla="*/ 33 h 251"/>
                <a:gd name="T8" fmla="*/ 32 w 65"/>
                <a:gd name="T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51">
                  <a:moveTo>
                    <a:pt x="32" y="0"/>
                  </a:move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32" y="251"/>
                    <a:pt x="32" y="251"/>
                  </a:cubicBezTo>
                  <a:cubicBezTo>
                    <a:pt x="32" y="251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3658" y="2342"/>
              <a:ext cx="84" cy="322"/>
            </a:xfrm>
            <a:custGeom>
              <a:avLst/>
              <a:gdLst>
                <a:gd name="T0" fmla="*/ 33 w 65"/>
                <a:gd name="T1" fmla="*/ 0 h 251"/>
                <a:gd name="T2" fmla="*/ 0 w 65"/>
                <a:gd name="T3" fmla="*/ 33 h 251"/>
                <a:gd name="T4" fmla="*/ 33 w 65"/>
                <a:gd name="T5" fmla="*/ 251 h 251"/>
                <a:gd name="T6" fmla="*/ 65 w 65"/>
                <a:gd name="T7" fmla="*/ 33 h 251"/>
                <a:gd name="T8" fmla="*/ 33 w 65"/>
                <a:gd name="T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51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33" y="251"/>
                    <a:pt x="33" y="251"/>
                  </a:cubicBezTo>
                  <a:cubicBezTo>
                    <a:pt x="33" y="251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792" y="2131"/>
              <a:ext cx="83" cy="320"/>
            </a:xfrm>
            <a:custGeom>
              <a:avLst/>
              <a:gdLst>
                <a:gd name="T0" fmla="*/ 33 w 65"/>
                <a:gd name="T1" fmla="*/ 0 h 250"/>
                <a:gd name="T2" fmla="*/ 0 w 65"/>
                <a:gd name="T3" fmla="*/ 32 h 250"/>
                <a:gd name="T4" fmla="*/ 33 w 65"/>
                <a:gd name="T5" fmla="*/ 250 h 250"/>
                <a:gd name="T6" fmla="*/ 65 w 65"/>
                <a:gd name="T7" fmla="*/ 32 h 250"/>
                <a:gd name="T8" fmla="*/ 33 w 65"/>
                <a:gd name="T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50">
                  <a:moveTo>
                    <a:pt x="33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33" y="250"/>
                    <a:pt x="33" y="250"/>
                  </a:cubicBezTo>
                  <a:cubicBezTo>
                    <a:pt x="33" y="250"/>
                    <a:pt x="65" y="50"/>
                    <a:pt x="65" y="32"/>
                  </a:cubicBezTo>
                  <a:cubicBezTo>
                    <a:pt x="65" y="14"/>
                    <a:pt x="51" y="0"/>
                    <a:pt x="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3536" y="1955"/>
              <a:ext cx="331" cy="111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3536" y="1955"/>
              <a:ext cx="166" cy="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3122" y="1495"/>
              <a:ext cx="1160" cy="790"/>
            </a:xfrm>
            <a:custGeom>
              <a:avLst/>
              <a:gdLst>
                <a:gd name="T0" fmla="*/ 452 w 904"/>
                <a:gd name="T1" fmla="*/ 329 h 616"/>
                <a:gd name="T2" fmla="*/ 873 w 904"/>
                <a:gd name="T3" fmla="*/ 616 h 616"/>
                <a:gd name="T4" fmla="*/ 904 w 904"/>
                <a:gd name="T5" fmla="*/ 452 h 616"/>
                <a:gd name="T6" fmla="*/ 452 w 904"/>
                <a:gd name="T7" fmla="*/ 0 h 616"/>
                <a:gd name="T8" fmla="*/ 0 w 904"/>
                <a:gd name="T9" fmla="*/ 452 h 616"/>
                <a:gd name="T10" fmla="*/ 31 w 904"/>
                <a:gd name="T11" fmla="*/ 616 h 616"/>
                <a:gd name="T12" fmla="*/ 452 w 904"/>
                <a:gd name="T13" fmla="*/ 329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4" h="616">
                  <a:moveTo>
                    <a:pt x="452" y="329"/>
                  </a:moveTo>
                  <a:cubicBezTo>
                    <a:pt x="644" y="329"/>
                    <a:pt x="807" y="448"/>
                    <a:pt x="873" y="616"/>
                  </a:cubicBezTo>
                  <a:cubicBezTo>
                    <a:pt x="893" y="566"/>
                    <a:pt x="904" y="510"/>
                    <a:pt x="904" y="452"/>
                  </a:cubicBezTo>
                  <a:cubicBezTo>
                    <a:pt x="904" y="203"/>
                    <a:pt x="702" y="0"/>
                    <a:pt x="452" y="0"/>
                  </a:cubicBezTo>
                  <a:cubicBezTo>
                    <a:pt x="203" y="0"/>
                    <a:pt x="0" y="203"/>
                    <a:pt x="0" y="452"/>
                  </a:cubicBezTo>
                  <a:cubicBezTo>
                    <a:pt x="0" y="510"/>
                    <a:pt x="11" y="566"/>
                    <a:pt x="31" y="616"/>
                  </a:cubicBezTo>
                  <a:cubicBezTo>
                    <a:pt x="97" y="448"/>
                    <a:pt x="260" y="329"/>
                    <a:pt x="452" y="329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3849" y="1514"/>
              <a:ext cx="433" cy="771"/>
            </a:xfrm>
            <a:custGeom>
              <a:avLst/>
              <a:gdLst>
                <a:gd name="T0" fmla="*/ 0 w 337"/>
                <a:gd name="T1" fmla="*/ 0 h 601"/>
                <a:gd name="T2" fmla="*/ 0 w 337"/>
                <a:gd name="T3" fmla="*/ 329 h 601"/>
                <a:gd name="T4" fmla="*/ 306 w 337"/>
                <a:gd name="T5" fmla="*/ 601 h 601"/>
                <a:gd name="T6" fmla="*/ 337 w 337"/>
                <a:gd name="T7" fmla="*/ 437 h 601"/>
                <a:gd name="T8" fmla="*/ 0 w 337"/>
                <a:gd name="T9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601">
                  <a:moveTo>
                    <a:pt x="0" y="0"/>
                  </a:moveTo>
                  <a:cubicBezTo>
                    <a:pt x="0" y="329"/>
                    <a:pt x="0" y="329"/>
                    <a:pt x="0" y="329"/>
                  </a:cubicBezTo>
                  <a:cubicBezTo>
                    <a:pt x="140" y="366"/>
                    <a:pt x="254" y="468"/>
                    <a:pt x="306" y="601"/>
                  </a:cubicBezTo>
                  <a:cubicBezTo>
                    <a:pt x="326" y="551"/>
                    <a:pt x="337" y="495"/>
                    <a:pt x="337" y="437"/>
                  </a:cubicBezTo>
                  <a:cubicBezTo>
                    <a:pt x="337" y="228"/>
                    <a:pt x="194" y="51"/>
                    <a:pt x="0" y="0"/>
                  </a:cubicBezTo>
                  <a:close/>
                </a:path>
              </a:pathLst>
            </a:custGeom>
            <a:solidFill>
              <a:srgbClr val="BC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3344" y="315"/>
              <a:ext cx="716" cy="1708"/>
            </a:xfrm>
            <a:custGeom>
              <a:avLst/>
              <a:gdLst>
                <a:gd name="T0" fmla="*/ 279 w 558"/>
                <a:gd name="T1" fmla="*/ 1309 h 1333"/>
                <a:gd name="T2" fmla="*/ 438 w 558"/>
                <a:gd name="T3" fmla="*/ 1333 h 1333"/>
                <a:gd name="T4" fmla="*/ 558 w 558"/>
                <a:gd name="T5" fmla="*/ 774 h 1333"/>
                <a:gd name="T6" fmla="*/ 279 w 558"/>
                <a:gd name="T7" fmla="*/ 0 h 1333"/>
                <a:gd name="T8" fmla="*/ 0 w 558"/>
                <a:gd name="T9" fmla="*/ 774 h 1333"/>
                <a:gd name="T10" fmla="*/ 120 w 558"/>
                <a:gd name="T11" fmla="*/ 1333 h 1333"/>
                <a:gd name="T12" fmla="*/ 279 w 558"/>
                <a:gd name="T13" fmla="*/ 1309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333">
                  <a:moveTo>
                    <a:pt x="279" y="1309"/>
                  </a:moveTo>
                  <a:cubicBezTo>
                    <a:pt x="335" y="1309"/>
                    <a:pt x="388" y="1317"/>
                    <a:pt x="438" y="1333"/>
                  </a:cubicBezTo>
                  <a:cubicBezTo>
                    <a:pt x="513" y="1182"/>
                    <a:pt x="558" y="987"/>
                    <a:pt x="558" y="774"/>
                  </a:cubicBezTo>
                  <a:cubicBezTo>
                    <a:pt x="558" y="436"/>
                    <a:pt x="445" y="143"/>
                    <a:pt x="279" y="0"/>
                  </a:cubicBezTo>
                  <a:cubicBezTo>
                    <a:pt x="113" y="143"/>
                    <a:pt x="0" y="436"/>
                    <a:pt x="0" y="774"/>
                  </a:cubicBezTo>
                  <a:cubicBezTo>
                    <a:pt x="0" y="987"/>
                    <a:pt x="45" y="1182"/>
                    <a:pt x="120" y="1333"/>
                  </a:cubicBezTo>
                  <a:cubicBezTo>
                    <a:pt x="170" y="1317"/>
                    <a:pt x="223" y="1309"/>
                    <a:pt x="279" y="1309"/>
                  </a:cubicBezTo>
                  <a:close/>
                </a:path>
              </a:pathLst>
            </a:custGeom>
            <a:solidFill>
              <a:srgbClr val="FEA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3699" y="315"/>
              <a:ext cx="361" cy="1708"/>
            </a:xfrm>
            <a:custGeom>
              <a:avLst/>
              <a:gdLst>
                <a:gd name="T0" fmla="*/ 2 w 281"/>
                <a:gd name="T1" fmla="*/ 0 h 1333"/>
                <a:gd name="T2" fmla="*/ 0 w 281"/>
                <a:gd name="T3" fmla="*/ 1 h 1333"/>
                <a:gd name="T4" fmla="*/ 0 w 281"/>
                <a:gd name="T5" fmla="*/ 1309 h 1333"/>
                <a:gd name="T6" fmla="*/ 2 w 281"/>
                <a:gd name="T7" fmla="*/ 1309 h 1333"/>
                <a:gd name="T8" fmla="*/ 161 w 281"/>
                <a:gd name="T9" fmla="*/ 1333 h 1333"/>
                <a:gd name="T10" fmla="*/ 281 w 281"/>
                <a:gd name="T11" fmla="*/ 774 h 1333"/>
                <a:gd name="T12" fmla="*/ 2 w 281"/>
                <a:gd name="T13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333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309"/>
                    <a:pt x="0" y="1309"/>
                    <a:pt x="0" y="1309"/>
                  </a:cubicBezTo>
                  <a:cubicBezTo>
                    <a:pt x="1" y="1309"/>
                    <a:pt x="1" y="1309"/>
                    <a:pt x="2" y="1309"/>
                  </a:cubicBezTo>
                  <a:cubicBezTo>
                    <a:pt x="58" y="1309"/>
                    <a:pt x="111" y="1317"/>
                    <a:pt x="161" y="1333"/>
                  </a:cubicBezTo>
                  <a:cubicBezTo>
                    <a:pt x="236" y="1182"/>
                    <a:pt x="281" y="987"/>
                    <a:pt x="281" y="774"/>
                  </a:cubicBezTo>
                  <a:cubicBezTo>
                    <a:pt x="281" y="436"/>
                    <a:pt x="168" y="143"/>
                    <a:pt x="2" y="0"/>
                  </a:cubicBezTo>
                  <a:close/>
                </a:path>
              </a:pathLst>
            </a:custGeom>
            <a:solidFill>
              <a:srgbClr val="FE8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3437" y="315"/>
              <a:ext cx="529" cy="419"/>
            </a:xfrm>
            <a:custGeom>
              <a:avLst/>
              <a:gdLst>
                <a:gd name="T0" fmla="*/ 206 w 412"/>
                <a:gd name="T1" fmla="*/ 320 h 327"/>
                <a:gd name="T2" fmla="*/ 412 w 412"/>
                <a:gd name="T3" fmla="*/ 327 h 327"/>
                <a:gd name="T4" fmla="*/ 206 w 412"/>
                <a:gd name="T5" fmla="*/ 0 h 327"/>
                <a:gd name="T6" fmla="*/ 0 w 412"/>
                <a:gd name="T7" fmla="*/ 327 h 327"/>
                <a:gd name="T8" fmla="*/ 206 w 412"/>
                <a:gd name="T9" fmla="*/ 3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327">
                  <a:moveTo>
                    <a:pt x="206" y="320"/>
                  </a:moveTo>
                  <a:cubicBezTo>
                    <a:pt x="276" y="320"/>
                    <a:pt x="345" y="322"/>
                    <a:pt x="412" y="327"/>
                  </a:cubicBezTo>
                  <a:cubicBezTo>
                    <a:pt x="363" y="188"/>
                    <a:pt x="291" y="74"/>
                    <a:pt x="206" y="0"/>
                  </a:cubicBezTo>
                  <a:cubicBezTo>
                    <a:pt x="121" y="74"/>
                    <a:pt x="49" y="188"/>
                    <a:pt x="0" y="327"/>
                  </a:cubicBezTo>
                  <a:cubicBezTo>
                    <a:pt x="67" y="322"/>
                    <a:pt x="136" y="320"/>
                    <a:pt x="206" y="320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3699" y="315"/>
              <a:ext cx="267" cy="419"/>
            </a:xfrm>
            <a:custGeom>
              <a:avLst/>
              <a:gdLst>
                <a:gd name="T0" fmla="*/ 0 w 208"/>
                <a:gd name="T1" fmla="*/ 1 h 327"/>
                <a:gd name="T2" fmla="*/ 0 w 208"/>
                <a:gd name="T3" fmla="*/ 320 h 327"/>
                <a:gd name="T4" fmla="*/ 2 w 208"/>
                <a:gd name="T5" fmla="*/ 320 h 327"/>
                <a:gd name="T6" fmla="*/ 208 w 208"/>
                <a:gd name="T7" fmla="*/ 327 h 327"/>
                <a:gd name="T8" fmla="*/ 2 w 208"/>
                <a:gd name="T9" fmla="*/ 0 h 327"/>
                <a:gd name="T10" fmla="*/ 0 w 208"/>
                <a:gd name="T11" fmla="*/ 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327">
                  <a:moveTo>
                    <a:pt x="0" y="1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1" y="320"/>
                    <a:pt x="1" y="320"/>
                    <a:pt x="2" y="320"/>
                  </a:cubicBezTo>
                  <a:cubicBezTo>
                    <a:pt x="72" y="320"/>
                    <a:pt x="141" y="322"/>
                    <a:pt x="208" y="327"/>
                  </a:cubicBezTo>
                  <a:cubicBezTo>
                    <a:pt x="159" y="188"/>
                    <a:pt x="87" y="74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C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3625" y="1461"/>
              <a:ext cx="154" cy="826"/>
            </a:xfrm>
            <a:custGeom>
              <a:avLst/>
              <a:gdLst>
                <a:gd name="T0" fmla="*/ 60 w 120"/>
                <a:gd name="T1" fmla="*/ 0 h 645"/>
                <a:gd name="T2" fmla="*/ 0 w 120"/>
                <a:gd name="T3" fmla="*/ 322 h 645"/>
                <a:gd name="T4" fmla="*/ 60 w 120"/>
                <a:gd name="T5" fmla="*/ 645 h 645"/>
                <a:gd name="T6" fmla="*/ 120 w 120"/>
                <a:gd name="T7" fmla="*/ 322 h 645"/>
                <a:gd name="T8" fmla="*/ 60 w 120"/>
                <a:gd name="T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645">
                  <a:moveTo>
                    <a:pt x="60" y="0"/>
                  </a:moveTo>
                  <a:cubicBezTo>
                    <a:pt x="24" y="60"/>
                    <a:pt x="0" y="182"/>
                    <a:pt x="0" y="322"/>
                  </a:cubicBezTo>
                  <a:cubicBezTo>
                    <a:pt x="0" y="463"/>
                    <a:pt x="24" y="585"/>
                    <a:pt x="60" y="645"/>
                  </a:cubicBezTo>
                  <a:cubicBezTo>
                    <a:pt x="96" y="585"/>
                    <a:pt x="120" y="463"/>
                    <a:pt x="120" y="322"/>
                  </a:cubicBezTo>
                  <a:cubicBezTo>
                    <a:pt x="120" y="182"/>
                    <a:pt x="96" y="60"/>
                    <a:pt x="60" y="0"/>
                  </a:cubicBez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3699" y="1461"/>
              <a:ext cx="80" cy="826"/>
            </a:xfrm>
            <a:custGeom>
              <a:avLst/>
              <a:gdLst>
                <a:gd name="T0" fmla="*/ 0 w 62"/>
                <a:gd name="T1" fmla="*/ 3 h 645"/>
                <a:gd name="T2" fmla="*/ 0 w 62"/>
                <a:gd name="T3" fmla="*/ 642 h 645"/>
                <a:gd name="T4" fmla="*/ 2 w 62"/>
                <a:gd name="T5" fmla="*/ 645 h 645"/>
                <a:gd name="T6" fmla="*/ 62 w 62"/>
                <a:gd name="T7" fmla="*/ 322 h 645"/>
                <a:gd name="T8" fmla="*/ 2 w 62"/>
                <a:gd name="T9" fmla="*/ 0 h 645"/>
                <a:gd name="T10" fmla="*/ 0 w 62"/>
                <a:gd name="T11" fmla="*/ 3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45">
                  <a:moveTo>
                    <a:pt x="0" y="3"/>
                  </a:moveTo>
                  <a:cubicBezTo>
                    <a:pt x="0" y="642"/>
                    <a:pt x="0" y="642"/>
                    <a:pt x="0" y="642"/>
                  </a:cubicBezTo>
                  <a:cubicBezTo>
                    <a:pt x="1" y="643"/>
                    <a:pt x="1" y="644"/>
                    <a:pt x="2" y="645"/>
                  </a:cubicBezTo>
                  <a:cubicBezTo>
                    <a:pt x="38" y="585"/>
                    <a:pt x="62" y="463"/>
                    <a:pt x="62" y="322"/>
                  </a:cubicBezTo>
                  <a:cubicBezTo>
                    <a:pt x="62" y="182"/>
                    <a:pt x="38" y="6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BC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3500" y="906"/>
              <a:ext cx="403" cy="401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3562" y="967"/>
              <a:ext cx="280" cy="2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3699" y="906"/>
              <a:ext cx="204" cy="401"/>
            </a:xfrm>
            <a:custGeom>
              <a:avLst/>
              <a:gdLst>
                <a:gd name="T0" fmla="*/ 2 w 159"/>
                <a:gd name="T1" fmla="*/ 0 h 313"/>
                <a:gd name="T2" fmla="*/ 0 w 159"/>
                <a:gd name="T3" fmla="*/ 0 h 313"/>
                <a:gd name="T4" fmla="*/ 0 w 159"/>
                <a:gd name="T5" fmla="*/ 48 h 313"/>
                <a:gd name="T6" fmla="*/ 2 w 159"/>
                <a:gd name="T7" fmla="*/ 48 h 313"/>
                <a:gd name="T8" fmla="*/ 111 w 159"/>
                <a:gd name="T9" fmla="*/ 157 h 313"/>
                <a:gd name="T10" fmla="*/ 2 w 159"/>
                <a:gd name="T11" fmla="*/ 266 h 313"/>
                <a:gd name="T12" fmla="*/ 0 w 159"/>
                <a:gd name="T13" fmla="*/ 265 h 313"/>
                <a:gd name="T14" fmla="*/ 0 w 159"/>
                <a:gd name="T15" fmla="*/ 313 h 313"/>
                <a:gd name="T16" fmla="*/ 2 w 159"/>
                <a:gd name="T17" fmla="*/ 313 h 313"/>
                <a:gd name="T18" fmla="*/ 159 w 159"/>
                <a:gd name="T19" fmla="*/ 157 h 313"/>
                <a:gd name="T20" fmla="*/ 2 w 159"/>
                <a:gd name="T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313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8"/>
                    <a:pt x="1" y="48"/>
                    <a:pt x="2" y="48"/>
                  </a:cubicBezTo>
                  <a:cubicBezTo>
                    <a:pt x="62" y="48"/>
                    <a:pt x="111" y="96"/>
                    <a:pt x="111" y="157"/>
                  </a:cubicBezTo>
                  <a:cubicBezTo>
                    <a:pt x="111" y="217"/>
                    <a:pt x="62" y="266"/>
                    <a:pt x="2" y="266"/>
                  </a:cubicBezTo>
                  <a:cubicBezTo>
                    <a:pt x="1" y="266"/>
                    <a:pt x="1" y="265"/>
                    <a:pt x="0" y="265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1" y="313"/>
                    <a:pt x="1" y="313"/>
                    <a:pt x="2" y="313"/>
                  </a:cubicBezTo>
                  <a:cubicBezTo>
                    <a:pt x="88" y="313"/>
                    <a:pt x="159" y="243"/>
                    <a:pt x="159" y="157"/>
                  </a:cubicBezTo>
                  <a:cubicBezTo>
                    <a:pt x="159" y="70"/>
                    <a:pt x="88" y="0"/>
                    <a:pt x="2" y="0"/>
                  </a:cubicBezTo>
                  <a:close/>
                </a:path>
              </a:pathLst>
            </a:custGeom>
            <a:solidFill>
              <a:srgbClr val="16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3699" y="967"/>
              <a:ext cx="143" cy="280"/>
            </a:xfrm>
            <a:custGeom>
              <a:avLst/>
              <a:gdLst>
                <a:gd name="T0" fmla="*/ 111 w 111"/>
                <a:gd name="T1" fmla="*/ 109 h 218"/>
                <a:gd name="T2" fmla="*/ 2 w 111"/>
                <a:gd name="T3" fmla="*/ 0 h 218"/>
                <a:gd name="T4" fmla="*/ 0 w 111"/>
                <a:gd name="T5" fmla="*/ 0 h 218"/>
                <a:gd name="T6" fmla="*/ 0 w 111"/>
                <a:gd name="T7" fmla="*/ 217 h 218"/>
                <a:gd name="T8" fmla="*/ 2 w 111"/>
                <a:gd name="T9" fmla="*/ 218 h 218"/>
                <a:gd name="T10" fmla="*/ 111 w 111"/>
                <a:gd name="T11" fmla="*/ 10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218">
                  <a:moveTo>
                    <a:pt x="111" y="109"/>
                  </a:moveTo>
                  <a:cubicBezTo>
                    <a:pt x="111" y="48"/>
                    <a:pt x="6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2" y="218"/>
                  </a:cubicBezTo>
                  <a:cubicBezTo>
                    <a:pt x="62" y="218"/>
                    <a:pt x="111" y="169"/>
                    <a:pt x="111" y="109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50" name="灯片编号占位符 5"/>
          <p:cNvSpPr txBox="1">
            <a:spLocks/>
          </p:cNvSpPr>
          <p:nvPr userDrawn="1"/>
        </p:nvSpPr>
        <p:spPr>
          <a:xfrm>
            <a:off x="9344553" y="6420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DA360F-694D-4F84-B1C2-82C183DEF4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1" name="Freeform 5"/>
          <p:cNvSpPr>
            <a:spLocks/>
          </p:cNvSpPr>
          <p:nvPr userDrawn="1"/>
        </p:nvSpPr>
        <p:spPr bwMode="auto">
          <a:xfrm flipH="1">
            <a:off x="317476" y="87280"/>
            <a:ext cx="1074821" cy="645278"/>
          </a:xfrm>
          <a:custGeom>
            <a:avLst/>
            <a:gdLst>
              <a:gd name="T0" fmla="*/ 451 w 806"/>
              <a:gd name="T1" fmla="*/ 0 h 454"/>
              <a:gd name="T2" fmla="*/ 294 w 806"/>
              <a:gd name="T3" fmla="*/ 119 h 454"/>
              <a:gd name="T4" fmla="*/ 235 w 806"/>
              <a:gd name="T5" fmla="*/ 103 h 454"/>
              <a:gd name="T6" fmla="*/ 118 w 806"/>
              <a:gd name="T7" fmla="*/ 220 h 454"/>
              <a:gd name="T8" fmla="*/ 0 w 806"/>
              <a:gd name="T9" fmla="*/ 337 h 454"/>
              <a:gd name="T10" fmla="*/ 118 w 806"/>
              <a:gd name="T11" fmla="*/ 454 h 454"/>
              <a:gd name="T12" fmla="*/ 665 w 806"/>
              <a:gd name="T13" fmla="*/ 454 h 454"/>
              <a:gd name="T14" fmla="*/ 806 w 806"/>
              <a:gd name="T15" fmla="*/ 313 h 454"/>
              <a:gd name="T16" fmla="*/ 744 w 806"/>
              <a:gd name="T17" fmla="*/ 196 h 454"/>
              <a:gd name="T18" fmla="*/ 744 w 806"/>
              <a:gd name="T19" fmla="*/ 194 h 454"/>
              <a:gd name="T20" fmla="*/ 636 w 806"/>
              <a:gd name="T21" fmla="*/ 86 h 454"/>
              <a:gd name="T22" fmla="*/ 598 w 806"/>
              <a:gd name="T23" fmla="*/ 93 h 454"/>
              <a:gd name="T24" fmla="*/ 451 w 806"/>
              <a:gd name="T25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6" h="454">
                <a:moveTo>
                  <a:pt x="451" y="0"/>
                </a:moveTo>
                <a:cubicBezTo>
                  <a:pt x="376" y="0"/>
                  <a:pt x="313" y="50"/>
                  <a:pt x="294" y="119"/>
                </a:cubicBezTo>
                <a:cubicBezTo>
                  <a:pt x="277" y="109"/>
                  <a:pt x="257" y="103"/>
                  <a:pt x="235" y="103"/>
                </a:cubicBezTo>
                <a:cubicBezTo>
                  <a:pt x="170" y="103"/>
                  <a:pt x="118" y="155"/>
                  <a:pt x="118" y="220"/>
                </a:cubicBezTo>
                <a:cubicBezTo>
                  <a:pt x="53" y="220"/>
                  <a:pt x="0" y="272"/>
                  <a:pt x="0" y="337"/>
                </a:cubicBezTo>
                <a:cubicBezTo>
                  <a:pt x="0" y="402"/>
                  <a:pt x="53" y="454"/>
                  <a:pt x="118" y="454"/>
                </a:cubicBezTo>
                <a:cubicBezTo>
                  <a:pt x="665" y="454"/>
                  <a:pt x="665" y="454"/>
                  <a:pt x="665" y="454"/>
                </a:cubicBezTo>
                <a:cubicBezTo>
                  <a:pt x="743" y="454"/>
                  <a:pt x="806" y="391"/>
                  <a:pt x="806" y="313"/>
                </a:cubicBezTo>
                <a:cubicBezTo>
                  <a:pt x="806" y="265"/>
                  <a:pt x="782" y="222"/>
                  <a:pt x="744" y="196"/>
                </a:cubicBezTo>
                <a:cubicBezTo>
                  <a:pt x="744" y="196"/>
                  <a:pt x="744" y="195"/>
                  <a:pt x="744" y="194"/>
                </a:cubicBezTo>
                <a:cubicBezTo>
                  <a:pt x="744" y="135"/>
                  <a:pt x="696" y="86"/>
                  <a:pt x="636" y="86"/>
                </a:cubicBezTo>
                <a:cubicBezTo>
                  <a:pt x="623" y="86"/>
                  <a:pt x="610" y="89"/>
                  <a:pt x="598" y="93"/>
                </a:cubicBezTo>
                <a:cubicBezTo>
                  <a:pt x="572" y="38"/>
                  <a:pt x="516" y="0"/>
                  <a:pt x="45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PA_矩形 259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0500189" y="357719"/>
            <a:ext cx="13055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LOGO</a:t>
            </a:r>
          </a:p>
        </p:txBody>
      </p:sp>
      <p:sp>
        <p:nvSpPr>
          <p:cNvPr id="53" name="文本框 23"/>
          <p:cNvSpPr txBox="1"/>
          <p:nvPr userDrawn="1"/>
        </p:nvSpPr>
        <p:spPr>
          <a:xfrm>
            <a:off x="317476" y="263743"/>
            <a:ext cx="448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uLnTx/>
                <a:uFillTx/>
                <a:latin typeface="方正正粗黑简体" panose="02000000000000000000" pitchFamily="2" charset="-122"/>
                <a:ea typeface="方正正粗黑简体" panose="02000000000000000000" pitchFamily="2" charset="-122"/>
                <a:cs typeface="Arial" panose="020B0604020202020204" pitchFamily="34" charset="0"/>
              </a:rPr>
              <a:t>3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方正正粗黑简体" panose="02000000000000000000" pitchFamily="2" charset="-122"/>
                <a:ea typeface="方正正粗黑简体" panose="02000000000000000000" pitchFamily="2" charset="-122"/>
                <a:cs typeface="Arial" panose="020B0604020202020204" pitchFamily="34" charset="0"/>
              </a:rPr>
              <a:t>    Add Tittle Text</a:t>
            </a:r>
          </a:p>
        </p:txBody>
      </p:sp>
    </p:spTree>
    <p:extLst>
      <p:ext uri="{BB962C8B-B14F-4D97-AF65-F5344CB8AC3E}">
        <p14:creationId xmlns:p14="http://schemas.microsoft.com/office/powerpoint/2010/main" val="156591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402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39382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9F3-6C62-41FC-B6B0-190AC2D52F5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30-C7A7-41EE-9BC5-1ABAD1BDA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32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10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34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51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8304" r="29408" b="11871"/>
          <a:stretch/>
        </p:blipFill>
        <p:spPr>
          <a:xfrm>
            <a:off x="7363327" y="5073086"/>
            <a:ext cx="5618747" cy="3832878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47484" y="6308224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92A3BB30-C7A7-41EE-9BC5-1ABAD1BDA6C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26" y="-19550"/>
            <a:ext cx="1949115" cy="1096377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577515" y="406555"/>
            <a:ext cx="5113422" cy="412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01 Add Tittle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9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8304" r="29408" b="11871"/>
          <a:stretch/>
        </p:blipFill>
        <p:spPr>
          <a:xfrm>
            <a:off x="7363327" y="5073086"/>
            <a:ext cx="5618747" cy="3832878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47484" y="6308224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92A3BB30-C7A7-41EE-9BC5-1ABAD1BDA6C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26" y="-19550"/>
            <a:ext cx="1949115" cy="1096377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577515" y="406555"/>
            <a:ext cx="5113422" cy="412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02 Add Tittle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5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8304" r="29408" b="11871"/>
          <a:stretch/>
        </p:blipFill>
        <p:spPr>
          <a:xfrm>
            <a:off x="7363327" y="5073086"/>
            <a:ext cx="5618747" cy="3832878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47484" y="6308224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92A3BB30-C7A7-41EE-9BC5-1ABAD1BDA6C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26" y="-19550"/>
            <a:ext cx="1949115" cy="1096377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577515" y="406555"/>
            <a:ext cx="5113422" cy="412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03 Add Tittle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58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8304" r="29408" b="11871"/>
          <a:stretch/>
        </p:blipFill>
        <p:spPr>
          <a:xfrm>
            <a:off x="7363327" y="5073086"/>
            <a:ext cx="5618747" cy="3832878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47484" y="6308224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92A3BB30-C7A7-41EE-9BC5-1ABAD1BDA6C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26" y="-19550"/>
            <a:ext cx="1949115" cy="1096377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577515" y="406555"/>
            <a:ext cx="5113422" cy="412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04 Add Tittle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24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9F3-6C62-41FC-B6B0-190AC2D52F5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30-C7A7-41EE-9BC5-1ABAD1BDA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73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9F3-6C62-41FC-B6B0-190AC2D52F5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30-C7A7-41EE-9BC5-1ABAD1BDA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80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09F3-6C62-41FC-B6B0-190AC2D52F5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30-C7A7-41EE-9BC5-1ABAD1BDA6C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75196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7051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109F3-6C62-41FC-B6B0-190AC2D52F5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30-C7A7-41EE-9BC5-1ABAD1BDA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65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3" r:id="rId16"/>
    <p:sldLayoutId id="2147483664" r:id="rId17"/>
    <p:sldLayoutId id="2147483670" r:id="rId18"/>
    <p:sldLayoutId id="2147483671" r:id="rId19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94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pppt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4.png"/><Relationship Id="rId5" Type="http://schemas.openxmlformats.org/officeDocument/2006/relationships/tags" Target="../tags/tag7.xml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pppt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t="7720" r="4709" b="13123"/>
          <a:stretch/>
        </p:blipFill>
        <p:spPr>
          <a:xfrm>
            <a:off x="1058779" y="176372"/>
            <a:ext cx="10838047" cy="563898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972519" y="2922086"/>
            <a:ext cx="2246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70172" y="3442948"/>
            <a:ext cx="3997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99101" y="5678860"/>
            <a:ext cx="467941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www.jpppt.com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Time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20XX.XX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76642B4B-CA94-40D0-9172-A1667FC18A1C}"/>
              </a:ext>
            </a:extLst>
          </p:cNvPr>
          <p:cNvSpPr/>
          <p:nvPr/>
        </p:nvSpPr>
        <p:spPr>
          <a:xfrm>
            <a:off x="9448622" y="39537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3">
            <a:hlinkClick r:id="rId4"/>
            <a:extLst>
              <a:ext uri="{FF2B5EF4-FFF2-40B4-BE49-F238E27FC236}">
                <a16:creationId xmlns:a16="http://schemas.microsoft.com/office/drawing/2014/main" id="{3187A661-390E-45B0-8AD3-05DCF51A6C33}"/>
              </a:ext>
            </a:extLst>
          </p:cNvPr>
          <p:cNvSpPr txBox="1"/>
          <p:nvPr/>
        </p:nvSpPr>
        <p:spPr>
          <a:xfrm>
            <a:off x="3899101" y="658089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83507" y="1167063"/>
            <a:ext cx="9701464" cy="505326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131755" y="2549170"/>
            <a:ext cx="1863075" cy="1717393"/>
            <a:chOff x="1903156" y="2933463"/>
            <a:chExt cx="1835888" cy="1717393"/>
          </a:xfrm>
        </p:grpSpPr>
        <p:sp>
          <p:nvSpPr>
            <p:cNvPr id="7" name="文本框 6"/>
            <p:cNvSpPr txBox="1"/>
            <p:nvPr/>
          </p:nvSpPr>
          <p:spPr>
            <a:xfrm>
              <a:off x="2086329" y="2933463"/>
              <a:ext cx="1652715" cy="1717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4400" b="1" dirty="0">
                  <a:blipFill dpi="0" rotWithShape="1">
                    <a:blip r:embed="rId4"/>
                    <a:srcRect/>
                    <a:tile tx="0" ty="0" sx="86000" sy="62000" flip="none" algn="ctr"/>
                  </a:blipFill>
                  <a:cs typeface="+mn-ea"/>
                  <a:sym typeface="+mn-lt"/>
                </a:rPr>
                <a:t>PART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8800" b="1" dirty="0">
                  <a:blipFill dpi="0" rotWithShape="1">
                    <a:blip r:embed="rId4"/>
                    <a:srcRect/>
                    <a:tile tx="0" ty="0" sx="86000" sy="62000" flip="none" algn="ctr"/>
                  </a:blipFill>
                  <a:cs typeface="+mn-ea"/>
                  <a:sym typeface="+mn-lt"/>
                </a:rPr>
                <a:t>02</a:t>
              </a:r>
              <a:endParaRPr lang="zh-CN" altLang="en-US" sz="8800" b="1" dirty="0">
                <a:blipFill dpi="0" rotWithShape="1">
                  <a:blip r:embed="rId4"/>
                  <a:srcRect/>
                  <a:tile tx="0" ty="0" sx="86000" sy="62000" flip="none" algn="ctr"/>
                </a:blip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903156" y="3330495"/>
              <a:ext cx="182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dirty="0">
                <a:blipFill dpi="0" rotWithShape="1">
                  <a:blip r:embed="rId4"/>
                  <a:srcRect/>
                  <a:tile tx="0" ty="0" sx="86000" sy="62000" flip="none" algn="ctr"/>
                </a:blipFill>
                <a:cs typeface="+mn-ea"/>
                <a:sym typeface="+mn-lt"/>
              </a:endParaRPr>
            </a:p>
          </p:txBody>
        </p:sp>
      </p:grpSp>
      <p:sp>
        <p:nvSpPr>
          <p:cNvPr id="9" name="MH_Entry_1"/>
          <p:cNvSpPr/>
          <p:nvPr>
            <p:custDataLst>
              <p:tags r:id="rId1"/>
            </p:custDataLst>
          </p:nvPr>
        </p:nvSpPr>
        <p:spPr>
          <a:xfrm>
            <a:off x="5317957" y="2549170"/>
            <a:ext cx="4174958" cy="67710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tile tx="0" ty="0" sx="97000" sy="63000" flip="none" algn="ctr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Tittle Text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17957" y="3599917"/>
            <a:ext cx="5113422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13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7206" y="6422273"/>
            <a:ext cx="398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CDF4B4-146F-4CD0-B0FE-F3CF0468E44B}" type="slidenum">
              <a:rPr lang="id-ID" sz="1200" smtClean="0">
                <a:solidFill>
                  <a:schemeClr val="bg1"/>
                </a:solidFill>
                <a:cs typeface="+mn-ea"/>
                <a:sym typeface="+mn-lt"/>
              </a:rPr>
              <a:t>11</a:t>
            </a:fld>
            <a:endParaRPr lang="id-ID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Freeform 1"/>
          <p:cNvSpPr>
            <a:spLocks noChangeArrowheads="1"/>
          </p:cNvSpPr>
          <p:nvPr/>
        </p:nvSpPr>
        <p:spPr bwMode="auto">
          <a:xfrm>
            <a:off x="6103780" y="3258452"/>
            <a:ext cx="707351" cy="1034381"/>
          </a:xfrm>
          <a:custGeom>
            <a:avLst/>
            <a:gdLst>
              <a:gd name="T0" fmla="*/ 2000 w 2969"/>
              <a:gd name="T1" fmla="*/ 656 h 4375"/>
              <a:gd name="T2" fmla="*/ 2000 w 2969"/>
              <a:gd name="T3" fmla="*/ 656 h 4375"/>
              <a:gd name="T4" fmla="*/ 2281 w 2969"/>
              <a:gd name="T5" fmla="*/ 562 h 4375"/>
              <a:gd name="T6" fmla="*/ 2750 w 2969"/>
              <a:gd name="T7" fmla="*/ 812 h 4375"/>
              <a:gd name="T8" fmla="*/ 2968 w 2969"/>
              <a:gd name="T9" fmla="*/ 812 h 4375"/>
              <a:gd name="T10" fmla="*/ 2968 w 2969"/>
              <a:gd name="T11" fmla="*/ 0 h 4375"/>
              <a:gd name="T12" fmla="*/ 0 w 2969"/>
              <a:gd name="T13" fmla="*/ 0 h 4375"/>
              <a:gd name="T14" fmla="*/ 0 w 2969"/>
              <a:gd name="T15" fmla="*/ 3186 h 4375"/>
              <a:gd name="T16" fmla="*/ 1062 w 2969"/>
              <a:gd name="T17" fmla="*/ 3186 h 4375"/>
              <a:gd name="T18" fmla="*/ 1156 w 2969"/>
              <a:gd name="T19" fmla="*/ 3249 h 4375"/>
              <a:gd name="T20" fmla="*/ 1156 w 2969"/>
              <a:gd name="T21" fmla="*/ 3624 h 4375"/>
              <a:gd name="T22" fmla="*/ 1125 w 2969"/>
              <a:gd name="T23" fmla="*/ 3686 h 4375"/>
              <a:gd name="T24" fmla="*/ 875 w 2969"/>
              <a:gd name="T25" fmla="*/ 4030 h 4375"/>
              <a:gd name="T26" fmla="*/ 968 w 2969"/>
              <a:gd name="T27" fmla="*/ 4249 h 4375"/>
              <a:gd name="T28" fmla="*/ 1250 w 2969"/>
              <a:gd name="T29" fmla="*/ 4374 h 4375"/>
              <a:gd name="T30" fmla="*/ 1718 w 2969"/>
              <a:gd name="T31" fmla="*/ 4093 h 4375"/>
              <a:gd name="T32" fmla="*/ 1437 w 2969"/>
              <a:gd name="T33" fmla="*/ 3655 h 4375"/>
              <a:gd name="T34" fmla="*/ 1406 w 2969"/>
              <a:gd name="T35" fmla="*/ 3593 h 4375"/>
              <a:gd name="T36" fmla="*/ 1406 w 2969"/>
              <a:gd name="T37" fmla="*/ 3249 h 4375"/>
              <a:gd name="T38" fmla="*/ 1468 w 2969"/>
              <a:gd name="T39" fmla="*/ 3155 h 4375"/>
              <a:gd name="T40" fmla="*/ 2968 w 2969"/>
              <a:gd name="T41" fmla="*/ 3155 h 4375"/>
              <a:gd name="T42" fmla="*/ 2968 w 2969"/>
              <a:gd name="T43" fmla="*/ 1375 h 4375"/>
              <a:gd name="T44" fmla="*/ 2812 w 2969"/>
              <a:gd name="T45" fmla="*/ 1375 h 4375"/>
              <a:gd name="T46" fmla="*/ 2312 w 2969"/>
              <a:gd name="T47" fmla="*/ 1687 h 4375"/>
              <a:gd name="T48" fmla="*/ 1843 w 2969"/>
              <a:gd name="T49" fmla="*/ 1125 h 4375"/>
              <a:gd name="T50" fmla="*/ 2000 w 2969"/>
              <a:gd name="T51" fmla="*/ 656 h 4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69" h="4375">
                <a:moveTo>
                  <a:pt x="2000" y="656"/>
                </a:moveTo>
                <a:lnTo>
                  <a:pt x="2000" y="656"/>
                </a:lnTo>
                <a:cubicBezTo>
                  <a:pt x="2062" y="594"/>
                  <a:pt x="2156" y="562"/>
                  <a:pt x="2281" y="562"/>
                </a:cubicBezTo>
                <a:cubicBezTo>
                  <a:pt x="2468" y="562"/>
                  <a:pt x="2656" y="750"/>
                  <a:pt x="2750" y="812"/>
                </a:cubicBezTo>
                <a:cubicBezTo>
                  <a:pt x="2968" y="812"/>
                  <a:pt x="2968" y="812"/>
                  <a:pt x="2968" y="812"/>
                </a:cubicBezTo>
                <a:cubicBezTo>
                  <a:pt x="2968" y="0"/>
                  <a:pt x="2968" y="0"/>
                  <a:pt x="296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86"/>
                  <a:pt x="0" y="3186"/>
                  <a:pt x="0" y="3186"/>
                </a:cubicBezTo>
                <a:cubicBezTo>
                  <a:pt x="1062" y="3186"/>
                  <a:pt x="1062" y="3186"/>
                  <a:pt x="1062" y="3186"/>
                </a:cubicBezTo>
                <a:cubicBezTo>
                  <a:pt x="1125" y="3186"/>
                  <a:pt x="1156" y="3218"/>
                  <a:pt x="1156" y="3249"/>
                </a:cubicBezTo>
                <a:cubicBezTo>
                  <a:pt x="1156" y="3624"/>
                  <a:pt x="1156" y="3624"/>
                  <a:pt x="1156" y="3624"/>
                </a:cubicBezTo>
                <a:cubicBezTo>
                  <a:pt x="1156" y="3655"/>
                  <a:pt x="1125" y="3686"/>
                  <a:pt x="1125" y="3686"/>
                </a:cubicBezTo>
                <a:cubicBezTo>
                  <a:pt x="1062" y="3749"/>
                  <a:pt x="875" y="3905"/>
                  <a:pt x="875" y="4030"/>
                </a:cubicBezTo>
                <a:cubicBezTo>
                  <a:pt x="875" y="4093"/>
                  <a:pt x="906" y="4186"/>
                  <a:pt x="968" y="4249"/>
                </a:cubicBezTo>
                <a:cubicBezTo>
                  <a:pt x="1031" y="4311"/>
                  <a:pt x="1125" y="4374"/>
                  <a:pt x="1250" y="4374"/>
                </a:cubicBezTo>
                <a:cubicBezTo>
                  <a:pt x="1406" y="4374"/>
                  <a:pt x="1687" y="4311"/>
                  <a:pt x="1718" y="4093"/>
                </a:cubicBezTo>
                <a:cubicBezTo>
                  <a:pt x="1718" y="3843"/>
                  <a:pt x="1437" y="3655"/>
                  <a:pt x="1437" y="3655"/>
                </a:cubicBezTo>
                <a:cubicBezTo>
                  <a:pt x="1406" y="3655"/>
                  <a:pt x="1406" y="3624"/>
                  <a:pt x="1406" y="3593"/>
                </a:cubicBezTo>
                <a:cubicBezTo>
                  <a:pt x="1406" y="3249"/>
                  <a:pt x="1406" y="3249"/>
                  <a:pt x="1406" y="3249"/>
                </a:cubicBezTo>
                <a:cubicBezTo>
                  <a:pt x="1406" y="3186"/>
                  <a:pt x="1437" y="3155"/>
                  <a:pt x="1468" y="3155"/>
                </a:cubicBezTo>
                <a:cubicBezTo>
                  <a:pt x="2968" y="3155"/>
                  <a:pt x="2968" y="3155"/>
                  <a:pt x="2968" y="3155"/>
                </a:cubicBezTo>
                <a:cubicBezTo>
                  <a:pt x="2968" y="1375"/>
                  <a:pt x="2968" y="1375"/>
                  <a:pt x="2968" y="1375"/>
                </a:cubicBezTo>
                <a:cubicBezTo>
                  <a:pt x="2812" y="1375"/>
                  <a:pt x="2812" y="1375"/>
                  <a:pt x="2812" y="1375"/>
                </a:cubicBezTo>
                <a:cubicBezTo>
                  <a:pt x="2718" y="1469"/>
                  <a:pt x="2500" y="1687"/>
                  <a:pt x="2312" y="1687"/>
                </a:cubicBezTo>
                <a:cubicBezTo>
                  <a:pt x="2093" y="1687"/>
                  <a:pt x="1843" y="1531"/>
                  <a:pt x="1843" y="1125"/>
                </a:cubicBezTo>
                <a:cubicBezTo>
                  <a:pt x="1843" y="875"/>
                  <a:pt x="1937" y="719"/>
                  <a:pt x="2000" y="656"/>
                </a:cubicBezTo>
              </a:path>
            </a:pathLst>
          </a:custGeom>
          <a:solidFill>
            <a:srgbClr val="8064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" name="Freeform 2"/>
          <p:cNvSpPr>
            <a:spLocks noChangeArrowheads="1"/>
          </p:cNvSpPr>
          <p:nvPr/>
        </p:nvSpPr>
        <p:spPr bwMode="auto">
          <a:xfrm>
            <a:off x="5358592" y="3258452"/>
            <a:ext cx="708402" cy="753889"/>
          </a:xfrm>
          <a:custGeom>
            <a:avLst/>
            <a:gdLst>
              <a:gd name="T0" fmla="*/ 2969 w 2970"/>
              <a:gd name="T1" fmla="*/ 0 h 3187"/>
              <a:gd name="T2" fmla="*/ 2969 w 2970"/>
              <a:gd name="T3" fmla="*/ 0 h 3187"/>
              <a:gd name="T4" fmla="*/ 0 w 2970"/>
              <a:gd name="T5" fmla="*/ 0 h 3187"/>
              <a:gd name="T6" fmla="*/ 0 w 2970"/>
              <a:gd name="T7" fmla="*/ 781 h 3187"/>
              <a:gd name="T8" fmla="*/ 219 w 2970"/>
              <a:gd name="T9" fmla="*/ 781 h 3187"/>
              <a:gd name="T10" fmla="*/ 719 w 2970"/>
              <a:gd name="T11" fmla="*/ 500 h 3187"/>
              <a:gd name="T12" fmla="*/ 1126 w 2970"/>
              <a:gd name="T13" fmla="*/ 1062 h 3187"/>
              <a:gd name="T14" fmla="*/ 1001 w 2970"/>
              <a:gd name="T15" fmla="*/ 1500 h 3187"/>
              <a:gd name="T16" fmla="*/ 688 w 2970"/>
              <a:gd name="T17" fmla="*/ 1625 h 3187"/>
              <a:gd name="T18" fmla="*/ 219 w 2970"/>
              <a:gd name="T19" fmla="*/ 1344 h 3187"/>
              <a:gd name="T20" fmla="*/ 0 w 2970"/>
              <a:gd name="T21" fmla="*/ 1344 h 3187"/>
              <a:gd name="T22" fmla="*/ 0 w 2970"/>
              <a:gd name="T23" fmla="*/ 3030 h 3187"/>
              <a:gd name="T24" fmla="*/ 63 w 2970"/>
              <a:gd name="T25" fmla="*/ 3186 h 3187"/>
              <a:gd name="T26" fmla="*/ 2969 w 2970"/>
              <a:gd name="T27" fmla="*/ 3186 h 3187"/>
              <a:gd name="T28" fmla="*/ 2969 w 2970"/>
              <a:gd name="T2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70" h="3187">
                <a:moveTo>
                  <a:pt x="2969" y="0"/>
                </a:moveTo>
                <a:lnTo>
                  <a:pt x="2969" y="0"/>
                </a:lnTo>
                <a:cubicBezTo>
                  <a:pt x="0" y="0"/>
                  <a:pt x="0" y="0"/>
                  <a:pt x="0" y="0"/>
                </a:cubicBezTo>
                <a:cubicBezTo>
                  <a:pt x="0" y="781"/>
                  <a:pt x="0" y="781"/>
                  <a:pt x="0" y="781"/>
                </a:cubicBezTo>
                <a:cubicBezTo>
                  <a:pt x="219" y="781"/>
                  <a:pt x="219" y="781"/>
                  <a:pt x="219" y="781"/>
                </a:cubicBezTo>
                <a:cubicBezTo>
                  <a:pt x="251" y="687"/>
                  <a:pt x="407" y="500"/>
                  <a:pt x="719" y="500"/>
                </a:cubicBezTo>
                <a:cubicBezTo>
                  <a:pt x="1126" y="500"/>
                  <a:pt x="1126" y="937"/>
                  <a:pt x="1126" y="1062"/>
                </a:cubicBezTo>
                <a:cubicBezTo>
                  <a:pt x="1126" y="1281"/>
                  <a:pt x="1094" y="1406"/>
                  <a:pt x="1001" y="1500"/>
                </a:cubicBezTo>
                <a:cubicBezTo>
                  <a:pt x="907" y="1594"/>
                  <a:pt x="813" y="1625"/>
                  <a:pt x="688" y="1625"/>
                </a:cubicBezTo>
                <a:cubicBezTo>
                  <a:pt x="438" y="1594"/>
                  <a:pt x="282" y="1437"/>
                  <a:pt x="219" y="1344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0" y="3030"/>
                  <a:pt x="0" y="3030"/>
                  <a:pt x="0" y="3030"/>
                </a:cubicBezTo>
                <a:cubicBezTo>
                  <a:pt x="32" y="3093"/>
                  <a:pt x="32" y="3124"/>
                  <a:pt x="63" y="3186"/>
                </a:cubicBezTo>
                <a:cubicBezTo>
                  <a:pt x="2969" y="3186"/>
                  <a:pt x="2969" y="3186"/>
                  <a:pt x="2969" y="3186"/>
                </a:cubicBezTo>
                <a:lnTo>
                  <a:pt x="2969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Freeform 3"/>
          <p:cNvSpPr>
            <a:spLocks noChangeArrowheads="1"/>
          </p:cNvSpPr>
          <p:nvPr/>
        </p:nvSpPr>
        <p:spPr bwMode="auto">
          <a:xfrm>
            <a:off x="5358592" y="1721478"/>
            <a:ext cx="1817250" cy="997886"/>
          </a:xfrm>
          <a:custGeom>
            <a:avLst/>
            <a:gdLst>
              <a:gd name="T0" fmla="*/ 0 w 7626"/>
              <a:gd name="T1" fmla="*/ 3031 h 4220"/>
              <a:gd name="T2" fmla="*/ 0 w 7626"/>
              <a:gd name="T3" fmla="*/ 3031 h 4220"/>
              <a:gd name="T4" fmla="*/ 1282 w 7626"/>
              <a:gd name="T5" fmla="*/ 3031 h 4220"/>
              <a:gd name="T6" fmla="*/ 1344 w 7626"/>
              <a:gd name="T7" fmla="*/ 3094 h 4220"/>
              <a:gd name="T8" fmla="*/ 1344 w 7626"/>
              <a:gd name="T9" fmla="*/ 3500 h 4220"/>
              <a:gd name="T10" fmla="*/ 1313 w 7626"/>
              <a:gd name="T11" fmla="*/ 3562 h 4220"/>
              <a:gd name="T12" fmla="*/ 1094 w 7626"/>
              <a:gd name="T13" fmla="*/ 3875 h 4220"/>
              <a:gd name="T14" fmla="*/ 1469 w 7626"/>
              <a:gd name="T15" fmla="*/ 4219 h 4220"/>
              <a:gd name="T16" fmla="*/ 1907 w 7626"/>
              <a:gd name="T17" fmla="*/ 3906 h 4220"/>
              <a:gd name="T18" fmla="*/ 1657 w 7626"/>
              <a:gd name="T19" fmla="*/ 3531 h 4220"/>
              <a:gd name="T20" fmla="*/ 1594 w 7626"/>
              <a:gd name="T21" fmla="*/ 3469 h 4220"/>
              <a:gd name="T22" fmla="*/ 1626 w 7626"/>
              <a:gd name="T23" fmla="*/ 3125 h 4220"/>
              <a:gd name="T24" fmla="*/ 1688 w 7626"/>
              <a:gd name="T25" fmla="*/ 3062 h 4220"/>
              <a:gd name="T26" fmla="*/ 4437 w 7626"/>
              <a:gd name="T27" fmla="*/ 3062 h 4220"/>
              <a:gd name="T28" fmla="*/ 4437 w 7626"/>
              <a:gd name="T29" fmla="*/ 2812 h 4220"/>
              <a:gd name="T30" fmla="*/ 4156 w 7626"/>
              <a:gd name="T31" fmla="*/ 2312 h 4220"/>
              <a:gd name="T32" fmla="*/ 4687 w 7626"/>
              <a:gd name="T33" fmla="*/ 1906 h 4220"/>
              <a:gd name="T34" fmla="*/ 5250 w 7626"/>
              <a:gd name="T35" fmla="*/ 2312 h 4220"/>
              <a:gd name="T36" fmla="*/ 4968 w 7626"/>
              <a:gd name="T37" fmla="*/ 2812 h 4220"/>
              <a:gd name="T38" fmla="*/ 4968 w 7626"/>
              <a:gd name="T39" fmla="*/ 3031 h 4220"/>
              <a:gd name="T40" fmla="*/ 7625 w 7626"/>
              <a:gd name="T41" fmla="*/ 3031 h 4220"/>
              <a:gd name="T42" fmla="*/ 6531 w 7626"/>
              <a:gd name="T43" fmla="*/ 1375 h 4220"/>
              <a:gd name="T44" fmla="*/ 3156 w 7626"/>
              <a:gd name="T45" fmla="*/ 0 h 4220"/>
              <a:gd name="T46" fmla="*/ 0 w 7626"/>
              <a:gd name="T47" fmla="*/ 1000 h 4220"/>
              <a:gd name="T48" fmla="*/ 0 w 7626"/>
              <a:gd name="T49" fmla="*/ 3031 h 4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626" h="4220">
                <a:moveTo>
                  <a:pt x="0" y="3031"/>
                </a:moveTo>
                <a:lnTo>
                  <a:pt x="0" y="3031"/>
                </a:lnTo>
                <a:cubicBezTo>
                  <a:pt x="1282" y="3031"/>
                  <a:pt x="1282" y="3031"/>
                  <a:pt x="1282" y="3031"/>
                </a:cubicBezTo>
                <a:cubicBezTo>
                  <a:pt x="1313" y="3031"/>
                  <a:pt x="1344" y="3062"/>
                  <a:pt x="1344" y="3094"/>
                </a:cubicBezTo>
                <a:cubicBezTo>
                  <a:pt x="1344" y="3500"/>
                  <a:pt x="1344" y="3500"/>
                  <a:pt x="1344" y="3500"/>
                </a:cubicBezTo>
                <a:cubicBezTo>
                  <a:pt x="1344" y="3500"/>
                  <a:pt x="1344" y="3531"/>
                  <a:pt x="1313" y="3562"/>
                </a:cubicBezTo>
                <a:cubicBezTo>
                  <a:pt x="1251" y="3594"/>
                  <a:pt x="1094" y="3719"/>
                  <a:pt x="1094" y="3875"/>
                </a:cubicBezTo>
                <a:cubicBezTo>
                  <a:pt x="1094" y="4031"/>
                  <a:pt x="1219" y="4219"/>
                  <a:pt x="1469" y="4219"/>
                </a:cubicBezTo>
                <a:cubicBezTo>
                  <a:pt x="1719" y="4219"/>
                  <a:pt x="1907" y="4062"/>
                  <a:pt x="1907" y="3906"/>
                </a:cubicBezTo>
                <a:cubicBezTo>
                  <a:pt x="1938" y="3656"/>
                  <a:pt x="1657" y="3531"/>
                  <a:pt x="1657" y="3531"/>
                </a:cubicBezTo>
                <a:cubicBezTo>
                  <a:pt x="1626" y="3531"/>
                  <a:pt x="1594" y="3500"/>
                  <a:pt x="1594" y="3469"/>
                </a:cubicBezTo>
                <a:cubicBezTo>
                  <a:pt x="1626" y="3125"/>
                  <a:pt x="1626" y="3125"/>
                  <a:pt x="1626" y="3125"/>
                </a:cubicBezTo>
                <a:cubicBezTo>
                  <a:pt x="1626" y="3094"/>
                  <a:pt x="1657" y="3062"/>
                  <a:pt x="1688" y="3062"/>
                </a:cubicBezTo>
                <a:cubicBezTo>
                  <a:pt x="4437" y="3062"/>
                  <a:pt x="4437" y="3062"/>
                  <a:pt x="4437" y="3062"/>
                </a:cubicBezTo>
                <a:cubicBezTo>
                  <a:pt x="4437" y="2812"/>
                  <a:pt x="4437" y="2812"/>
                  <a:pt x="4437" y="2812"/>
                </a:cubicBezTo>
                <a:cubicBezTo>
                  <a:pt x="4343" y="2750"/>
                  <a:pt x="4156" y="2594"/>
                  <a:pt x="4156" y="2312"/>
                </a:cubicBezTo>
                <a:cubicBezTo>
                  <a:pt x="4156" y="2031"/>
                  <a:pt x="4437" y="1906"/>
                  <a:pt x="4687" y="1906"/>
                </a:cubicBezTo>
                <a:cubicBezTo>
                  <a:pt x="4937" y="1906"/>
                  <a:pt x="5250" y="2000"/>
                  <a:pt x="5250" y="2312"/>
                </a:cubicBezTo>
                <a:cubicBezTo>
                  <a:pt x="5250" y="2594"/>
                  <a:pt x="5062" y="2750"/>
                  <a:pt x="4968" y="2812"/>
                </a:cubicBezTo>
                <a:cubicBezTo>
                  <a:pt x="4968" y="3031"/>
                  <a:pt x="4968" y="3031"/>
                  <a:pt x="4968" y="3031"/>
                </a:cubicBezTo>
                <a:cubicBezTo>
                  <a:pt x="7625" y="3031"/>
                  <a:pt x="7625" y="3031"/>
                  <a:pt x="7625" y="3031"/>
                </a:cubicBezTo>
                <a:cubicBezTo>
                  <a:pt x="7374" y="2437"/>
                  <a:pt x="6999" y="1812"/>
                  <a:pt x="6531" y="1375"/>
                </a:cubicBezTo>
                <a:cubicBezTo>
                  <a:pt x="5531" y="562"/>
                  <a:pt x="4625" y="31"/>
                  <a:pt x="3156" y="0"/>
                </a:cubicBezTo>
                <a:cubicBezTo>
                  <a:pt x="2251" y="0"/>
                  <a:pt x="1032" y="250"/>
                  <a:pt x="0" y="1000"/>
                </a:cubicBezTo>
                <a:lnTo>
                  <a:pt x="0" y="3031"/>
                </a:lnTo>
              </a:path>
            </a:pathLst>
          </a:custGeom>
          <a:solidFill>
            <a:srgbClr val="9BBB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Freeform 4"/>
          <p:cNvSpPr>
            <a:spLocks noChangeArrowheads="1"/>
          </p:cNvSpPr>
          <p:nvPr/>
        </p:nvSpPr>
        <p:spPr bwMode="auto">
          <a:xfrm>
            <a:off x="6103780" y="2209472"/>
            <a:ext cx="975366" cy="1019783"/>
          </a:xfrm>
          <a:custGeom>
            <a:avLst/>
            <a:gdLst>
              <a:gd name="T0" fmla="*/ 2968 w 4094"/>
              <a:gd name="T1" fmla="*/ 2875 h 4314"/>
              <a:gd name="T2" fmla="*/ 2968 w 4094"/>
              <a:gd name="T3" fmla="*/ 2875 h 4314"/>
              <a:gd name="T4" fmla="*/ 3031 w 4094"/>
              <a:gd name="T5" fmla="*/ 2813 h 4314"/>
              <a:gd name="T6" fmla="*/ 3375 w 4094"/>
              <a:gd name="T7" fmla="*/ 2813 h 4314"/>
              <a:gd name="T8" fmla="*/ 3406 w 4094"/>
              <a:gd name="T9" fmla="*/ 2844 h 4314"/>
              <a:gd name="T10" fmla="*/ 3812 w 4094"/>
              <a:gd name="T11" fmla="*/ 3063 h 4314"/>
              <a:gd name="T12" fmla="*/ 4093 w 4094"/>
              <a:gd name="T13" fmla="*/ 2657 h 4314"/>
              <a:gd name="T14" fmla="*/ 3812 w 4094"/>
              <a:gd name="T15" fmla="*/ 2282 h 4314"/>
              <a:gd name="T16" fmla="*/ 3406 w 4094"/>
              <a:gd name="T17" fmla="*/ 2532 h 4314"/>
              <a:gd name="T18" fmla="*/ 3343 w 4094"/>
              <a:gd name="T19" fmla="*/ 2563 h 4314"/>
              <a:gd name="T20" fmla="*/ 3000 w 4094"/>
              <a:gd name="T21" fmla="*/ 2563 h 4314"/>
              <a:gd name="T22" fmla="*/ 2937 w 4094"/>
              <a:gd name="T23" fmla="*/ 2500 h 4314"/>
              <a:gd name="T24" fmla="*/ 2937 w 4094"/>
              <a:gd name="T25" fmla="*/ 1125 h 4314"/>
              <a:gd name="T26" fmla="*/ 1781 w 4094"/>
              <a:gd name="T27" fmla="*/ 1125 h 4314"/>
              <a:gd name="T28" fmla="*/ 1718 w 4094"/>
              <a:gd name="T29" fmla="*/ 1063 h 4314"/>
              <a:gd name="T30" fmla="*/ 1718 w 4094"/>
              <a:gd name="T31" fmla="*/ 719 h 4314"/>
              <a:gd name="T32" fmla="*/ 1750 w 4094"/>
              <a:gd name="T33" fmla="*/ 657 h 4314"/>
              <a:gd name="T34" fmla="*/ 1968 w 4094"/>
              <a:gd name="T35" fmla="*/ 250 h 4314"/>
              <a:gd name="T36" fmla="*/ 1562 w 4094"/>
              <a:gd name="T37" fmla="*/ 0 h 4314"/>
              <a:gd name="T38" fmla="*/ 1187 w 4094"/>
              <a:gd name="T39" fmla="*/ 250 h 4314"/>
              <a:gd name="T40" fmla="*/ 1406 w 4094"/>
              <a:gd name="T41" fmla="*/ 657 h 4314"/>
              <a:gd name="T42" fmla="*/ 1468 w 4094"/>
              <a:gd name="T43" fmla="*/ 719 h 4314"/>
              <a:gd name="T44" fmla="*/ 1468 w 4094"/>
              <a:gd name="T45" fmla="*/ 1063 h 4314"/>
              <a:gd name="T46" fmla="*/ 1375 w 4094"/>
              <a:gd name="T47" fmla="*/ 1157 h 4314"/>
              <a:gd name="T48" fmla="*/ 0 w 4094"/>
              <a:gd name="T49" fmla="*/ 1157 h 4314"/>
              <a:gd name="T50" fmla="*/ 0 w 4094"/>
              <a:gd name="T51" fmla="*/ 4313 h 4314"/>
              <a:gd name="T52" fmla="*/ 2968 w 4094"/>
              <a:gd name="T53" fmla="*/ 4313 h 4314"/>
              <a:gd name="T54" fmla="*/ 2968 w 4094"/>
              <a:gd name="T55" fmla="*/ 2875 h 4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94" h="4314">
                <a:moveTo>
                  <a:pt x="2968" y="2875"/>
                </a:moveTo>
                <a:lnTo>
                  <a:pt x="2968" y="2875"/>
                </a:lnTo>
                <a:cubicBezTo>
                  <a:pt x="2968" y="2844"/>
                  <a:pt x="3000" y="2813"/>
                  <a:pt x="3031" y="2813"/>
                </a:cubicBezTo>
                <a:cubicBezTo>
                  <a:pt x="3375" y="2813"/>
                  <a:pt x="3375" y="2813"/>
                  <a:pt x="3375" y="2813"/>
                </a:cubicBezTo>
                <a:cubicBezTo>
                  <a:pt x="3375" y="2813"/>
                  <a:pt x="3406" y="2813"/>
                  <a:pt x="3406" y="2844"/>
                </a:cubicBezTo>
                <a:cubicBezTo>
                  <a:pt x="3468" y="2907"/>
                  <a:pt x="3656" y="3063"/>
                  <a:pt x="3812" y="3063"/>
                </a:cubicBezTo>
                <a:cubicBezTo>
                  <a:pt x="3999" y="3063"/>
                  <a:pt x="4093" y="2844"/>
                  <a:pt x="4093" y="2657"/>
                </a:cubicBezTo>
                <a:cubicBezTo>
                  <a:pt x="4093" y="2407"/>
                  <a:pt x="3968" y="2282"/>
                  <a:pt x="3812" y="2282"/>
                </a:cubicBezTo>
                <a:cubicBezTo>
                  <a:pt x="3687" y="2282"/>
                  <a:pt x="3499" y="2438"/>
                  <a:pt x="3406" y="2532"/>
                </a:cubicBezTo>
                <a:cubicBezTo>
                  <a:pt x="3406" y="2563"/>
                  <a:pt x="3375" y="2563"/>
                  <a:pt x="3343" y="2563"/>
                </a:cubicBezTo>
                <a:cubicBezTo>
                  <a:pt x="3000" y="2563"/>
                  <a:pt x="3000" y="2563"/>
                  <a:pt x="3000" y="2563"/>
                </a:cubicBezTo>
                <a:cubicBezTo>
                  <a:pt x="2968" y="2563"/>
                  <a:pt x="2937" y="2532"/>
                  <a:pt x="2937" y="2500"/>
                </a:cubicBezTo>
                <a:cubicBezTo>
                  <a:pt x="2937" y="1125"/>
                  <a:pt x="2937" y="1125"/>
                  <a:pt x="2937" y="1125"/>
                </a:cubicBezTo>
                <a:cubicBezTo>
                  <a:pt x="1781" y="1125"/>
                  <a:pt x="1781" y="1125"/>
                  <a:pt x="1781" y="1125"/>
                </a:cubicBezTo>
                <a:cubicBezTo>
                  <a:pt x="1750" y="1125"/>
                  <a:pt x="1718" y="1094"/>
                  <a:pt x="1718" y="1063"/>
                </a:cubicBezTo>
                <a:cubicBezTo>
                  <a:pt x="1718" y="719"/>
                  <a:pt x="1718" y="719"/>
                  <a:pt x="1718" y="719"/>
                </a:cubicBezTo>
                <a:cubicBezTo>
                  <a:pt x="1718" y="688"/>
                  <a:pt x="1718" y="657"/>
                  <a:pt x="1750" y="657"/>
                </a:cubicBezTo>
                <a:cubicBezTo>
                  <a:pt x="1750" y="657"/>
                  <a:pt x="1968" y="500"/>
                  <a:pt x="1968" y="250"/>
                </a:cubicBezTo>
                <a:cubicBezTo>
                  <a:pt x="1968" y="0"/>
                  <a:pt x="1625" y="0"/>
                  <a:pt x="1562" y="0"/>
                </a:cubicBezTo>
                <a:cubicBezTo>
                  <a:pt x="1406" y="0"/>
                  <a:pt x="1187" y="32"/>
                  <a:pt x="1187" y="250"/>
                </a:cubicBezTo>
                <a:cubicBezTo>
                  <a:pt x="1187" y="500"/>
                  <a:pt x="1406" y="625"/>
                  <a:pt x="1406" y="657"/>
                </a:cubicBezTo>
                <a:cubicBezTo>
                  <a:pt x="1437" y="657"/>
                  <a:pt x="1468" y="688"/>
                  <a:pt x="1468" y="719"/>
                </a:cubicBezTo>
                <a:cubicBezTo>
                  <a:pt x="1468" y="1063"/>
                  <a:pt x="1468" y="1063"/>
                  <a:pt x="1468" y="1063"/>
                </a:cubicBezTo>
                <a:cubicBezTo>
                  <a:pt x="1468" y="1094"/>
                  <a:pt x="1406" y="1157"/>
                  <a:pt x="1375" y="115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0" y="4313"/>
                  <a:pt x="0" y="4313"/>
                  <a:pt x="0" y="4313"/>
                </a:cubicBezTo>
                <a:cubicBezTo>
                  <a:pt x="2968" y="4313"/>
                  <a:pt x="2968" y="4313"/>
                  <a:pt x="2968" y="4313"/>
                </a:cubicBezTo>
                <a:lnTo>
                  <a:pt x="2968" y="2875"/>
                </a:lnTo>
              </a:path>
            </a:pathLst>
          </a:custGeom>
          <a:solidFill>
            <a:srgbClr val="4F8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1" name="Freeform 5"/>
          <p:cNvSpPr>
            <a:spLocks noChangeArrowheads="1"/>
          </p:cNvSpPr>
          <p:nvPr/>
        </p:nvSpPr>
        <p:spPr bwMode="auto">
          <a:xfrm>
            <a:off x="6579902" y="2482666"/>
            <a:ext cx="677921" cy="1462941"/>
          </a:xfrm>
          <a:custGeom>
            <a:avLst/>
            <a:gdLst>
              <a:gd name="T0" fmla="*/ 1093 w 2844"/>
              <a:gd name="T1" fmla="*/ 0 h 6187"/>
              <a:gd name="T2" fmla="*/ 1093 w 2844"/>
              <a:gd name="T3" fmla="*/ 0 h 6187"/>
              <a:gd name="T4" fmla="*/ 1093 w 2844"/>
              <a:gd name="T5" fmla="*/ 1250 h 6187"/>
              <a:gd name="T6" fmla="*/ 1312 w 2844"/>
              <a:gd name="T7" fmla="*/ 1250 h 6187"/>
              <a:gd name="T8" fmla="*/ 1812 w 2844"/>
              <a:gd name="T9" fmla="*/ 968 h 6187"/>
              <a:gd name="T10" fmla="*/ 2218 w 2844"/>
              <a:gd name="T11" fmla="*/ 1500 h 6187"/>
              <a:gd name="T12" fmla="*/ 1812 w 2844"/>
              <a:gd name="T13" fmla="*/ 2062 h 6187"/>
              <a:gd name="T14" fmla="*/ 1312 w 2844"/>
              <a:gd name="T15" fmla="*/ 1781 h 6187"/>
              <a:gd name="T16" fmla="*/ 1125 w 2844"/>
              <a:gd name="T17" fmla="*/ 1781 h 6187"/>
              <a:gd name="T18" fmla="*/ 1125 w 2844"/>
              <a:gd name="T19" fmla="*/ 4187 h 6187"/>
              <a:gd name="T20" fmla="*/ 1031 w 2844"/>
              <a:gd name="T21" fmla="*/ 4250 h 6187"/>
              <a:gd name="T22" fmla="*/ 718 w 2844"/>
              <a:gd name="T23" fmla="*/ 4250 h 6187"/>
              <a:gd name="T24" fmla="*/ 656 w 2844"/>
              <a:gd name="T25" fmla="*/ 4218 h 6187"/>
              <a:gd name="T26" fmla="*/ 281 w 2844"/>
              <a:gd name="T27" fmla="*/ 4000 h 6187"/>
              <a:gd name="T28" fmla="*/ 93 w 2844"/>
              <a:gd name="T29" fmla="*/ 4062 h 6187"/>
              <a:gd name="T30" fmla="*/ 0 w 2844"/>
              <a:gd name="T31" fmla="*/ 4406 h 6187"/>
              <a:gd name="T32" fmla="*/ 312 w 2844"/>
              <a:gd name="T33" fmla="*/ 4812 h 6187"/>
              <a:gd name="T34" fmla="*/ 718 w 2844"/>
              <a:gd name="T35" fmla="*/ 4531 h 6187"/>
              <a:gd name="T36" fmla="*/ 750 w 2844"/>
              <a:gd name="T37" fmla="*/ 4500 h 6187"/>
              <a:gd name="T38" fmla="*/ 1031 w 2844"/>
              <a:gd name="T39" fmla="*/ 4500 h 6187"/>
              <a:gd name="T40" fmla="*/ 1125 w 2844"/>
              <a:gd name="T41" fmla="*/ 4593 h 6187"/>
              <a:gd name="T42" fmla="*/ 1125 w 2844"/>
              <a:gd name="T43" fmla="*/ 6186 h 6187"/>
              <a:gd name="T44" fmla="*/ 2156 w 2844"/>
              <a:gd name="T45" fmla="*/ 3906 h 6187"/>
              <a:gd name="T46" fmla="*/ 2843 w 2844"/>
              <a:gd name="T47" fmla="*/ 1437 h 6187"/>
              <a:gd name="T48" fmla="*/ 2562 w 2844"/>
              <a:gd name="T49" fmla="*/ 0 h 6187"/>
              <a:gd name="T50" fmla="*/ 1093 w 2844"/>
              <a:gd name="T51" fmla="*/ 0 h 6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44" h="6187">
                <a:moveTo>
                  <a:pt x="1093" y="0"/>
                </a:moveTo>
                <a:lnTo>
                  <a:pt x="1093" y="0"/>
                </a:lnTo>
                <a:cubicBezTo>
                  <a:pt x="1093" y="1250"/>
                  <a:pt x="1093" y="1250"/>
                  <a:pt x="1093" y="1250"/>
                </a:cubicBezTo>
                <a:cubicBezTo>
                  <a:pt x="1312" y="1250"/>
                  <a:pt x="1312" y="1250"/>
                  <a:pt x="1312" y="1250"/>
                </a:cubicBezTo>
                <a:cubicBezTo>
                  <a:pt x="1406" y="1187"/>
                  <a:pt x="1624" y="968"/>
                  <a:pt x="1812" y="968"/>
                </a:cubicBezTo>
                <a:cubicBezTo>
                  <a:pt x="1999" y="968"/>
                  <a:pt x="2218" y="1125"/>
                  <a:pt x="2218" y="1500"/>
                </a:cubicBezTo>
                <a:cubicBezTo>
                  <a:pt x="2218" y="1843"/>
                  <a:pt x="2062" y="2062"/>
                  <a:pt x="1812" y="2062"/>
                </a:cubicBezTo>
                <a:cubicBezTo>
                  <a:pt x="1593" y="2062"/>
                  <a:pt x="1406" y="1875"/>
                  <a:pt x="1312" y="1781"/>
                </a:cubicBezTo>
                <a:cubicBezTo>
                  <a:pt x="1125" y="1781"/>
                  <a:pt x="1125" y="1781"/>
                  <a:pt x="1125" y="1781"/>
                </a:cubicBezTo>
                <a:cubicBezTo>
                  <a:pt x="1125" y="4187"/>
                  <a:pt x="1125" y="4187"/>
                  <a:pt x="1125" y="4187"/>
                </a:cubicBezTo>
                <a:cubicBezTo>
                  <a:pt x="1125" y="4218"/>
                  <a:pt x="1062" y="4250"/>
                  <a:pt x="1031" y="4250"/>
                </a:cubicBezTo>
                <a:cubicBezTo>
                  <a:pt x="718" y="4250"/>
                  <a:pt x="718" y="4250"/>
                  <a:pt x="718" y="4250"/>
                </a:cubicBezTo>
                <a:cubicBezTo>
                  <a:pt x="687" y="4250"/>
                  <a:pt x="656" y="4250"/>
                  <a:pt x="656" y="4218"/>
                </a:cubicBezTo>
                <a:cubicBezTo>
                  <a:pt x="593" y="4156"/>
                  <a:pt x="406" y="4000"/>
                  <a:pt x="281" y="4000"/>
                </a:cubicBezTo>
                <a:cubicBezTo>
                  <a:pt x="187" y="4000"/>
                  <a:pt x="156" y="4000"/>
                  <a:pt x="93" y="4062"/>
                </a:cubicBezTo>
                <a:cubicBezTo>
                  <a:pt x="31" y="4125"/>
                  <a:pt x="0" y="4250"/>
                  <a:pt x="0" y="4406"/>
                </a:cubicBezTo>
                <a:cubicBezTo>
                  <a:pt x="0" y="4656"/>
                  <a:pt x="93" y="4812"/>
                  <a:pt x="312" y="4812"/>
                </a:cubicBezTo>
                <a:cubicBezTo>
                  <a:pt x="437" y="4812"/>
                  <a:pt x="656" y="4593"/>
                  <a:pt x="718" y="4531"/>
                </a:cubicBezTo>
                <a:lnTo>
                  <a:pt x="750" y="4500"/>
                </a:lnTo>
                <a:cubicBezTo>
                  <a:pt x="1031" y="4500"/>
                  <a:pt x="1031" y="4500"/>
                  <a:pt x="1031" y="4500"/>
                </a:cubicBezTo>
                <a:cubicBezTo>
                  <a:pt x="1062" y="4500"/>
                  <a:pt x="1125" y="4531"/>
                  <a:pt x="1125" y="4593"/>
                </a:cubicBezTo>
                <a:cubicBezTo>
                  <a:pt x="1125" y="6186"/>
                  <a:pt x="1125" y="6186"/>
                  <a:pt x="1125" y="6186"/>
                </a:cubicBezTo>
                <a:cubicBezTo>
                  <a:pt x="1406" y="5530"/>
                  <a:pt x="1843" y="4562"/>
                  <a:pt x="2156" y="3906"/>
                </a:cubicBezTo>
                <a:cubicBezTo>
                  <a:pt x="2687" y="2875"/>
                  <a:pt x="2843" y="2250"/>
                  <a:pt x="2843" y="1437"/>
                </a:cubicBezTo>
                <a:cubicBezTo>
                  <a:pt x="2843" y="1062"/>
                  <a:pt x="2750" y="531"/>
                  <a:pt x="2562" y="0"/>
                </a:cubicBezTo>
                <a:lnTo>
                  <a:pt x="1093" y="0"/>
                </a:lnTo>
              </a:path>
            </a:pathLst>
          </a:custGeom>
          <a:solidFill>
            <a:srgbClr val="1F49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5389072" y="4041538"/>
            <a:ext cx="1414702" cy="576626"/>
          </a:xfrm>
          <a:custGeom>
            <a:avLst/>
            <a:gdLst>
              <a:gd name="T0" fmla="*/ 4530 w 5937"/>
              <a:gd name="T1" fmla="*/ 0 h 2439"/>
              <a:gd name="T2" fmla="*/ 4530 w 5937"/>
              <a:gd name="T3" fmla="*/ 0 h 2439"/>
              <a:gd name="T4" fmla="*/ 4530 w 5937"/>
              <a:gd name="T5" fmla="*/ 250 h 2439"/>
              <a:gd name="T6" fmla="*/ 4842 w 5937"/>
              <a:gd name="T7" fmla="*/ 782 h 2439"/>
              <a:gd name="T8" fmla="*/ 4249 w 5937"/>
              <a:gd name="T9" fmla="*/ 1188 h 2439"/>
              <a:gd name="T10" fmla="*/ 3842 w 5937"/>
              <a:gd name="T11" fmla="*/ 1032 h 2439"/>
              <a:gd name="T12" fmla="*/ 3717 w 5937"/>
              <a:gd name="T13" fmla="*/ 719 h 2439"/>
              <a:gd name="T14" fmla="*/ 3999 w 5937"/>
              <a:gd name="T15" fmla="*/ 282 h 2439"/>
              <a:gd name="T16" fmla="*/ 3999 w 5937"/>
              <a:gd name="T17" fmla="*/ 32 h 2439"/>
              <a:gd name="T18" fmla="*/ 0 w 5937"/>
              <a:gd name="T19" fmla="*/ 32 h 2439"/>
              <a:gd name="T20" fmla="*/ 156 w 5937"/>
              <a:gd name="T21" fmla="*/ 719 h 2439"/>
              <a:gd name="T22" fmla="*/ 1125 w 5937"/>
              <a:gd name="T23" fmla="*/ 2438 h 2439"/>
              <a:gd name="T24" fmla="*/ 4780 w 5937"/>
              <a:gd name="T25" fmla="*/ 2438 h 2439"/>
              <a:gd name="T26" fmla="*/ 5624 w 5937"/>
              <a:gd name="T27" fmla="*/ 1657 h 2439"/>
              <a:gd name="T28" fmla="*/ 5780 w 5937"/>
              <a:gd name="T29" fmla="*/ 344 h 2439"/>
              <a:gd name="T30" fmla="*/ 5936 w 5937"/>
              <a:gd name="T31" fmla="*/ 0 h 2439"/>
              <a:gd name="T32" fmla="*/ 4530 w 5937"/>
              <a:gd name="T33" fmla="*/ 0 h 2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937" h="2439">
                <a:moveTo>
                  <a:pt x="4530" y="0"/>
                </a:moveTo>
                <a:lnTo>
                  <a:pt x="4530" y="0"/>
                </a:lnTo>
                <a:cubicBezTo>
                  <a:pt x="4530" y="250"/>
                  <a:pt x="4530" y="250"/>
                  <a:pt x="4530" y="250"/>
                </a:cubicBezTo>
                <a:cubicBezTo>
                  <a:pt x="4624" y="313"/>
                  <a:pt x="4874" y="500"/>
                  <a:pt x="4842" y="782"/>
                </a:cubicBezTo>
                <a:cubicBezTo>
                  <a:pt x="4842" y="1032"/>
                  <a:pt x="4624" y="1188"/>
                  <a:pt x="4249" y="1188"/>
                </a:cubicBezTo>
                <a:cubicBezTo>
                  <a:pt x="4030" y="1188"/>
                  <a:pt x="3905" y="1125"/>
                  <a:pt x="3842" y="1032"/>
                </a:cubicBezTo>
                <a:cubicBezTo>
                  <a:pt x="3749" y="969"/>
                  <a:pt x="3717" y="844"/>
                  <a:pt x="3717" y="719"/>
                </a:cubicBezTo>
                <a:cubicBezTo>
                  <a:pt x="3749" y="532"/>
                  <a:pt x="3936" y="344"/>
                  <a:pt x="3999" y="282"/>
                </a:cubicBezTo>
                <a:cubicBezTo>
                  <a:pt x="3999" y="32"/>
                  <a:pt x="3999" y="32"/>
                  <a:pt x="3999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93" y="313"/>
                  <a:pt x="187" y="563"/>
                  <a:pt x="156" y="719"/>
                </a:cubicBezTo>
                <a:cubicBezTo>
                  <a:pt x="125" y="2063"/>
                  <a:pt x="843" y="2438"/>
                  <a:pt x="1125" y="2438"/>
                </a:cubicBezTo>
                <a:cubicBezTo>
                  <a:pt x="2156" y="2438"/>
                  <a:pt x="4436" y="2438"/>
                  <a:pt x="4780" y="2438"/>
                </a:cubicBezTo>
                <a:cubicBezTo>
                  <a:pt x="5124" y="2438"/>
                  <a:pt x="5467" y="2000"/>
                  <a:pt x="5624" y="1657"/>
                </a:cubicBezTo>
                <a:cubicBezTo>
                  <a:pt x="5749" y="1313"/>
                  <a:pt x="5655" y="594"/>
                  <a:pt x="5780" y="344"/>
                </a:cubicBezTo>
                <a:cubicBezTo>
                  <a:pt x="5811" y="313"/>
                  <a:pt x="5842" y="188"/>
                  <a:pt x="5936" y="0"/>
                </a:cubicBezTo>
                <a:lnTo>
                  <a:pt x="4530" y="0"/>
                </a:lnTo>
              </a:path>
            </a:pathLst>
          </a:custGeom>
          <a:solidFill>
            <a:srgbClr val="1F49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" name="Freeform 7"/>
          <p:cNvSpPr>
            <a:spLocks noChangeArrowheads="1"/>
          </p:cNvSpPr>
          <p:nvPr/>
        </p:nvSpPr>
        <p:spPr bwMode="auto">
          <a:xfrm>
            <a:off x="4778417" y="1987373"/>
            <a:ext cx="812455" cy="1913397"/>
          </a:xfrm>
          <a:custGeom>
            <a:avLst/>
            <a:gdLst>
              <a:gd name="T0" fmla="*/ 2281 w 3407"/>
              <a:gd name="T1" fmla="*/ 6625 h 8094"/>
              <a:gd name="T2" fmla="*/ 2281 w 3407"/>
              <a:gd name="T3" fmla="*/ 6625 h 8094"/>
              <a:gd name="T4" fmla="*/ 2344 w 3407"/>
              <a:gd name="T5" fmla="*/ 6562 h 8094"/>
              <a:gd name="T6" fmla="*/ 2719 w 3407"/>
              <a:gd name="T7" fmla="*/ 6562 h 8094"/>
              <a:gd name="T8" fmla="*/ 2781 w 3407"/>
              <a:gd name="T9" fmla="*/ 6625 h 8094"/>
              <a:gd name="T10" fmla="*/ 3125 w 3407"/>
              <a:gd name="T11" fmla="*/ 6844 h 8094"/>
              <a:gd name="T12" fmla="*/ 3313 w 3407"/>
              <a:gd name="T13" fmla="*/ 6781 h 8094"/>
              <a:gd name="T14" fmla="*/ 3406 w 3407"/>
              <a:gd name="T15" fmla="*/ 6437 h 8094"/>
              <a:gd name="T16" fmla="*/ 3125 w 3407"/>
              <a:gd name="T17" fmla="*/ 6031 h 8094"/>
              <a:gd name="T18" fmla="*/ 2781 w 3407"/>
              <a:gd name="T19" fmla="*/ 6281 h 8094"/>
              <a:gd name="T20" fmla="*/ 2688 w 3407"/>
              <a:gd name="T21" fmla="*/ 6312 h 8094"/>
              <a:gd name="T22" fmla="*/ 2375 w 3407"/>
              <a:gd name="T23" fmla="*/ 6312 h 8094"/>
              <a:gd name="T24" fmla="*/ 2281 w 3407"/>
              <a:gd name="T25" fmla="*/ 6250 h 8094"/>
              <a:gd name="T26" fmla="*/ 2281 w 3407"/>
              <a:gd name="T27" fmla="*/ 5344 h 8094"/>
              <a:gd name="T28" fmla="*/ 2281 w 3407"/>
              <a:gd name="T29" fmla="*/ 5312 h 8094"/>
              <a:gd name="T30" fmla="*/ 2281 w 3407"/>
              <a:gd name="T31" fmla="*/ 5281 h 8094"/>
              <a:gd name="T32" fmla="*/ 2281 w 3407"/>
              <a:gd name="T33" fmla="*/ 0 h 8094"/>
              <a:gd name="T34" fmla="*/ 906 w 3407"/>
              <a:gd name="T35" fmla="*/ 1906 h 8094"/>
              <a:gd name="T36" fmla="*/ 1500 w 3407"/>
              <a:gd name="T37" fmla="*/ 6562 h 8094"/>
              <a:gd name="T38" fmla="*/ 2281 w 3407"/>
              <a:gd name="T39" fmla="*/ 8093 h 8094"/>
              <a:gd name="T40" fmla="*/ 2281 w 3407"/>
              <a:gd name="T41" fmla="*/ 6625 h 8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07" h="8094">
                <a:moveTo>
                  <a:pt x="2281" y="6625"/>
                </a:moveTo>
                <a:lnTo>
                  <a:pt x="2281" y="6625"/>
                </a:lnTo>
                <a:cubicBezTo>
                  <a:pt x="2281" y="6594"/>
                  <a:pt x="2312" y="6562"/>
                  <a:pt x="2344" y="6562"/>
                </a:cubicBezTo>
                <a:cubicBezTo>
                  <a:pt x="2719" y="6562"/>
                  <a:pt x="2719" y="6562"/>
                  <a:pt x="2719" y="6562"/>
                </a:cubicBezTo>
                <a:cubicBezTo>
                  <a:pt x="2750" y="6562"/>
                  <a:pt x="2781" y="6594"/>
                  <a:pt x="2781" y="6625"/>
                </a:cubicBezTo>
                <a:cubicBezTo>
                  <a:pt x="2781" y="6625"/>
                  <a:pt x="2844" y="6844"/>
                  <a:pt x="3125" y="6844"/>
                </a:cubicBezTo>
                <a:cubicBezTo>
                  <a:pt x="3219" y="6844"/>
                  <a:pt x="3281" y="6812"/>
                  <a:pt x="3313" y="6781"/>
                </a:cubicBezTo>
                <a:cubicBezTo>
                  <a:pt x="3375" y="6719"/>
                  <a:pt x="3406" y="6594"/>
                  <a:pt x="3406" y="6437"/>
                </a:cubicBezTo>
                <a:cubicBezTo>
                  <a:pt x="3406" y="6187"/>
                  <a:pt x="3375" y="6031"/>
                  <a:pt x="3125" y="6031"/>
                </a:cubicBezTo>
                <a:cubicBezTo>
                  <a:pt x="2875" y="6000"/>
                  <a:pt x="2781" y="6250"/>
                  <a:pt x="2781" y="6281"/>
                </a:cubicBezTo>
                <a:cubicBezTo>
                  <a:pt x="2750" y="6281"/>
                  <a:pt x="2719" y="6312"/>
                  <a:pt x="2688" y="6312"/>
                </a:cubicBezTo>
                <a:cubicBezTo>
                  <a:pt x="2375" y="6312"/>
                  <a:pt x="2375" y="6312"/>
                  <a:pt x="2375" y="6312"/>
                </a:cubicBezTo>
                <a:cubicBezTo>
                  <a:pt x="2312" y="6312"/>
                  <a:pt x="2281" y="6281"/>
                  <a:pt x="2281" y="6250"/>
                </a:cubicBezTo>
                <a:cubicBezTo>
                  <a:pt x="2281" y="5344"/>
                  <a:pt x="2281" y="5344"/>
                  <a:pt x="2281" y="5344"/>
                </a:cubicBezTo>
                <a:cubicBezTo>
                  <a:pt x="2281" y="5344"/>
                  <a:pt x="2281" y="5344"/>
                  <a:pt x="2281" y="5312"/>
                </a:cubicBezTo>
                <a:lnTo>
                  <a:pt x="2281" y="5281"/>
                </a:lnTo>
                <a:cubicBezTo>
                  <a:pt x="2281" y="0"/>
                  <a:pt x="2281" y="0"/>
                  <a:pt x="2281" y="0"/>
                </a:cubicBezTo>
                <a:cubicBezTo>
                  <a:pt x="1719" y="469"/>
                  <a:pt x="1250" y="1094"/>
                  <a:pt x="906" y="1906"/>
                </a:cubicBezTo>
                <a:cubicBezTo>
                  <a:pt x="0" y="4219"/>
                  <a:pt x="1313" y="6156"/>
                  <a:pt x="1500" y="6562"/>
                </a:cubicBezTo>
                <a:cubicBezTo>
                  <a:pt x="1625" y="6781"/>
                  <a:pt x="1969" y="7436"/>
                  <a:pt x="2281" y="8093"/>
                </a:cubicBezTo>
                <a:lnTo>
                  <a:pt x="2281" y="6625"/>
                </a:lnTo>
              </a:path>
            </a:pathLst>
          </a:custGeom>
          <a:solidFill>
            <a:srgbClr val="EF64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" name="Freeform 8"/>
          <p:cNvSpPr>
            <a:spLocks noChangeArrowheads="1"/>
          </p:cNvSpPr>
          <p:nvPr/>
        </p:nvSpPr>
        <p:spPr bwMode="auto">
          <a:xfrm>
            <a:off x="5358592" y="2475367"/>
            <a:ext cx="708402" cy="753889"/>
          </a:xfrm>
          <a:custGeom>
            <a:avLst/>
            <a:gdLst>
              <a:gd name="T0" fmla="*/ 2969 w 2970"/>
              <a:gd name="T1" fmla="*/ 32 h 3189"/>
              <a:gd name="T2" fmla="*/ 2969 w 2970"/>
              <a:gd name="T3" fmla="*/ 32 h 3189"/>
              <a:gd name="T4" fmla="*/ 1751 w 2970"/>
              <a:gd name="T5" fmla="*/ 32 h 3189"/>
              <a:gd name="T6" fmla="*/ 1751 w 2970"/>
              <a:gd name="T7" fmla="*/ 219 h 3189"/>
              <a:gd name="T8" fmla="*/ 2063 w 2970"/>
              <a:gd name="T9" fmla="*/ 719 h 3189"/>
              <a:gd name="T10" fmla="*/ 1469 w 2970"/>
              <a:gd name="T11" fmla="*/ 1188 h 3189"/>
              <a:gd name="T12" fmla="*/ 969 w 2970"/>
              <a:gd name="T13" fmla="*/ 688 h 3189"/>
              <a:gd name="T14" fmla="*/ 1219 w 2970"/>
              <a:gd name="T15" fmla="*/ 250 h 3189"/>
              <a:gd name="T16" fmla="*/ 1219 w 2970"/>
              <a:gd name="T17" fmla="*/ 0 h 3189"/>
              <a:gd name="T18" fmla="*/ 0 w 2970"/>
              <a:gd name="T19" fmla="*/ 0 h 3189"/>
              <a:gd name="T20" fmla="*/ 0 w 2970"/>
              <a:gd name="T21" fmla="*/ 3188 h 3189"/>
              <a:gd name="T22" fmla="*/ 2969 w 2970"/>
              <a:gd name="T23" fmla="*/ 3188 h 3189"/>
              <a:gd name="T24" fmla="*/ 2969 w 2970"/>
              <a:gd name="T25" fmla="*/ 32 h 3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70" h="3189">
                <a:moveTo>
                  <a:pt x="2969" y="32"/>
                </a:moveTo>
                <a:lnTo>
                  <a:pt x="2969" y="32"/>
                </a:lnTo>
                <a:cubicBezTo>
                  <a:pt x="1751" y="32"/>
                  <a:pt x="1751" y="32"/>
                  <a:pt x="1751" y="32"/>
                </a:cubicBezTo>
                <a:cubicBezTo>
                  <a:pt x="1751" y="219"/>
                  <a:pt x="1751" y="219"/>
                  <a:pt x="1751" y="219"/>
                </a:cubicBezTo>
                <a:cubicBezTo>
                  <a:pt x="1844" y="282"/>
                  <a:pt x="2063" y="438"/>
                  <a:pt x="2063" y="719"/>
                </a:cubicBezTo>
                <a:cubicBezTo>
                  <a:pt x="2063" y="969"/>
                  <a:pt x="1782" y="1188"/>
                  <a:pt x="1469" y="1188"/>
                </a:cubicBezTo>
                <a:cubicBezTo>
                  <a:pt x="1126" y="1188"/>
                  <a:pt x="969" y="907"/>
                  <a:pt x="969" y="688"/>
                </a:cubicBezTo>
                <a:cubicBezTo>
                  <a:pt x="969" y="469"/>
                  <a:pt x="1126" y="313"/>
                  <a:pt x="1219" y="250"/>
                </a:cubicBezTo>
                <a:cubicBezTo>
                  <a:pt x="1219" y="0"/>
                  <a:pt x="1219" y="0"/>
                  <a:pt x="12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88"/>
                  <a:pt x="0" y="3188"/>
                  <a:pt x="0" y="3188"/>
                </a:cubicBezTo>
                <a:cubicBezTo>
                  <a:pt x="2969" y="3188"/>
                  <a:pt x="2969" y="3188"/>
                  <a:pt x="2969" y="3188"/>
                </a:cubicBezTo>
                <a:lnTo>
                  <a:pt x="2969" y="3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" name="Freeform 9"/>
          <p:cNvSpPr>
            <a:spLocks noChangeArrowheads="1"/>
          </p:cNvSpPr>
          <p:nvPr/>
        </p:nvSpPr>
        <p:spPr bwMode="auto">
          <a:xfrm>
            <a:off x="5560392" y="4618163"/>
            <a:ext cx="1049990" cy="953049"/>
          </a:xfrm>
          <a:custGeom>
            <a:avLst/>
            <a:gdLst>
              <a:gd name="T0" fmla="*/ 63 w 4407"/>
              <a:gd name="T1" fmla="*/ 0 h 4032"/>
              <a:gd name="T2" fmla="*/ 63 w 4407"/>
              <a:gd name="T3" fmla="*/ 0 h 4032"/>
              <a:gd name="T4" fmla="*/ 4312 w 4407"/>
              <a:gd name="T5" fmla="*/ 0 h 4032"/>
              <a:gd name="T6" fmla="*/ 4312 w 4407"/>
              <a:gd name="T7" fmla="*/ 375 h 4032"/>
              <a:gd name="T8" fmla="*/ 4406 w 4407"/>
              <a:gd name="T9" fmla="*/ 562 h 4032"/>
              <a:gd name="T10" fmla="*/ 4187 w 4407"/>
              <a:gd name="T11" fmla="*/ 906 h 4032"/>
              <a:gd name="T12" fmla="*/ 4374 w 4407"/>
              <a:gd name="T13" fmla="*/ 1187 h 4032"/>
              <a:gd name="T14" fmla="*/ 4187 w 4407"/>
              <a:gd name="T15" fmla="*/ 1562 h 4032"/>
              <a:gd name="T16" fmla="*/ 4343 w 4407"/>
              <a:gd name="T17" fmla="*/ 1812 h 4032"/>
              <a:gd name="T18" fmla="*/ 4187 w 4407"/>
              <a:gd name="T19" fmla="*/ 2094 h 4032"/>
              <a:gd name="T20" fmla="*/ 4343 w 4407"/>
              <a:gd name="T21" fmla="*/ 2375 h 4032"/>
              <a:gd name="T22" fmla="*/ 4187 w 4407"/>
              <a:gd name="T23" fmla="*/ 2719 h 4032"/>
              <a:gd name="T24" fmla="*/ 4281 w 4407"/>
              <a:gd name="T25" fmla="*/ 2906 h 4032"/>
              <a:gd name="T26" fmla="*/ 3937 w 4407"/>
              <a:gd name="T27" fmla="*/ 3406 h 4032"/>
              <a:gd name="T28" fmla="*/ 3218 w 4407"/>
              <a:gd name="T29" fmla="*/ 4031 h 4032"/>
              <a:gd name="T30" fmla="*/ 1188 w 4407"/>
              <a:gd name="T31" fmla="*/ 4031 h 4032"/>
              <a:gd name="T32" fmla="*/ 282 w 4407"/>
              <a:gd name="T33" fmla="*/ 3281 h 4032"/>
              <a:gd name="T34" fmla="*/ 219 w 4407"/>
              <a:gd name="T35" fmla="*/ 2937 h 4032"/>
              <a:gd name="T36" fmla="*/ 32 w 4407"/>
              <a:gd name="T37" fmla="*/ 2656 h 4032"/>
              <a:gd name="T38" fmla="*/ 188 w 4407"/>
              <a:gd name="T39" fmla="*/ 2437 h 4032"/>
              <a:gd name="T40" fmla="*/ 32 w 4407"/>
              <a:gd name="T41" fmla="*/ 2031 h 4032"/>
              <a:gd name="T42" fmla="*/ 157 w 4407"/>
              <a:gd name="T43" fmla="*/ 1781 h 4032"/>
              <a:gd name="T44" fmla="*/ 32 w 4407"/>
              <a:gd name="T45" fmla="*/ 1469 h 4032"/>
              <a:gd name="T46" fmla="*/ 188 w 4407"/>
              <a:gd name="T47" fmla="*/ 1156 h 4032"/>
              <a:gd name="T48" fmla="*/ 32 w 4407"/>
              <a:gd name="T49" fmla="*/ 844 h 4032"/>
              <a:gd name="T50" fmla="*/ 63 w 4407"/>
              <a:gd name="T51" fmla="*/ 0 h 4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407" h="4032">
                <a:moveTo>
                  <a:pt x="63" y="0"/>
                </a:moveTo>
                <a:lnTo>
                  <a:pt x="63" y="0"/>
                </a:lnTo>
                <a:cubicBezTo>
                  <a:pt x="4312" y="0"/>
                  <a:pt x="4312" y="0"/>
                  <a:pt x="4312" y="0"/>
                </a:cubicBezTo>
                <a:cubicBezTo>
                  <a:pt x="4312" y="375"/>
                  <a:pt x="4312" y="375"/>
                  <a:pt x="4312" y="375"/>
                </a:cubicBezTo>
                <a:cubicBezTo>
                  <a:pt x="4312" y="375"/>
                  <a:pt x="4406" y="437"/>
                  <a:pt x="4406" y="562"/>
                </a:cubicBezTo>
                <a:cubicBezTo>
                  <a:pt x="4406" y="687"/>
                  <a:pt x="4187" y="812"/>
                  <a:pt x="4187" y="906"/>
                </a:cubicBezTo>
                <a:cubicBezTo>
                  <a:pt x="4187" y="1000"/>
                  <a:pt x="4374" y="1062"/>
                  <a:pt x="4374" y="1187"/>
                </a:cubicBezTo>
                <a:cubicBezTo>
                  <a:pt x="4374" y="1312"/>
                  <a:pt x="4187" y="1406"/>
                  <a:pt x="4187" y="1562"/>
                </a:cubicBezTo>
                <a:cubicBezTo>
                  <a:pt x="4218" y="1687"/>
                  <a:pt x="4374" y="1687"/>
                  <a:pt x="4343" y="1812"/>
                </a:cubicBezTo>
                <a:cubicBezTo>
                  <a:pt x="4343" y="1906"/>
                  <a:pt x="4187" y="2000"/>
                  <a:pt x="4187" y="2094"/>
                </a:cubicBezTo>
                <a:cubicBezTo>
                  <a:pt x="4187" y="2218"/>
                  <a:pt x="4343" y="2281"/>
                  <a:pt x="4343" y="2375"/>
                </a:cubicBezTo>
                <a:cubicBezTo>
                  <a:pt x="4343" y="2500"/>
                  <a:pt x="4187" y="2594"/>
                  <a:pt x="4187" y="2719"/>
                </a:cubicBezTo>
                <a:cubicBezTo>
                  <a:pt x="4187" y="2812"/>
                  <a:pt x="4281" y="2844"/>
                  <a:pt x="4281" y="2906"/>
                </a:cubicBezTo>
                <a:cubicBezTo>
                  <a:pt x="4281" y="3000"/>
                  <a:pt x="4249" y="3156"/>
                  <a:pt x="3937" y="3406"/>
                </a:cubicBezTo>
                <a:cubicBezTo>
                  <a:pt x="3656" y="3656"/>
                  <a:pt x="3218" y="4031"/>
                  <a:pt x="3218" y="4031"/>
                </a:cubicBezTo>
                <a:cubicBezTo>
                  <a:pt x="1188" y="4031"/>
                  <a:pt x="1188" y="4031"/>
                  <a:pt x="1188" y="4031"/>
                </a:cubicBezTo>
                <a:cubicBezTo>
                  <a:pt x="282" y="3281"/>
                  <a:pt x="282" y="3281"/>
                  <a:pt x="282" y="3281"/>
                </a:cubicBezTo>
                <a:cubicBezTo>
                  <a:pt x="250" y="3187"/>
                  <a:pt x="250" y="3000"/>
                  <a:pt x="219" y="2937"/>
                </a:cubicBezTo>
                <a:cubicBezTo>
                  <a:pt x="219" y="2875"/>
                  <a:pt x="32" y="2781"/>
                  <a:pt x="32" y="2656"/>
                </a:cubicBezTo>
                <a:cubicBezTo>
                  <a:pt x="32" y="2562"/>
                  <a:pt x="188" y="2531"/>
                  <a:pt x="188" y="2437"/>
                </a:cubicBezTo>
                <a:cubicBezTo>
                  <a:pt x="188" y="2375"/>
                  <a:pt x="0" y="2156"/>
                  <a:pt x="32" y="2031"/>
                </a:cubicBezTo>
                <a:cubicBezTo>
                  <a:pt x="32" y="1875"/>
                  <a:pt x="157" y="1844"/>
                  <a:pt x="157" y="1781"/>
                </a:cubicBezTo>
                <a:cubicBezTo>
                  <a:pt x="188" y="1687"/>
                  <a:pt x="32" y="1594"/>
                  <a:pt x="32" y="1469"/>
                </a:cubicBezTo>
                <a:cubicBezTo>
                  <a:pt x="32" y="1375"/>
                  <a:pt x="188" y="1250"/>
                  <a:pt x="188" y="1156"/>
                </a:cubicBezTo>
                <a:cubicBezTo>
                  <a:pt x="188" y="1062"/>
                  <a:pt x="32" y="1000"/>
                  <a:pt x="32" y="844"/>
                </a:cubicBezTo>
                <a:cubicBezTo>
                  <a:pt x="0" y="656"/>
                  <a:pt x="63" y="0"/>
                  <a:pt x="63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" name="Freeform 10"/>
          <p:cNvSpPr>
            <a:spLocks noChangeArrowheads="1"/>
          </p:cNvSpPr>
          <p:nvPr/>
        </p:nvSpPr>
        <p:spPr bwMode="auto">
          <a:xfrm>
            <a:off x="5857836" y="5600408"/>
            <a:ext cx="431978" cy="59436"/>
          </a:xfrm>
          <a:custGeom>
            <a:avLst/>
            <a:gdLst>
              <a:gd name="T0" fmla="*/ 0 w 1813"/>
              <a:gd name="T1" fmla="*/ 0 h 251"/>
              <a:gd name="T2" fmla="*/ 0 w 1813"/>
              <a:gd name="T3" fmla="*/ 0 h 251"/>
              <a:gd name="T4" fmla="*/ 1812 w 1813"/>
              <a:gd name="T5" fmla="*/ 0 h 251"/>
              <a:gd name="T6" fmla="*/ 1531 w 1813"/>
              <a:gd name="T7" fmla="*/ 250 h 251"/>
              <a:gd name="T8" fmla="*/ 344 w 1813"/>
              <a:gd name="T9" fmla="*/ 250 h 251"/>
              <a:gd name="T10" fmla="*/ 0 w 1813"/>
              <a:gd name="T11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13" h="251">
                <a:moveTo>
                  <a:pt x="0" y="0"/>
                </a:moveTo>
                <a:lnTo>
                  <a:pt x="0" y="0"/>
                </a:lnTo>
                <a:cubicBezTo>
                  <a:pt x="1812" y="0"/>
                  <a:pt x="1812" y="0"/>
                  <a:pt x="1812" y="0"/>
                </a:cubicBezTo>
                <a:cubicBezTo>
                  <a:pt x="1812" y="0"/>
                  <a:pt x="1624" y="250"/>
                  <a:pt x="1531" y="250"/>
                </a:cubicBezTo>
                <a:cubicBezTo>
                  <a:pt x="1406" y="250"/>
                  <a:pt x="407" y="250"/>
                  <a:pt x="344" y="250"/>
                </a:cubicBezTo>
                <a:cubicBezTo>
                  <a:pt x="250" y="250"/>
                  <a:pt x="0" y="0"/>
                  <a:pt x="0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2" name="Freeform 16"/>
          <p:cNvSpPr>
            <a:spLocks noChangeAspect="1"/>
          </p:cNvSpPr>
          <p:nvPr/>
        </p:nvSpPr>
        <p:spPr bwMode="auto">
          <a:xfrm>
            <a:off x="5568984" y="2827658"/>
            <a:ext cx="278341" cy="226191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3" name="Freeform 22"/>
          <p:cNvSpPr>
            <a:spLocks noChangeAspect="1"/>
          </p:cNvSpPr>
          <p:nvPr/>
        </p:nvSpPr>
        <p:spPr bwMode="auto">
          <a:xfrm>
            <a:off x="5693602" y="3466340"/>
            <a:ext cx="151042" cy="271429"/>
          </a:xfrm>
          <a:custGeom>
            <a:avLst/>
            <a:gdLst>
              <a:gd name="T0" fmla="*/ 200 w 200"/>
              <a:gd name="T1" fmla="*/ 62 h 360"/>
              <a:gd name="T2" fmla="*/ 143 w 200"/>
              <a:gd name="T3" fmla="*/ 62 h 360"/>
              <a:gd name="T4" fmla="*/ 128 w 200"/>
              <a:gd name="T5" fmla="*/ 83 h 360"/>
              <a:gd name="T6" fmla="*/ 128 w 200"/>
              <a:gd name="T7" fmla="*/ 125 h 360"/>
              <a:gd name="T8" fmla="*/ 200 w 200"/>
              <a:gd name="T9" fmla="*/ 125 h 360"/>
              <a:gd name="T10" fmla="*/ 200 w 200"/>
              <a:gd name="T11" fmla="*/ 183 h 360"/>
              <a:gd name="T12" fmla="*/ 128 w 200"/>
              <a:gd name="T13" fmla="*/ 183 h 360"/>
              <a:gd name="T14" fmla="*/ 128 w 200"/>
              <a:gd name="T15" fmla="*/ 360 h 360"/>
              <a:gd name="T16" fmla="*/ 61 w 200"/>
              <a:gd name="T17" fmla="*/ 360 h 360"/>
              <a:gd name="T18" fmla="*/ 61 w 200"/>
              <a:gd name="T19" fmla="*/ 183 h 360"/>
              <a:gd name="T20" fmla="*/ 0 w 200"/>
              <a:gd name="T21" fmla="*/ 183 h 360"/>
              <a:gd name="T22" fmla="*/ 0 w 200"/>
              <a:gd name="T23" fmla="*/ 125 h 360"/>
              <a:gd name="T24" fmla="*/ 61 w 200"/>
              <a:gd name="T25" fmla="*/ 125 h 360"/>
              <a:gd name="T26" fmla="*/ 61 w 200"/>
              <a:gd name="T27" fmla="*/ 90 h 360"/>
              <a:gd name="T28" fmla="*/ 143 w 200"/>
              <a:gd name="T29" fmla="*/ 0 h 360"/>
              <a:gd name="T30" fmla="*/ 200 w 200"/>
              <a:gd name="T31" fmla="*/ 0 h 360"/>
              <a:gd name="T32" fmla="*/ 200 w 200"/>
              <a:gd name="T33" fmla="*/ 6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0" h="360">
                <a:moveTo>
                  <a:pt x="200" y="62"/>
                </a:moveTo>
                <a:cubicBezTo>
                  <a:pt x="143" y="62"/>
                  <a:pt x="143" y="62"/>
                  <a:pt x="143" y="62"/>
                </a:cubicBezTo>
                <a:cubicBezTo>
                  <a:pt x="136" y="62"/>
                  <a:pt x="128" y="71"/>
                  <a:pt x="128" y="83"/>
                </a:cubicBezTo>
                <a:cubicBezTo>
                  <a:pt x="128" y="125"/>
                  <a:pt x="128" y="125"/>
                  <a:pt x="128" y="125"/>
                </a:cubicBezTo>
                <a:cubicBezTo>
                  <a:pt x="200" y="125"/>
                  <a:pt x="200" y="125"/>
                  <a:pt x="200" y="125"/>
                </a:cubicBezTo>
                <a:cubicBezTo>
                  <a:pt x="200" y="183"/>
                  <a:pt x="200" y="183"/>
                  <a:pt x="200" y="183"/>
                </a:cubicBezTo>
                <a:cubicBezTo>
                  <a:pt x="128" y="183"/>
                  <a:pt x="128" y="183"/>
                  <a:pt x="128" y="183"/>
                </a:cubicBezTo>
                <a:cubicBezTo>
                  <a:pt x="128" y="360"/>
                  <a:pt x="128" y="360"/>
                  <a:pt x="128" y="360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61" y="183"/>
                  <a:pt x="61" y="183"/>
                  <a:pt x="61" y="183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25"/>
                  <a:pt x="0" y="125"/>
                  <a:pt x="0" y="12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40"/>
                  <a:pt x="95" y="0"/>
                  <a:pt x="143" y="0"/>
                </a:cubicBezTo>
                <a:cubicBezTo>
                  <a:pt x="200" y="0"/>
                  <a:pt x="200" y="0"/>
                  <a:pt x="200" y="0"/>
                </a:cubicBezTo>
                <a:lnTo>
                  <a:pt x="200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Freeform 11"/>
          <p:cNvSpPr>
            <a:spLocks noChangeAspect="1"/>
          </p:cNvSpPr>
          <p:nvPr/>
        </p:nvSpPr>
        <p:spPr bwMode="auto">
          <a:xfrm>
            <a:off x="6310085" y="2685656"/>
            <a:ext cx="289752" cy="286508"/>
          </a:xfrm>
          <a:custGeom>
            <a:avLst/>
            <a:gdLst>
              <a:gd name="T0" fmla="*/ 358 w 378"/>
              <a:gd name="T1" fmla="*/ 116 h 374"/>
              <a:gd name="T2" fmla="*/ 192 w 378"/>
              <a:gd name="T3" fmla="*/ 351 h 374"/>
              <a:gd name="T4" fmla="*/ 116 w 378"/>
              <a:gd name="T5" fmla="*/ 319 h 374"/>
              <a:gd name="T6" fmla="*/ 55 w 378"/>
              <a:gd name="T7" fmla="*/ 133 h 374"/>
              <a:gd name="T8" fmla="*/ 14 w 378"/>
              <a:gd name="T9" fmla="*/ 146 h 374"/>
              <a:gd name="T10" fmla="*/ 0 w 378"/>
              <a:gd name="T11" fmla="*/ 126 h 374"/>
              <a:gd name="T12" fmla="*/ 108 w 378"/>
              <a:gd name="T13" fmla="*/ 42 h 374"/>
              <a:gd name="T14" fmla="*/ 169 w 378"/>
              <a:gd name="T15" fmla="*/ 168 h 374"/>
              <a:gd name="T16" fmla="*/ 198 w 378"/>
              <a:gd name="T17" fmla="*/ 241 h 374"/>
              <a:gd name="T18" fmla="*/ 248 w 378"/>
              <a:gd name="T19" fmla="*/ 175 h 374"/>
              <a:gd name="T20" fmla="*/ 206 w 378"/>
              <a:gd name="T21" fmla="*/ 125 h 374"/>
              <a:gd name="T22" fmla="*/ 358 w 378"/>
              <a:gd name="T23" fmla="*/ 116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8" h="374">
                <a:moveTo>
                  <a:pt x="358" y="116"/>
                </a:moveTo>
                <a:cubicBezTo>
                  <a:pt x="338" y="231"/>
                  <a:pt x="225" y="329"/>
                  <a:pt x="192" y="351"/>
                </a:cubicBezTo>
                <a:cubicBezTo>
                  <a:pt x="158" y="374"/>
                  <a:pt x="127" y="342"/>
                  <a:pt x="116" y="319"/>
                </a:cubicBezTo>
                <a:cubicBezTo>
                  <a:pt x="103" y="292"/>
                  <a:pt x="65" y="146"/>
                  <a:pt x="55" y="133"/>
                </a:cubicBezTo>
                <a:cubicBezTo>
                  <a:pt x="45" y="121"/>
                  <a:pt x="14" y="146"/>
                  <a:pt x="14" y="14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6"/>
                  <a:pt x="61" y="51"/>
                  <a:pt x="108" y="42"/>
                </a:cubicBezTo>
                <a:cubicBezTo>
                  <a:pt x="157" y="32"/>
                  <a:pt x="157" y="119"/>
                  <a:pt x="169" y="168"/>
                </a:cubicBezTo>
                <a:cubicBezTo>
                  <a:pt x="180" y="215"/>
                  <a:pt x="188" y="241"/>
                  <a:pt x="198" y="241"/>
                </a:cubicBezTo>
                <a:cubicBezTo>
                  <a:pt x="208" y="241"/>
                  <a:pt x="227" y="215"/>
                  <a:pt x="248" y="175"/>
                </a:cubicBezTo>
                <a:cubicBezTo>
                  <a:pt x="269" y="135"/>
                  <a:pt x="247" y="100"/>
                  <a:pt x="206" y="125"/>
                </a:cubicBezTo>
                <a:cubicBezTo>
                  <a:pt x="223" y="24"/>
                  <a:pt x="378" y="0"/>
                  <a:pt x="358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5" name="Freeform 11"/>
          <p:cNvSpPr>
            <a:spLocks noChangeAspect="1"/>
          </p:cNvSpPr>
          <p:nvPr/>
        </p:nvSpPr>
        <p:spPr bwMode="auto">
          <a:xfrm>
            <a:off x="6231623" y="3436180"/>
            <a:ext cx="262575" cy="331747"/>
          </a:xfrm>
          <a:custGeom>
            <a:avLst/>
            <a:gdLst>
              <a:gd name="T0" fmla="*/ 129 w 323"/>
              <a:gd name="T1" fmla="*/ 272 h 408"/>
              <a:gd name="T2" fmla="*/ 68 w 323"/>
              <a:gd name="T3" fmla="*/ 408 h 408"/>
              <a:gd name="T4" fmla="*/ 98 w 323"/>
              <a:gd name="T5" fmla="*/ 196 h 408"/>
              <a:gd name="T6" fmla="*/ 149 w 323"/>
              <a:gd name="T7" fmla="*/ 99 h 408"/>
              <a:gd name="T8" fmla="*/ 172 w 323"/>
              <a:gd name="T9" fmla="*/ 257 h 408"/>
              <a:gd name="T10" fmla="*/ 234 w 323"/>
              <a:gd name="T11" fmla="*/ 73 h 408"/>
              <a:gd name="T12" fmla="*/ 47 w 323"/>
              <a:gd name="T13" fmla="*/ 173 h 408"/>
              <a:gd name="T14" fmla="*/ 57 w 323"/>
              <a:gd name="T15" fmla="*/ 239 h 408"/>
              <a:gd name="T16" fmla="*/ 1 w 323"/>
              <a:gd name="T17" fmla="*/ 147 h 408"/>
              <a:gd name="T18" fmla="*/ 137 w 323"/>
              <a:gd name="T19" fmla="*/ 9 h 408"/>
              <a:gd name="T20" fmla="*/ 310 w 323"/>
              <a:gd name="T21" fmla="*/ 119 h 408"/>
              <a:gd name="T22" fmla="*/ 183 w 323"/>
              <a:gd name="T23" fmla="*/ 298 h 408"/>
              <a:gd name="T24" fmla="*/ 129 w 323"/>
              <a:gd name="T25" fmla="*/ 272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3" h="408">
                <a:moveTo>
                  <a:pt x="129" y="272"/>
                </a:moveTo>
                <a:cubicBezTo>
                  <a:pt x="118" y="328"/>
                  <a:pt x="106" y="380"/>
                  <a:pt x="68" y="408"/>
                </a:cubicBezTo>
                <a:cubicBezTo>
                  <a:pt x="56" y="325"/>
                  <a:pt x="85" y="262"/>
                  <a:pt x="98" y="196"/>
                </a:cubicBezTo>
                <a:cubicBezTo>
                  <a:pt x="75" y="157"/>
                  <a:pt x="101" y="80"/>
                  <a:pt x="149" y="99"/>
                </a:cubicBezTo>
                <a:cubicBezTo>
                  <a:pt x="209" y="122"/>
                  <a:pt x="98" y="242"/>
                  <a:pt x="172" y="257"/>
                </a:cubicBezTo>
                <a:cubicBezTo>
                  <a:pt x="250" y="273"/>
                  <a:pt x="282" y="122"/>
                  <a:pt x="234" y="73"/>
                </a:cubicBezTo>
                <a:cubicBezTo>
                  <a:pt x="164" y="2"/>
                  <a:pt x="31" y="72"/>
                  <a:pt x="47" y="173"/>
                </a:cubicBezTo>
                <a:cubicBezTo>
                  <a:pt x="51" y="198"/>
                  <a:pt x="77" y="205"/>
                  <a:pt x="57" y="239"/>
                </a:cubicBezTo>
                <a:cubicBezTo>
                  <a:pt x="13" y="229"/>
                  <a:pt x="0" y="194"/>
                  <a:pt x="1" y="147"/>
                </a:cubicBezTo>
                <a:cubicBezTo>
                  <a:pt x="4" y="70"/>
                  <a:pt x="70" y="17"/>
                  <a:pt x="137" y="9"/>
                </a:cubicBezTo>
                <a:cubicBezTo>
                  <a:pt x="221" y="0"/>
                  <a:pt x="300" y="40"/>
                  <a:pt x="310" y="119"/>
                </a:cubicBezTo>
                <a:cubicBezTo>
                  <a:pt x="323" y="208"/>
                  <a:pt x="273" y="305"/>
                  <a:pt x="183" y="298"/>
                </a:cubicBezTo>
                <a:cubicBezTo>
                  <a:pt x="158" y="296"/>
                  <a:pt x="148" y="284"/>
                  <a:pt x="129" y="2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38" name="Group 10"/>
          <p:cNvGrpSpPr/>
          <p:nvPr/>
        </p:nvGrpSpPr>
        <p:grpSpPr>
          <a:xfrm>
            <a:off x="8340215" y="2092457"/>
            <a:ext cx="3169272" cy="1069148"/>
            <a:chOff x="5822327" y="1274002"/>
            <a:chExt cx="3169272" cy="1069148"/>
          </a:xfrm>
        </p:grpSpPr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5822327" y="1274002"/>
              <a:ext cx="3169272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600" b="1" dirty="0">
                  <a:solidFill>
                    <a:srgbClr val="9BBB59"/>
                  </a:solidFill>
                  <a:cs typeface="+mn-ea"/>
                  <a:sym typeface="+mn-lt"/>
                </a:rPr>
                <a:t>0</a:t>
              </a:r>
              <a:r>
                <a:rPr lang="id-ID" sz="3600" b="1" dirty="0">
                  <a:solidFill>
                    <a:srgbClr val="9BBB59"/>
                  </a:solidFill>
                  <a:cs typeface="+mn-ea"/>
                  <a:sym typeface="+mn-lt"/>
                </a:rPr>
                <a:t>3</a:t>
              </a:r>
              <a:r>
                <a:rPr lang="en-US" sz="3600" b="1" dirty="0">
                  <a:solidFill>
                    <a:srgbClr val="9BBB59"/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rgbClr val="9BBB59"/>
                  </a:solidFill>
                  <a:cs typeface="+mn-ea"/>
                  <a:sym typeface="+mn-lt"/>
                </a:rPr>
                <a:t>TITTLE</a:t>
              </a:r>
              <a:endParaRPr lang="en-US" sz="1800" dirty="0">
                <a:solidFill>
                  <a:srgbClr val="9BBB59"/>
                </a:solidFill>
                <a:cs typeface="+mn-ea"/>
                <a:sym typeface="+mn-lt"/>
              </a:endParaRPr>
            </a:p>
          </p:txBody>
        </p:sp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5846928" y="1885950"/>
              <a:ext cx="2811662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Bef>
                  <a:spcPts val="0"/>
                </a:spcBef>
                <a:buNone/>
              </a:pPr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41" name="Group 13"/>
          <p:cNvGrpSpPr/>
          <p:nvPr/>
        </p:nvGrpSpPr>
        <p:grpSpPr>
          <a:xfrm>
            <a:off x="8354283" y="4047809"/>
            <a:ext cx="3169272" cy="1069149"/>
            <a:chOff x="5822327" y="1274001"/>
            <a:chExt cx="3169272" cy="1069149"/>
          </a:xfrm>
        </p:grpSpPr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5822327" y="1274001"/>
              <a:ext cx="3169272" cy="7861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600" b="1" dirty="0">
                  <a:solidFill>
                    <a:srgbClr val="8064A2"/>
                  </a:solidFill>
                  <a:cs typeface="+mn-ea"/>
                  <a:sym typeface="+mn-lt"/>
                </a:rPr>
                <a:t>0</a:t>
              </a:r>
              <a:r>
                <a:rPr lang="id-ID" sz="3600" b="1" dirty="0">
                  <a:solidFill>
                    <a:srgbClr val="8064A2"/>
                  </a:solidFill>
                  <a:cs typeface="+mn-ea"/>
                  <a:sym typeface="+mn-lt"/>
                </a:rPr>
                <a:t>4</a:t>
              </a:r>
              <a:r>
                <a:rPr lang="en-US" sz="3600" b="1" dirty="0">
                  <a:solidFill>
                    <a:srgbClr val="8064A2"/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rgbClr val="8064A2"/>
                  </a:solidFill>
                  <a:cs typeface="+mn-ea"/>
                  <a:sym typeface="+mn-lt"/>
                </a:rPr>
                <a:t>TITTLE</a:t>
              </a:r>
              <a:endParaRPr lang="en-US" sz="1800" dirty="0">
                <a:solidFill>
                  <a:srgbClr val="8064A2"/>
                </a:solidFill>
                <a:cs typeface="+mn-ea"/>
                <a:sym typeface="+mn-lt"/>
              </a:endParaRPr>
            </a:p>
          </p:txBody>
        </p:sp>
        <p:sp>
          <p:nvSpPr>
            <p:cNvPr id="43" name="Content Placeholder 2"/>
            <p:cNvSpPr txBox="1">
              <a:spLocks/>
            </p:cNvSpPr>
            <p:nvPr/>
          </p:nvSpPr>
          <p:spPr>
            <a:xfrm>
              <a:off x="5846928" y="1885950"/>
              <a:ext cx="2811662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Bef>
                  <a:spcPts val="0"/>
                </a:spcBef>
                <a:buNone/>
              </a:pPr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44" name="Group 16"/>
          <p:cNvGrpSpPr/>
          <p:nvPr/>
        </p:nvGrpSpPr>
        <p:grpSpPr>
          <a:xfrm>
            <a:off x="479488" y="2091685"/>
            <a:ext cx="3169272" cy="1069149"/>
            <a:chOff x="5822327" y="1274001"/>
            <a:chExt cx="3169272" cy="1069149"/>
          </a:xfrm>
        </p:grpSpPr>
        <p:sp>
          <p:nvSpPr>
            <p:cNvPr id="45" name="Content Placeholder 2"/>
            <p:cNvSpPr txBox="1">
              <a:spLocks/>
            </p:cNvSpPr>
            <p:nvPr/>
          </p:nvSpPr>
          <p:spPr>
            <a:xfrm>
              <a:off x="5822327" y="1274001"/>
              <a:ext cx="3169272" cy="67914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itchFamily="34" charset="0"/>
                <a:buNone/>
              </a:pPr>
              <a:r>
                <a:rPr lang="en-US" sz="3600" b="1" dirty="0">
                  <a:solidFill>
                    <a:srgbClr val="F79646"/>
                  </a:solidFill>
                  <a:cs typeface="+mn-ea"/>
                  <a:sym typeface="+mn-lt"/>
                </a:rPr>
                <a:t>01 </a:t>
              </a:r>
              <a:r>
                <a:rPr lang="en-US" altLang="zh-CN" sz="2400" b="1" dirty="0">
                  <a:solidFill>
                    <a:srgbClr val="F79646"/>
                  </a:solidFill>
                  <a:cs typeface="+mn-ea"/>
                  <a:sym typeface="+mn-lt"/>
                </a:rPr>
                <a:t>TITTLE</a:t>
              </a:r>
              <a:endParaRPr lang="en-US" sz="1800" dirty="0">
                <a:solidFill>
                  <a:srgbClr val="F79646"/>
                </a:solidFill>
                <a:cs typeface="+mn-ea"/>
                <a:sym typeface="+mn-lt"/>
              </a:endParaRPr>
            </a:p>
          </p:txBody>
        </p:sp>
        <p:sp>
          <p:nvSpPr>
            <p:cNvPr id="46" name="Content Placeholder 2"/>
            <p:cNvSpPr txBox="1">
              <a:spLocks/>
            </p:cNvSpPr>
            <p:nvPr/>
          </p:nvSpPr>
          <p:spPr>
            <a:xfrm>
              <a:off x="6238590" y="1885950"/>
              <a:ext cx="2753009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Group 19"/>
          <p:cNvGrpSpPr/>
          <p:nvPr/>
        </p:nvGrpSpPr>
        <p:grpSpPr>
          <a:xfrm>
            <a:off x="493556" y="4032978"/>
            <a:ext cx="3169272" cy="1069142"/>
            <a:chOff x="5822327" y="1274008"/>
            <a:chExt cx="3169272" cy="1069142"/>
          </a:xfrm>
        </p:grpSpPr>
        <p:sp>
          <p:nvSpPr>
            <p:cNvPr id="48" name="Content Placeholder 2"/>
            <p:cNvSpPr txBox="1">
              <a:spLocks/>
            </p:cNvSpPr>
            <p:nvPr/>
          </p:nvSpPr>
          <p:spPr>
            <a:xfrm>
              <a:off x="5822327" y="1274008"/>
              <a:ext cx="3169272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3600" b="1" dirty="0">
                  <a:solidFill>
                    <a:srgbClr val="C0504D"/>
                  </a:solidFill>
                  <a:cs typeface="+mn-ea"/>
                  <a:sym typeface="+mn-lt"/>
                </a:rPr>
                <a:t>02 </a:t>
              </a:r>
              <a:r>
                <a:rPr lang="en-US" altLang="zh-CN" sz="2400" b="1" dirty="0">
                  <a:solidFill>
                    <a:srgbClr val="C0504D"/>
                  </a:solidFill>
                  <a:cs typeface="+mn-ea"/>
                  <a:sym typeface="+mn-lt"/>
                </a:rPr>
                <a:t>TITTLE</a:t>
              </a:r>
              <a:endParaRPr lang="en-US" sz="1800" dirty="0">
                <a:solidFill>
                  <a:srgbClr val="C0504D"/>
                </a:solidFill>
                <a:cs typeface="+mn-ea"/>
                <a:sym typeface="+mn-lt"/>
              </a:endParaRPr>
            </a:p>
          </p:txBody>
        </p:sp>
        <p:sp>
          <p:nvSpPr>
            <p:cNvPr id="49" name="Content Placeholder 2"/>
            <p:cNvSpPr txBox="1">
              <a:spLocks/>
            </p:cNvSpPr>
            <p:nvPr/>
          </p:nvSpPr>
          <p:spPr>
            <a:xfrm>
              <a:off x="6238590" y="1885950"/>
              <a:ext cx="2753009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r">
                <a:spcBef>
                  <a:spcPts val="0"/>
                </a:spcBef>
                <a:buNone/>
              </a:pPr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2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7206" y="6422273"/>
            <a:ext cx="398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CDF4B4-146F-4CD0-B0FE-F3CF0468E44B}" type="slidenum">
              <a:rPr lang="id-ID" sz="1200" smtClean="0">
                <a:solidFill>
                  <a:schemeClr val="bg1"/>
                </a:solidFill>
                <a:cs typeface="+mn-ea"/>
                <a:sym typeface="+mn-lt"/>
              </a:rPr>
              <a:t>12</a:t>
            </a:fld>
            <a:endParaRPr lang="id-ID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Freeform 3"/>
          <p:cNvSpPr>
            <a:spLocks noChangeArrowheads="1"/>
          </p:cNvSpPr>
          <p:nvPr/>
        </p:nvSpPr>
        <p:spPr bwMode="auto">
          <a:xfrm rot="19397468">
            <a:off x="4792039" y="1877935"/>
            <a:ext cx="1730288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" name="Freeform 3"/>
          <p:cNvSpPr>
            <a:spLocks noChangeArrowheads="1"/>
          </p:cNvSpPr>
          <p:nvPr/>
        </p:nvSpPr>
        <p:spPr bwMode="auto">
          <a:xfrm rot="3202081">
            <a:off x="6013211" y="2286921"/>
            <a:ext cx="1730288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8064A2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8" name="Freeform 3"/>
          <p:cNvSpPr>
            <a:spLocks noChangeArrowheads="1"/>
          </p:cNvSpPr>
          <p:nvPr/>
        </p:nvSpPr>
        <p:spPr bwMode="auto">
          <a:xfrm rot="8579122">
            <a:off x="5601425" y="3510060"/>
            <a:ext cx="1730288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9" name="Freeform 3"/>
          <p:cNvSpPr>
            <a:spLocks noChangeArrowheads="1"/>
          </p:cNvSpPr>
          <p:nvPr/>
        </p:nvSpPr>
        <p:spPr bwMode="auto">
          <a:xfrm rot="13978264">
            <a:off x="4380896" y="3109660"/>
            <a:ext cx="1730288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1F497D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2155" y="2219839"/>
            <a:ext cx="1094015" cy="923308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endParaRPr lang="ru-RU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90190" y="2729396"/>
            <a:ext cx="1094015" cy="923308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id-ID" sz="5400" b="1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ru-RU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08310" y="4067990"/>
            <a:ext cx="1094015" cy="923308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cs typeface="+mn-ea"/>
                <a:sym typeface="+mn-lt"/>
              </a:rPr>
              <a:t>T</a:t>
            </a:r>
            <a:endParaRPr lang="ru-RU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19320" y="3513384"/>
            <a:ext cx="1094015" cy="923308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cs typeface="+mn-ea"/>
                <a:sym typeface="+mn-lt"/>
              </a:rPr>
              <a:t>W</a:t>
            </a:r>
            <a:endParaRPr lang="ru-RU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5" name="Group 37"/>
          <p:cNvGrpSpPr>
            <a:grpSpLocks noChangeAspect="1"/>
          </p:cNvGrpSpPr>
          <p:nvPr/>
        </p:nvGrpSpPr>
        <p:grpSpPr>
          <a:xfrm>
            <a:off x="8021636" y="2038424"/>
            <a:ext cx="472497" cy="1334053"/>
            <a:chOff x="6213477" y="1119189"/>
            <a:chExt cx="746125" cy="2106613"/>
          </a:xfrm>
          <a:solidFill>
            <a:schemeClr val="accent3"/>
          </a:solidFill>
        </p:grpSpPr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6213477" y="1223964"/>
              <a:ext cx="746125" cy="2001838"/>
            </a:xfrm>
            <a:custGeom>
              <a:avLst/>
              <a:gdLst/>
              <a:ahLst/>
              <a:cxnLst>
                <a:cxn ang="0">
                  <a:pos x="1780" y="171"/>
                </a:cxn>
                <a:cxn ang="0">
                  <a:pos x="1603" y="32"/>
                </a:cxn>
                <a:cxn ang="0">
                  <a:pos x="1299" y="31"/>
                </a:cxn>
                <a:cxn ang="0">
                  <a:pos x="1092" y="187"/>
                </a:cxn>
                <a:cxn ang="0">
                  <a:pos x="1038" y="406"/>
                </a:cxn>
                <a:cxn ang="0">
                  <a:pos x="1057" y="611"/>
                </a:cxn>
                <a:cxn ang="0">
                  <a:pos x="791" y="754"/>
                </a:cxn>
                <a:cxn ang="0">
                  <a:pos x="423" y="938"/>
                </a:cxn>
                <a:cxn ang="0">
                  <a:pos x="208" y="1439"/>
                </a:cxn>
                <a:cxn ang="0">
                  <a:pos x="41" y="2976"/>
                </a:cxn>
                <a:cxn ang="0">
                  <a:pos x="71" y="4016"/>
                </a:cxn>
                <a:cxn ang="0">
                  <a:pos x="331" y="4140"/>
                </a:cxn>
                <a:cxn ang="0">
                  <a:pos x="196" y="3888"/>
                </a:cxn>
                <a:cxn ang="0">
                  <a:pos x="262" y="3828"/>
                </a:cxn>
                <a:cxn ang="0">
                  <a:pos x="296" y="4000"/>
                </a:cxn>
                <a:cxn ang="0">
                  <a:pos x="382" y="3802"/>
                </a:cxn>
                <a:cxn ang="0">
                  <a:pos x="463" y="3412"/>
                </a:cxn>
                <a:cxn ang="0">
                  <a:pos x="518" y="3005"/>
                </a:cxn>
                <a:cxn ang="0">
                  <a:pos x="449" y="2823"/>
                </a:cxn>
                <a:cxn ang="0">
                  <a:pos x="601" y="3361"/>
                </a:cxn>
                <a:cxn ang="0">
                  <a:pos x="594" y="3993"/>
                </a:cxn>
                <a:cxn ang="0">
                  <a:pos x="653" y="4473"/>
                </a:cxn>
                <a:cxn ang="0">
                  <a:pos x="737" y="5207"/>
                </a:cxn>
                <a:cxn ang="0">
                  <a:pos x="785" y="5951"/>
                </a:cxn>
                <a:cxn ang="0">
                  <a:pos x="904" y="6710"/>
                </a:cxn>
                <a:cxn ang="0">
                  <a:pos x="1003" y="7099"/>
                </a:cxn>
                <a:cxn ang="0">
                  <a:pos x="883" y="7461"/>
                </a:cxn>
                <a:cxn ang="0">
                  <a:pos x="956" y="7551"/>
                </a:cxn>
                <a:cxn ang="0">
                  <a:pos x="1380" y="7493"/>
                </a:cxn>
                <a:cxn ang="0">
                  <a:pos x="1415" y="7263"/>
                </a:cxn>
                <a:cxn ang="0">
                  <a:pos x="1499" y="6952"/>
                </a:cxn>
                <a:cxn ang="0">
                  <a:pos x="1503" y="6721"/>
                </a:cxn>
                <a:cxn ang="0">
                  <a:pos x="1410" y="6470"/>
                </a:cxn>
                <a:cxn ang="0">
                  <a:pos x="1404" y="6104"/>
                </a:cxn>
                <a:cxn ang="0">
                  <a:pos x="1479" y="5726"/>
                </a:cxn>
                <a:cxn ang="0">
                  <a:pos x="1499" y="5016"/>
                </a:cxn>
                <a:cxn ang="0">
                  <a:pos x="1563" y="4420"/>
                </a:cxn>
                <a:cxn ang="0">
                  <a:pos x="1650" y="5016"/>
                </a:cxn>
                <a:cxn ang="0">
                  <a:pos x="1705" y="5632"/>
                </a:cxn>
                <a:cxn ang="0">
                  <a:pos x="1781" y="5965"/>
                </a:cxn>
                <a:cxn ang="0">
                  <a:pos x="1782" y="6209"/>
                </a:cxn>
                <a:cxn ang="0">
                  <a:pos x="1741" y="6523"/>
                </a:cxn>
                <a:cxn ang="0">
                  <a:pos x="1767" y="7181"/>
                </a:cxn>
                <a:cxn ang="0">
                  <a:pos x="1914" y="7271"/>
                </a:cxn>
                <a:cxn ang="0">
                  <a:pos x="2021" y="7428"/>
                </a:cxn>
                <a:cxn ang="0">
                  <a:pos x="2284" y="7508"/>
                </a:cxn>
                <a:cxn ang="0">
                  <a:pos x="2548" y="7459"/>
                </a:cxn>
                <a:cxn ang="0">
                  <a:pos x="2528" y="7314"/>
                </a:cxn>
                <a:cxn ang="0">
                  <a:pos x="2338" y="6908"/>
                </a:cxn>
                <a:cxn ang="0">
                  <a:pos x="2400" y="6428"/>
                </a:cxn>
                <a:cxn ang="0">
                  <a:pos x="2447" y="5649"/>
                </a:cxn>
                <a:cxn ang="0">
                  <a:pos x="2459" y="4698"/>
                </a:cxn>
                <a:cxn ang="0">
                  <a:pos x="2474" y="4297"/>
                </a:cxn>
                <a:cxn ang="0">
                  <a:pos x="2684" y="4134"/>
                </a:cxn>
                <a:cxn ang="0">
                  <a:pos x="2819" y="3222"/>
                </a:cxn>
                <a:cxn ang="0">
                  <a:pos x="2770" y="1735"/>
                </a:cxn>
                <a:cxn ang="0">
                  <a:pos x="2718" y="1138"/>
                </a:cxn>
                <a:cxn ang="0">
                  <a:pos x="2313" y="827"/>
                </a:cxn>
                <a:cxn ang="0">
                  <a:pos x="1906" y="714"/>
                </a:cxn>
                <a:cxn ang="0">
                  <a:pos x="2512" y="3943"/>
                </a:cxn>
                <a:cxn ang="0">
                  <a:pos x="2584" y="3943"/>
                </a:cxn>
                <a:cxn ang="0">
                  <a:pos x="2566" y="4039"/>
                </a:cxn>
              </a:cxnLst>
              <a:rect l="0" t="0" r="r" b="b"/>
              <a:pathLst>
                <a:path w="2819" h="7570">
                  <a:moveTo>
                    <a:pt x="1862" y="635"/>
                  </a:moveTo>
                  <a:lnTo>
                    <a:pt x="1866" y="608"/>
                  </a:lnTo>
                  <a:lnTo>
                    <a:pt x="1869" y="580"/>
                  </a:lnTo>
                  <a:lnTo>
                    <a:pt x="1872" y="553"/>
                  </a:lnTo>
                  <a:lnTo>
                    <a:pt x="1874" y="526"/>
                  </a:lnTo>
                  <a:lnTo>
                    <a:pt x="1874" y="499"/>
                  </a:lnTo>
                  <a:lnTo>
                    <a:pt x="1873" y="473"/>
                  </a:lnTo>
                  <a:lnTo>
                    <a:pt x="1869" y="449"/>
                  </a:lnTo>
                  <a:lnTo>
                    <a:pt x="1865" y="426"/>
                  </a:lnTo>
                  <a:lnTo>
                    <a:pt x="1809" y="233"/>
                  </a:lnTo>
                  <a:lnTo>
                    <a:pt x="1791" y="191"/>
                  </a:lnTo>
                  <a:lnTo>
                    <a:pt x="1787" y="182"/>
                  </a:lnTo>
                  <a:lnTo>
                    <a:pt x="1780" y="171"/>
                  </a:lnTo>
                  <a:lnTo>
                    <a:pt x="1772" y="160"/>
                  </a:lnTo>
                  <a:lnTo>
                    <a:pt x="1763" y="148"/>
                  </a:lnTo>
                  <a:lnTo>
                    <a:pt x="1751" y="137"/>
                  </a:lnTo>
                  <a:lnTo>
                    <a:pt x="1740" y="124"/>
                  </a:lnTo>
                  <a:lnTo>
                    <a:pt x="1727" y="113"/>
                  </a:lnTo>
                  <a:lnTo>
                    <a:pt x="1714" y="102"/>
                  </a:lnTo>
                  <a:lnTo>
                    <a:pt x="1687" y="80"/>
                  </a:lnTo>
                  <a:lnTo>
                    <a:pt x="1661" y="62"/>
                  </a:lnTo>
                  <a:lnTo>
                    <a:pt x="1650" y="54"/>
                  </a:lnTo>
                  <a:lnTo>
                    <a:pt x="1638" y="47"/>
                  </a:lnTo>
                  <a:lnTo>
                    <a:pt x="1628" y="41"/>
                  </a:lnTo>
                  <a:lnTo>
                    <a:pt x="1620" y="38"/>
                  </a:lnTo>
                  <a:lnTo>
                    <a:pt x="1603" y="32"/>
                  </a:lnTo>
                  <a:lnTo>
                    <a:pt x="1586" y="26"/>
                  </a:lnTo>
                  <a:lnTo>
                    <a:pt x="1570" y="23"/>
                  </a:lnTo>
                  <a:lnTo>
                    <a:pt x="1554" y="19"/>
                  </a:lnTo>
                  <a:lnTo>
                    <a:pt x="1523" y="15"/>
                  </a:lnTo>
                  <a:lnTo>
                    <a:pt x="1494" y="12"/>
                  </a:lnTo>
                  <a:lnTo>
                    <a:pt x="1467" y="10"/>
                  </a:lnTo>
                  <a:lnTo>
                    <a:pt x="1439" y="8"/>
                  </a:lnTo>
                  <a:lnTo>
                    <a:pt x="1427" y="7"/>
                  </a:lnTo>
                  <a:lnTo>
                    <a:pt x="1414" y="4"/>
                  </a:lnTo>
                  <a:lnTo>
                    <a:pt x="1400" y="2"/>
                  </a:lnTo>
                  <a:lnTo>
                    <a:pt x="1388" y="0"/>
                  </a:lnTo>
                  <a:lnTo>
                    <a:pt x="1310" y="20"/>
                  </a:lnTo>
                  <a:lnTo>
                    <a:pt x="1299" y="31"/>
                  </a:lnTo>
                  <a:lnTo>
                    <a:pt x="1287" y="40"/>
                  </a:lnTo>
                  <a:lnTo>
                    <a:pt x="1275" y="48"/>
                  </a:lnTo>
                  <a:lnTo>
                    <a:pt x="1262" y="54"/>
                  </a:lnTo>
                  <a:lnTo>
                    <a:pt x="1235" y="66"/>
                  </a:lnTo>
                  <a:lnTo>
                    <a:pt x="1206" y="80"/>
                  </a:lnTo>
                  <a:lnTo>
                    <a:pt x="1192" y="87"/>
                  </a:lnTo>
                  <a:lnTo>
                    <a:pt x="1177" y="96"/>
                  </a:lnTo>
                  <a:lnTo>
                    <a:pt x="1163" y="106"/>
                  </a:lnTo>
                  <a:lnTo>
                    <a:pt x="1148" y="118"/>
                  </a:lnTo>
                  <a:lnTo>
                    <a:pt x="1134" y="131"/>
                  </a:lnTo>
                  <a:lnTo>
                    <a:pt x="1119" y="147"/>
                  </a:lnTo>
                  <a:lnTo>
                    <a:pt x="1105" y="166"/>
                  </a:lnTo>
                  <a:lnTo>
                    <a:pt x="1092" y="187"/>
                  </a:lnTo>
                  <a:lnTo>
                    <a:pt x="1076" y="212"/>
                  </a:lnTo>
                  <a:lnTo>
                    <a:pt x="1062" y="239"/>
                  </a:lnTo>
                  <a:lnTo>
                    <a:pt x="1055" y="252"/>
                  </a:lnTo>
                  <a:lnTo>
                    <a:pt x="1048" y="266"/>
                  </a:lnTo>
                  <a:lnTo>
                    <a:pt x="1044" y="280"/>
                  </a:lnTo>
                  <a:lnTo>
                    <a:pt x="1039" y="294"/>
                  </a:lnTo>
                  <a:lnTo>
                    <a:pt x="1035" y="307"/>
                  </a:lnTo>
                  <a:lnTo>
                    <a:pt x="1032" y="322"/>
                  </a:lnTo>
                  <a:lnTo>
                    <a:pt x="1031" y="338"/>
                  </a:lnTo>
                  <a:lnTo>
                    <a:pt x="1030" y="354"/>
                  </a:lnTo>
                  <a:lnTo>
                    <a:pt x="1031" y="370"/>
                  </a:lnTo>
                  <a:lnTo>
                    <a:pt x="1035" y="387"/>
                  </a:lnTo>
                  <a:lnTo>
                    <a:pt x="1038" y="406"/>
                  </a:lnTo>
                  <a:lnTo>
                    <a:pt x="1044" y="424"/>
                  </a:lnTo>
                  <a:lnTo>
                    <a:pt x="1084" y="536"/>
                  </a:lnTo>
                  <a:lnTo>
                    <a:pt x="1078" y="540"/>
                  </a:lnTo>
                  <a:lnTo>
                    <a:pt x="1072" y="544"/>
                  </a:lnTo>
                  <a:lnTo>
                    <a:pt x="1067" y="548"/>
                  </a:lnTo>
                  <a:lnTo>
                    <a:pt x="1063" y="553"/>
                  </a:lnTo>
                  <a:lnTo>
                    <a:pt x="1060" y="558"/>
                  </a:lnTo>
                  <a:lnTo>
                    <a:pt x="1057" y="562"/>
                  </a:lnTo>
                  <a:lnTo>
                    <a:pt x="1055" y="567"/>
                  </a:lnTo>
                  <a:lnTo>
                    <a:pt x="1054" y="572"/>
                  </a:lnTo>
                  <a:lnTo>
                    <a:pt x="1053" y="584"/>
                  </a:lnTo>
                  <a:lnTo>
                    <a:pt x="1054" y="596"/>
                  </a:lnTo>
                  <a:lnTo>
                    <a:pt x="1057" y="611"/>
                  </a:lnTo>
                  <a:lnTo>
                    <a:pt x="1063" y="627"/>
                  </a:lnTo>
                  <a:lnTo>
                    <a:pt x="1078" y="670"/>
                  </a:lnTo>
                  <a:lnTo>
                    <a:pt x="1080" y="674"/>
                  </a:lnTo>
                  <a:lnTo>
                    <a:pt x="1057" y="687"/>
                  </a:lnTo>
                  <a:lnTo>
                    <a:pt x="1036" y="697"/>
                  </a:lnTo>
                  <a:lnTo>
                    <a:pt x="1013" y="706"/>
                  </a:lnTo>
                  <a:lnTo>
                    <a:pt x="989" y="713"/>
                  </a:lnTo>
                  <a:lnTo>
                    <a:pt x="966" y="720"/>
                  </a:lnTo>
                  <a:lnTo>
                    <a:pt x="942" y="726"/>
                  </a:lnTo>
                  <a:lnTo>
                    <a:pt x="918" y="730"/>
                  </a:lnTo>
                  <a:lnTo>
                    <a:pt x="893" y="735"/>
                  </a:lnTo>
                  <a:lnTo>
                    <a:pt x="842" y="744"/>
                  </a:lnTo>
                  <a:lnTo>
                    <a:pt x="791" y="754"/>
                  </a:lnTo>
                  <a:lnTo>
                    <a:pt x="766" y="760"/>
                  </a:lnTo>
                  <a:lnTo>
                    <a:pt x="740" y="766"/>
                  </a:lnTo>
                  <a:lnTo>
                    <a:pt x="712" y="774"/>
                  </a:lnTo>
                  <a:lnTo>
                    <a:pt x="686" y="783"/>
                  </a:lnTo>
                  <a:lnTo>
                    <a:pt x="660" y="794"/>
                  </a:lnTo>
                  <a:lnTo>
                    <a:pt x="632" y="806"/>
                  </a:lnTo>
                  <a:lnTo>
                    <a:pt x="606" y="819"/>
                  </a:lnTo>
                  <a:lnTo>
                    <a:pt x="578" y="834"/>
                  </a:lnTo>
                  <a:lnTo>
                    <a:pt x="552" y="850"/>
                  </a:lnTo>
                  <a:lnTo>
                    <a:pt x="525" y="866"/>
                  </a:lnTo>
                  <a:lnTo>
                    <a:pt x="498" y="883"/>
                  </a:lnTo>
                  <a:lnTo>
                    <a:pt x="473" y="902"/>
                  </a:lnTo>
                  <a:lnTo>
                    <a:pt x="423" y="938"/>
                  </a:lnTo>
                  <a:lnTo>
                    <a:pt x="375" y="977"/>
                  </a:lnTo>
                  <a:lnTo>
                    <a:pt x="329" y="1014"/>
                  </a:lnTo>
                  <a:lnTo>
                    <a:pt x="288" y="1050"/>
                  </a:lnTo>
                  <a:lnTo>
                    <a:pt x="282" y="1061"/>
                  </a:lnTo>
                  <a:lnTo>
                    <a:pt x="277" y="1075"/>
                  </a:lnTo>
                  <a:lnTo>
                    <a:pt x="270" y="1094"/>
                  </a:lnTo>
                  <a:lnTo>
                    <a:pt x="264" y="1117"/>
                  </a:lnTo>
                  <a:lnTo>
                    <a:pt x="250" y="1169"/>
                  </a:lnTo>
                  <a:lnTo>
                    <a:pt x="238" y="1229"/>
                  </a:lnTo>
                  <a:lnTo>
                    <a:pt x="226" y="1290"/>
                  </a:lnTo>
                  <a:lnTo>
                    <a:pt x="217" y="1349"/>
                  </a:lnTo>
                  <a:lnTo>
                    <a:pt x="210" y="1400"/>
                  </a:lnTo>
                  <a:lnTo>
                    <a:pt x="208" y="1439"/>
                  </a:lnTo>
                  <a:lnTo>
                    <a:pt x="204" y="1479"/>
                  </a:lnTo>
                  <a:lnTo>
                    <a:pt x="199" y="1547"/>
                  </a:lnTo>
                  <a:lnTo>
                    <a:pt x="188" y="1641"/>
                  </a:lnTo>
                  <a:lnTo>
                    <a:pt x="177" y="1754"/>
                  </a:lnTo>
                  <a:lnTo>
                    <a:pt x="163" y="1885"/>
                  </a:lnTo>
                  <a:lnTo>
                    <a:pt x="147" y="2026"/>
                  </a:lnTo>
                  <a:lnTo>
                    <a:pt x="131" y="2175"/>
                  </a:lnTo>
                  <a:lnTo>
                    <a:pt x="114" y="2327"/>
                  </a:lnTo>
                  <a:lnTo>
                    <a:pt x="97" y="2478"/>
                  </a:lnTo>
                  <a:lnTo>
                    <a:pt x="81" y="2622"/>
                  </a:lnTo>
                  <a:lnTo>
                    <a:pt x="66" y="2757"/>
                  </a:lnTo>
                  <a:lnTo>
                    <a:pt x="52" y="2876"/>
                  </a:lnTo>
                  <a:lnTo>
                    <a:pt x="41" y="2976"/>
                  </a:lnTo>
                  <a:lnTo>
                    <a:pt x="32" y="3054"/>
                  </a:lnTo>
                  <a:lnTo>
                    <a:pt x="26" y="3104"/>
                  </a:lnTo>
                  <a:lnTo>
                    <a:pt x="24" y="3121"/>
                  </a:lnTo>
                  <a:lnTo>
                    <a:pt x="0" y="3780"/>
                  </a:lnTo>
                  <a:lnTo>
                    <a:pt x="22" y="3791"/>
                  </a:lnTo>
                  <a:lnTo>
                    <a:pt x="23" y="3809"/>
                  </a:lnTo>
                  <a:lnTo>
                    <a:pt x="27" y="3836"/>
                  </a:lnTo>
                  <a:lnTo>
                    <a:pt x="33" y="3866"/>
                  </a:lnTo>
                  <a:lnTo>
                    <a:pt x="41" y="3901"/>
                  </a:lnTo>
                  <a:lnTo>
                    <a:pt x="50" y="3936"/>
                  </a:lnTo>
                  <a:lnTo>
                    <a:pt x="58" y="3968"/>
                  </a:lnTo>
                  <a:lnTo>
                    <a:pt x="65" y="3996"/>
                  </a:lnTo>
                  <a:lnTo>
                    <a:pt x="71" y="4016"/>
                  </a:lnTo>
                  <a:lnTo>
                    <a:pt x="74" y="4023"/>
                  </a:lnTo>
                  <a:lnTo>
                    <a:pt x="79" y="4031"/>
                  </a:lnTo>
                  <a:lnTo>
                    <a:pt x="87" y="4039"/>
                  </a:lnTo>
                  <a:lnTo>
                    <a:pt x="96" y="4048"/>
                  </a:lnTo>
                  <a:lnTo>
                    <a:pt x="119" y="4069"/>
                  </a:lnTo>
                  <a:lnTo>
                    <a:pt x="145" y="4088"/>
                  </a:lnTo>
                  <a:lnTo>
                    <a:pt x="174" y="4106"/>
                  </a:lnTo>
                  <a:lnTo>
                    <a:pt x="200" y="4121"/>
                  </a:lnTo>
                  <a:lnTo>
                    <a:pt x="212" y="4128"/>
                  </a:lnTo>
                  <a:lnTo>
                    <a:pt x="224" y="4133"/>
                  </a:lnTo>
                  <a:lnTo>
                    <a:pt x="234" y="4135"/>
                  </a:lnTo>
                  <a:lnTo>
                    <a:pt x="242" y="4136"/>
                  </a:lnTo>
                  <a:lnTo>
                    <a:pt x="331" y="4140"/>
                  </a:lnTo>
                  <a:lnTo>
                    <a:pt x="321" y="4047"/>
                  </a:lnTo>
                  <a:lnTo>
                    <a:pt x="270" y="4022"/>
                  </a:lnTo>
                  <a:lnTo>
                    <a:pt x="279" y="4015"/>
                  </a:lnTo>
                  <a:lnTo>
                    <a:pt x="212" y="3953"/>
                  </a:lnTo>
                  <a:lnTo>
                    <a:pt x="204" y="3960"/>
                  </a:lnTo>
                  <a:lnTo>
                    <a:pt x="204" y="3945"/>
                  </a:lnTo>
                  <a:lnTo>
                    <a:pt x="203" y="3935"/>
                  </a:lnTo>
                  <a:lnTo>
                    <a:pt x="202" y="3927"/>
                  </a:lnTo>
                  <a:lnTo>
                    <a:pt x="200" y="3920"/>
                  </a:lnTo>
                  <a:lnTo>
                    <a:pt x="199" y="3916"/>
                  </a:lnTo>
                  <a:lnTo>
                    <a:pt x="196" y="3909"/>
                  </a:lnTo>
                  <a:lnTo>
                    <a:pt x="196" y="3900"/>
                  </a:lnTo>
                  <a:lnTo>
                    <a:pt x="196" y="3888"/>
                  </a:lnTo>
                  <a:lnTo>
                    <a:pt x="196" y="3877"/>
                  </a:lnTo>
                  <a:lnTo>
                    <a:pt x="199" y="3868"/>
                  </a:lnTo>
                  <a:lnTo>
                    <a:pt x="200" y="3862"/>
                  </a:lnTo>
                  <a:lnTo>
                    <a:pt x="202" y="3856"/>
                  </a:lnTo>
                  <a:lnTo>
                    <a:pt x="204" y="3850"/>
                  </a:lnTo>
                  <a:lnTo>
                    <a:pt x="207" y="3842"/>
                  </a:lnTo>
                  <a:lnTo>
                    <a:pt x="208" y="3832"/>
                  </a:lnTo>
                  <a:lnTo>
                    <a:pt x="210" y="3816"/>
                  </a:lnTo>
                  <a:lnTo>
                    <a:pt x="243" y="3817"/>
                  </a:lnTo>
                  <a:lnTo>
                    <a:pt x="248" y="3818"/>
                  </a:lnTo>
                  <a:lnTo>
                    <a:pt x="254" y="3821"/>
                  </a:lnTo>
                  <a:lnTo>
                    <a:pt x="257" y="3823"/>
                  </a:lnTo>
                  <a:lnTo>
                    <a:pt x="262" y="3828"/>
                  </a:lnTo>
                  <a:lnTo>
                    <a:pt x="264" y="3832"/>
                  </a:lnTo>
                  <a:lnTo>
                    <a:pt x="267" y="3838"/>
                  </a:lnTo>
                  <a:lnTo>
                    <a:pt x="270" y="3844"/>
                  </a:lnTo>
                  <a:lnTo>
                    <a:pt x="272" y="3850"/>
                  </a:lnTo>
                  <a:lnTo>
                    <a:pt x="274" y="3866"/>
                  </a:lnTo>
                  <a:lnTo>
                    <a:pt x="277" y="3884"/>
                  </a:lnTo>
                  <a:lnTo>
                    <a:pt x="279" y="3903"/>
                  </a:lnTo>
                  <a:lnTo>
                    <a:pt x="280" y="3921"/>
                  </a:lnTo>
                  <a:lnTo>
                    <a:pt x="282" y="3941"/>
                  </a:lnTo>
                  <a:lnTo>
                    <a:pt x="285" y="3960"/>
                  </a:lnTo>
                  <a:lnTo>
                    <a:pt x="288" y="3977"/>
                  </a:lnTo>
                  <a:lnTo>
                    <a:pt x="293" y="3993"/>
                  </a:lnTo>
                  <a:lnTo>
                    <a:pt x="296" y="4000"/>
                  </a:lnTo>
                  <a:lnTo>
                    <a:pt x="299" y="4006"/>
                  </a:lnTo>
                  <a:lnTo>
                    <a:pt x="304" y="4012"/>
                  </a:lnTo>
                  <a:lnTo>
                    <a:pt x="309" y="4016"/>
                  </a:lnTo>
                  <a:lnTo>
                    <a:pt x="314" y="4021"/>
                  </a:lnTo>
                  <a:lnTo>
                    <a:pt x="321" y="4024"/>
                  </a:lnTo>
                  <a:lnTo>
                    <a:pt x="328" y="4025"/>
                  </a:lnTo>
                  <a:lnTo>
                    <a:pt x="335" y="4026"/>
                  </a:lnTo>
                  <a:lnTo>
                    <a:pt x="349" y="4026"/>
                  </a:lnTo>
                  <a:lnTo>
                    <a:pt x="355" y="4024"/>
                  </a:lnTo>
                  <a:lnTo>
                    <a:pt x="363" y="4022"/>
                  </a:lnTo>
                  <a:lnTo>
                    <a:pt x="381" y="4017"/>
                  </a:lnTo>
                  <a:lnTo>
                    <a:pt x="375" y="3812"/>
                  </a:lnTo>
                  <a:lnTo>
                    <a:pt x="382" y="3802"/>
                  </a:lnTo>
                  <a:lnTo>
                    <a:pt x="389" y="3791"/>
                  </a:lnTo>
                  <a:lnTo>
                    <a:pt x="394" y="3777"/>
                  </a:lnTo>
                  <a:lnTo>
                    <a:pt x="400" y="3764"/>
                  </a:lnTo>
                  <a:lnTo>
                    <a:pt x="406" y="3748"/>
                  </a:lnTo>
                  <a:lnTo>
                    <a:pt x="411" y="3730"/>
                  </a:lnTo>
                  <a:lnTo>
                    <a:pt x="417" y="3712"/>
                  </a:lnTo>
                  <a:lnTo>
                    <a:pt x="422" y="3693"/>
                  </a:lnTo>
                  <a:lnTo>
                    <a:pt x="431" y="3652"/>
                  </a:lnTo>
                  <a:lnTo>
                    <a:pt x="439" y="3607"/>
                  </a:lnTo>
                  <a:lnTo>
                    <a:pt x="446" y="3559"/>
                  </a:lnTo>
                  <a:lnTo>
                    <a:pt x="453" y="3511"/>
                  </a:lnTo>
                  <a:lnTo>
                    <a:pt x="457" y="3461"/>
                  </a:lnTo>
                  <a:lnTo>
                    <a:pt x="463" y="3412"/>
                  </a:lnTo>
                  <a:lnTo>
                    <a:pt x="466" y="3362"/>
                  </a:lnTo>
                  <a:lnTo>
                    <a:pt x="470" y="3316"/>
                  </a:lnTo>
                  <a:lnTo>
                    <a:pt x="475" y="3228"/>
                  </a:lnTo>
                  <a:lnTo>
                    <a:pt x="478" y="3156"/>
                  </a:lnTo>
                  <a:lnTo>
                    <a:pt x="487" y="3135"/>
                  </a:lnTo>
                  <a:lnTo>
                    <a:pt x="494" y="3116"/>
                  </a:lnTo>
                  <a:lnTo>
                    <a:pt x="501" y="3096"/>
                  </a:lnTo>
                  <a:lnTo>
                    <a:pt x="505" y="3079"/>
                  </a:lnTo>
                  <a:lnTo>
                    <a:pt x="510" y="3062"/>
                  </a:lnTo>
                  <a:lnTo>
                    <a:pt x="513" y="3047"/>
                  </a:lnTo>
                  <a:lnTo>
                    <a:pt x="515" y="3032"/>
                  </a:lnTo>
                  <a:lnTo>
                    <a:pt x="517" y="3017"/>
                  </a:lnTo>
                  <a:lnTo>
                    <a:pt x="518" y="3005"/>
                  </a:lnTo>
                  <a:lnTo>
                    <a:pt x="518" y="2992"/>
                  </a:lnTo>
                  <a:lnTo>
                    <a:pt x="517" y="2980"/>
                  </a:lnTo>
                  <a:lnTo>
                    <a:pt x="515" y="2968"/>
                  </a:lnTo>
                  <a:lnTo>
                    <a:pt x="514" y="2958"/>
                  </a:lnTo>
                  <a:lnTo>
                    <a:pt x="511" y="2948"/>
                  </a:lnTo>
                  <a:lnTo>
                    <a:pt x="509" y="2937"/>
                  </a:lnTo>
                  <a:lnTo>
                    <a:pt x="505" y="2928"/>
                  </a:lnTo>
                  <a:lnTo>
                    <a:pt x="497" y="2910"/>
                  </a:lnTo>
                  <a:lnTo>
                    <a:pt x="488" y="2893"/>
                  </a:lnTo>
                  <a:lnTo>
                    <a:pt x="478" y="2876"/>
                  </a:lnTo>
                  <a:lnTo>
                    <a:pt x="469" y="2858"/>
                  </a:lnTo>
                  <a:lnTo>
                    <a:pt x="458" y="2841"/>
                  </a:lnTo>
                  <a:lnTo>
                    <a:pt x="449" y="2823"/>
                  </a:lnTo>
                  <a:lnTo>
                    <a:pt x="440" y="2804"/>
                  </a:lnTo>
                  <a:lnTo>
                    <a:pt x="433" y="2782"/>
                  </a:lnTo>
                  <a:lnTo>
                    <a:pt x="598" y="2593"/>
                  </a:lnTo>
                  <a:lnTo>
                    <a:pt x="599" y="2669"/>
                  </a:lnTo>
                  <a:lnTo>
                    <a:pt x="598" y="2753"/>
                  </a:lnTo>
                  <a:lnTo>
                    <a:pt x="597" y="2846"/>
                  </a:lnTo>
                  <a:lnTo>
                    <a:pt x="596" y="2944"/>
                  </a:lnTo>
                  <a:lnTo>
                    <a:pt x="594" y="3047"/>
                  </a:lnTo>
                  <a:lnTo>
                    <a:pt x="594" y="3152"/>
                  </a:lnTo>
                  <a:lnTo>
                    <a:pt x="596" y="3205"/>
                  </a:lnTo>
                  <a:lnTo>
                    <a:pt x="597" y="3257"/>
                  </a:lnTo>
                  <a:lnTo>
                    <a:pt x="599" y="3310"/>
                  </a:lnTo>
                  <a:lnTo>
                    <a:pt x="601" y="3361"/>
                  </a:lnTo>
                  <a:lnTo>
                    <a:pt x="604" y="3401"/>
                  </a:lnTo>
                  <a:lnTo>
                    <a:pt x="605" y="3441"/>
                  </a:lnTo>
                  <a:lnTo>
                    <a:pt x="605" y="3479"/>
                  </a:lnTo>
                  <a:lnTo>
                    <a:pt x="605" y="3518"/>
                  </a:lnTo>
                  <a:lnTo>
                    <a:pt x="604" y="3591"/>
                  </a:lnTo>
                  <a:lnTo>
                    <a:pt x="601" y="3663"/>
                  </a:lnTo>
                  <a:lnTo>
                    <a:pt x="598" y="3730"/>
                  </a:lnTo>
                  <a:lnTo>
                    <a:pt x="594" y="3797"/>
                  </a:lnTo>
                  <a:lnTo>
                    <a:pt x="593" y="3858"/>
                  </a:lnTo>
                  <a:lnTo>
                    <a:pt x="592" y="3918"/>
                  </a:lnTo>
                  <a:lnTo>
                    <a:pt x="593" y="3980"/>
                  </a:lnTo>
                  <a:lnTo>
                    <a:pt x="593" y="3988"/>
                  </a:lnTo>
                  <a:lnTo>
                    <a:pt x="594" y="3993"/>
                  </a:lnTo>
                  <a:lnTo>
                    <a:pt x="597" y="3998"/>
                  </a:lnTo>
                  <a:lnTo>
                    <a:pt x="599" y="4001"/>
                  </a:lnTo>
                  <a:lnTo>
                    <a:pt x="606" y="4009"/>
                  </a:lnTo>
                  <a:lnTo>
                    <a:pt x="615" y="4021"/>
                  </a:lnTo>
                  <a:lnTo>
                    <a:pt x="616" y="4079"/>
                  </a:lnTo>
                  <a:lnTo>
                    <a:pt x="617" y="4133"/>
                  </a:lnTo>
                  <a:lnTo>
                    <a:pt x="620" y="4184"/>
                  </a:lnTo>
                  <a:lnTo>
                    <a:pt x="622" y="4233"/>
                  </a:lnTo>
                  <a:lnTo>
                    <a:pt x="626" y="4281"/>
                  </a:lnTo>
                  <a:lnTo>
                    <a:pt x="632" y="4328"/>
                  </a:lnTo>
                  <a:lnTo>
                    <a:pt x="638" y="4376"/>
                  </a:lnTo>
                  <a:lnTo>
                    <a:pt x="646" y="4424"/>
                  </a:lnTo>
                  <a:lnTo>
                    <a:pt x="653" y="4473"/>
                  </a:lnTo>
                  <a:lnTo>
                    <a:pt x="658" y="4522"/>
                  </a:lnTo>
                  <a:lnTo>
                    <a:pt x="663" y="4572"/>
                  </a:lnTo>
                  <a:lnTo>
                    <a:pt x="666" y="4621"/>
                  </a:lnTo>
                  <a:lnTo>
                    <a:pt x="670" y="4670"/>
                  </a:lnTo>
                  <a:lnTo>
                    <a:pt x="674" y="4719"/>
                  </a:lnTo>
                  <a:lnTo>
                    <a:pt x="680" y="4768"/>
                  </a:lnTo>
                  <a:lnTo>
                    <a:pt x="688" y="4817"/>
                  </a:lnTo>
                  <a:lnTo>
                    <a:pt x="695" y="4854"/>
                  </a:lnTo>
                  <a:lnTo>
                    <a:pt x="702" y="4896"/>
                  </a:lnTo>
                  <a:lnTo>
                    <a:pt x="709" y="4942"/>
                  </a:lnTo>
                  <a:lnTo>
                    <a:pt x="714" y="4991"/>
                  </a:lnTo>
                  <a:lnTo>
                    <a:pt x="727" y="5096"/>
                  </a:lnTo>
                  <a:lnTo>
                    <a:pt x="737" y="5207"/>
                  </a:lnTo>
                  <a:lnTo>
                    <a:pt x="746" y="5318"/>
                  </a:lnTo>
                  <a:lnTo>
                    <a:pt x="754" y="5424"/>
                  </a:lnTo>
                  <a:lnTo>
                    <a:pt x="757" y="5475"/>
                  </a:lnTo>
                  <a:lnTo>
                    <a:pt x="758" y="5521"/>
                  </a:lnTo>
                  <a:lnTo>
                    <a:pt x="759" y="5565"/>
                  </a:lnTo>
                  <a:lnTo>
                    <a:pt x="760" y="5605"/>
                  </a:lnTo>
                  <a:lnTo>
                    <a:pt x="760" y="5655"/>
                  </a:lnTo>
                  <a:lnTo>
                    <a:pt x="762" y="5705"/>
                  </a:lnTo>
                  <a:lnTo>
                    <a:pt x="765" y="5755"/>
                  </a:lnTo>
                  <a:lnTo>
                    <a:pt x="769" y="5805"/>
                  </a:lnTo>
                  <a:lnTo>
                    <a:pt x="774" y="5854"/>
                  </a:lnTo>
                  <a:lnTo>
                    <a:pt x="780" y="5903"/>
                  </a:lnTo>
                  <a:lnTo>
                    <a:pt x="785" y="5951"/>
                  </a:lnTo>
                  <a:lnTo>
                    <a:pt x="792" y="6000"/>
                  </a:lnTo>
                  <a:lnTo>
                    <a:pt x="807" y="6096"/>
                  </a:lnTo>
                  <a:lnTo>
                    <a:pt x="822" y="6191"/>
                  </a:lnTo>
                  <a:lnTo>
                    <a:pt x="836" y="6284"/>
                  </a:lnTo>
                  <a:lnTo>
                    <a:pt x="848" y="6376"/>
                  </a:lnTo>
                  <a:lnTo>
                    <a:pt x="854" y="6419"/>
                  </a:lnTo>
                  <a:lnTo>
                    <a:pt x="860" y="6465"/>
                  </a:lnTo>
                  <a:lnTo>
                    <a:pt x="866" y="6517"/>
                  </a:lnTo>
                  <a:lnTo>
                    <a:pt x="874" y="6568"/>
                  </a:lnTo>
                  <a:lnTo>
                    <a:pt x="884" y="6619"/>
                  </a:lnTo>
                  <a:lnTo>
                    <a:pt x="893" y="6667"/>
                  </a:lnTo>
                  <a:lnTo>
                    <a:pt x="899" y="6689"/>
                  </a:lnTo>
                  <a:lnTo>
                    <a:pt x="904" y="6710"/>
                  </a:lnTo>
                  <a:lnTo>
                    <a:pt x="910" y="6728"/>
                  </a:lnTo>
                  <a:lnTo>
                    <a:pt x="917" y="6745"/>
                  </a:lnTo>
                  <a:lnTo>
                    <a:pt x="927" y="6772"/>
                  </a:lnTo>
                  <a:lnTo>
                    <a:pt x="941" y="6811"/>
                  </a:lnTo>
                  <a:lnTo>
                    <a:pt x="957" y="6856"/>
                  </a:lnTo>
                  <a:lnTo>
                    <a:pt x="974" y="6908"/>
                  </a:lnTo>
                  <a:lnTo>
                    <a:pt x="989" y="6958"/>
                  </a:lnTo>
                  <a:lnTo>
                    <a:pt x="1003" y="7006"/>
                  </a:lnTo>
                  <a:lnTo>
                    <a:pt x="1007" y="7028"/>
                  </a:lnTo>
                  <a:lnTo>
                    <a:pt x="1012" y="7046"/>
                  </a:lnTo>
                  <a:lnTo>
                    <a:pt x="1014" y="7063"/>
                  </a:lnTo>
                  <a:lnTo>
                    <a:pt x="1015" y="7076"/>
                  </a:lnTo>
                  <a:lnTo>
                    <a:pt x="1003" y="7099"/>
                  </a:lnTo>
                  <a:lnTo>
                    <a:pt x="974" y="7148"/>
                  </a:lnTo>
                  <a:lnTo>
                    <a:pt x="943" y="7199"/>
                  </a:lnTo>
                  <a:lnTo>
                    <a:pt x="926" y="7230"/>
                  </a:lnTo>
                  <a:lnTo>
                    <a:pt x="923" y="7242"/>
                  </a:lnTo>
                  <a:lnTo>
                    <a:pt x="917" y="7264"/>
                  </a:lnTo>
                  <a:lnTo>
                    <a:pt x="909" y="7294"/>
                  </a:lnTo>
                  <a:lnTo>
                    <a:pt x="902" y="7328"/>
                  </a:lnTo>
                  <a:lnTo>
                    <a:pt x="894" y="7363"/>
                  </a:lnTo>
                  <a:lnTo>
                    <a:pt x="888" y="7392"/>
                  </a:lnTo>
                  <a:lnTo>
                    <a:pt x="884" y="7414"/>
                  </a:lnTo>
                  <a:lnTo>
                    <a:pt x="881" y="7426"/>
                  </a:lnTo>
                  <a:lnTo>
                    <a:pt x="881" y="7436"/>
                  </a:lnTo>
                  <a:lnTo>
                    <a:pt x="883" y="7461"/>
                  </a:lnTo>
                  <a:lnTo>
                    <a:pt x="886" y="7482"/>
                  </a:lnTo>
                  <a:lnTo>
                    <a:pt x="887" y="7491"/>
                  </a:lnTo>
                  <a:lnTo>
                    <a:pt x="891" y="7499"/>
                  </a:lnTo>
                  <a:lnTo>
                    <a:pt x="893" y="7507"/>
                  </a:lnTo>
                  <a:lnTo>
                    <a:pt x="896" y="7514"/>
                  </a:lnTo>
                  <a:lnTo>
                    <a:pt x="900" y="7519"/>
                  </a:lnTo>
                  <a:lnTo>
                    <a:pt x="903" y="7525"/>
                  </a:lnTo>
                  <a:lnTo>
                    <a:pt x="908" y="7530"/>
                  </a:lnTo>
                  <a:lnTo>
                    <a:pt x="912" y="7533"/>
                  </a:lnTo>
                  <a:lnTo>
                    <a:pt x="921" y="7540"/>
                  </a:lnTo>
                  <a:lnTo>
                    <a:pt x="933" y="7544"/>
                  </a:lnTo>
                  <a:lnTo>
                    <a:pt x="943" y="7548"/>
                  </a:lnTo>
                  <a:lnTo>
                    <a:pt x="956" y="7551"/>
                  </a:lnTo>
                  <a:lnTo>
                    <a:pt x="967" y="7552"/>
                  </a:lnTo>
                  <a:lnTo>
                    <a:pt x="980" y="7555"/>
                  </a:lnTo>
                  <a:lnTo>
                    <a:pt x="991" y="7557"/>
                  </a:lnTo>
                  <a:lnTo>
                    <a:pt x="1004" y="7560"/>
                  </a:lnTo>
                  <a:lnTo>
                    <a:pt x="1015" y="7564"/>
                  </a:lnTo>
                  <a:lnTo>
                    <a:pt x="1025" y="7570"/>
                  </a:lnTo>
                  <a:lnTo>
                    <a:pt x="1248" y="7570"/>
                  </a:lnTo>
                  <a:lnTo>
                    <a:pt x="1300" y="7541"/>
                  </a:lnTo>
                  <a:lnTo>
                    <a:pt x="1338" y="7523"/>
                  </a:lnTo>
                  <a:lnTo>
                    <a:pt x="1352" y="7515"/>
                  </a:lnTo>
                  <a:lnTo>
                    <a:pt x="1364" y="7508"/>
                  </a:lnTo>
                  <a:lnTo>
                    <a:pt x="1373" y="7501"/>
                  </a:lnTo>
                  <a:lnTo>
                    <a:pt x="1380" y="7493"/>
                  </a:lnTo>
                  <a:lnTo>
                    <a:pt x="1383" y="7490"/>
                  </a:lnTo>
                  <a:lnTo>
                    <a:pt x="1386" y="7484"/>
                  </a:lnTo>
                  <a:lnTo>
                    <a:pt x="1387" y="7479"/>
                  </a:lnTo>
                  <a:lnTo>
                    <a:pt x="1389" y="7472"/>
                  </a:lnTo>
                  <a:lnTo>
                    <a:pt x="1391" y="7459"/>
                  </a:lnTo>
                  <a:lnTo>
                    <a:pt x="1392" y="7442"/>
                  </a:lnTo>
                  <a:lnTo>
                    <a:pt x="1392" y="7392"/>
                  </a:lnTo>
                  <a:lnTo>
                    <a:pt x="1392" y="7323"/>
                  </a:lnTo>
                  <a:lnTo>
                    <a:pt x="1394" y="7311"/>
                  </a:lnTo>
                  <a:lnTo>
                    <a:pt x="1396" y="7301"/>
                  </a:lnTo>
                  <a:lnTo>
                    <a:pt x="1399" y="7291"/>
                  </a:lnTo>
                  <a:lnTo>
                    <a:pt x="1404" y="7282"/>
                  </a:lnTo>
                  <a:lnTo>
                    <a:pt x="1415" y="7263"/>
                  </a:lnTo>
                  <a:lnTo>
                    <a:pt x="1429" y="7246"/>
                  </a:lnTo>
                  <a:lnTo>
                    <a:pt x="1442" y="7228"/>
                  </a:lnTo>
                  <a:lnTo>
                    <a:pt x="1453" y="7210"/>
                  </a:lnTo>
                  <a:lnTo>
                    <a:pt x="1458" y="7200"/>
                  </a:lnTo>
                  <a:lnTo>
                    <a:pt x="1460" y="7190"/>
                  </a:lnTo>
                  <a:lnTo>
                    <a:pt x="1461" y="7180"/>
                  </a:lnTo>
                  <a:lnTo>
                    <a:pt x="1461" y="7168"/>
                  </a:lnTo>
                  <a:lnTo>
                    <a:pt x="1447" y="7055"/>
                  </a:lnTo>
                  <a:lnTo>
                    <a:pt x="1461" y="7036"/>
                  </a:lnTo>
                  <a:lnTo>
                    <a:pt x="1474" y="7014"/>
                  </a:lnTo>
                  <a:lnTo>
                    <a:pt x="1485" y="6990"/>
                  </a:lnTo>
                  <a:lnTo>
                    <a:pt x="1495" y="6965"/>
                  </a:lnTo>
                  <a:lnTo>
                    <a:pt x="1499" y="6952"/>
                  </a:lnTo>
                  <a:lnTo>
                    <a:pt x="1503" y="6939"/>
                  </a:lnTo>
                  <a:lnTo>
                    <a:pt x="1507" y="6925"/>
                  </a:lnTo>
                  <a:lnTo>
                    <a:pt x="1509" y="6911"/>
                  </a:lnTo>
                  <a:lnTo>
                    <a:pt x="1511" y="6896"/>
                  </a:lnTo>
                  <a:lnTo>
                    <a:pt x="1513" y="6882"/>
                  </a:lnTo>
                  <a:lnTo>
                    <a:pt x="1514" y="6866"/>
                  </a:lnTo>
                  <a:lnTo>
                    <a:pt x="1515" y="6850"/>
                  </a:lnTo>
                  <a:lnTo>
                    <a:pt x="1515" y="6777"/>
                  </a:lnTo>
                  <a:lnTo>
                    <a:pt x="1514" y="6768"/>
                  </a:lnTo>
                  <a:lnTo>
                    <a:pt x="1513" y="6759"/>
                  </a:lnTo>
                  <a:lnTo>
                    <a:pt x="1511" y="6750"/>
                  </a:lnTo>
                  <a:lnTo>
                    <a:pt x="1509" y="6741"/>
                  </a:lnTo>
                  <a:lnTo>
                    <a:pt x="1503" y="6721"/>
                  </a:lnTo>
                  <a:lnTo>
                    <a:pt x="1495" y="6702"/>
                  </a:lnTo>
                  <a:lnTo>
                    <a:pt x="1477" y="6662"/>
                  </a:lnTo>
                  <a:lnTo>
                    <a:pt x="1455" y="6621"/>
                  </a:lnTo>
                  <a:lnTo>
                    <a:pt x="1445" y="6601"/>
                  </a:lnTo>
                  <a:lnTo>
                    <a:pt x="1435" y="6581"/>
                  </a:lnTo>
                  <a:lnTo>
                    <a:pt x="1426" y="6561"/>
                  </a:lnTo>
                  <a:lnTo>
                    <a:pt x="1419" y="6542"/>
                  </a:lnTo>
                  <a:lnTo>
                    <a:pt x="1413" y="6523"/>
                  </a:lnTo>
                  <a:lnTo>
                    <a:pt x="1410" y="6504"/>
                  </a:lnTo>
                  <a:lnTo>
                    <a:pt x="1408" y="6495"/>
                  </a:lnTo>
                  <a:lnTo>
                    <a:pt x="1408" y="6487"/>
                  </a:lnTo>
                  <a:lnTo>
                    <a:pt x="1408" y="6478"/>
                  </a:lnTo>
                  <a:lnTo>
                    <a:pt x="1410" y="6470"/>
                  </a:lnTo>
                  <a:lnTo>
                    <a:pt x="1437" y="6201"/>
                  </a:lnTo>
                  <a:lnTo>
                    <a:pt x="1437" y="6181"/>
                  </a:lnTo>
                  <a:lnTo>
                    <a:pt x="1436" y="6172"/>
                  </a:lnTo>
                  <a:lnTo>
                    <a:pt x="1435" y="6163"/>
                  </a:lnTo>
                  <a:lnTo>
                    <a:pt x="1434" y="6156"/>
                  </a:lnTo>
                  <a:lnTo>
                    <a:pt x="1431" y="6150"/>
                  </a:lnTo>
                  <a:lnTo>
                    <a:pt x="1426" y="6140"/>
                  </a:lnTo>
                  <a:lnTo>
                    <a:pt x="1420" y="6132"/>
                  </a:lnTo>
                  <a:lnTo>
                    <a:pt x="1414" y="6125"/>
                  </a:lnTo>
                  <a:lnTo>
                    <a:pt x="1408" y="6118"/>
                  </a:lnTo>
                  <a:lnTo>
                    <a:pt x="1406" y="6115"/>
                  </a:lnTo>
                  <a:lnTo>
                    <a:pt x="1405" y="6110"/>
                  </a:lnTo>
                  <a:lnTo>
                    <a:pt x="1404" y="6104"/>
                  </a:lnTo>
                  <a:lnTo>
                    <a:pt x="1404" y="6099"/>
                  </a:lnTo>
                  <a:lnTo>
                    <a:pt x="1404" y="6078"/>
                  </a:lnTo>
                  <a:lnTo>
                    <a:pt x="1404" y="6057"/>
                  </a:lnTo>
                  <a:lnTo>
                    <a:pt x="1405" y="6038"/>
                  </a:lnTo>
                  <a:lnTo>
                    <a:pt x="1406" y="6017"/>
                  </a:lnTo>
                  <a:lnTo>
                    <a:pt x="1408" y="5998"/>
                  </a:lnTo>
                  <a:lnTo>
                    <a:pt x="1413" y="5960"/>
                  </a:lnTo>
                  <a:lnTo>
                    <a:pt x="1421" y="5924"/>
                  </a:lnTo>
                  <a:lnTo>
                    <a:pt x="1429" y="5888"/>
                  </a:lnTo>
                  <a:lnTo>
                    <a:pt x="1438" y="5854"/>
                  </a:lnTo>
                  <a:lnTo>
                    <a:pt x="1448" y="5820"/>
                  </a:lnTo>
                  <a:lnTo>
                    <a:pt x="1459" y="5788"/>
                  </a:lnTo>
                  <a:lnTo>
                    <a:pt x="1479" y="5726"/>
                  </a:lnTo>
                  <a:lnTo>
                    <a:pt x="1496" y="5668"/>
                  </a:lnTo>
                  <a:lnTo>
                    <a:pt x="1504" y="5640"/>
                  </a:lnTo>
                  <a:lnTo>
                    <a:pt x="1509" y="5614"/>
                  </a:lnTo>
                  <a:lnTo>
                    <a:pt x="1513" y="5589"/>
                  </a:lnTo>
                  <a:lnTo>
                    <a:pt x="1515" y="5564"/>
                  </a:lnTo>
                  <a:lnTo>
                    <a:pt x="1513" y="5504"/>
                  </a:lnTo>
                  <a:lnTo>
                    <a:pt x="1510" y="5428"/>
                  </a:lnTo>
                  <a:lnTo>
                    <a:pt x="1506" y="5340"/>
                  </a:lnTo>
                  <a:lnTo>
                    <a:pt x="1501" y="5247"/>
                  </a:lnTo>
                  <a:lnTo>
                    <a:pt x="1499" y="5158"/>
                  </a:lnTo>
                  <a:lnTo>
                    <a:pt x="1496" y="5079"/>
                  </a:lnTo>
                  <a:lnTo>
                    <a:pt x="1498" y="5045"/>
                  </a:lnTo>
                  <a:lnTo>
                    <a:pt x="1499" y="5016"/>
                  </a:lnTo>
                  <a:lnTo>
                    <a:pt x="1500" y="4993"/>
                  </a:lnTo>
                  <a:lnTo>
                    <a:pt x="1503" y="4977"/>
                  </a:lnTo>
                  <a:lnTo>
                    <a:pt x="1508" y="4958"/>
                  </a:lnTo>
                  <a:lnTo>
                    <a:pt x="1513" y="4932"/>
                  </a:lnTo>
                  <a:lnTo>
                    <a:pt x="1517" y="4902"/>
                  </a:lnTo>
                  <a:lnTo>
                    <a:pt x="1522" y="4868"/>
                  </a:lnTo>
                  <a:lnTo>
                    <a:pt x="1530" y="4789"/>
                  </a:lnTo>
                  <a:lnTo>
                    <a:pt x="1537" y="4704"/>
                  </a:lnTo>
                  <a:lnTo>
                    <a:pt x="1543" y="4617"/>
                  </a:lnTo>
                  <a:lnTo>
                    <a:pt x="1549" y="4536"/>
                  </a:lnTo>
                  <a:lnTo>
                    <a:pt x="1555" y="4465"/>
                  </a:lnTo>
                  <a:lnTo>
                    <a:pt x="1558" y="4412"/>
                  </a:lnTo>
                  <a:lnTo>
                    <a:pt x="1563" y="4420"/>
                  </a:lnTo>
                  <a:lnTo>
                    <a:pt x="1569" y="4430"/>
                  </a:lnTo>
                  <a:lnTo>
                    <a:pt x="1573" y="4442"/>
                  </a:lnTo>
                  <a:lnTo>
                    <a:pt x="1578" y="4458"/>
                  </a:lnTo>
                  <a:lnTo>
                    <a:pt x="1587" y="4495"/>
                  </a:lnTo>
                  <a:lnTo>
                    <a:pt x="1595" y="4541"/>
                  </a:lnTo>
                  <a:lnTo>
                    <a:pt x="1604" y="4592"/>
                  </a:lnTo>
                  <a:lnTo>
                    <a:pt x="1612" y="4648"/>
                  </a:lnTo>
                  <a:lnTo>
                    <a:pt x="1620" y="4709"/>
                  </a:lnTo>
                  <a:lnTo>
                    <a:pt x="1627" y="4771"/>
                  </a:lnTo>
                  <a:lnTo>
                    <a:pt x="1634" y="4835"/>
                  </a:lnTo>
                  <a:lnTo>
                    <a:pt x="1641" y="4897"/>
                  </a:lnTo>
                  <a:lnTo>
                    <a:pt x="1645" y="4958"/>
                  </a:lnTo>
                  <a:lnTo>
                    <a:pt x="1650" y="5016"/>
                  </a:lnTo>
                  <a:lnTo>
                    <a:pt x="1653" y="5071"/>
                  </a:lnTo>
                  <a:lnTo>
                    <a:pt x="1657" y="5119"/>
                  </a:lnTo>
                  <a:lnTo>
                    <a:pt x="1658" y="5160"/>
                  </a:lnTo>
                  <a:lnTo>
                    <a:pt x="1659" y="5193"/>
                  </a:lnTo>
                  <a:lnTo>
                    <a:pt x="1659" y="5252"/>
                  </a:lnTo>
                  <a:lnTo>
                    <a:pt x="1661" y="5305"/>
                  </a:lnTo>
                  <a:lnTo>
                    <a:pt x="1665" y="5356"/>
                  </a:lnTo>
                  <a:lnTo>
                    <a:pt x="1669" y="5405"/>
                  </a:lnTo>
                  <a:lnTo>
                    <a:pt x="1674" y="5452"/>
                  </a:lnTo>
                  <a:lnTo>
                    <a:pt x="1681" y="5500"/>
                  </a:lnTo>
                  <a:lnTo>
                    <a:pt x="1690" y="5548"/>
                  </a:lnTo>
                  <a:lnTo>
                    <a:pt x="1699" y="5599"/>
                  </a:lnTo>
                  <a:lnTo>
                    <a:pt x="1705" y="5632"/>
                  </a:lnTo>
                  <a:lnTo>
                    <a:pt x="1708" y="5663"/>
                  </a:lnTo>
                  <a:lnTo>
                    <a:pt x="1710" y="5689"/>
                  </a:lnTo>
                  <a:lnTo>
                    <a:pt x="1711" y="5715"/>
                  </a:lnTo>
                  <a:lnTo>
                    <a:pt x="1713" y="5758"/>
                  </a:lnTo>
                  <a:lnTo>
                    <a:pt x="1713" y="5797"/>
                  </a:lnTo>
                  <a:lnTo>
                    <a:pt x="1714" y="5815"/>
                  </a:lnTo>
                  <a:lnTo>
                    <a:pt x="1717" y="5833"/>
                  </a:lnTo>
                  <a:lnTo>
                    <a:pt x="1721" y="5852"/>
                  </a:lnTo>
                  <a:lnTo>
                    <a:pt x="1727" y="5871"/>
                  </a:lnTo>
                  <a:lnTo>
                    <a:pt x="1737" y="5892"/>
                  </a:lnTo>
                  <a:lnTo>
                    <a:pt x="1748" y="5915"/>
                  </a:lnTo>
                  <a:lnTo>
                    <a:pt x="1763" y="5939"/>
                  </a:lnTo>
                  <a:lnTo>
                    <a:pt x="1781" y="5965"/>
                  </a:lnTo>
                  <a:lnTo>
                    <a:pt x="1780" y="5989"/>
                  </a:lnTo>
                  <a:lnTo>
                    <a:pt x="1780" y="6014"/>
                  </a:lnTo>
                  <a:lnTo>
                    <a:pt x="1780" y="6038"/>
                  </a:lnTo>
                  <a:lnTo>
                    <a:pt x="1780" y="6062"/>
                  </a:lnTo>
                  <a:lnTo>
                    <a:pt x="1781" y="6086"/>
                  </a:lnTo>
                  <a:lnTo>
                    <a:pt x="1782" y="6109"/>
                  </a:lnTo>
                  <a:lnTo>
                    <a:pt x="1785" y="6132"/>
                  </a:lnTo>
                  <a:lnTo>
                    <a:pt x="1788" y="6155"/>
                  </a:lnTo>
                  <a:lnTo>
                    <a:pt x="1789" y="6164"/>
                  </a:lnTo>
                  <a:lnTo>
                    <a:pt x="1789" y="6173"/>
                  </a:lnTo>
                  <a:lnTo>
                    <a:pt x="1789" y="6182"/>
                  </a:lnTo>
                  <a:lnTo>
                    <a:pt x="1787" y="6191"/>
                  </a:lnTo>
                  <a:lnTo>
                    <a:pt x="1782" y="6209"/>
                  </a:lnTo>
                  <a:lnTo>
                    <a:pt x="1777" y="6228"/>
                  </a:lnTo>
                  <a:lnTo>
                    <a:pt x="1770" y="6248"/>
                  </a:lnTo>
                  <a:lnTo>
                    <a:pt x="1764" y="6271"/>
                  </a:lnTo>
                  <a:lnTo>
                    <a:pt x="1762" y="6283"/>
                  </a:lnTo>
                  <a:lnTo>
                    <a:pt x="1759" y="6296"/>
                  </a:lnTo>
                  <a:lnTo>
                    <a:pt x="1758" y="6310"/>
                  </a:lnTo>
                  <a:lnTo>
                    <a:pt x="1758" y="6325"/>
                  </a:lnTo>
                  <a:lnTo>
                    <a:pt x="1758" y="6353"/>
                  </a:lnTo>
                  <a:lnTo>
                    <a:pt x="1757" y="6381"/>
                  </a:lnTo>
                  <a:lnTo>
                    <a:pt x="1755" y="6406"/>
                  </a:lnTo>
                  <a:lnTo>
                    <a:pt x="1753" y="6431"/>
                  </a:lnTo>
                  <a:lnTo>
                    <a:pt x="1748" y="6478"/>
                  </a:lnTo>
                  <a:lnTo>
                    <a:pt x="1741" y="6523"/>
                  </a:lnTo>
                  <a:lnTo>
                    <a:pt x="1735" y="6565"/>
                  </a:lnTo>
                  <a:lnTo>
                    <a:pt x="1731" y="6607"/>
                  </a:lnTo>
                  <a:lnTo>
                    <a:pt x="1729" y="6629"/>
                  </a:lnTo>
                  <a:lnTo>
                    <a:pt x="1726" y="6651"/>
                  </a:lnTo>
                  <a:lnTo>
                    <a:pt x="1725" y="6672"/>
                  </a:lnTo>
                  <a:lnTo>
                    <a:pt x="1725" y="6695"/>
                  </a:lnTo>
                  <a:lnTo>
                    <a:pt x="1724" y="6798"/>
                  </a:lnTo>
                  <a:lnTo>
                    <a:pt x="1772" y="7095"/>
                  </a:lnTo>
                  <a:lnTo>
                    <a:pt x="1758" y="7096"/>
                  </a:lnTo>
                  <a:lnTo>
                    <a:pt x="1758" y="7148"/>
                  </a:lnTo>
                  <a:lnTo>
                    <a:pt x="1759" y="7159"/>
                  </a:lnTo>
                  <a:lnTo>
                    <a:pt x="1763" y="7170"/>
                  </a:lnTo>
                  <a:lnTo>
                    <a:pt x="1767" y="7181"/>
                  </a:lnTo>
                  <a:lnTo>
                    <a:pt x="1774" y="7191"/>
                  </a:lnTo>
                  <a:lnTo>
                    <a:pt x="1783" y="7203"/>
                  </a:lnTo>
                  <a:lnTo>
                    <a:pt x="1793" y="7213"/>
                  </a:lnTo>
                  <a:lnTo>
                    <a:pt x="1803" y="7222"/>
                  </a:lnTo>
                  <a:lnTo>
                    <a:pt x="1814" y="7231"/>
                  </a:lnTo>
                  <a:lnTo>
                    <a:pt x="1827" y="7240"/>
                  </a:lnTo>
                  <a:lnTo>
                    <a:pt x="1840" y="7247"/>
                  </a:lnTo>
                  <a:lnTo>
                    <a:pt x="1852" y="7254"/>
                  </a:lnTo>
                  <a:lnTo>
                    <a:pt x="1866" y="7260"/>
                  </a:lnTo>
                  <a:lnTo>
                    <a:pt x="1878" y="7266"/>
                  </a:lnTo>
                  <a:lnTo>
                    <a:pt x="1891" y="7269"/>
                  </a:lnTo>
                  <a:lnTo>
                    <a:pt x="1902" y="7270"/>
                  </a:lnTo>
                  <a:lnTo>
                    <a:pt x="1914" y="7271"/>
                  </a:lnTo>
                  <a:lnTo>
                    <a:pt x="1980" y="7271"/>
                  </a:lnTo>
                  <a:lnTo>
                    <a:pt x="1985" y="7288"/>
                  </a:lnTo>
                  <a:lnTo>
                    <a:pt x="1987" y="7304"/>
                  </a:lnTo>
                  <a:lnTo>
                    <a:pt x="1988" y="7318"/>
                  </a:lnTo>
                  <a:lnTo>
                    <a:pt x="1989" y="7332"/>
                  </a:lnTo>
                  <a:lnTo>
                    <a:pt x="1990" y="7355"/>
                  </a:lnTo>
                  <a:lnTo>
                    <a:pt x="1992" y="7375"/>
                  </a:lnTo>
                  <a:lnTo>
                    <a:pt x="1994" y="7384"/>
                  </a:lnTo>
                  <a:lnTo>
                    <a:pt x="1996" y="7394"/>
                  </a:lnTo>
                  <a:lnTo>
                    <a:pt x="2001" y="7402"/>
                  </a:lnTo>
                  <a:lnTo>
                    <a:pt x="2005" y="7411"/>
                  </a:lnTo>
                  <a:lnTo>
                    <a:pt x="2012" y="7419"/>
                  </a:lnTo>
                  <a:lnTo>
                    <a:pt x="2021" y="7428"/>
                  </a:lnTo>
                  <a:lnTo>
                    <a:pt x="2033" y="7437"/>
                  </a:lnTo>
                  <a:lnTo>
                    <a:pt x="2046" y="7446"/>
                  </a:lnTo>
                  <a:lnTo>
                    <a:pt x="2066" y="7459"/>
                  </a:lnTo>
                  <a:lnTo>
                    <a:pt x="2086" y="7469"/>
                  </a:lnTo>
                  <a:lnTo>
                    <a:pt x="2109" y="7479"/>
                  </a:lnTo>
                  <a:lnTo>
                    <a:pt x="2134" y="7490"/>
                  </a:lnTo>
                  <a:lnTo>
                    <a:pt x="2160" y="7496"/>
                  </a:lnTo>
                  <a:lnTo>
                    <a:pt x="2187" y="7503"/>
                  </a:lnTo>
                  <a:lnTo>
                    <a:pt x="2202" y="7506"/>
                  </a:lnTo>
                  <a:lnTo>
                    <a:pt x="2217" y="7507"/>
                  </a:lnTo>
                  <a:lnTo>
                    <a:pt x="2232" y="7508"/>
                  </a:lnTo>
                  <a:lnTo>
                    <a:pt x="2247" y="7508"/>
                  </a:lnTo>
                  <a:lnTo>
                    <a:pt x="2284" y="7508"/>
                  </a:lnTo>
                  <a:lnTo>
                    <a:pt x="2331" y="7507"/>
                  </a:lnTo>
                  <a:lnTo>
                    <a:pt x="2357" y="7504"/>
                  </a:lnTo>
                  <a:lnTo>
                    <a:pt x="2383" y="7503"/>
                  </a:lnTo>
                  <a:lnTo>
                    <a:pt x="2409" y="7500"/>
                  </a:lnTo>
                  <a:lnTo>
                    <a:pt x="2434" y="7498"/>
                  </a:lnTo>
                  <a:lnTo>
                    <a:pt x="2459" y="7493"/>
                  </a:lnTo>
                  <a:lnTo>
                    <a:pt x="2482" y="7488"/>
                  </a:lnTo>
                  <a:lnTo>
                    <a:pt x="2503" y="7483"/>
                  </a:lnTo>
                  <a:lnTo>
                    <a:pt x="2521" y="7476"/>
                  </a:lnTo>
                  <a:lnTo>
                    <a:pt x="2529" y="7471"/>
                  </a:lnTo>
                  <a:lnTo>
                    <a:pt x="2536" y="7468"/>
                  </a:lnTo>
                  <a:lnTo>
                    <a:pt x="2543" y="7463"/>
                  </a:lnTo>
                  <a:lnTo>
                    <a:pt x="2548" y="7459"/>
                  </a:lnTo>
                  <a:lnTo>
                    <a:pt x="2552" y="7453"/>
                  </a:lnTo>
                  <a:lnTo>
                    <a:pt x="2555" y="7447"/>
                  </a:lnTo>
                  <a:lnTo>
                    <a:pt x="2558" y="7442"/>
                  </a:lnTo>
                  <a:lnTo>
                    <a:pt x="2558" y="7436"/>
                  </a:lnTo>
                  <a:lnTo>
                    <a:pt x="2558" y="7426"/>
                  </a:lnTo>
                  <a:lnTo>
                    <a:pt x="2558" y="7412"/>
                  </a:lnTo>
                  <a:lnTo>
                    <a:pt x="2555" y="7398"/>
                  </a:lnTo>
                  <a:lnTo>
                    <a:pt x="2553" y="7383"/>
                  </a:lnTo>
                  <a:lnTo>
                    <a:pt x="2550" y="7370"/>
                  </a:lnTo>
                  <a:lnTo>
                    <a:pt x="2545" y="7356"/>
                  </a:lnTo>
                  <a:lnTo>
                    <a:pt x="2540" y="7342"/>
                  </a:lnTo>
                  <a:lnTo>
                    <a:pt x="2535" y="7328"/>
                  </a:lnTo>
                  <a:lnTo>
                    <a:pt x="2528" y="7314"/>
                  </a:lnTo>
                  <a:lnTo>
                    <a:pt x="2513" y="7286"/>
                  </a:lnTo>
                  <a:lnTo>
                    <a:pt x="2495" y="7259"/>
                  </a:lnTo>
                  <a:lnTo>
                    <a:pt x="2476" y="7232"/>
                  </a:lnTo>
                  <a:lnTo>
                    <a:pt x="2456" y="7205"/>
                  </a:lnTo>
                  <a:lnTo>
                    <a:pt x="2413" y="7155"/>
                  </a:lnTo>
                  <a:lnTo>
                    <a:pt x="2371" y="7107"/>
                  </a:lnTo>
                  <a:lnTo>
                    <a:pt x="2352" y="7085"/>
                  </a:lnTo>
                  <a:lnTo>
                    <a:pt x="2333" y="7063"/>
                  </a:lnTo>
                  <a:lnTo>
                    <a:pt x="2316" y="7043"/>
                  </a:lnTo>
                  <a:lnTo>
                    <a:pt x="2303" y="7024"/>
                  </a:lnTo>
                  <a:lnTo>
                    <a:pt x="2312" y="6992"/>
                  </a:lnTo>
                  <a:lnTo>
                    <a:pt x="2323" y="6952"/>
                  </a:lnTo>
                  <a:lnTo>
                    <a:pt x="2338" y="6908"/>
                  </a:lnTo>
                  <a:lnTo>
                    <a:pt x="2353" y="6862"/>
                  </a:lnTo>
                  <a:lnTo>
                    <a:pt x="2367" y="6816"/>
                  </a:lnTo>
                  <a:lnTo>
                    <a:pt x="2378" y="6775"/>
                  </a:lnTo>
                  <a:lnTo>
                    <a:pt x="2384" y="6757"/>
                  </a:lnTo>
                  <a:lnTo>
                    <a:pt x="2387" y="6741"/>
                  </a:lnTo>
                  <a:lnTo>
                    <a:pt x="2389" y="6727"/>
                  </a:lnTo>
                  <a:lnTo>
                    <a:pt x="2392" y="6716"/>
                  </a:lnTo>
                  <a:lnTo>
                    <a:pt x="2394" y="6663"/>
                  </a:lnTo>
                  <a:lnTo>
                    <a:pt x="2396" y="6613"/>
                  </a:lnTo>
                  <a:lnTo>
                    <a:pt x="2396" y="6566"/>
                  </a:lnTo>
                  <a:lnTo>
                    <a:pt x="2397" y="6519"/>
                  </a:lnTo>
                  <a:lnTo>
                    <a:pt x="2399" y="6473"/>
                  </a:lnTo>
                  <a:lnTo>
                    <a:pt x="2400" y="6428"/>
                  </a:lnTo>
                  <a:lnTo>
                    <a:pt x="2402" y="6405"/>
                  </a:lnTo>
                  <a:lnTo>
                    <a:pt x="2404" y="6381"/>
                  </a:lnTo>
                  <a:lnTo>
                    <a:pt x="2408" y="6357"/>
                  </a:lnTo>
                  <a:lnTo>
                    <a:pt x="2411" y="6333"/>
                  </a:lnTo>
                  <a:lnTo>
                    <a:pt x="2416" y="6300"/>
                  </a:lnTo>
                  <a:lnTo>
                    <a:pt x="2420" y="6262"/>
                  </a:lnTo>
                  <a:lnTo>
                    <a:pt x="2425" y="6219"/>
                  </a:lnTo>
                  <a:lnTo>
                    <a:pt x="2428" y="6171"/>
                  </a:lnTo>
                  <a:lnTo>
                    <a:pt x="2434" y="6068"/>
                  </a:lnTo>
                  <a:lnTo>
                    <a:pt x="2440" y="5957"/>
                  </a:lnTo>
                  <a:lnTo>
                    <a:pt x="2443" y="5847"/>
                  </a:lnTo>
                  <a:lnTo>
                    <a:pt x="2445" y="5742"/>
                  </a:lnTo>
                  <a:lnTo>
                    <a:pt x="2447" y="5649"/>
                  </a:lnTo>
                  <a:lnTo>
                    <a:pt x="2447" y="5574"/>
                  </a:lnTo>
                  <a:lnTo>
                    <a:pt x="2445" y="5477"/>
                  </a:lnTo>
                  <a:lnTo>
                    <a:pt x="2445" y="5377"/>
                  </a:lnTo>
                  <a:lnTo>
                    <a:pt x="2444" y="5277"/>
                  </a:lnTo>
                  <a:lnTo>
                    <a:pt x="2444" y="5177"/>
                  </a:lnTo>
                  <a:lnTo>
                    <a:pt x="2445" y="5078"/>
                  </a:lnTo>
                  <a:lnTo>
                    <a:pt x="2448" y="4980"/>
                  </a:lnTo>
                  <a:lnTo>
                    <a:pt x="2451" y="4885"/>
                  </a:lnTo>
                  <a:lnTo>
                    <a:pt x="2458" y="4792"/>
                  </a:lnTo>
                  <a:lnTo>
                    <a:pt x="2459" y="4771"/>
                  </a:lnTo>
                  <a:lnTo>
                    <a:pt x="2460" y="4748"/>
                  </a:lnTo>
                  <a:lnTo>
                    <a:pt x="2460" y="4724"/>
                  </a:lnTo>
                  <a:lnTo>
                    <a:pt x="2459" y="4698"/>
                  </a:lnTo>
                  <a:lnTo>
                    <a:pt x="2458" y="4647"/>
                  </a:lnTo>
                  <a:lnTo>
                    <a:pt x="2456" y="4596"/>
                  </a:lnTo>
                  <a:lnTo>
                    <a:pt x="2455" y="4543"/>
                  </a:lnTo>
                  <a:lnTo>
                    <a:pt x="2455" y="4494"/>
                  </a:lnTo>
                  <a:lnTo>
                    <a:pt x="2455" y="4470"/>
                  </a:lnTo>
                  <a:lnTo>
                    <a:pt x="2457" y="4447"/>
                  </a:lnTo>
                  <a:lnTo>
                    <a:pt x="2459" y="4425"/>
                  </a:lnTo>
                  <a:lnTo>
                    <a:pt x="2463" y="4406"/>
                  </a:lnTo>
                  <a:lnTo>
                    <a:pt x="2465" y="4386"/>
                  </a:lnTo>
                  <a:lnTo>
                    <a:pt x="2468" y="4367"/>
                  </a:lnTo>
                  <a:lnTo>
                    <a:pt x="2471" y="4344"/>
                  </a:lnTo>
                  <a:lnTo>
                    <a:pt x="2473" y="4321"/>
                  </a:lnTo>
                  <a:lnTo>
                    <a:pt x="2474" y="4297"/>
                  </a:lnTo>
                  <a:lnTo>
                    <a:pt x="2476" y="4271"/>
                  </a:lnTo>
                  <a:lnTo>
                    <a:pt x="2478" y="4245"/>
                  </a:lnTo>
                  <a:lnTo>
                    <a:pt x="2478" y="4218"/>
                  </a:lnTo>
                  <a:lnTo>
                    <a:pt x="2522" y="4221"/>
                  </a:lnTo>
                  <a:lnTo>
                    <a:pt x="2530" y="4220"/>
                  </a:lnTo>
                  <a:lnTo>
                    <a:pt x="2540" y="4217"/>
                  </a:lnTo>
                  <a:lnTo>
                    <a:pt x="2552" y="4214"/>
                  </a:lnTo>
                  <a:lnTo>
                    <a:pt x="2564" y="4208"/>
                  </a:lnTo>
                  <a:lnTo>
                    <a:pt x="2593" y="4194"/>
                  </a:lnTo>
                  <a:lnTo>
                    <a:pt x="2623" y="4178"/>
                  </a:lnTo>
                  <a:lnTo>
                    <a:pt x="2650" y="4160"/>
                  </a:lnTo>
                  <a:lnTo>
                    <a:pt x="2675" y="4142"/>
                  </a:lnTo>
                  <a:lnTo>
                    <a:pt x="2684" y="4134"/>
                  </a:lnTo>
                  <a:lnTo>
                    <a:pt x="2692" y="4126"/>
                  </a:lnTo>
                  <a:lnTo>
                    <a:pt x="2699" y="4118"/>
                  </a:lnTo>
                  <a:lnTo>
                    <a:pt x="2703" y="4112"/>
                  </a:lnTo>
                  <a:lnTo>
                    <a:pt x="2710" y="4092"/>
                  </a:lnTo>
                  <a:lnTo>
                    <a:pt x="2719" y="4064"/>
                  </a:lnTo>
                  <a:lnTo>
                    <a:pt x="2730" y="4033"/>
                  </a:lnTo>
                  <a:lnTo>
                    <a:pt x="2740" y="3999"/>
                  </a:lnTo>
                  <a:lnTo>
                    <a:pt x="2751" y="3965"/>
                  </a:lnTo>
                  <a:lnTo>
                    <a:pt x="2760" y="3934"/>
                  </a:lnTo>
                  <a:lnTo>
                    <a:pt x="2767" y="3909"/>
                  </a:lnTo>
                  <a:lnTo>
                    <a:pt x="2769" y="3890"/>
                  </a:lnTo>
                  <a:lnTo>
                    <a:pt x="2792" y="3880"/>
                  </a:lnTo>
                  <a:lnTo>
                    <a:pt x="2819" y="3222"/>
                  </a:lnTo>
                  <a:lnTo>
                    <a:pt x="2818" y="3205"/>
                  </a:lnTo>
                  <a:lnTo>
                    <a:pt x="2817" y="3154"/>
                  </a:lnTo>
                  <a:lnTo>
                    <a:pt x="2814" y="3077"/>
                  </a:lnTo>
                  <a:lnTo>
                    <a:pt x="2810" y="2976"/>
                  </a:lnTo>
                  <a:lnTo>
                    <a:pt x="2806" y="2855"/>
                  </a:lnTo>
                  <a:lnTo>
                    <a:pt x="2801" y="2720"/>
                  </a:lnTo>
                  <a:lnTo>
                    <a:pt x="2797" y="2575"/>
                  </a:lnTo>
                  <a:lnTo>
                    <a:pt x="2791" y="2424"/>
                  </a:lnTo>
                  <a:lnTo>
                    <a:pt x="2786" y="2271"/>
                  </a:lnTo>
                  <a:lnTo>
                    <a:pt x="2782" y="2121"/>
                  </a:lnTo>
                  <a:lnTo>
                    <a:pt x="2777" y="1979"/>
                  </a:lnTo>
                  <a:lnTo>
                    <a:pt x="2774" y="1849"/>
                  </a:lnTo>
                  <a:lnTo>
                    <a:pt x="2770" y="1735"/>
                  </a:lnTo>
                  <a:lnTo>
                    <a:pt x="2768" y="1640"/>
                  </a:lnTo>
                  <a:lnTo>
                    <a:pt x="2767" y="1571"/>
                  </a:lnTo>
                  <a:lnTo>
                    <a:pt x="2768" y="1531"/>
                  </a:lnTo>
                  <a:lnTo>
                    <a:pt x="2768" y="1493"/>
                  </a:lnTo>
                  <a:lnTo>
                    <a:pt x="2764" y="1441"/>
                  </a:lnTo>
                  <a:lnTo>
                    <a:pt x="2760" y="1382"/>
                  </a:lnTo>
                  <a:lnTo>
                    <a:pt x="2754" y="1320"/>
                  </a:lnTo>
                  <a:lnTo>
                    <a:pt x="2746" y="1259"/>
                  </a:lnTo>
                  <a:lnTo>
                    <a:pt x="2737" y="1206"/>
                  </a:lnTo>
                  <a:lnTo>
                    <a:pt x="2732" y="1184"/>
                  </a:lnTo>
                  <a:lnTo>
                    <a:pt x="2728" y="1165"/>
                  </a:lnTo>
                  <a:lnTo>
                    <a:pt x="2722" y="1150"/>
                  </a:lnTo>
                  <a:lnTo>
                    <a:pt x="2718" y="1138"/>
                  </a:lnTo>
                  <a:lnTo>
                    <a:pt x="2712" y="1130"/>
                  </a:lnTo>
                  <a:lnTo>
                    <a:pt x="2702" y="1119"/>
                  </a:lnTo>
                  <a:lnTo>
                    <a:pt x="2690" y="1106"/>
                  </a:lnTo>
                  <a:lnTo>
                    <a:pt x="2674" y="1091"/>
                  </a:lnTo>
                  <a:lnTo>
                    <a:pt x="2636" y="1057"/>
                  </a:lnTo>
                  <a:lnTo>
                    <a:pt x="2588" y="1018"/>
                  </a:lnTo>
                  <a:lnTo>
                    <a:pt x="2532" y="975"/>
                  </a:lnTo>
                  <a:lnTo>
                    <a:pt x="2471" y="930"/>
                  </a:lnTo>
                  <a:lnTo>
                    <a:pt x="2436" y="906"/>
                  </a:lnTo>
                  <a:lnTo>
                    <a:pt x="2402" y="883"/>
                  </a:lnTo>
                  <a:lnTo>
                    <a:pt x="2367" y="861"/>
                  </a:lnTo>
                  <a:lnTo>
                    <a:pt x="2329" y="838"/>
                  </a:lnTo>
                  <a:lnTo>
                    <a:pt x="2313" y="827"/>
                  </a:lnTo>
                  <a:lnTo>
                    <a:pt x="2296" y="818"/>
                  </a:lnTo>
                  <a:lnTo>
                    <a:pt x="2277" y="809"/>
                  </a:lnTo>
                  <a:lnTo>
                    <a:pt x="2259" y="801"/>
                  </a:lnTo>
                  <a:lnTo>
                    <a:pt x="2221" y="785"/>
                  </a:lnTo>
                  <a:lnTo>
                    <a:pt x="2184" y="771"/>
                  </a:lnTo>
                  <a:lnTo>
                    <a:pt x="2145" y="760"/>
                  </a:lnTo>
                  <a:lnTo>
                    <a:pt x="2106" y="750"/>
                  </a:lnTo>
                  <a:lnTo>
                    <a:pt x="2068" y="741"/>
                  </a:lnTo>
                  <a:lnTo>
                    <a:pt x="2032" y="733"/>
                  </a:lnTo>
                  <a:lnTo>
                    <a:pt x="1996" y="727"/>
                  </a:lnTo>
                  <a:lnTo>
                    <a:pt x="1963" y="721"/>
                  </a:lnTo>
                  <a:lnTo>
                    <a:pt x="1933" y="717"/>
                  </a:lnTo>
                  <a:lnTo>
                    <a:pt x="1906" y="714"/>
                  </a:lnTo>
                  <a:lnTo>
                    <a:pt x="1864" y="710"/>
                  </a:lnTo>
                  <a:lnTo>
                    <a:pt x="1842" y="709"/>
                  </a:lnTo>
                  <a:lnTo>
                    <a:pt x="1862" y="635"/>
                  </a:lnTo>
                  <a:close/>
                  <a:moveTo>
                    <a:pt x="2480" y="4113"/>
                  </a:moveTo>
                  <a:lnTo>
                    <a:pt x="2480" y="4078"/>
                  </a:lnTo>
                  <a:lnTo>
                    <a:pt x="2486" y="4068"/>
                  </a:lnTo>
                  <a:lnTo>
                    <a:pt x="2490" y="4055"/>
                  </a:lnTo>
                  <a:lnTo>
                    <a:pt x="2494" y="4041"/>
                  </a:lnTo>
                  <a:lnTo>
                    <a:pt x="2497" y="4028"/>
                  </a:lnTo>
                  <a:lnTo>
                    <a:pt x="2502" y="3998"/>
                  </a:lnTo>
                  <a:lnTo>
                    <a:pt x="2507" y="3969"/>
                  </a:lnTo>
                  <a:lnTo>
                    <a:pt x="2510" y="3956"/>
                  </a:lnTo>
                  <a:lnTo>
                    <a:pt x="2512" y="3943"/>
                  </a:lnTo>
                  <a:lnTo>
                    <a:pt x="2515" y="3932"/>
                  </a:lnTo>
                  <a:lnTo>
                    <a:pt x="2520" y="3921"/>
                  </a:lnTo>
                  <a:lnTo>
                    <a:pt x="2524" y="3913"/>
                  </a:lnTo>
                  <a:lnTo>
                    <a:pt x="2531" y="3906"/>
                  </a:lnTo>
                  <a:lnTo>
                    <a:pt x="2535" y="3904"/>
                  </a:lnTo>
                  <a:lnTo>
                    <a:pt x="2538" y="3903"/>
                  </a:lnTo>
                  <a:lnTo>
                    <a:pt x="2542" y="3902"/>
                  </a:lnTo>
                  <a:lnTo>
                    <a:pt x="2546" y="3902"/>
                  </a:lnTo>
                  <a:lnTo>
                    <a:pt x="2579" y="3903"/>
                  </a:lnTo>
                  <a:lnTo>
                    <a:pt x="2579" y="3919"/>
                  </a:lnTo>
                  <a:lnTo>
                    <a:pt x="2580" y="3929"/>
                  </a:lnTo>
                  <a:lnTo>
                    <a:pt x="2582" y="3937"/>
                  </a:lnTo>
                  <a:lnTo>
                    <a:pt x="2584" y="3943"/>
                  </a:lnTo>
                  <a:lnTo>
                    <a:pt x="2585" y="3949"/>
                  </a:lnTo>
                  <a:lnTo>
                    <a:pt x="2587" y="3956"/>
                  </a:lnTo>
                  <a:lnTo>
                    <a:pt x="2587" y="3964"/>
                  </a:lnTo>
                  <a:lnTo>
                    <a:pt x="2587" y="3976"/>
                  </a:lnTo>
                  <a:lnTo>
                    <a:pt x="2586" y="3988"/>
                  </a:lnTo>
                  <a:lnTo>
                    <a:pt x="2585" y="3996"/>
                  </a:lnTo>
                  <a:lnTo>
                    <a:pt x="2583" y="4002"/>
                  </a:lnTo>
                  <a:lnTo>
                    <a:pt x="2580" y="4008"/>
                  </a:lnTo>
                  <a:lnTo>
                    <a:pt x="2579" y="4014"/>
                  </a:lnTo>
                  <a:lnTo>
                    <a:pt x="2577" y="4021"/>
                  </a:lnTo>
                  <a:lnTo>
                    <a:pt x="2575" y="4032"/>
                  </a:lnTo>
                  <a:lnTo>
                    <a:pt x="2574" y="4047"/>
                  </a:lnTo>
                  <a:lnTo>
                    <a:pt x="2566" y="4039"/>
                  </a:lnTo>
                  <a:lnTo>
                    <a:pt x="2495" y="4096"/>
                  </a:lnTo>
                  <a:lnTo>
                    <a:pt x="2503" y="4104"/>
                  </a:lnTo>
                  <a:lnTo>
                    <a:pt x="2480" y="4113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6556377" y="1581152"/>
              <a:ext cx="88900" cy="63817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2012"/>
                </a:cxn>
                <a:cxn ang="0">
                  <a:pos x="187" y="2412"/>
                </a:cxn>
                <a:cxn ang="0">
                  <a:pos x="334" y="2129"/>
                </a:cxn>
                <a:cxn ang="0">
                  <a:pos x="229" y="8"/>
                </a:cxn>
                <a:cxn ang="0">
                  <a:pos x="105" y="0"/>
                </a:cxn>
              </a:cxnLst>
              <a:rect l="0" t="0" r="r" b="b"/>
              <a:pathLst>
                <a:path w="334" h="2412">
                  <a:moveTo>
                    <a:pt x="105" y="0"/>
                  </a:moveTo>
                  <a:lnTo>
                    <a:pt x="0" y="2012"/>
                  </a:lnTo>
                  <a:lnTo>
                    <a:pt x="187" y="2412"/>
                  </a:lnTo>
                  <a:lnTo>
                    <a:pt x="334" y="2129"/>
                  </a:lnTo>
                  <a:lnTo>
                    <a:pt x="229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6702427" y="1119189"/>
              <a:ext cx="115888" cy="93663"/>
            </a:xfrm>
            <a:custGeom>
              <a:avLst/>
              <a:gdLst/>
              <a:ahLst/>
              <a:cxnLst>
                <a:cxn ang="0">
                  <a:pos x="2" y="326"/>
                </a:cxn>
                <a:cxn ang="0">
                  <a:pos x="9" y="271"/>
                </a:cxn>
                <a:cxn ang="0">
                  <a:pos x="23" y="221"/>
                </a:cxn>
                <a:cxn ang="0">
                  <a:pos x="43" y="173"/>
                </a:cxn>
                <a:cxn ang="0">
                  <a:pos x="64" y="140"/>
                </a:cxn>
                <a:cxn ang="0">
                  <a:pos x="80" y="119"/>
                </a:cxn>
                <a:cxn ang="0">
                  <a:pos x="99" y="99"/>
                </a:cxn>
                <a:cxn ang="0">
                  <a:pos x="121" y="80"/>
                </a:cxn>
                <a:cxn ang="0">
                  <a:pos x="145" y="62"/>
                </a:cxn>
                <a:cxn ang="0">
                  <a:pos x="173" y="45"/>
                </a:cxn>
                <a:cxn ang="0">
                  <a:pos x="202" y="30"/>
                </a:cxn>
                <a:cxn ang="0">
                  <a:pos x="237" y="15"/>
                </a:cxn>
                <a:cxn ang="0">
                  <a:pos x="273" y="5"/>
                </a:cxn>
                <a:cxn ang="0">
                  <a:pos x="308" y="2"/>
                </a:cxn>
                <a:cxn ang="0">
                  <a:pos x="337" y="2"/>
                </a:cxn>
                <a:cxn ang="0">
                  <a:pos x="362" y="5"/>
                </a:cxn>
                <a:cxn ang="0">
                  <a:pos x="384" y="12"/>
                </a:cxn>
                <a:cxn ang="0">
                  <a:pos x="402" y="21"/>
                </a:cxn>
                <a:cxn ang="0">
                  <a:pos x="416" y="32"/>
                </a:cxn>
                <a:cxn ang="0">
                  <a:pos x="426" y="46"/>
                </a:cxn>
                <a:cxn ang="0">
                  <a:pos x="434" y="62"/>
                </a:cxn>
                <a:cxn ang="0">
                  <a:pos x="439" y="79"/>
                </a:cxn>
                <a:cxn ang="0">
                  <a:pos x="440" y="99"/>
                </a:cxn>
                <a:cxn ang="0">
                  <a:pos x="439" y="118"/>
                </a:cxn>
                <a:cxn ang="0">
                  <a:pos x="433" y="149"/>
                </a:cxn>
                <a:cxn ang="0">
                  <a:pos x="417" y="191"/>
                </a:cxn>
                <a:cxn ang="0">
                  <a:pos x="397" y="216"/>
                </a:cxn>
                <a:cxn ang="0">
                  <a:pos x="375" y="224"/>
                </a:cxn>
                <a:cxn ang="0">
                  <a:pos x="341" y="231"/>
                </a:cxn>
                <a:cxn ang="0">
                  <a:pos x="265" y="237"/>
                </a:cxn>
                <a:cxn ang="0">
                  <a:pos x="184" y="244"/>
                </a:cxn>
                <a:cxn ang="0">
                  <a:pos x="143" y="253"/>
                </a:cxn>
                <a:cxn ang="0">
                  <a:pos x="115" y="262"/>
                </a:cxn>
                <a:cxn ang="0">
                  <a:pos x="89" y="275"/>
                </a:cxn>
                <a:cxn ang="0">
                  <a:pos x="63" y="291"/>
                </a:cxn>
                <a:cxn ang="0">
                  <a:pos x="37" y="312"/>
                </a:cxn>
                <a:cxn ang="0">
                  <a:pos x="13" y="339"/>
                </a:cxn>
              </a:cxnLst>
              <a:rect l="0" t="0" r="r" b="b"/>
              <a:pathLst>
                <a:path w="440" h="354">
                  <a:moveTo>
                    <a:pt x="0" y="354"/>
                  </a:moveTo>
                  <a:lnTo>
                    <a:pt x="2" y="326"/>
                  </a:lnTo>
                  <a:lnTo>
                    <a:pt x="5" y="298"/>
                  </a:lnTo>
                  <a:lnTo>
                    <a:pt x="9" y="271"/>
                  </a:lnTo>
                  <a:lnTo>
                    <a:pt x="15" y="245"/>
                  </a:lnTo>
                  <a:lnTo>
                    <a:pt x="23" y="221"/>
                  </a:lnTo>
                  <a:lnTo>
                    <a:pt x="32" y="196"/>
                  </a:lnTo>
                  <a:lnTo>
                    <a:pt x="43" y="173"/>
                  </a:lnTo>
                  <a:lnTo>
                    <a:pt x="56" y="150"/>
                  </a:lnTo>
                  <a:lnTo>
                    <a:pt x="64" y="140"/>
                  </a:lnTo>
                  <a:lnTo>
                    <a:pt x="72" y="130"/>
                  </a:lnTo>
                  <a:lnTo>
                    <a:pt x="80" y="119"/>
                  </a:lnTo>
                  <a:lnTo>
                    <a:pt x="89" y="109"/>
                  </a:lnTo>
                  <a:lnTo>
                    <a:pt x="99" y="99"/>
                  </a:lnTo>
                  <a:lnTo>
                    <a:pt x="110" y="90"/>
                  </a:lnTo>
                  <a:lnTo>
                    <a:pt x="121" y="80"/>
                  </a:lnTo>
                  <a:lnTo>
                    <a:pt x="133" y="71"/>
                  </a:lnTo>
                  <a:lnTo>
                    <a:pt x="145" y="62"/>
                  </a:lnTo>
                  <a:lnTo>
                    <a:pt x="159" y="54"/>
                  </a:lnTo>
                  <a:lnTo>
                    <a:pt x="173" y="45"/>
                  </a:lnTo>
                  <a:lnTo>
                    <a:pt x="187" y="37"/>
                  </a:lnTo>
                  <a:lnTo>
                    <a:pt x="202" y="30"/>
                  </a:lnTo>
                  <a:lnTo>
                    <a:pt x="219" y="22"/>
                  </a:lnTo>
                  <a:lnTo>
                    <a:pt x="237" y="15"/>
                  </a:lnTo>
                  <a:lnTo>
                    <a:pt x="254" y="8"/>
                  </a:lnTo>
                  <a:lnTo>
                    <a:pt x="273" y="5"/>
                  </a:lnTo>
                  <a:lnTo>
                    <a:pt x="290" y="3"/>
                  </a:lnTo>
                  <a:lnTo>
                    <a:pt x="308" y="2"/>
                  </a:lnTo>
                  <a:lnTo>
                    <a:pt x="322" y="0"/>
                  </a:lnTo>
                  <a:lnTo>
                    <a:pt x="337" y="2"/>
                  </a:lnTo>
                  <a:lnTo>
                    <a:pt x="351" y="3"/>
                  </a:lnTo>
                  <a:lnTo>
                    <a:pt x="362" y="5"/>
                  </a:lnTo>
                  <a:lnTo>
                    <a:pt x="374" y="7"/>
                  </a:lnTo>
                  <a:lnTo>
                    <a:pt x="384" y="12"/>
                  </a:lnTo>
                  <a:lnTo>
                    <a:pt x="393" y="15"/>
                  </a:lnTo>
                  <a:lnTo>
                    <a:pt x="402" y="21"/>
                  </a:lnTo>
                  <a:lnTo>
                    <a:pt x="409" y="27"/>
                  </a:lnTo>
                  <a:lnTo>
                    <a:pt x="416" y="32"/>
                  </a:lnTo>
                  <a:lnTo>
                    <a:pt x="422" y="39"/>
                  </a:lnTo>
                  <a:lnTo>
                    <a:pt x="426" y="46"/>
                  </a:lnTo>
                  <a:lnTo>
                    <a:pt x="431" y="54"/>
                  </a:lnTo>
                  <a:lnTo>
                    <a:pt x="434" y="62"/>
                  </a:lnTo>
                  <a:lnTo>
                    <a:pt x="437" y="70"/>
                  </a:lnTo>
                  <a:lnTo>
                    <a:pt x="439" y="79"/>
                  </a:lnTo>
                  <a:lnTo>
                    <a:pt x="440" y="88"/>
                  </a:lnTo>
                  <a:lnTo>
                    <a:pt x="440" y="99"/>
                  </a:lnTo>
                  <a:lnTo>
                    <a:pt x="440" y="108"/>
                  </a:lnTo>
                  <a:lnTo>
                    <a:pt x="439" y="118"/>
                  </a:lnTo>
                  <a:lnTo>
                    <a:pt x="438" y="128"/>
                  </a:lnTo>
                  <a:lnTo>
                    <a:pt x="433" y="149"/>
                  </a:lnTo>
                  <a:lnTo>
                    <a:pt x="426" y="170"/>
                  </a:lnTo>
                  <a:lnTo>
                    <a:pt x="417" y="191"/>
                  </a:lnTo>
                  <a:lnTo>
                    <a:pt x="407" y="212"/>
                  </a:lnTo>
                  <a:lnTo>
                    <a:pt x="397" y="216"/>
                  </a:lnTo>
                  <a:lnTo>
                    <a:pt x="386" y="221"/>
                  </a:lnTo>
                  <a:lnTo>
                    <a:pt x="375" y="224"/>
                  </a:lnTo>
                  <a:lnTo>
                    <a:pt x="364" y="228"/>
                  </a:lnTo>
                  <a:lnTo>
                    <a:pt x="341" y="231"/>
                  </a:lnTo>
                  <a:lnTo>
                    <a:pt x="317" y="235"/>
                  </a:lnTo>
                  <a:lnTo>
                    <a:pt x="265" y="237"/>
                  </a:lnTo>
                  <a:lnTo>
                    <a:pt x="211" y="240"/>
                  </a:lnTo>
                  <a:lnTo>
                    <a:pt x="184" y="244"/>
                  </a:lnTo>
                  <a:lnTo>
                    <a:pt x="157" y="250"/>
                  </a:lnTo>
                  <a:lnTo>
                    <a:pt x="143" y="253"/>
                  </a:lnTo>
                  <a:lnTo>
                    <a:pt x="129" y="256"/>
                  </a:lnTo>
                  <a:lnTo>
                    <a:pt x="115" y="262"/>
                  </a:lnTo>
                  <a:lnTo>
                    <a:pt x="102" y="268"/>
                  </a:lnTo>
                  <a:lnTo>
                    <a:pt x="89" y="275"/>
                  </a:lnTo>
                  <a:lnTo>
                    <a:pt x="75" y="283"/>
                  </a:lnTo>
                  <a:lnTo>
                    <a:pt x="63" y="291"/>
                  </a:lnTo>
                  <a:lnTo>
                    <a:pt x="49" y="301"/>
                  </a:lnTo>
                  <a:lnTo>
                    <a:pt x="37" y="312"/>
                  </a:lnTo>
                  <a:lnTo>
                    <a:pt x="24" y="325"/>
                  </a:lnTo>
                  <a:lnTo>
                    <a:pt x="13" y="339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6702427" y="1119189"/>
              <a:ext cx="115888" cy="93663"/>
            </a:xfrm>
            <a:custGeom>
              <a:avLst/>
              <a:gdLst/>
              <a:ahLst/>
              <a:cxnLst>
                <a:cxn ang="0">
                  <a:pos x="2" y="326"/>
                </a:cxn>
                <a:cxn ang="0">
                  <a:pos x="9" y="271"/>
                </a:cxn>
                <a:cxn ang="0">
                  <a:pos x="23" y="221"/>
                </a:cxn>
                <a:cxn ang="0">
                  <a:pos x="43" y="173"/>
                </a:cxn>
                <a:cxn ang="0">
                  <a:pos x="64" y="140"/>
                </a:cxn>
                <a:cxn ang="0">
                  <a:pos x="80" y="119"/>
                </a:cxn>
                <a:cxn ang="0">
                  <a:pos x="99" y="99"/>
                </a:cxn>
                <a:cxn ang="0">
                  <a:pos x="121" y="80"/>
                </a:cxn>
                <a:cxn ang="0">
                  <a:pos x="145" y="62"/>
                </a:cxn>
                <a:cxn ang="0">
                  <a:pos x="173" y="45"/>
                </a:cxn>
                <a:cxn ang="0">
                  <a:pos x="202" y="30"/>
                </a:cxn>
                <a:cxn ang="0">
                  <a:pos x="237" y="15"/>
                </a:cxn>
                <a:cxn ang="0">
                  <a:pos x="273" y="5"/>
                </a:cxn>
                <a:cxn ang="0">
                  <a:pos x="308" y="2"/>
                </a:cxn>
                <a:cxn ang="0">
                  <a:pos x="337" y="2"/>
                </a:cxn>
                <a:cxn ang="0">
                  <a:pos x="362" y="5"/>
                </a:cxn>
                <a:cxn ang="0">
                  <a:pos x="384" y="12"/>
                </a:cxn>
                <a:cxn ang="0">
                  <a:pos x="402" y="21"/>
                </a:cxn>
                <a:cxn ang="0">
                  <a:pos x="416" y="32"/>
                </a:cxn>
                <a:cxn ang="0">
                  <a:pos x="426" y="46"/>
                </a:cxn>
                <a:cxn ang="0">
                  <a:pos x="434" y="62"/>
                </a:cxn>
                <a:cxn ang="0">
                  <a:pos x="439" y="79"/>
                </a:cxn>
                <a:cxn ang="0">
                  <a:pos x="440" y="99"/>
                </a:cxn>
                <a:cxn ang="0">
                  <a:pos x="439" y="118"/>
                </a:cxn>
                <a:cxn ang="0">
                  <a:pos x="433" y="149"/>
                </a:cxn>
                <a:cxn ang="0">
                  <a:pos x="417" y="191"/>
                </a:cxn>
                <a:cxn ang="0">
                  <a:pos x="397" y="216"/>
                </a:cxn>
                <a:cxn ang="0">
                  <a:pos x="375" y="224"/>
                </a:cxn>
                <a:cxn ang="0">
                  <a:pos x="341" y="231"/>
                </a:cxn>
                <a:cxn ang="0">
                  <a:pos x="265" y="237"/>
                </a:cxn>
                <a:cxn ang="0">
                  <a:pos x="184" y="244"/>
                </a:cxn>
                <a:cxn ang="0">
                  <a:pos x="143" y="253"/>
                </a:cxn>
                <a:cxn ang="0">
                  <a:pos x="115" y="262"/>
                </a:cxn>
                <a:cxn ang="0">
                  <a:pos x="89" y="275"/>
                </a:cxn>
                <a:cxn ang="0">
                  <a:pos x="63" y="291"/>
                </a:cxn>
                <a:cxn ang="0">
                  <a:pos x="37" y="312"/>
                </a:cxn>
                <a:cxn ang="0">
                  <a:pos x="13" y="339"/>
                </a:cxn>
              </a:cxnLst>
              <a:rect l="0" t="0" r="r" b="b"/>
              <a:pathLst>
                <a:path w="440" h="354">
                  <a:moveTo>
                    <a:pt x="0" y="354"/>
                  </a:moveTo>
                  <a:lnTo>
                    <a:pt x="2" y="326"/>
                  </a:lnTo>
                  <a:lnTo>
                    <a:pt x="5" y="298"/>
                  </a:lnTo>
                  <a:lnTo>
                    <a:pt x="9" y="271"/>
                  </a:lnTo>
                  <a:lnTo>
                    <a:pt x="15" y="245"/>
                  </a:lnTo>
                  <a:lnTo>
                    <a:pt x="23" y="221"/>
                  </a:lnTo>
                  <a:lnTo>
                    <a:pt x="32" y="196"/>
                  </a:lnTo>
                  <a:lnTo>
                    <a:pt x="43" y="173"/>
                  </a:lnTo>
                  <a:lnTo>
                    <a:pt x="56" y="150"/>
                  </a:lnTo>
                  <a:lnTo>
                    <a:pt x="64" y="140"/>
                  </a:lnTo>
                  <a:lnTo>
                    <a:pt x="72" y="130"/>
                  </a:lnTo>
                  <a:lnTo>
                    <a:pt x="80" y="119"/>
                  </a:lnTo>
                  <a:lnTo>
                    <a:pt x="89" y="109"/>
                  </a:lnTo>
                  <a:lnTo>
                    <a:pt x="99" y="99"/>
                  </a:lnTo>
                  <a:lnTo>
                    <a:pt x="110" y="90"/>
                  </a:lnTo>
                  <a:lnTo>
                    <a:pt x="121" y="80"/>
                  </a:lnTo>
                  <a:lnTo>
                    <a:pt x="133" y="71"/>
                  </a:lnTo>
                  <a:lnTo>
                    <a:pt x="145" y="62"/>
                  </a:lnTo>
                  <a:lnTo>
                    <a:pt x="159" y="54"/>
                  </a:lnTo>
                  <a:lnTo>
                    <a:pt x="173" y="45"/>
                  </a:lnTo>
                  <a:lnTo>
                    <a:pt x="187" y="37"/>
                  </a:lnTo>
                  <a:lnTo>
                    <a:pt x="202" y="30"/>
                  </a:lnTo>
                  <a:lnTo>
                    <a:pt x="219" y="22"/>
                  </a:lnTo>
                  <a:lnTo>
                    <a:pt x="237" y="15"/>
                  </a:lnTo>
                  <a:lnTo>
                    <a:pt x="254" y="8"/>
                  </a:lnTo>
                  <a:lnTo>
                    <a:pt x="273" y="5"/>
                  </a:lnTo>
                  <a:lnTo>
                    <a:pt x="290" y="3"/>
                  </a:lnTo>
                  <a:lnTo>
                    <a:pt x="308" y="2"/>
                  </a:lnTo>
                  <a:lnTo>
                    <a:pt x="322" y="0"/>
                  </a:lnTo>
                  <a:lnTo>
                    <a:pt x="337" y="2"/>
                  </a:lnTo>
                  <a:lnTo>
                    <a:pt x="351" y="3"/>
                  </a:lnTo>
                  <a:lnTo>
                    <a:pt x="362" y="5"/>
                  </a:lnTo>
                  <a:lnTo>
                    <a:pt x="374" y="7"/>
                  </a:lnTo>
                  <a:lnTo>
                    <a:pt x="384" y="12"/>
                  </a:lnTo>
                  <a:lnTo>
                    <a:pt x="393" y="15"/>
                  </a:lnTo>
                  <a:lnTo>
                    <a:pt x="402" y="21"/>
                  </a:lnTo>
                  <a:lnTo>
                    <a:pt x="409" y="27"/>
                  </a:lnTo>
                  <a:lnTo>
                    <a:pt x="416" y="32"/>
                  </a:lnTo>
                  <a:lnTo>
                    <a:pt x="422" y="39"/>
                  </a:lnTo>
                  <a:lnTo>
                    <a:pt x="426" y="46"/>
                  </a:lnTo>
                  <a:lnTo>
                    <a:pt x="431" y="54"/>
                  </a:lnTo>
                  <a:lnTo>
                    <a:pt x="434" y="62"/>
                  </a:lnTo>
                  <a:lnTo>
                    <a:pt x="437" y="70"/>
                  </a:lnTo>
                  <a:lnTo>
                    <a:pt x="439" y="79"/>
                  </a:lnTo>
                  <a:lnTo>
                    <a:pt x="440" y="88"/>
                  </a:lnTo>
                  <a:lnTo>
                    <a:pt x="440" y="99"/>
                  </a:lnTo>
                  <a:lnTo>
                    <a:pt x="440" y="108"/>
                  </a:lnTo>
                  <a:lnTo>
                    <a:pt x="439" y="118"/>
                  </a:lnTo>
                  <a:lnTo>
                    <a:pt x="438" y="128"/>
                  </a:lnTo>
                  <a:lnTo>
                    <a:pt x="433" y="149"/>
                  </a:lnTo>
                  <a:lnTo>
                    <a:pt x="426" y="170"/>
                  </a:lnTo>
                  <a:lnTo>
                    <a:pt x="417" y="191"/>
                  </a:lnTo>
                  <a:lnTo>
                    <a:pt x="407" y="212"/>
                  </a:lnTo>
                  <a:lnTo>
                    <a:pt x="397" y="216"/>
                  </a:lnTo>
                  <a:lnTo>
                    <a:pt x="386" y="221"/>
                  </a:lnTo>
                  <a:lnTo>
                    <a:pt x="375" y="224"/>
                  </a:lnTo>
                  <a:lnTo>
                    <a:pt x="364" y="228"/>
                  </a:lnTo>
                  <a:lnTo>
                    <a:pt x="341" y="231"/>
                  </a:lnTo>
                  <a:lnTo>
                    <a:pt x="317" y="235"/>
                  </a:lnTo>
                  <a:lnTo>
                    <a:pt x="265" y="237"/>
                  </a:lnTo>
                  <a:lnTo>
                    <a:pt x="211" y="240"/>
                  </a:lnTo>
                  <a:lnTo>
                    <a:pt x="184" y="244"/>
                  </a:lnTo>
                  <a:lnTo>
                    <a:pt x="157" y="250"/>
                  </a:lnTo>
                  <a:lnTo>
                    <a:pt x="143" y="253"/>
                  </a:lnTo>
                  <a:lnTo>
                    <a:pt x="129" y="256"/>
                  </a:lnTo>
                  <a:lnTo>
                    <a:pt x="115" y="262"/>
                  </a:lnTo>
                  <a:lnTo>
                    <a:pt x="102" y="268"/>
                  </a:lnTo>
                  <a:lnTo>
                    <a:pt x="89" y="275"/>
                  </a:lnTo>
                  <a:lnTo>
                    <a:pt x="75" y="283"/>
                  </a:lnTo>
                  <a:lnTo>
                    <a:pt x="63" y="291"/>
                  </a:lnTo>
                  <a:lnTo>
                    <a:pt x="49" y="301"/>
                  </a:lnTo>
                  <a:lnTo>
                    <a:pt x="37" y="312"/>
                  </a:lnTo>
                  <a:lnTo>
                    <a:pt x="24" y="325"/>
                  </a:lnTo>
                  <a:lnTo>
                    <a:pt x="13" y="339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4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6416677" y="1146177"/>
              <a:ext cx="68263" cy="55563"/>
            </a:xfrm>
            <a:custGeom>
              <a:avLst/>
              <a:gdLst/>
              <a:ahLst/>
              <a:cxnLst>
                <a:cxn ang="0">
                  <a:pos x="258" y="208"/>
                </a:cxn>
                <a:cxn ang="0">
                  <a:pos x="257" y="191"/>
                </a:cxn>
                <a:cxn ang="0">
                  <a:pos x="256" y="175"/>
                </a:cxn>
                <a:cxn ang="0">
                  <a:pos x="253" y="159"/>
                </a:cxn>
                <a:cxn ang="0">
                  <a:pos x="250" y="144"/>
                </a:cxn>
                <a:cxn ang="0">
                  <a:pos x="245" y="130"/>
                </a:cxn>
                <a:cxn ang="0">
                  <a:pos x="240" y="116"/>
                </a:cxn>
                <a:cxn ang="0">
                  <a:pos x="233" y="102"/>
                </a:cxn>
                <a:cxn ang="0">
                  <a:pos x="226" y="88"/>
                </a:cxn>
                <a:cxn ang="0">
                  <a:pos x="217" y="76"/>
                </a:cxn>
                <a:cxn ang="0">
                  <a:pos x="207" y="64"/>
                </a:cxn>
                <a:cxn ang="0">
                  <a:pos x="194" y="53"/>
                </a:cxn>
                <a:cxn ang="0">
                  <a:pos x="180" y="42"/>
                </a:cxn>
                <a:cxn ang="0">
                  <a:pos x="165" y="31"/>
                </a:cxn>
                <a:cxn ang="0">
                  <a:pos x="148" y="22"/>
                </a:cxn>
                <a:cxn ang="0">
                  <a:pos x="130" y="13"/>
                </a:cxn>
                <a:cxn ang="0">
                  <a:pos x="109" y="5"/>
                </a:cxn>
                <a:cxn ang="0">
                  <a:pos x="88" y="2"/>
                </a:cxn>
                <a:cxn ang="0">
                  <a:pos x="68" y="0"/>
                </a:cxn>
                <a:cxn ang="0">
                  <a:pos x="52" y="2"/>
                </a:cxn>
                <a:cxn ang="0">
                  <a:pos x="38" y="5"/>
                </a:cxn>
                <a:cxn ang="0">
                  <a:pos x="33" y="7"/>
                </a:cxn>
                <a:cxn ang="0">
                  <a:pos x="27" y="10"/>
                </a:cxn>
                <a:cxn ang="0">
                  <a:pos x="22" y="12"/>
                </a:cxn>
                <a:cxn ang="0">
                  <a:pos x="18" y="15"/>
                </a:cxn>
                <a:cxn ang="0">
                  <a:pos x="13" y="19"/>
                </a:cxn>
                <a:cxn ang="0">
                  <a:pos x="10" y="23"/>
                </a:cxn>
                <a:cxn ang="0">
                  <a:pos x="8" y="28"/>
                </a:cxn>
                <a:cxn ang="0">
                  <a:pos x="5" y="32"/>
                </a:cxn>
                <a:cxn ang="0">
                  <a:pos x="2" y="42"/>
                </a:cxn>
                <a:cxn ang="0">
                  <a:pos x="0" y="53"/>
                </a:cxn>
                <a:cxn ang="0">
                  <a:pos x="0" y="63"/>
                </a:cxn>
                <a:cxn ang="0">
                  <a:pos x="1" y="76"/>
                </a:cxn>
                <a:cxn ang="0">
                  <a:pos x="4" y="87"/>
                </a:cxn>
                <a:cxn ang="0">
                  <a:pos x="8" y="100"/>
                </a:cxn>
                <a:cxn ang="0">
                  <a:pos x="13" y="112"/>
                </a:cxn>
                <a:cxn ang="0">
                  <a:pos x="19" y="125"/>
                </a:cxn>
                <a:cxn ang="0">
                  <a:pos x="32" y="130"/>
                </a:cxn>
                <a:cxn ang="0">
                  <a:pos x="44" y="134"/>
                </a:cxn>
                <a:cxn ang="0">
                  <a:pos x="58" y="136"/>
                </a:cxn>
                <a:cxn ang="0">
                  <a:pos x="73" y="138"/>
                </a:cxn>
                <a:cxn ang="0">
                  <a:pos x="102" y="140"/>
                </a:cxn>
                <a:cxn ang="0">
                  <a:pos x="135" y="142"/>
                </a:cxn>
                <a:cxn ang="0">
                  <a:pos x="151" y="143"/>
                </a:cxn>
                <a:cxn ang="0">
                  <a:pos x="167" y="147"/>
                </a:cxn>
                <a:cxn ang="0">
                  <a:pos x="183" y="151"/>
                </a:cxn>
                <a:cxn ang="0">
                  <a:pos x="199" y="158"/>
                </a:cxn>
                <a:cxn ang="0">
                  <a:pos x="207" y="162"/>
                </a:cxn>
                <a:cxn ang="0">
                  <a:pos x="215" y="166"/>
                </a:cxn>
                <a:cxn ang="0">
                  <a:pos x="221" y="172"/>
                </a:cxn>
                <a:cxn ang="0">
                  <a:pos x="229" y="178"/>
                </a:cxn>
                <a:cxn ang="0">
                  <a:pos x="237" y="184"/>
                </a:cxn>
                <a:cxn ang="0">
                  <a:pos x="244" y="191"/>
                </a:cxn>
                <a:cxn ang="0">
                  <a:pos x="251" y="199"/>
                </a:cxn>
                <a:cxn ang="0">
                  <a:pos x="258" y="208"/>
                </a:cxn>
              </a:cxnLst>
              <a:rect l="0" t="0" r="r" b="b"/>
              <a:pathLst>
                <a:path w="258" h="208">
                  <a:moveTo>
                    <a:pt x="258" y="208"/>
                  </a:moveTo>
                  <a:lnTo>
                    <a:pt x="257" y="191"/>
                  </a:lnTo>
                  <a:lnTo>
                    <a:pt x="256" y="175"/>
                  </a:lnTo>
                  <a:lnTo>
                    <a:pt x="253" y="159"/>
                  </a:lnTo>
                  <a:lnTo>
                    <a:pt x="250" y="144"/>
                  </a:lnTo>
                  <a:lnTo>
                    <a:pt x="245" y="130"/>
                  </a:lnTo>
                  <a:lnTo>
                    <a:pt x="240" y="116"/>
                  </a:lnTo>
                  <a:lnTo>
                    <a:pt x="233" y="102"/>
                  </a:lnTo>
                  <a:lnTo>
                    <a:pt x="226" y="88"/>
                  </a:lnTo>
                  <a:lnTo>
                    <a:pt x="217" y="76"/>
                  </a:lnTo>
                  <a:lnTo>
                    <a:pt x="207" y="64"/>
                  </a:lnTo>
                  <a:lnTo>
                    <a:pt x="194" y="53"/>
                  </a:lnTo>
                  <a:lnTo>
                    <a:pt x="180" y="42"/>
                  </a:lnTo>
                  <a:lnTo>
                    <a:pt x="165" y="31"/>
                  </a:lnTo>
                  <a:lnTo>
                    <a:pt x="148" y="22"/>
                  </a:lnTo>
                  <a:lnTo>
                    <a:pt x="130" y="13"/>
                  </a:lnTo>
                  <a:lnTo>
                    <a:pt x="109" y="5"/>
                  </a:lnTo>
                  <a:lnTo>
                    <a:pt x="88" y="2"/>
                  </a:lnTo>
                  <a:lnTo>
                    <a:pt x="68" y="0"/>
                  </a:lnTo>
                  <a:lnTo>
                    <a:pt x="52" y="2"/>
                  </a:lnTo>
                  <a:lnTo>
                    <a:pt x="38" y="5"/>
                  </a:lnTo>
                  <a:lnTo>
                    <a:pt x="33" y="7"/>
                  </a:lnTo>
                  <a:lnTo>
                    <a:pt x="27" y="10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3" y="19"/>
                  </a:lnTo>
                  <a:lnTo>
                    <a:pt x="10" y="23"/>
                  </a:lnTo>
                  <a:lnTo>
                    <a:pt x="8" y="28"/>
                  </a:lnTo>
                  <a:lnTo>
                    <a:pt x="5" y="32"/>
                  </a:lnTo>
                  <a:lnTo>
                    <a:pt x="2" y="42"/>
                  </a:lnTo>
                  <a:lnTo>
                    <a:pt x="0" y="53"/>
                  </a:lnTo>
                  <a:lnTo>
                    <a:pt x="0" y="63"/>
                  </a:lnTo>
                  <a:lnTo>
                    <a:pt x="1" y="76"/>
                  </a:lnTo>
                  <a:lnTo>
                    <a:pt x="4" y="87"/>
                  </a:lnTo>
                  <a:lnTo>
                    <a:pt x="8" y="100"/>
                  </a:lnTo>
                  <a:lnTo>
                    <a:pt x="13" y="112"/>
                  </a:lnTo>
                  <a:lnTo>
                    <a:pt x="19" y="125"/>
                  </a:lnTo>
                  <a:lnTo>
                    <a:pt x="32" y="130"/>
                  </a:lnTo>
                  <a:lnTo>
                    <a:pt x="44" y="134"/>
                  </a:lnTo>
                  <a:lnTo>
                    <a:pt x="58" y="136"/>
                  </a:lnTo>
                  <a:lnTo>
                    <a:pt x="73" y="138"/>
                  </a:lnTo>
                  <a:lnTo>
                    <a:pt x="102" y="140"/>
                  </a:lnTo>
                  <a:lnTo>
                    <a:pt x="135" y="142"/>
                  </a:lnTo>
                  <a:lnTo>
                    <a:pt x="151" y="143"/>
                  </a:lnTo>
                  <a:lnTo>
                    <a:pt x="167" y="147"/>
                  </a:lnTo>
                  <a:lnTo>
                    <a:pt x="183" y="151"/>
                  </a:lnTo>
                  <a:lnTo>
                    <a:pt x="199" y="158"/>
                  </a:lnTo>
                  <a:lnTo>
                    <a:pt x="207" y="162"/>
                  </a:lnTo>
                  <a:lnTo>
                    <a:pt x="215" y="166"/>
                  </a:lnTo>
                  <a:lnTo>
                    <a:pt x="221" y="172"/>
                  </a:lnTo>
                  <a:lnTo>
                    <a:pt x="229" y="178"/>
                  </a:lnTo>
                  <a:lnTo>
                    <a:pt x="237" y="184"/>
                  </a:lnTo>
                  <a:lnTo>
                    <a:pt x="244" y="191"/>
                  </a:lnTo>
                  <a:lnTo>
                    <a:pt x="251" y="199"/>
                  </a:lnTo>
                  <a:lnTo>
                    <a:pt x="258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6416677" y="1146177"/>
              <a:ext cx="68263" cy="55563"/>
            </a:xfrm>
            <a:custGeom>
              <a:avLst/>
              <a:gdLst/>
              <a:ahLst/>
              <a:cxnLst>
                <a:cxn ang="0">
                  <a:pos x="258" y="208"/>
                </a:cxn>
                <a:cxn ang="0">
                  <a:pos x="257" y="191"/>
                </a:cxn>
                <a:cxn ang="0">
                  <a:pos x="256" y="175"/>
                </a:cxn>
                <a:cxn ang="0">
                  <a:pos x="253" y="159"/>
                </a:cxn>
                <a:cxn ang="0">
                  <a:pos x="250" y="144"/>
                </a:cxn>
                <a:cxn ang="0">
                  <a:pos x="245" y="130"/>
                </a:cxn>
                <a:cxn ang="0">
                  <a:pos x="240" y="116"/>
                </a:cxn>
                <a:cxn ang="0">
                  <a:pos x="233" y="102"/>
                </a:cxn>
                <a:cxn ang="0">
                  <a:pos x="226" y="88"/>
                </a:cxn>
                <a:cxn ang="0">
                  <a:pos x="217" y="76"/>
                </a:cxn>
                <a:cxn ang="0">
                  <a:pos x="207" y="64"/>
                </a:cxn>
                <a:cxn ang="0">
                  <a:pos x="194" y="53"/>
                </a:cxn>
                <a:cxn ang="0">
                  <a:pos x="180" y="42"/>
                </a:cxn>
                <a:cxn ang="0">
                  <a:pos x="165" y="31"/>
                </a:cxn>
                <a:cxn ang="0">
                  <a:pos x="148" y="22"/>
                </a:cxn>
                <a:cxn ang="0">
                  <a:pos x="130" y="13"/>
                </a:cxn>
                <a:cxn ang="0">
                  <a:pos x="109" y="5"/>
                </a:cxn>
                <a:cxn ang="0">
                  <a:pos x="88" y="2"/>
                </a:cxn>
                <a:cxn ang="0">
                  <a:pos x="68" y="0"/>
                </a:cxn>
                <a:cxn ang="0">
                  <a:pos x="52" y="2"/>
                </a:cxn>
                <a:cxn ang="0">
                  <a:pos x="38" y="5"/>
                </a:cxn>
                <a:cxn ang="0">
                  <a:pos x="33" y="7"/>
                </a:cxn>
                <a:cxn ang="0">
                  <a:pos x="27" y="10"/>
                </a:cxn>
                <a:cxn ang="0">
                  <a:pos x="22" y="12"/>
                </a:cxn>
                <a:cxn ang="0">
                  <a:pos x="18" y="15"/>
                </a:cxn>
                <a:cxn ang="0">
                  <a:pos x="13" y="19"/>
                </a:cxn>
                <a:cxn ang="0">
                  <a:pos x="10" y="23"/>
                </a:cxn>
                <a:cxn ang="0">
                  <a:pos x="8" y="28"/>
                </a:cxn>
                <a:cxn ang="0">
                  <a:pos x="5" y="32"/>
                </a:cxn>
                <a:cxn ang="0">
                  <a:pos x="2" y="42"/>
                </a:cxn>
                <a:cxn ang="0">
                  <a:pos x="0" y="53"/>
                </a:cxn>
                <a:cxn ang="0">
                  <a:pos x="0" y="63"/>
                </a:cxn>
                <a:cxn ang="0">
                  <a:pos x="1" y="76"/>
                </a:cxn>
                <a:cxn ang="0">
                  <a:pos x="4" y="87"/>
                </a:cxn>
                <a:cxn ang="0">
                  <a:pos x="8" y="100"/>
                </a:cxn>
                <a:cxn ang="0">
                  <a:pos x="13" y="112"/>
                </a:cxn>
                <a:cxn ang="0">
                  <a:pos x="19" y="125"/>
                </a:cxn>
                <a:cxn ang="0">
                  <a:pos x="32" y="130"/>
                </a:cxn>
                <a:cxn ang="0">
                  <a:pos x="44" y="134"/>
                </a:cxn>
                <a:cxn ang="0">
                  <a:pos x="58" y="136"/>
                </a:cxn>
                <a:cxn ang="0">
                  <a:pos x="73" y="138"/>
                </a:cxn>
                <a:cxn ang="0">
                  <a:pos x="102" y="140"/>
                </a:cxn>
                <a:cxn ang="0">
                  <a:pos x="135" y="142"/>
                </a:cxn>
                <a:cxn ang="0">
                  <a:pos x="151" y="143"/>
                </a:cxn>
                <a:cxn ang="0">
                  <a:pos x="167" y="147"/>
                </a:cxn>
                <a:cxn ang="0">
                  <a:pos x="183" y="151"/>
                </a:cxn>
                <a:cxn ang="0">
                  <a:pos x="199" y="158"/>
                </a:cxn>
                <a:cxn ang="0">
                  <a:pos x="207" y="162"/>
                </a:cxn>
                <a:cxn ang="0">
                  <a:pos x="215" y="166"/>
                </a:cxn>
                <a:cxn ang="0">
                  <a:pos x="221" y="172"/>
                </a:cxn>
                <a:cxn ang="0">
                  <a:pos x="229" y="178"/>
                </a:cxn>
                <a:cxn ang="0">
                  <a:pos x="237" y="184"/>
                </a:cxn>
                <a:cxn ang="0">
                  <a:pos x="244" y="191"/>
                </a:cxn>
                <a:cxn ang="0">
                  <a:pos x="251" y="199"/>
                </a:cxn>
                <a:cxn ang="0">
                  <a:pos x="258" y="208"/>
                </a:cxn>
              </a:cxnLst>
              <a:rect l="0" t="0" r="r" b="b"/>
              <a:pathLst>
                <a:path w="258" h="208">
                  <a:moveTo>
                    <a:pt x="258" y="208"/>
                  </a:moveTo>
                  <a:lnTo>
                    <a:pt x="257" y="191"/>
                  </a:lnTo>
                  <a:lnTo>
                    <a:pt x="256" y="175"/>
                  </a:lnTo>
                  <a:lnTo>
                    <a:pt x="253" y="159"/>
                  </a:lnTo>
                  <a:lnTo>
                    <a:pt x="250" y="144"/>
                  </a:lnTo>
                  <a:lnTo>
                    <a:pt x="245" y="130"/>
                  </a:lnTo>
                  <a:lnTo>
                    <a:pt x="240" y="116"/>
                  </a:lnTo>
                  <a:lnTo>
                    <a:pt x="233" y="102"/>
                  </a:lnTo>
                  <a:lnTo>
                    <a:pt x="226" y="88"/>
                  </a:lnTo>
                  <a:lnTo>
                    <a:pt x="217" y="76"/>
                  </a:lnTo>
                  <a:lnTo>
                    <a:pt x="207" y="64"/>
                  </a:lnTo>
                  <a:lnTo>
                    <a:pt x="194" y="53"/>
                  </a:lnTo>
                  <a:lnTo>
                    <a:pt x="180" y="42"/>
                  </a:lnTo>
                  <a:lnTo>
                    <a:pt x="165" y="31"/>
                  </a:lnTo>
                  <a:lnTo>
                    <a:pt x="148" y="22"/>
                  </a:lnTo>
                  <a:lnTo>
                    <a:pt x="130" y="13"/>
                  </a:lnTo>
                  <a:lnTo>
                    <a:pt x="109" y="5"/>
                  </a:lnTo>
                  <a:lnTo>
                    <a:pt x="88" y="2"/>
                  </a:lnTo>
                  <a:lnTo>
                    <a:pt x="68" y="0"/>
                  </a:lnTo>
                  <a:lnTo>
                    <a:pt x="52" y="2"/>
                  </a:lnTo>
                  <a:lnTo>
                    <a:pt x="38" y="5"/>
                  </a:lnTo>
                  <a:lnTo>
                    <a:pt x="33" y="7"/>
                  </a:lnTo>
                  <a:lnTo>
                    <a:pt x="27" y="10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3" y="19"/>
                  </a:lnTo>
                  <a:lnTo>
                    <a:pt x="10" y="23"/>
                  </a:lnTo>
                  <a:lnTo>
                    <a:pt x="8" y="28"/>
                  </a:lnTo>
                  <a:lnTo>
                    <a:pt x="5" y="32"/>
                  </a:lnTo>
                  <a:lnTo>
                    <a:pt x="2" y="42"/>
                  </a:lnTo>
                  <a:lnTo>
                    <a:pt x="0" y="53"/>
                  </a:lnTo>
                  <a:lnTo>
                    <a:pt x="0" y="63"/>
                  </a:lnTo>
                  <a:lnTo>
                    <a:pt x="1" y="76"/>
                  </a:lnTo>
                  <a:lnTo>
                    <a:pt x="4" y="87"/>
                  </a:lnTo>
                  <a:lnTo>
                    <a:pt x="8" y="100"/>
                  </a:lnTo>
                  <a:lnTo>
                    <a:pt x="13" y="112"/>
                  </a:lnTo>
                  <a:lnTo>
                    <a:pt x="19" y="125"/>
                  </a:lnTo>
                  <a:lnTo>
                    <a:pt x="32" y="130"/>
                  </a:lnTo>
                  <a:lnTo>
                    <a:pt x="44" y="134"/>
                  </a:lnTo>
                  <a:lnTo>
                    <a:pt x="58" y="136"/>
                  </a:lnTo>
                  <a:lnTo>
                    <a:pt x="73" y="138"/>
                  </a:lnTo>
                  <a:lnTo>
                    <a:pt x="102" y="140"/>
                  </a:lnTo>
                  <a:lnTo>
                    <a:pt x="135" y="142"/>
                  </a:lnTo>
                  <a:lnTo>
                    <a:pt x="151" y="143"/>
                  </a:lnTo>
                  <a:lnTo>
                    <a:pt x="167" y="147"/>
                  </a:lnTo>
                  <a:lnTo>
                    <a:pt x="183" y="151"/>
                  </a:lnTo>
                  <a:lnTo>
                    <a:pt x="199" y="158"/>
                  </a:lnTo>
                  <a:lnTo>
                    <a:pt x="207" y="162"/>
                  </a:lnTo>
                  <a:lnTo>
                    <a:pt x="215" y="166"/>
                  </a:lnTo>
                  <a:lnTo>
                    <a:pt x="221" y="172"/>
                  </a:lnTo>
                  <a:lnTo>
                    <a:pt x="229" y="178"/>
                  </a:lnTo>
                  <a:lnTo>
                    <a:pt x="237" y="184"/>
                  </a:lnTo>
                  <a:lnTo>
                    <a:pt x="244" y="191"/>
                  </a:lnTo>
                  <a:lnTo>
                    <a:pt x="251" y="199"/>
                  </a:lnTo>
                  <a:lnTo>
                    <a:pt x="258" y="208"/>
                  </a:lnTo>
                  <a:close/>
                </a:path>
              </a:pathLst>
            </a:custGeom>
            <a:grpFill/>
            <a:ln w="4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Group 36"/>
          <p:cNvGrpSpPr>
            <a:grpSpLocks noChangeAspect="1"/>
          </p:cNvGrpSpPr>
          <p:nvPr/>
        </p:nvGrpSpPr>
        <p:grpSpPr>
          <a:xfrm>
            <a:off x="3671953" y="1936357"/>
            <a:ext cx="754991" cy="1332042"/>
            <a:chOff x="1285875" y="1247776"/>
            <a:chExt cx="1192213" cy="2103438"/>
          </a:xfrm>
        </p:grpSpPr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1285875" y="1247776"/>
              <a:ext cx="1192213" cy="2103438"/>
            </a:xfrm>
            <a:custGeom>
              <a:avLst/>
              <a:gdLst/>
              <a:ahLst/>
              <a:cxnLst>
                <a:cxn ang="0">
                  <a:pos x="1146" y="1113"/>
                </a:cxn>
                <a:cxn ang="0">
                  <a:pos x="941" y="1112"/>
                </a:cxn>
                <a:cxn ang="0">
                  <a:pos x="744" y="1099"/>
                </a:cxn>
                <a:cxn ang="0">
                  <a:pos x="729" y="797"/>
                </a:cxn>
                <a:cxn ang="0">
                  <a:pos x="1028" y="377"/>
                </a:cxn>
                <a:cxn ang="0">
                  <a:pos x="1350" y="435"/>
                </a:cxn>
                <a:cxn ang="0">
                  <a:pos x="1262" y="312"/>
                </a:cxn>
                <a:cxn ang="0">
                  <a:pos x="1335" y="100"/>
                </a:cxn>
                <a:cxn ang="0">
                  <a:pos x="745" y="180"/>
                </a:cxn>
                <a:cxn ang="0">
                  <a:pos x="473" y="232"/>
                </a:cxn>
                <a:cxn ang="0">
                  <a:pos x="298" y="461"/>
                </a:cxn>
                <a:cxn ang="0">
                  <a:pos x="112" y="1306"/>
                </a:cxn>
                <a:cxn ang="0">
                  <a:pos x="1237" y="2095"/>
                </a:cxn>
                <a:cxn ang="0">
                  <a:pos x="1323" y="2926"/>
                </a:cxn>
                <a:cxn ang="0">
                  <a:pos x="1245" y="3975"/>
                </a:cxn>
                <a:cxn ang="0">
                  <a:pos x="1743" y="4852"/>
                </a:cxn>
                <a:cxn ang="0">
                  <a:pos x="1833" y="5787"/>
                </a:cxn>
                <a:cxn ang="0">
                  <a:pos x="1938" y="6864"/>
                </a:cxn>
                <a:cxn ang="0">
                  <a:pos x="2068" y="7466"/>
                </a:cxn>
                <a:cxn ang="0">
                  <a:pos x="1967" y="7895"/>
                </a:cxn>
                <a:cxn ang="0">
                  <a:pos x="2403" y="7896"/>
                </a:cxn>
                <a:cxn ang="0">
                  <a:pos x="2504" y="7572"/>
                </a:cxn>
                <a:cxn ang="0">
                  <a:pos x="2549" y="7077"/>
                </a:cxn>
                <a:cxn ang="0">
                  <a:pos x="2481" y="6491"/>
                </a:cxn>
                <a:cxn ang="0">
                  <a:pos x="2505" y="6111"/>
                </a:cxn>
                <a:cxn ang="0">
                  <a:pos x="2558" y="5226"/>
                </a:cxn>
                <a:cxn ang="0">
                  <a:pos x="2667" y="5059"/>
                </a:cxn>
                <a:cxn ang="0">
                  <a:pos x="2745" y="5982"/>
                </a:cxn>
                <a:cxn ang="0">
                  <a:pos x="2815" y="6442"/>
                </a:cxn>
                <a:cxn ang="0">
                  <a:pos x="2788" y="6776"/>
                </a:cxn>
                <a:cxn ang="0">
                  <a:pos x="2825" y="7584"/>
                </a:cxn>
                <a:cxn ang="0">
                  <a:pos x="3019" y="7761"/>
                </a:cxn>
                <a:cxn ang="0">
                  <a:pos x="3297" y="7889"/>
                </a:cxn>
                <a:cxn ang="0">
                  <a:pos x="3559" y="7805"/>
                </a:cxn>
                <a:cxn ang="0">
                  <a:pos x="3315" y="7390"/>
                </a:cxn>
                <a:cxn ang="0">
                  <a:pos x="3412" y="6723"/>
                </a:cxn>
                <a:cxn ang="0">
                  <a:pos x="3451" y="5583"/>
                </a:cxn>
                <a:cxn ang="0">
                  <a:pos x="3462" y="4724"/>
                </a:cxn>
                <a:cxn ang="0">
                  <a:pos x="3634" y="4116"/>
                </a:cxn>
                <a:cxn ang="0">
                  <a:pos x="3507" y="3088"/>
                </a:cxn>
                <a:cxn ang="0">
                  <a:pos x="3718" y="1776"/>
                </a:cxn>
                <a:cxn ang="0">
                  <a:pos x="4504" y="1210"/>
                </a:cxn>
                <a:cxn ang="0">
                  <a:pos x="4164" y="358"/>
                </a:cxn>
                <a:cxn ang="0">
                  <a:pos x="3969" y="259"/>
                </a:cxn>
                <a:cxn ang="0">
                  <a:pos x="3527" y="57"/>
                </a:cxn>
                <a:cxn ang="0">
                  <a:pos x="3115" y="254"/>
                </a:cxn>
                <a:cxn ang="0">
                  <a:pos x="3153" y="434"/>
                </a:cxn>
                <a:cxn ang="0">
                  <a:pos x="3230" y="451"/>
                </a:cxn>
                <a:cxn ang="0">
                  <a:pos x="3548" y="406"/>
                </a:cxn>
                <a:cxn ang="0">
                  <a:pos x="3785" y="936"/>
                </a:cxn>
                <a:cxn ang="0">
                  <a:pos x="3739" y="1168"/>
                </a:cxn>
                <a:cxn ang="0">
                  <a:pos x="3483" y="1154"/>
                </a:cxn>
                <a:cxn ang="0">
                  <a:pos x="3291" y="1082"/>
                </a:cxn>
                <a:cxn ang="0">
                  <a:pos x="2738" y="1151"/>
                </a:cxn>
                <a:cxn ang="0">
                  <a:pos x="2599" y="921"/>
                </a:cxn>
                <a:cxn ang="0">
                  <a:pos x="2661" y="576"/>
                </a:cxn>
                <a:cxn ang="0">
                  <a:pos x="2510" y="269"/>
                </a:cxn>
                <a:cxn ang="0">
                  <a:pos x="2196" y="213"/>
                </a:cxn>
                <a:cxn ang="0">
                  <a:pos x="1985" y="414"/>
                </a:cxn>
                <a:cxn ang="0">
                  <a:pos x="2017" y="965"/>
                </a:cxn>
                <a:cxn ang="0">
                  <a:pos x="1737" y="1099"/>
                </a:cxn>
              </a:cxnLst>
              <a:rect l="0" t="0" r="r" b="b"/>
              <a:pathLst>
                <a:path w="4505" h="7953">
                  <a:moveTo>
                    <a:pt x="1305" y="1068"/>
                  </a:moveTo>
                  <a:lnTo>
                    <a:pt x="1294" y="1069"/>
                  </a:lnTo>
                  <a:lnTo>
                    <a:pt x="1283" y="1071"/>
                  </a:lnTo>
                  <a:lnTo>
                    <a:pt x="1273" y="1073"/>
                  </a:lnTo>
                  <a:lnTo>
                    <a:pt x="1263" y="1075"/>
                  </a:lnTo>
                  <a:lnTo>
                    <a:pt x="1254" y="1079"/>
                  </a:lnTo>
                  <a:lnTo>
                    <a:pt x="1246" y="1083"/>
                  </a:lnTo>
                  <a:lnTo>
                    <a:pt x="1238" y="1087"/>
                  </a:lnTo>
                  <a:lnTo>
                    <a:pt x="1231" y="1092"/>
                  </a:lnTo>
                  <a:lnTo>
                    <a:pt x="1219" y="1101"/>
                  </a:lnTo>
                  <a:lnTo>
                    <a:pt x="1206" y="1108"/>
                  </a:lnTo>
                  <a:lnTo>
                    <a:pt x="1196" y="1113"/>
                  </a:lnTo>
                  <a:lnTo>
                    <a:pt x="1186" y="1116"/>
                  </a:lnTo>
                  <a:lnTo>
                    <a:pt x="1177" y="1117"/>
                  </a:lnTo>
                  <a:lnTo>
                    <a:pt x="1169" y="1117"/>
                  </a:lnTo>
                  <a:lnTo>
                    <a:pt x="1161" y="1116"/>
                  </a:lnTo>
                  <a:lnTo>
                    <a:pt x="1153" y="1115"/>
                  </a:lnTo>
                  <a:lnTo>
                    <a:pt x="1146" y="1113"/>
                  </a:lnTo>
                  <a:lnTo>
                    <a:pt x="1139" y="1113"/>
                  </a:lnTo>
                  <a:lnTo>
                    <a:pt x="1132" y="1112"/>
                  </a:lnTo>
                  <a:lnTo>
                    <a:pt x="1124" y="1113"/>
                  </a:lnTo>
                  <a:lnTo>
                    <a:pt x="1117" y="1116"/>
                  </a:lnTo>
                  <a:lnTo>
                    <a:pt x="1109" y="1121"/>
                  </a:lnTo>
                  <a:lnTo>
                    <a:pt x="1101" y="1128"/>
                  </a:lnTo>
                  <a:lnTo>
                    <a:pt x="1092" y="1137"/>
                  </a:lnTo>
                  <a:lnTo>
                    <a:pt x="1075" y="1128"/>
                  </a:lnTo>
                  <a:lnTo>
                    <a:pt x="1060" y="1121"/>
                  </a:lnTo>
                  <a:lnTo>
                    <a:pt x="1046" y="1116"/>
                  </a:lnTo>
                  <a:lnTo>
                    <a:pt x="1034" y="1114"/>
                  </a:lnTo>
                  <a:lnTo>
                    <a:pt x="1022" y="1112"/>
                  </a:lnTo>
                  <a:lnTo>
                    <a:pt x="1012" y="1112"/>
                  </a:lnTo>
                  <a:lnTo>
                    <a:pt x="1003" y="1112"/>
                  </a:lnTo>
                  <a:lnTo>
                    <a:pt x="994" y="1113"/>
                  </a:lnTo>
                  <a:lnTo>
                    <a:pt x="974" y="1114"/>
                  </a:lnTo>
                  <a:lnTo>
                    <a:pt x="952" y="1114"/>
                  </a:lnTo>
                  <a:lnTo>
                    <a:pt x="941" y="1112"/>
                  </a:lnTo>
                  <a:lnTo>
                    <a:pt x="927" y="1108"/>
                  </a:lnTo>
                  <a:lnTo>
                    <a:pt x="911" y="1104"/>
                  </a:lnTo>
                  <a:lnTo>
                    <a:pt x="894" y="1096"/>
                  </a:lnTo>
                  <a:lnTo>
                    <a:pt x="860" y="1111"/>
                  </a:lnTo>
                  <a:lnTo>
                    <a:pt x="830" y="1120"/>
                  </a:lnTo>
                  <a:lnTo>
                    <a:pt x="818" y="1123"/>
                  </a:lnTo>
                  <a:lnTo>
                    <a:pt x="806" y="1125"/>
                  </a:lnTo>
                  <a:lnTo>
                    <a:pt x="796" y="1128"/>
                  </a:lnTo>
                  <a:lnTo>
                    <a:pt x="787" y="1128"/>
                  </a:lnTo>
                  <a:lnTo>
                    <a:pt x="779" y="1128"/>
                  </a:lnTo>
                  <a:lnTo>
                    <a:pt x="772" y="1128"/>
                  </a:lnTo>
                  <a:lnTo>
                    <a:pt x="766" y="1125"/>
                  </a:lnTo>
                  <a:lnTo>
                    <a:pt x="760" y="1124"/>
                  </a:lnTo>
                  <a:lnTo>
                    <a:pt x="756" y="1121"/>
                  </a:lnTo>
                  <a:lnTo>
                    <a:pt x="752" y="1117"/>
                  </a:lnTo>
                  <a:lnTo>
                    <a:pt x="749" y="1114"/>
                  </a:lnTo>
                  <a:lnTo>
                    <a:pt x="747" y="1109"/>
                  </a:lnTo>
                  <a:lnTo>
                    <a:pt x="744" y="1099"/>
                  </a:lnTo>
                  <a:lnTo>
                    <a:pt x="743" y="1088"/>
                  </a:lnTo>
                  <a:lnTo>
                    <a:pt x="743" y="1075"/>
                  </a:lnTo>
                  <a:lnTo>
                    <a:pt x="744" y="1061"/>
                  </a:lnTo>
                  <a:lnTo>
                    <a:pt x="748" y="1033"/>
                  </a:lnTo>
                  <a:lnTo>
                    <a:pt x="750" y="1004"/>
                  </a:lnTo>
                  <a:lnTo>
                    <a:pt x="749" y="992"/>
                  </a:lnTo>
                  <a:lnTo>
                    <a:pt x="747" y="979"/>
                  </a:lnTo>
                  <a:lnTo>
                    <a:pt x="743" y="967"/>
                  </a:lnTo>
                  <a:lnTo>
                    <a:pt x="740" y="955"/>
                  </a:lnTo>
                  <a:lnTo>
                    <a:pt x="731" y="931"/>
                  </a:lnTo>
                  <a:lnTo>
                    <a:pt x="723" y="907"/>
                  </a:lnTo>
                  <a:lnTo>
                    <a:pt x="720" y="895"/>
                  </a:lnTo>
                  <a:lnTo>
                    <a:pt x="718" y="881"/>
                  </a:lnTo>
                  <a:lnTo>
                    <a:pt x="717" y="866"/>
                  </a:lnTo>
                  <a:lnTo>
                    <a:pt x="717" y="851"/>
                  </a:lnTo>
                  <a:lnTo>
                    <a:pt x="719" y="834"/>
                  </a:lnTo>
                  <a:lnTo>
                    <a:pt x="723" y="817"/>
                  </a:lnTo>
                  <a:lnTo>
                    <a:pt x="729" y="797"/>
                  </a:lnTo>
                  <a:lnTo>
                    <a:pt x="737" y="777"/>
                  </a:lnTo>
                  <a:lnTo>
                    <a:pt x="904" y="410"/>
                  </a:lnTo>
                  <a:lnTo>
                    <a:pt x="909" y="402"/>
                  </a:lnTo>
                  <a:lnTo>
                    <a:pt x="912" y="395"/>
                  </a:lnTo>
                  <a:lnTo>
                    <a:pt x="917" y="388"/>
                  </a:lnTo>
                  <a:lnTo>
                    <a:pt x="923" y="382"/>
                  </a:lnTo>
                  <a:lnTo>
                    <a:pt x="927" y="378"/>
                  </a:lnTo>
                  <a:lnTo>
                    <a:pt x="933" y="374"/>
                  </a:lnTo>
                  <a:lnTo>
                    <a:pt x="939" y="371"/>
                  </a:lnTo>
                  <a:lnTo>
                    <a:pt x="944" y="369"/>
                  </a:lnTo>
                  <a:lnTo>
                    <a:pt x="950" y="366"/>
                  </a:lnTo>
                  <a:lnTo>
                    <a:pt x="957" y="365"/>
                  </a:lnTo>
                  <a:lnTo>
                    <a:pt x="963" y="364"/>
                  </a:lnTo>
                  <a:lnTo>
                    <a:pt x="970" y="364"/>
                  </a:lnTo>
                  <a:lnTo>
                    <a:pt x="983" y="364"/>
                  </a:lnTo>
                  <a:lnTo>
                    <a:pt x="998" y="368"/>
                  </a:lnTo>
                  <a:lnTo>
                    <a:pt x="1013" y="371"/>
                  </a:lnTo>
                  <a:lnTo>
                    <a:pt x="1028" y="377"/>
                  </a:lnTo>
                  <a:lnTo>
                    <a:pt x="1044" y="384"/>
                  </a:lnTo>
                  <a:lnTo>
                    <a:pt x="1060" y="390"/>
                  </a:lnTo>
                  <a:lnTo>
                    <a:pt x="1093" y="406"/>
                  </a:lnTo>
                  <a:lnTo>
                    <a:pt x="1126" y="422"/>
                  </a:lnTo>
                  <a:lnTo>
                    <a:pt x="1150" y="418"/>
                  </a:lnTo>
                  <a:lnTo>
                    <a:pt x="1174" y="413"/>
                  </a:lnTo>
                  <a:lnTo>
                    <a:pt x="1198" y="410"/>
                  </a:lnTo>
                  <a:lnTo>
                    <a:pt x="1222" y="408"/>
                  </a:lnTo>
                  <a:lnTo>
                    <a:pt x="1235" y="406"/>
                  </a:lnTo>
                  <a:lnTo>
                    <a:pt x="1247" y="406"/>
                  </a:lnTo>
                  <a:lnTo>
                    <a:pt x="1261" y="408"/>
                  </a:lnTo>
                  <a:lnTo>
                    <a:pt x="1274" y="410"/>
                  </a:lnTo>
                  <a:lnTo>
                    <a:pt x="1287" y="412"/>
                  </a:lnTo>
                  <a:lnTo>
                    <a:pt x="1302" y="416"/>
                  </a:lnTo>
                  <a:lnTo>
                    <a:pt x="1316" y="421"/>
                  </a:lnTo>
                  <a:lnTo>
                    <a:pt x="1332" y="427"/>
                  </a:lnTo>
                  <a:lnTo>
                    <a:pt x="1341" y="432"/>
                  </a:lnTo>
                  <a:lnTo>
                    <a:pt x="1350" y="435"/>
                  </a:lnTo>
                  <a:lnTo>
                    <a:pt x="1357" y="437"/>
                  </a:lnTo>
                  <a:lnTo>
                    <a:pt x="1363" y="438"/>
                  </a:lnTo>
                  <a:lnTo>
                    <a:pt x="1367" y="438"/>
                  </a:lnTo>
                  <a:lnTo>
                    <a:pt x="1371" y="437"/>
                  </a:lnTo>
                  <a:lnTo>
                    <a:pt x="1373" y="435"/>
                  </a:lnTo>
                  <a:lnTo>
                    <a:pt x="1374" y="433"/>
                  </a:lnTo>
                  <a:lnTo>
                    <a:pt x="1374" y="429"/>
                  </a:lnTo>
                  <a:lnTo>
                    <a:pt x="1373" y="426"/>
                  </a:lnTo>
                  <a:lnTo>
                    <a:pt x="1372" y="421"/>
                  </a:lnTo>
                  <a:lnTo>
                    <a:pt x="1370" y="417"/>
                  </a:lnTo>
                  <a:lnTo>
                    <a:pt x="1362" y="405"/>
                  </a:lnTo>
                  <a:lnTo>
                    <a:pt x="1351" y="392"/>
                  </a:lnTo>
                  <a:lnTo>
                    <a:pt x="1339" y="378"/>
                  </a:lnTo>
                  <a:lnTo>
                    <a:pt x="1325" y="364"/>
                  </a:lnTo>
                  <a:lnTo>
                    <a:pt x="1310" y="349"/>
                  </a:lnTo>
                  <a:lnTo>
                    <a:pt x="1294" y="336"/>
                  </a:lnTo>
                  <a:lnTo>
                    <a:pt x="1278" y="323"/>
                  </a:lnTo>
                  <a:lnTo>
                    <a:pt x="1262" y="312"/>
                  </a:lnTo>
                  <a:lnTo>
                    <a:pt x="1249" y="302"/>
                  </a:lnTo>
                  <a:lnTo>
                    <a:pt x="1235" y="294"/>
                  </a:lnTo>
                  <a:lnTo>
                    <a:pt x="1267" y="299"/>
                  </a:lnTo>
                  <a:lnTo>
                    <a:pt x="1294" y="299"/>
                  </a:lnTo>
                  <a:lnTo>
                    <a:pt x="1318" y="297"/>
                  </a:lnTo>
                  <a:lnTo>
                    <a:pt x="1339" y="291"/>
                  </a:lnTo>
                  <a:lnTo>
                    <a:pt x="1355" y="283"/>
                  </a:lnTo>
                  <a:lnTo>
                    <a:pt x="1369" y="273"/>
                  </a:lnTo>
                  <a:lnTo>
                    <a:pt x="1379" y="260"/>
                  </a:lnTo>
                  <a:lnTo>
                    <a:pt x="1386" y="245"/>
                  </a:lnTo>
                  <a:lnTo>
                    <a:pt x="1389" y="229"/>
                  </a:lnTo>
                  <a:lnTo>
                    <a:pt x="1390" y="212"/>
                  </a:lnTo>
                  <a:lnTo>
                    <a:pt x="1388" y="195"/>
                  </a:lnTo>
                  <a:lnTo>
                    <a:pt x="1383" y="176"/>
                  </a:lnTo>
                  <a:lnTo>
                    <a:pt x="1375" y="156"/>
                  </a:lnTo>
                  <a:lnTo>
                    <a:pt x="1365" y="138"/>
                  </a:lnTo>
                  <a:lnTo>
                    <a:pt x="1351" y="118"/>
                  </a:lnTo>
                  <a:lnTo>
                    <a:pt x="1335" y="100"/>
                  </a:lnTo>
                  <a:lnTo>
                    <a:pt x="1317" y="82"/>
                  </a:lnTo>
                  <a:lnTo>
                    <a:pt x="1297" y="65"/>
                  </a:lnTo>
                  <a:lnTo>
                    <a:pt x="1274" y="50"/>
                  </a:lnTo>
                  <a:lnTo>
                    <a:pt x="1249" y="36"/>
                  </a:lnTo>
                  <a:lnTo>
                    <a:pt x="1221" y="24"/>
                  </a:lnTo>
                  <a:lnTo>
                    <a:pt x="1191" y="13"/>
                  </a:lnTo>
                  <a:lnTo>
                    <a:pt x="1161" y="6"/>
                  </a:lnTo>
                  <a:lnTo>
                    <a:pt x="1127" y="2"/>
                  </a:lnTo>
                  <a:lnTo>
                    <a:pt x="1092" y="0"/>
                  </a:lnTo>
                  <a:lnTo>
                    <a:pt x="1055" y="1"/>
                  </a:lnTo>
                  <a:lnTo>
                    <a:pt x="1018" y="6"/>
                  </a:lnTo>
                  <a:lnTo>
                    <a:pt x="978" y="14"/>
                  </a:lnTo>
                  <a:lnTo>
                    <a:pt x="935" y="27"/>
                  </a:lnTo>
                  <a:lnTo>
                    <a:pt x="893" y="44"/>
                  </a:lnTo>
                  <a:lnTo>
                    <a:pt x="848" y="67"/>
                  </a:lnTo>
                  <a:lnTo>
                    <a:pt x="804" y="93"/>
                  </a:lnTo>
                  <a:lnTo>
                    <a:pt x="771" y="144"/>
                  </a:lnTo>
                  <a:lnTo>
                    <a:pt x="745" y="180"/>
                  </a:lnTo>
                  <a:lnTo>
                    <a:pt x="736" y="194"/>
                  </a:lnTo>
                  <a:lnTo>
                    <a:pt x="727" y="204"/>
                  </a:lnTo>
                  <a:lnTo>
                    <a:pt x="718" y="212"/>
                  </a:lnTo>
                  <a:lnTo>
                    <a:pt x="710" y="218"/>
                  </a:lnTo>
                  <a:lnTo>
                    <a:pt x="700" y="222"/>
                  </a:lnTo>
                  <a:lnTo>
                    <a:pt x="689" y="225"/>
                  </a:lnTo>
                  <a:lnTo>
                    <a:pt x="677" y="225"/>
                  </a:lnTo>
                  <a:lnTo>
                    <a:pt x="663" y="225"/>
                  </a:lnTo>
                  <a:lnTo>
                    <a:pt x="625" y="222"/>
                  </a:lnTo>
                  <a:lnTo>
                    <a:pt x="573" y="219"/>
                  </a:lnTo>
                  <a:lnTo>
                    <a:pt x="553" y="218"/>
                  </a:lnTo>
                  <a:lnTo>
                    <a:pt x="535" y="218"/>
                  </a:lnTo>
                  <a:lnTo>
                    <a:pt x="519" y="219"/>
                  </a:lnTo>
                  <a:lnTo>
                    <a:pt x="503" y="221"/>
                  </a:lnTo>
                  <a:lnTo>
                    <a:pt x="495" y="224"/>
                  </a:lnTo>
                  <a:lnTo>
                    <a:pt x="488" y="226"/>
                  </a:lnTo>
                  <a:lnTo>
                    <a:pt x="480" y="228"/>
                  </a:lnTo>
                  <a:lnTo>
                    <a:pt x="473" y="232"/>
                  </a:lnTo>
                  <a:lnTo>
                    <a:pt x="466" y="236"/>
                  </a:lnTo>
                  <a:lnTo>
                    <a:pt x="460" y="241"/>
                  </a:lnTo>
                  <a:lnTo>
                    <a:pt x="453" y="246"/>
                  </a:lnTo>
                  <a:lnTo>
                    <a:pt x="446" y="253"/>
                  </a:lnTo>
                  <a:lnTo>
                    <a:pt x="426" y="273"/>
                  </a:lnTo>
                  <a:lnTo>
                    <a:pt x="412" y="285"/>
                  </a:lnTo>
                  <a:lnTo>
                    <a:pt x="401" y="292"/>
                  </a:lnTo>
                  <a:lnTo>
                    <a:pt x="393" y="296"/>
                  </a:lnTo>
                  <a:lnTo>
                    <a:pt x="384" y="297"/>
                  </a:lnTo>
                  <a:lnTo>
                    <a:pt x="374" y="300"/>
                  </a:lnTo>
                  <a:lnTo>
                    <a:pt x="360" y="306"/>
                  </a:lnTo>
                  <a:lnTo>
                    <a:pt x="340" y="317"/>
                  </a:lnTo>
                  <a:lnTo>
                    <a:pt x="326" y="348"/>
                  </a:lnTo>
                  <a:lnTo>
                    <a:pt x="320" y="366"/>
                  </a:lnTo>
                  <a:lnTo>
                    <a:pt x="314" y="385"/>
                  </a:lnTo>
                  <a:lnTo>
                    <a:pt x="310" y="403"/>
                  </a:lnTo>
                  <a:lnTo>
                    <a:pt x="306" y="422"/>
                  </a:lnTo>
                  <a:lnTo>
                    <a:pt x="298" y="461"/>
                  </a:lnTo>
                  <a:lnTo>
                    <a:pt x="292" y="501"/>
                  </a:lnTo>
                  <a:lnTo>
                    <a:pt x="284" y="542"/>
                  </a:lnTo>
                  <a:lnTo>
                    <a:pt x="273" y="584"/>
                  </a:lnTo>
                  <a:lnTo>
                    <a:pt x="268" y="604"/>
                  </a:lnTo>
                  <a:lnTo>
                    <a:pt x="261" y="625"/>
                  </a:lnTo>
                  <a:lnTo>
                    <a:pt x="253" y="645"/>
                  </a:lnTo>
                  <a:lnTo>
                    <a:pt x="245" y="666"/>
                  </a:lnTo>
                  <a:lnTo>
                    <a:pt x="177" y="812"/>
                  </a:lnTo>
                  <a:lnTo>
                    <a:pt x="58" y="1010"/>
                  </a:lnTo>
                  <a:lnTo>
                    <a:pt x="5" y="1137"/>
                  </a:lnTo>
                  <a:lnTo>
                    <a:pt x="0" y="1154"/>
                  </a:lnTo>
                  <a:lnTo>
                    <a:pt x="1" y="1171"/>
                  </a:lnTo>
                  <a:lnTo>
                    <a:pt x="8" y="1191"/>
                  </a:lnTo>
                  <a:lnTo>
                    <a:pt x="21" y="1211"/>
                  </a:lnTo>
                  <a:lnTo>
                    <a:pt x="37" y="1233"/>
                  </a:lnTo>
                  <a:lnTo>
                    <a:pt x="58" y="1257"/>
                  </a:lnTo>
                  <a:lnTo>
                    <a:pt x="83" y="1281"/>
                  </a:lnTo>
                  <a:lnTo>
                    <a:pt x="112" y="1306"/>
                  </a:lnTo>
                  <a:lnTo>
                    <a:pt x="145" y="1333"/>
                  </a:lnTo>
                  <a:lnTo>
                    <a:pt x="181" y="1360"/>
                  </a:lnTo>
                  <a:lnTo>
                    <a:pt x="221" y="1388"/>
                  </a:lnTo>
                  <a:lnTo>
                    <a:pt x="262" y="1417"/>
                  </a:lnTo>
                  <a:lnTo>
                    <a:pt x="306" y="1447"/>
                  </a:lnTo>
                  <a:lnTo>
                    <a:pt x="352" y="1476"/>
                  </a:lnTo>
                  <a:lnTo>
                    <a:pt x="401" y="1506"/>
                  </a:lnTo>
                  <a:lnTo>
                    <a:pt x="450" y="1537"/>
                  </a:lnTo>
                  <a:lnTo>
                    <a:pt x="553" y="1599"/>
                  </a:lnTo>
                  <a:lnTo>
                    <a:pt x="660" y="1661"/>
                  </a:lnTo>
                  <a:lnTo>
                    <a:pt x="766" y="1722"/>
                  </a:lnTo>
                  <a:lnTo>
                    <a:pt x="871" y="1783"/>
                  </a:lnTo>
                  <a:lnTo>
                    <a:pt x="972" y="1841"/>
                  </a:lnTo>
                  <a:lnTo>
                    <a:pt x="1067" y="1897"/>
                  </a:lnTo>
                  <a:lnTo>
                    <a:pt x="1153" y="1948"/>
                  </a:lnTo>
                  <a:lnTo>
                    <a:pt x="1227" y="1996"/>
                  </a:lnTo>
                  <a:lnTo>
                    <a:pt x="1231" y="2047"/>
                  </a:lnTo>
                  <a:lnTo>
                    <a:pt x="1237" y="2095"/>
                  </a:lnTo>
                  <a:lnTo>
                    <a:pt x="1245" y="2143"/>
                  </a:lnTo>
                  <a:lnTo>
                    <a:pt x="1254" y="2189"/>
                  </a:lnTo>
                  <a:lnTo>
                    <a:pt x="1265" y="2236"/>
                  </a:lnTo>
                  <a:lnTo>
                    <a:pt x="1275" y="2281"/>
                  </a:lnTo>
                  <a:lnTo>
                    <a:pt x="1284" y="2324"/>
                  </a:lnTo>
                  <a:lnTo>
                    <a:pt x="1293" y="2367"/>
                  </a:lnTo>
                  <a:lnTo>
                    <a:pt x="1298" y="2388"/>
                  </a:lnTo>
                  <a:lnTo>
                    <a:pt x="1301" y="2412"/>
                  </a:lnTo>
                  <a:lnTo>
                    <a:pt x="1305" y="2437"/>
                  </a:lnTo>
                  <a:lnTo>
                    <a:pt x="1307" y="2465"/>
                  </a:lnTo>
                  <a:lnTo>
                    <a:pt x="1311" y="2524"/>
                  </a:lnTo>
                  <a:lnTo>
                    <a:pt x="1314" y="2588"/>
                  </a:lnTo>
                  <a:lnTo>
                    <a:pt x="1316" y="2652"/>
                  </a:lnTo>
                  <a:lnTo>
                    <a:pt x="1317" y="2715"/>
                  </a:lnTo>
                  <a:lnTo>
                    <a:pt x="1317" y="2773"/>
                  </a:lnTo>
                  <a:lnTo>
                    <a:pt x="1317" y="2826"/>
                  </a:lnTo>
                  <a:lnTo>
                    <a:pt x="1317" y="2884"/>
                  </a:lnTo>
                  <a:lnTo>
                    <a:pt x="1323" y="2926"/>
                  </a:lnTo>
                  <a:lnTo>
                    <a:pt x="1327" y="2966"/>
                  </a:lnTo>
                  <a:lnTo>
                    <a:pt x="1331" y="3007"/>
                  </a:lnTo>
                  <a:lnTo>
                    <a:pt x="1333" y="3047"/>
                  </a:lnTo>
                  <a:lnTo>
                    <a:pt x="1334" y="3088"/>
                  </a:lnTo>
                  <a:lnTo>
                    <a:pt x="1334" y="3128"/>
                  </a:lnTo>
                  <a:lnTo>
                    <a:pt x="1334" y="3169"/>
                  </a:lnTo>
                  <a:lnTo>
                    <a:pt x="1333" y="3209"/>
                  </a:lnTo>
                  <a:lnTo>
                    <a:pt x="1331" y="3249"/>
                  </a:lnTo>
                  <a:lnTo>
                    <a:pt x="1329" y="3290"/>
                  </a:lnTo>
                  <a:lnTo>
                    <a:pt x="1325" y="3330"/>
                  </a:lnTo>
                  <a:lnTo>
                    <a:pt x="1322" y="3371"/>
                  </a:lnTo>
                  <a:lnTo>
                    <a:pt x="1313" y="3454"/>
                  </a:lnTo>
                  <a:lnTo>
                    <a:pt x="1302" y="3536"/>
                  </a:lnTo>
                  <a:lnTo>
                    <a:pt x="1291" y="3620"/>
                  </a:lnTo>
                  <a:lnTo>
                    <a:pt x="1279" y="3706"/>
                  </a:lnTo>
                  <a:lnTo>
                    <a:pt x="1267" y="3794"/>
                  </a:lnTo>
                  <a:lnTo>
                    <a:pt x="1255" y="3883"/>
                  </a:lnTo>
                  <a:lnTo>
                    <a:pt x="1245" y="3975"/>
                  </a:lnTo>
                  <a:lnTo>
                    <a:pt x="1236" y="4070"/>
                  </a:lnTo>
                  <a:lnTo>
                    <a:pt x="1231" y="4118"/>
                  </a:lnTo>
                  <a:lnTo>
                    <a:pt x="1229" y="4167"/>
                  </a:lnTo>
                  <a:lnTo>
                    <a:pt x="1226" y="4216"/>
                  </a:lnTo>
                  <a:lnTo>
                    <a:pt x="1223" y="4267"/>
                  </a:lnTo>
                  <a:lnTo>
                    <a:pt x="1685" y="4351"/>
                  </a:lnTo>
                  <a:lnTo>
                    <a:pt x="1676" y="4241"/>
                  </a:lnTo>
                  <a:lnTo>
                    <a:pt x="1677" y="4256"/>
                  </a:lnTo>
                  <a:lnTo>
                    <a:pt x="1681" y="4295"/>
                  </a:lnTo>
                  <a:lnTo>
                    <a:pt x="1686" y="4352"/>
                  </a:lnTo>
                  <a:lnTo>
                    <a:pt x="1693" y="4420"/>
                  </a:lnTo>
                  <a:lnTo>
                    <a:pt x="1701" y="4496"/>
                  </a:lnTo>
                  <a:lnTo>
                    <a:pt x="1709" y="4572"/>
                  </a:lnTo>
                  <a:lnTo>
                    <a:pt x="1718" y="4642"/>
                  </a:lnTo>
                  <a:lnTo>
                    <a:pt x="1726" y="4700"/>
                  </a:lnTo>
                  <a:lnTo>
                    <a:pt x="1733" y="4751"/>
                  </a:lnTo>
                  <a:lnTo>
                    <a:pt x="1738" y="4802"/>
                  </a:lnTo>
                  <a:lnTo>
                    <a:pt x="1743" y="4852"/>
                  </a:lnTo>
                  <a:lnTo>
                    <a:pt x="1746" y="4904"/>
                  </a:lnTo>
                  <a:lnTo>
                    <a:pt x="1749" y="4955"/>
                  </a:lnTo>
                  <a:lnTo>
                    <a:pt x="1754" y="5006"/>
                  </a:lnTo>
                  <a:lnTo>
                    <a:pt x="1760" y="5057"/>
                  </a:lnTo>
                  <a:lnTo>
                    <a:pt x="1768" y="5106"/>
                  </a:lnTo>
                  <a:lnTo>
                    <a:pt x="1773" y="5145"/>
                  </a:lnTo>
                  <a:lnTo>
                    <a:pt x="1780" y="5189"/>
                  </a:lnTo>
                  <a:lnTo>
                    <a:pt x="1786" y="5237"/>
                  </a:lnTo>
                  <a:lnTo>
                    <a:pt x="1793" y="5287"/>
                  </a:lnTo>
                  <a:lnTo>
                    <a:pt x="1799" y="5341"/>
                  </a:lnTo>
                  <a:lnTo>
                    <a:pt x="1804" y="5395"/>
                  </a:lnTo>
                  <a:lnTo>
                    <a:pt x="1809" y="5453"/>
                  </a:lnTo>
                  <a:lnTo>
                    <a:pt x="1815" y="5510"/>
                  </a:lnTo>
                  <a:lnTo>
                    <a:pt x="1819" y="5568"/>
                  </a:lnTo>
                  <a:lnTo>
                    <a:pt x="1824" y="5625"/>
                  </a:lnTo>
                  <a:lnTo>
                    <a:pt x="1827" y="5681"/>
                  </a:lnTo>
                  <a:lnTo>
                    <a:pt x="1829" y="5735"/>
                  </a:lnTo>
                  <a:lnTo>
                    <a:pt x="1833" y="5787"/>
                  </a:lnTo>
                  <a:lnTo>
                    <a:pt x="1834" y="5835"/>
                  </a:lnTo>
                  <a:lnTo>
                    <a:pt x="1835" y="5881"/>
                  </a:lnTo>
                  <a:lnTo>
                    <a:pt x="1835" y="5921"/>
                  </a:lnTo>
                  <a:lnTo>
                    <a:pt x="1836" y="5974"/>
                  </a:lnTo>
                  <a:lnTo>
                    <a:pt x="1837" y="6025"/>
                  </a:lnTo>
                  <a:lnTo>
                    <a:pt x="1841" y="6077"/>
                  </a:lnTo>
                  <a:lnTo>
                    <a:pt x="1844" y="6128"/>
                  </a:lnTo>
                  <a:lnTo>
                    <a:pt x="1849" y="6179"/>
                  </a:lnTo>
                  <a:lnTo>
                    <a:pt x="1855" y="6230"/>
                  </a:lnTo>
                  <a:lnTo>
                    <a:pt x="1860" y="6280"/>
                  </a:lnTo>
                  <a:lnTo>
                    <a:pt x="1867" y="6330"/>
                  </a:lnTo>
                  <a:lnTo>
                    <a:pt x="1881" y="6430"/>
                  </a:lnTo>
                  <a:lnTo>
                    <a:pt x="1895" y="6527"/>
                  </a:lnTo>
                  <a:lnTo>
                    <a:pt x="1908" y="6624"/>
                  </a:lnTo>
                  <a:lnTo>
                    <a:pt x="1921" y="6719"/>
                  </a:lnTo>
                  <a:lnTo>
                    <a:pt x="1925" y="6762"/>
                  </a:lnTo>
                  <a:lnTo>
                    <a:pt x="1931" y="6811"/>
                  </a:lnTo>
                  <a:lnTo>
                    <a:pt x="1938" y="6864"/>
                  </a:lnTo>
                  <a:lnTo>
                    <a:pt x="1946" y="6918"/>
                  </a:lnTo>
                  <a:lnTo>
                    <a:pt x="1954" y="6970"/>
                  </a:lnTo>
                  <a:lnTo>
                    <a:pt x="1963" y="7020"/>
                  </a:lnTo>
                  <a:lnTo>
                    <a:pt x="1969" y="7042"/>
                  </a:lnTo>
                  <a:lnTo>
                    <a:pt x="1973" y="7064"/>
                  </a:lnTo>
                  <a:lnTo>
                    <a:pt x="1979" y="7084"/>
                  </a:lnTo>
                  <a:lnTo>
                    <a:pt x="1986" y="7101"/>
                  </a:lnTo>
                  <a:lnTo>
                    <a:pt x="1995" y="7128"/>
                  </a:lnTo>
                  <a:lnTo>
                    <a:pt x="2009" y="7168"/>
                  </a:lnTo>
                  <a:lnTo>
                    <a:pt x="2025" y="7216"/>
                  </a:lnTo>
                  <a:lnTo>
                    <a:pt x="2041" y="7269"/>
                  </a:lnTo>
                  <a:lnTo>
                    <a:pt x="2056" y="7321"/>
                  </a:lnTo>
                  <a:lnTo>
                    <a:pt x="2068" y="7370"/>
                  </a:lnTo>
                  <a:lnTo>
                    <a:pt x="2073" y="7392"/>
                  </a:lnTo>
                  <a:lnTo>
                    <a:pt x="2076" y="7413"/>
                  </a:lnTo>
                  <a:lnTo>
                    <a:pt x="2080" y="7429"/>
                  </a:lnTo>
                  <a:lnTo>
                    <a:pt x="2080" y="7442"/>
                  </a:lnTo>
                  <a:lnTo>
                    <a:pt x="2068" y="7466"/>
                  </a:lnTo>
                  <a:lnTo>
                    <a:pt x="2041" y="7517"/>
                  </a:lnTo>
                  <a:lnTo>
                    <a:pt x="2011" y="7570"/>
                  </a:lnTo>
                  <a:lnTo>
                    <a:pt x="1995" y="7602"/>
                  </a:lnTo>
                  <a:lnTo>
                    <a:pt x="1992" y="7614"/>
                  </a:lnTo>
                  <a:lnTo>
                    <a:pt x="1986" y="7637"/>
                  </a:lnTo>
                  <a:lnTo>
                    <a:pt x="1979" y="7669"/>
                  </a:lnTo>
                  <a:lnTo>
                    <a:pt x="1971" y="7703"/>
                  </a:lnTo>
                  <a:lnTo>
                    <a:pt x="1964" y="7738"/>
                  </a:lnTo>
                  <a:lnTo>
                    <a:pt x="1959" y="7769"/>
                  </a:lnTo>
                  <a:lnTo>
                    <a:pt x="1954" y="7793"/>
                  </a:lnTo>
                  <a:lnTo>
                    <a:pt x="1953" y="7805"/>
                  </a:lnTo>
                  <a:lnTo>
                    <a:pt x="1953" y="7815"/>
                  </a:lnTo>
                  <a:lnTo>
                    <a:pt x="1953" y="7840"/>
                  </a:lnTo>
                  <a:lnTo>
                    <a:pt x="1956" y="7862"/>
                  </a:lnTo>
                  <a:lnTo>
                    <a:pt x="1959" y="7872"/>
                  </a:lnTo>
                  <a:lnTo>
                    <a:pt x="1961" y="7880"/>
                  </a:lnTo>
                  <a:lnTo>
                    <a:pt x="1963" y="7888"/>
                  </a:lnTo>
                  <a:lnTo>
                    <a:pt x="1967" y="7895"/>
                  </a:lnTo>
                  <a:lnTo>
                    <a:pt x="1970" y="7901"/>
                  </a:lnTo>
                  <a:lnTo>
                    <a:pt x="1973" y="7906"/>
                  </a:lnTo>
                  <a:lnTo>
                    <a:pt x="1977" y="7911"/>
                  </a:lnTo>
                  <a:lnTo>
                    <a:pt x="1981" y="7916"/>
                  </a:lnTo>
                  <a:lnTo>
                    <a:pt x="1991" y="7922"/>
                  </a:lnTo>
                  <a:lnTo>
                    <a:pt x="2001" y="7927"/>
                  </a:lnTo>
                  <a:lnTo>
                    <a:pt x="2011" y="7930"/>
                  </a:lnTo>
                  <a:lnTo>
                    <a:pt x="2023" y="7934"/>
                  </a:lnTo>
                  <a:lnTo>
                    <a:pt x="2034" y="7936"/>
                  </a:lnTo>
                  <a:lnTo>
                    <a:pt x="2045" y="7938"/>
                  </a:lnTo>
                  <a:lnTo>
                    <a:pt x="2058" y="7941"/>
                  </a:lnTo>
                  <a:lnTo>
                    <a:pt x="2070" y="7943"/>
                  </a:lnTo>
                  <a:lnTo>
                    <a:pt x="2080" y="7948"/>
                  </a:lnTo>
                  <a:lnTo>
                    <a:pt x="2091" y="7953"/>
                  </a:lnTo>
                  <a:lnTo>
                    <a:pt x="2304" y="7953"/>
                  </a:lnTo>
                  <a:lnTo>
                    <a:pt x="2353" y="7924"/>
                  </a:lnTo>
                  <a:lnTo>
                    <a:pt x="2390" y="7904"/>
                  </a:lnTo>
                  <a:lnTo>
                    <a:pt x="2403" y="7896"/>
                  </a:lnTo>
                  <a:lnTo>
                    <a:pt x="2415" y="7889"/>
                  </a:lnTo>
                  <a:lnTo>
                    <a:pt x="2424" y="7882"/>
                  </a:lnTo>
                  <a:lnTo>
                    <a:pt x="2430" y="7874"/>
                  </a:lnTo>
                  <a:lnTo>
                    <a:pt x="2435" y="7865"/>
                  </a:lnTo>
                  <a:lnTo>
                    <a:pt x="2439" y="7853"/>
                  </a:lnTo>
                  <a:lnTo>
                    <a:pt x="2441" y="7838"/>
                  </a:lnTo>
                  <a:lnTo>
                    <a:pt x="2442" y="7820"/>
                  </a:lnTo>
                  <a:lnTo>
                    <a:pt x="2442" y="7770"/>
                  </a:lnTo>
                  <a:lnTo>
                    <a:pt x="2442" y="7697"/>
                  </a:lnTo>
                  <a:lnTo>
                    <a:pt x="2442" y="7686"/>
                  </a:lnTo>
                  <a:lnTo>
                    <a:pt x="2445" y="7676"/>
                  </a:lnTo>
                  <a:lnTo>
                    <a:pt x="2448" y="7665"/>
                  </a:lnTo>
                  <a:lnTo>
                    <a:pt x="2453" y="7655"/>
                  </a:lnTo>
                  <a:lnTo>
                    <a:pt x="2464" y="7637"/>
                  </a:lnTo>
                  <a:lnTo>
                    <a:pt x="2477" y="7618"/>
                  </a:lnTo>
                  <a:lnTo>
                    <a:pt x="2489" y="7600"/>
                  </a:lnTo>
                  <a:lnTo>
                    <a:pt x="2501" y="7581"/>
                  </a:lnTo>
                  <a:lnTo>
                    <a:pt x="2504" y="7572"/>
                  </a:lnTo>
                  <a:lnTo>
                    <a:pt x="2507" y="7560"/>
                  </a:lnTo>
                  <a:lnTo>
                    <a:pt x="2509" y="7550"/>
                  </a:lnTo>
                  <a:lnTo>
                    <a:pt x="2509" y="7538"/>
                  </a:lnTo>
                  <a:lnTo>
                    <a:pt x="2495" y="7422"/>
                  </a:lnTo>
                  <a:lnTo>
                    <a:pt x="2507" y="7400"/>
                  </a:lnTo>
                  <a:lnTo>
                    <a:pt x="2520" y="7378"/>
                  </a:lnTo>
                  <a:lnTo>
                    <a:pt x="2530" y="7354"/>
                  </a:lnTo>
                  <a:lnTo>
                    <a:pt x="2541" y="7328"/>
                  </a:lnTo>
                  <a:lnTo>
                    <a:pt x="2547" y="7301"/>
                  </a:lnTo>
                  <a:lnTo>
                    <a:pt x="2554" y="7272"/>
                  </a:lnTo>
                  <a:lnTo>
                    <a:pt x="2557" y="7256"/>
                  </a:lnTo>
                  <a:lnTo>
                    <a:pt x="2558" y="7241"/>
                  </a:lnTo>
                  <a:lnTo>
                    <a:pt x="2559" y="7225"/>
                  </a:lnTo>
                  <a:lnTo>
                    <a:pt x="2559" y="7208"/>
                  </a:lnTo>
                  <a:lnTo>
                    <a:pt x="2559" y="7134"/>
                  </a:lnTo>
                  <a:lnTo>
                    <a:pt x="2558" y="7116"/>
                  </a:lnTo>
                  <a:lnTo>
                    <a:pt x="2554" y="7096"/>
                  </a:lnTo>
                  <a:lnTo>
                    <a:pt x="2549" y="7077"/>
                  </a:lnTo>
                  <a:lnTo>
                    <a:pt x="2541" y="7056"/>
                  </a:lnTo>
                  <a:lnTo>
                    <a:pt x="2522" y="7015"/>
                  </a:lnTo>
                  <a:lnTo>
                    <a:pt x="2503" y="6973"/>
                  </a:lnTo>
                  <a:lnTo>
                    <a:pt x="2493" y="6952"/>
                  </a:lnTo>
                  <a:lnTo>
                    <a:pt x="2483" y="6930"/>
                  </a:lnTo>
                  <a:lnTo>
                    <a:pt x="2474" y="6910"/>
                  </a:lnTo>
                  <a:lnTo>
                    <a:pt x="2467" y="6890"/>
                  </a:lnTo>
                  <a:lnTo>
                    <a:pt x="2462" y="6871"/>
                  </a:lnTo>
                  <a:lnTo>
                    <a:pt x="2458" y="6851"/>
                  </a:lnTo>
                  <a:lnTo>
                    <a:pt x="2457" y="6842"/>
                  </a:lnTo>
                  <a:lnTo>
                    <a:pt x="2457" y="6833"/>
                  </a:lnTo>
                  <a:lnTo>
                    <a:pt x="2457" y="6824"/>
                  </a:lnTo>
                  <a:lnTo>
                    <a:pt x="2458" y="6816"/>
                  </a:lnTo>
                  <a:lnTo>
                    <a:pt x="2485" y="6538"/>
                  </a:lnTo>
                  <a:lnTo>
                    <a:pt x="2485" y="6517"/>
                  </a:lnTo>
                  <a:lnTo>
                    <a:pt x="2485" y="6507"/>
                  </a:lnTo>
                  <a:lnTo>
                    <a:pt x="2483" y="6498"/>
                  </a:lnTo>
                  <a:lnTo>
                    <a:pt x="2481" y="6491"/>
                  </a:lnTo>
                  <a:lnTo>
                    <a:pt x="2480" y="6485"/>
                  </a:lnTo>
                  <a:lnTo>
                    <a:pt x="2474" y="6474"/>
                  </a:lnTo>
                  <a:lnTo>
                    <a:pt x="2469" y="6466"/>
                  </a:lnTo>
                  <a:lnTo>
                    <a:pt x="2463" y="6459"/>
                  </a:lnTo>
                  <a:lnTo>
                    <a:pt x="2457" y="6451"/>
                  </a:lnTo>
                  <a:lnTo>
                    <a:pt x="2456" y="6448"/>
                  </a:lnTo>
                  <a:lnTo>
                    <a:pt x="2454" y="6443"/>
                  </a:lnTo>
                  <a:lnTo>
                    <a:pt x="2453" y="6438"/>
                  </a:lnTo>
                  <a:lnTo>
                    <a:pt x="2453" y="6432"/>
                  </a:lnTo>
                  <a:lnTo>
                    <a:pt x="2453" y="6410"/>
                  </a:lnTo>
                  <a:lnTo>
                    <a:pt x="2454" y="6369"/>
                  </a:lnTo>
                  <a:lnTo>
                    <a:pt x="2457" y="6328"/>
                  </a:lnTo>
                  <a:lnTo>
                    <a:pt x="2463" y="6289"/>
                  </a:lnTo>
                  <a:lnTo>
                    <a:pt x="2469" y="6251"/>
                  </a:lnTo>
                  <a:lnTo>
                    <a:pt x="2478" y="6214"/>
                  </a:lnTo>
                  <a:lnTo>
                    <a:pt x="2486" y="6178"/>
                  </a:lnTo>
                  <a:lnTo>
                    <a:pt x="2496" y="6144"/>
                  </a:lnTo>
                  <a:lnTo>
                    <a:pt x="2505" y="6111"/>
                  </a:lnTo>
                  <a:lnTo>
                    <a:pt x="2526" y="6047"/>
                  </a:lnTo>
                  <a:lnTo>
                    <a:pt x="2542" y="5986"/>
                  </a:lnTo>
                  <a:lnTo>
                    <a:pt x="2549" y="5959"/>
                  </a:lnTo>
                  <a:lnTo>
                    <a:pt x="2554" y="5931"/>
                  </a:lnTo>
                  <a:lnTo>
                    <a:pt x="2558" y="5904"/>
                  </a:lnTo>
                  <a:lnTo>
                    <a:pt x="2559" y="5879"/>
                  </a:lnTo>
                  <a:lnTo>
                    <a:pt x="2558" y="5817"/>
                  </a:lnTo>
                  <a:lnTo>
                    <a:pt x="2554" y="5738"/>
                  </a:lnTo>
                  <a:lnTo>
                    <a:pt x="2551" y="5647"/>
                  </a:lnTo>
                  <a:lnTo>
                    <a:pt x="2546" y="5552"/>
                  </a:lnTo>
                  <a:lnTo>
                    <a:pt x="2544" y="5459"/>
                  </a:lnTo>
                  <a:lnTo>
                    <a:pt x="2542" y="5377"/>
                  </a:lnTo>
                  <a:lnTo>
                    <a:pt x="2543" y="5343"/>
                  </a:lnTo>
                  <a:lnTo>
                    <a:pt x="2544" y="5313"/>
                  </a:lnTo>
                  <a:lnTo>
                    <a:pt x="2545" y="5289"/>
                  </a:lnTo>
                  <a:lnTo>
                    <a:pt x="2549" y="5273"/>
                  </a:lnTo>
                  <a:lnTo>
                    <a:pt x="2553" y="5253"/>
                  </a:lnTo>
                  <a:lnTo>
                    <a:pt x="2558" y="5226"/>
                  </a:lnTo>
                  <a:lnTo>
                    <a:pt x="2561" y="5194"/>
                  </a:lnTo>
                  <a:lnTo>
                    <a:pt x="2566" y="5159"/>
                  </a:lnTo>
                  <a:lnTo>
                    <a:pt x="2574" y="5078"/>
                  </a:lnTo>
                  <a:lnTo>
                    <a:pt x="2581" y="4990"/>
                  </a:lnTo>
                  <a:lnTo>
                    <a:pt x="2586" y="4901"/>
                  </a:lnTo>
                  <a:lnTo>
                    <a:pt x="2592" y="4816"/>
                  </a:lnTo>
                  <a:lnTo>
                    <a:pt x="2598" y="4743"/>
                  </a:lnTo>
                  <a:lnTo>
                    <a:pt x="2601" y="4688"/>
                  </a:lnTo>
                  <a:lnTo>
                    <a:pt x="2606" y="4696"/>
                  </a:lnTo>
                  <a:lnTo>
                    <a:pt x="2610" y="4706"/>
                  </a:lnTo>
                  <a:lnTo>
                    <a:pt x="2615" y="4720"/>
                  </a:lnTo>
                  <a:lnTo>
                    <a:pt x="2619" y="4736"/>
                  </a:lnTo>
                  <a:lnTo>
                    <a:pt x="2627" y="4775"/>
                  </a:lnTo>
                  <a:lnTo>
                    <a:pt x="2637" y="4820"/>
                  </a:lnTo>
                  <a:lnTo>
                    <a:pt x="2645" y="4874"/>
                  </a:lnTo>
                  <a:lnTo>
                    <a:pt x="2653" y="4933"/>
                  </a:lnTo>
                  <a:lnTo>
                    <a:pt x="2661" y="4994"/>
                  </a:lnTo>
                  <a:lnTo>
                    <a:pt x="2667" y="5059"/>
                  </a:lnTo>
                  <a:lnTo>
                    <a:pt x="2673" y="5125"/>
                  </a:lnTo>
                  <a:lnTo>
                    <a:pt x="2680" y="5190"/>
                  </a:lnTo>
                  <a:lnTo>
                    <a:pt x="2685" y="5253"/>
                  </a:lnTo>
                  <a:lnTo>
                    <a:pt x="2689" y="5313"/>
                  </a:lnTo>
                  <a:lnTo>
                    <a:pt x="2693" y="5369"/>
                  </a:lnTo>
                  <a:lnTo>
                    <a:pt x="2695" y="5419"/>
                  </a:lnTo>
                  <a:lnTo>
                    <a:pt x="2697" y="5462"/>
                  </a:lnTo>
                  <a:lnTo>
                    <a:pt x="2697" y="5496"/>
                  </a:lnTo>
                  <a:lnTo>
                    <a:pt x="2698" y="5555"/>
                  </a:lnTo>
                  <a:lnTo>
                    <a:pt x="2700" y="5611"/>
                  </a:lnTo>
                  <a:lnTo>
                    <a:pt x="2703" y="5664"/>
                  </a:lnTo>
                  <a:lnTo>
                    <a:pt x="2706" y="5714"/>
                  </a:lnTo>
                  <a:lnTo>
                    <a:pt x="2712" y="5763"/>
                  </a:lnTo>
                  <a:lnTo>
                    <a:pt x="2719" y="5813"/>
                  </a:lnTo>
                  <a:lnTo>
                    <a:pt x="2727" y="5863"/>
                  </a:lnTo>
                  <a:lnTo>
                    <a:pt x="2736" y="5915"/>
                  </a:lnTo>
                  <a:lnTo>
                    <a:pt x="2741" y="5950"/>
                  </a:lnTo>
                  <a:lnTo>
                    <a:pt x="2745" y="5982"/>
                  </a:lnTo>
                  <a:lnTo>
                    <a:pt x="2746" y="6009"/>
                  </a:lnTo>
                  <a:lnTo>
                    <a:pt x="2748" y="6035"/>
                  </a:lnTo>
                  <a:lnTo>
                    <a:pt x="2749" y="6080"/>
                  </a:lnTo>
                  <a:lnTo>
                    <a:pt x="2749" y="6120"/>
                  </a:lnTo>
                  <a:lnTo>
                    <a:pt x="2751" y="6138"/>
                  </a:lnTo>
                  <a:lnTo>
                    <a:pt x="2753" y="6158"/>
                  </a:lnTo>
                  <a:lnTo>
                    <a:pt x="2757" y="6177"/>
                  </a:lnTo>
                  <a:lnTo>
                    <a:pt x="2764" y="6197"/>
                  </a:lnTo>
                  <a:lnTo>
                    <a:pt x="2772" y="6218"/>
                  </a:lnTo>
                  <a:lnTo>
                    <a:pt x="2783" y="6241"/>
                  </a:lnTo>
                  <a:lnTo>
                    <a:pt x="2797" y="6266"/>
                  </a:lnTo>
                  <a:lnTo>
                    <a:pt x="2814" y="6294"/>
                  </a:lnTo>
                  <a:lnTo>
                    <a:pt x="2814" y="6319"/>
                  </a:lnTo>
                  <a:lnTo>
                    <a:pt x="2814" y="6344"/>
                  </a:lnTo>
                  <a:lnTo>
                    <a:pt x="2814" y="6369"/>
                  </a:lnTo>
                  <a:lnTo>
                    <a:pt x="2814" y="6394"/>
                  </a:lnTo>
                  <a:lnTo>
                    <a:pt x="2814" y="6418"/>
                  </a:lnTo>
                  <a:lnTo>
                    <a:pt x="2815" y="6442"/>
                  </a:lnTo>
                  <a:lnTo>
                    <a:pt x="2817" y="6466"/>
                  </a:lnTo>
                  <a:lnTo>
                    <a:pt x="2821" y="6490"/>
                  </a:lnTo>
                  <a:lnTo>
                    <a:pt x="2822" y="6499"/>
                  </a:lnTo>
                  <a:lnTo>
                    <a:pt x="2823" y="6510"/>
                  </a:lnTo>
                  <a:lnTo>
                    <a:pt x="2822" y="6519"/>
                  </a:lnTo>
                  <a:lnTo>
                    <a:pt x="2821" y="6528"/>
                  </a:lnTo>
                  <a:lnTo>
                    <a:pt x="2816" y="6546"/>
                  </a:lnTo>
                  <a:lnTo>
                    <a:pt x="2810" y="6566"/>
                  </a:lnTo>
                  <a:lnTo>
                    <a:pt x="2805" y="6587"/>
                  </a:lnTo>
                  <a:lnTo>
                    <a:pt x="2799" y="6610"/>
                  </a:lnTo>
                  <a:lnTo>
                    <a:pt x="2796" y="6623"/>
                  </a:lnTo>
                  <a:lnTo>
                    <a:pt x="2794" y="6637"/>
                  </a:lnTo>
                  <a:lnTo>
                    <a:pt x="2793" y="6650"/>
                  </a:lnTo>
                  <a:lnTo>
                    <a:pt x="2793" y="6666"/>
                  </a:lnTo>
                  <a:lnTo>
                    <a:pt x="2792" y="6695"/>
                  </a:lnTo>
                  <a:lnTo>
                    <a:pt x="2791" y="6723"/>
                  </a:lnTo>
                  <a:lnTo>
                    <a:pt x="2790" y="6750"/>
                  </a:lnTo>
                  <a:lnTo>
                    <a:pt x="2788" y="6776"/>
                  </a:lnTo>
                  <a:lnTo>
                    <a:pt x="2783" y="6824"/>
                  </a:lnTo>
                  <a:lnTo>
                    <a:pt x="2777" y="6870"/>
                  </a:lnTo>
                  <a:lnTo>
                    <a:pt x="2772" y="6914"/>
                  </a:lnTo>
                  <a:lnTo>
                    <a:pt x="2766" y="6958"/>
                  </a:lnTo>
                  <a:lnTo>
                    <a:pt x="2764" y="6980"/>
                  </a:lnTo>
                  <a:lnTo>
                    <a:pt x="2762" y="7002"/>
                  </a:lnTo>
                  <a:lnTo>
                    <a:pt x="2761" y="7025"/>
                  </a:lnTo>
                  <a:lnTo>
                    <a:pt x="2761" y="7049"/>
                  </a:lnTo>
                  <a:lnTo>
                    <a:pt x="2760" y="7156"/>
                  </a:lnTo>
                  <a:lnTo>
                    <a:pt x="2806" y="7462"/>
                  </a:lnTo>
                  <a:lnTo>
                    <a:pt x="2793" y="7464"/>
                  </a:lnTo>
                  <a:lnTo>
                    <a:pt x="2793" y="7517"/>
                  </a:lnTo>
                  <a:lnTo>
                    <a:pt x="2794" y="7528"/>
                  </a:lnTo>
                  <a:lnTo>
                    <a:pt x="2797" y="7540"/>
                  </a:lnTo>
                  <a:lnTo>
                    <a:pt x="2802" y="7551"/>
                  </a:lnTo>
                  <a:lnTo>
                    <a:pt x="2808" y="7562"/>
                  </a:lnTo>
                  <a:lnTo>
                    <a:pt x="2816" y="7573"/>
                  </a:lnTo>
                  <a:lnTo>
                    <a:pt x="2825" y="7584"/>
                  </a:lnTo>
                  <a:lnTo>
                    <a:pt x="2836" y="7594"/>
                  </a:lnTo>
                  <a:lnTo>
                    <a:pt x="2847" y="7604"/>
                  </a:lnTo>
                  <a:lnTo>
                    <a:pt x="2858" y="7612"/>
                  </a:lnTo>
                  <a:lnTo>
                    <a:pt x="2871" y="7620"/>
                  </a:lnTo>
                  <a:lnTo>
                    <a:pt x="2882" y="7628"/>
                  </a:lnTo>
                  <a:lnTo>
                    <a:pt x="2895" y="7633"/>
                  </a:lnTo>
                  <a:lnTo>
                    <a:pt x="2908" y="7638"/>
                  </a:lnTo>
                  <a:lnTo>
                    <a:pt x="2920" y="7641"/>
                  </a:lnTo>
                  <a:lnTo>
                    <a:pt x="2932" y="7644"/>
                  </a:lnTo>
                  <a:lnTo>
                    <a:pt x="2942" y="7645"/>
                  </a:lnTo>
                  <a:lnTo>
                    <a:pt x="3006" y="7645"/>
                  </a:lnTo>
                  <a:lnTo>
                    <a:pt x="3009" y="7662"/>
                  </a:lnTo>
                  <a:lnTo>
                    <a:pt x="3012" y="7678"/>
                  </a:lnTo>
                  <a:lnTo>
                    <a:pt x="3014" y="7693"/>
                  </a:lnTo>
                  <a:lnTo>
                    <a:pt x="3014" y="7706"/>
                  </a:lnTo>
                  <a:lnTo>
                    <a:pt x="3015" y="7730"/>
                  </a:lnTo>
                  <a:lnTo>
                    <a:pt x="3017" y="7752"/>
                  </a:lnTo>
                  <a:lnTo>
                    <a:pt x="3019" y="7761"/>
                  </a:lnTo>
                  <a:lnTo>
                    <a:pt x="3021" y="7770"/>
                  </a:lnTo>
                  <a:lnTo>
                    <a:pt x="3024" y="7780"/>
                  </a:lnTo>
                  <a:lnTo>
                    <a:pt x="3030" y="7789"/>
                  </a:lnTo>
                  <a:lnTo>
                    <a:pt x="3037" y="7798"/>
                  </a:lnTo>
                  <a:lnTo>
                    <a:pt x="3045" y="7807"/>
                  </a:lnTo>
                  <a:lnTo>
                    <a:pt x="3056" y="7816"/>
                  </a:lnTo>
                  <a:lnTo>
                    <a:pt x="3069" y="7825"/>
                  </a:lnTo>
                  <a:lnTo>
                    <a:pt x="3088" y="7838"/>
                  </a:lnTo>
                  <a:lnTo>
                    <a:pt x="3108" y="7849"/>
                  </a:lnTo>
                  <a:lnTo>
                    <a:pt x="3129" y="7860"/>
                  </a:lnTo>
                  <a:lnTo>
                    <a:pt x="3153" y="7870"/>
                  </a:lnTo>
                  <a:lnTo>
                    <a:pt x="3177" y="7878"/>
                  </a:lnTo>
                  <a:lnTo>
                    <a:pt x="3204" y="7884"/>
                  </a:lnTo>
                  <a:lnTo>
                    <a:pt x="3217" y="7886"/>
                  </a:lnTo>
                  <a:lnTo>
                    <a:pt x="3232" y="7888"/>
                  </a:lnTo>
                  <a:lnTo>
                    <a:pt x="3246" y="7889"/>
                  </a:lnTo>
                  <a:lnTo>
                    <a:pt x="3261" y="7889"/>
                  </a:lnTo>
                  <a:lnTo>
                    <a:pt x="3297" y="7889"/>
                  </a:lnTo>
                  <a:lnTo>
                    <a:pt x="3342" y="7887"/>
                  </a:lnTo>
                  <a:lnTo>
                    <a:pt x="3366" y="7886"/>
                  </a:lnTo>
                  <a:lnTo>
                    <a:pt x="3391" y="7884"/>
                  </a:lnTo>
                  <a:lnTo>
                    <a:pt x="3416" y="7881"/>
                  </a:lnTo>
                  <a:lnTo>
                    <a:pt x="3440" y="7878"/>
                  </a:lnTo>
                  <a:lnTo>
                    <a:pt x="3464" y="7874"/>
                  </a:lnTo>
                  <a:lnTo>
                    <a:pt x="3486" y="7869"/>
                  </a:lnTo>
                  <a:lnTo>
                    <a:pt x="3507" y="7863"/>
                  </a:lnTo>
                  <a:lnTo>
                    <a:pt x="3524" y="7856"/>
                  </a:lnTo>
                  <a:lnTo>
                    <a:pt x="3532" y="7852"/>
                  </a:lnTo>
                  <a:lnTo>
                    <a:pt x="3539" y="7847"/>
                  </a:lnTo>
                  <a:lnTo>
                    <a:pt x="3544" y="7842"/>
                  </a:lnTo>
                  <a:lnTo>
                    <a:pt x="3550" y="7838"/>
                  </a:lnTo>
                  <a:lnTo>
                    <a:pt x="3554" y="7832"/>
                  </a:lnTo>
                  <a:lnTo>
                    <a:pt x="3557" y="7828"/>
                  </a:lnTo>
                  <a:lnTo>
                    <a:pt x="3558" y="7821"/>
                  </a:lnTo>
                  <a:lnTo>
                    <a:pt x="3559" y="7815"/>
                  </a:lnTo>
                  <a:lnTo>
                    <a:pt x="3559" y="7805"/>
                  </a:lnTo>
                  <a:lnTo>
                    <a:pt x="3558" y="7790"/>
                  </a:lnTo>
                  <a:lnTo>
                    <a:pt x="3557" y="7775"/>
                  </a:lnTo>
                  <a:lnTo>
                    <a:pt x="3555" y="7761"/>
                  </a:lnTo>
                  <a:lnTo>
                    <a:pt x="3551" y="7746"/>
                  </a:lnTo>
                  <a:lnTo>
                    <a:pt x="3547" y="7732"/>
                  </a:lnTo>
                  <a:lnTo>
                    <a:pt x="3542" y="7718"/>
                  </a:lnTo>
                  <a:lnTo>
                    <a:pt x="3536" y="7703"/>
                  </a:lnTo>
                  <a:lnTo>
                    <a:pt x="3531" y="7688"/>
                  </a:lnTo>
                  <a:lnTo>
                    <a:pt x="3516" y="7660"/>
                  </a:lnTo>
                  <a:lnTo>
                    <a:pt x="3499" y="7632"/>
                  </a:lnTo>
                  <a:lnTo>
                    <a:pt x="3480" y="7604"/>
                  </a:lnTo>
                  <a:lnTo>
                    <a:pt x="3462" y="7576"/>
                  </a:lnTo>
                  <a:lnTo>
                    <a:pt x="3421" y="7524"/>
                  </a:lnTo>
                  <a:lnTo>
                    <a:pt x="3381" y="7474"/>
                  </a:lnTo>
                  <a:lnTo>
                    <a:pt x="3362" y="7452"/>
                  </a:lnTo>
                  <a:lnTo>
                    <a:pt x="3344" y="7430"/>
                  </a:lnTo>
                  <a:lnTo>
                    <a:pt x="3328" y="7408"/>
                  </a:lnTo>
                  <a:lnTo>
                    <a:pt x="3315" y="7390"/>
                  </a:lnTo>
                  <a:lnTo>
                    <a:pt x="3323" y="7357"/>
                  </a:lnTo>
                  <a:lnTo>
                    <a:pt x="3334" y="7316"/>
                  </a:lnTo>
                  <a:lnTo>
                    <a:pt x="3348" y="7270"/>
                  </a:lnTo>
                  <a:lnTo>
                    <a:pt x="3363" y="7222"/>
                  </a:lnTo>
                  <a:lnTo>
                    <a:pt x="3375" y="7175"/>
                  </a:lnTo>
                  <a:lnTo>
                    <a:pt x="3388" y="7132"/>
                  </a:lnTo>
                  <a:lnTo>
                    <a:pt x="3392" y="7113"/>
                  </a:lnTo>
                  <a:lnTo>
                    <a:pt x="3396" y="7096"/>
                  </a:lnTo>
                  <a:lnTo>
                    <a:pt x="3398" y="7081"/>
                  </a:lnTo>
                  <a:lnTo>
                    <a:pt x="3399" y="7071"/>
                  </a:lnTo>
                  <a:lnTo>
                    <a:pt x="3403" y="7016"/>
                  </a:lnTo>
                  <a:lnTo>
                    <a:pt x="3404" y="6965"/>
                  </a:lnTo>
                  <a:lnTo>
                    <a:pt x="3405" y="6914"/>
                  </a:lnTo>
                  <a:lnTo>
                    <a:pt x="3405" y="6866"/>
                  </a:lnTo>
                  <a:lnTo>
                    <a:pt x="3406" y="6819"/>
                  </a:lnTo>
                  <a:lnTo>
                    <a:pt x="3408" y="6773"/>
                  </a:lnTo>
                  <a:lnTo>
                    <a:pt x="3410" y="6749"/>
                  </a:lnTo>
                  <a:lnTo>
                    <a:pt x="3412" y="6723"/>
                  </a:lnTo>
                  <a:lnTo>
                    <a:pt x="3415" y="6699"/>
                  </a:lnTo>
                  <a:lnTo>
                    <a:pt x="3419" y="6674"/>
                  </a:lnTo>
                  <a:lnTo>
                    <a:pt x="3423" y="6640"/>
                  </a:lnTo>
                  <a:lnTo>
                    <a:pt x="3428" y="6600"/>
                  </a:lnTo>
                  <a:lnTo>
                    <a:pt x="3431" y="6555"/>
                  </a:lnTo>
                  <a:lnTo>
                    <a:pt x="3435" y="6506"/>
                  </a:lnTo>
                  <a:lnTo>
                    <a:pt x="3440" y="6400"/>
                  </a:lnTo>
                  <a:lnTo>
                    <a:pt x="3446" y="6286"/>
                  </a:lnTo>
                  <a:lnTo>
                    <a:pt x="3450" y="6171"/>
                  </a:lnTo>
                  <a:lnTo>
                    <a:pt x="3452" y="6063"/>
                  </a:lnTo>
                  <a:lnTo>
                    <a:pt x="3453" y="5967"/>
                  </a:lnTo>
                  <a:lnTo>
                    <a:pt x="3453" y="5889"/>
                  </a:lnTo>
                  <a:lnTo>
                    <a:pt x="3452" y="5839"/>
                  </a:lnTo>
                  <a:lnTo>
                    <a:pt x="3452" y="5789"/>
                  </a:lnTo>
                  <a:lnTo>
                    <a:pt x="3452" y="5737"/>
                  </a:lnTo>
                  <a:lnTo>
                    <a:pt x="3451" y="5686"/>
                  </a:lnTo>
                  <a:lnTo>
                    <a:pt x="3451" y="5634"/>
                  </a:lnTo>
                  <a:lnTo>
                    <a:pt x="3451" y="5583"/>
                  </a:lnTo>
                  <a:lnTo>
                    <a:pt x="3451" y="5530"/>
                  </a:lnTo>
                  <a:lnTo>
                    <a:pt x="3451" y="5479"/>
                  </a:lnTo>
                  <a:lnTo>
                    <a:pt x="3451" y="5427"/>
                  </a:lnTo>
                  <a:lnTo>
                    <a:pt x="3452" y="5376"/>
                  </a:lnTo>
                  <a:lnTo>
                    <a:pt x="3452" y="5326"/>
                  </a:lnTo>
                  <a:lnTo>
                    <a:pt x="3454" y="5275"/>
                  </a:lnTo>
                  <a:lnTo>
                    <a:pt x="3455" y="5225"/>
                  </a:lnTo>
                  <a:lnTo>
                    <a:pt x="3458" y="5177"/>
                  </a:lnTo>
                  <a:lnTo>
                    <a:pt x="3460" y="5128"/>
                  </a:lnTo>
                  <a:lnTo>
                    <a:pt x="3463" y="5081"/>
                  </a:lnTo>
                  <a:lnTo>
                    <a:pt x="3466" y="5035"/>
                  </a:lnTo>
                  <a:lnTo>
                    <a:pt x="3466" y="4985"/>
                  </a:lnTo>
                  <a:lnTo>
                    <a:pt x="3463" y="4931"/>
                  </a:lnTo>
                  <a:lnTo>
                    <a:pt x="3461" y="4878"/>
                  </a:lnTo>
                  <a:lnTo>
                    <a:pt x="3460" y="4824"/>
                  </a:lnTo>
                  <a:lnTo>
                    <a:pt x="3460" y="4772"/>
                  </a:lnTo>
                  <a:lnTo>
                    <a:pt x="3461" y="4747"/>
                  </a:lnTo>
                  <a:lnTo>
                    <a:pt x="3462" y="4724"/>
                  </a:lnTo>
                  <a:lnTo>
                    <a:pt x="3464" y="4702"/>
                  </a:lnTo>
                  <a:lnTo>
                    <a:pt x="3468" y="4681"/>
                  </a:lnTo>
                  <a:lnTo>
                    <a:pt x="3474" y="4641"/>
                  </a:lnTo>
                  <a:lnTo>
                    <a:pt x="3478" y="4594"/>
                  </a:lnTo>
                  <a:lnTo>
                    <a:pt x="3480" y="4542"/>
                  </a:lnTo>
                  <a:lnTo>
                    <a:pt x="3483" y="4487"/>
                  </a:lnTo>
                  <a:lnTo>
                    <a:pt x="3484" y="4432"/>
                  </a:lnTo>
                  <a:lnTo>
                    <a:pt x="3484" y="4378"/>
                  </a:lnTo>
                  <a:lnTo>
                    <a:pt x="3485" y="4328"/>
                  </a:lnTo>
                  <a:lnTo>
                    <a:pt x="3485" y="4283"/>
                  </a:lnTo>
                  <a:lnTo>
                    <a:pt x="3485" y="4155"/>
                  </a:lnTo>
                  <a:lnTo>
                    <a:pt x="3499" y="4154"/>
                  </a:lnTo>
                  <a:lnTo>
                    <a:pt x="3514" y="4152"/>
                  </a:lnTo>
                  <a:lnTo>
                    <a:pt x="3530" y="4148"/>
                  </a:lnTo>
                  <a:lnTo>
                    <a:pt x="3546" y="4145"/>
                  </a:lnTo>
                  <a:lnTo>
                    <a:pt x="3581" y="4135"/>
                  </a:lnTo>
                  <a:lnTo>
                    <a:pt x="3616" y="4123"/>
                  </a:lnTo>
                  <a:lnTo>
                    <a:pt x="3634" y="4116"/>
                  </a:lnTo>
                  <a:lnTo>
                    <a:pt x="3650" y="4110"/>
                  </a:lnTo>
                  <a:lnTo>
                    <a:pt x="3666" y="4102"/>
                  </a:lnTo>
                  <a:lnTo>
                    <a:pt x="3679" y="4094"/>
                  </a:lnTo>
                  <a:lnTo>
                    <a:pt x="3692" y="4086"/>
                  </a:lnTo>
                  <a:lnTo>
                    <a:pt x="3703" y="4076"/>
                  </a:lnTo>
                  <a:lnTo>
                    <a:pt x="3713" y="4068"/>
                  </a:lnTo>
                  <a:lnTo>
                    <a:pt x="3721" y="4059"/>
                  </a:lnTo>
                  <a:lnTo>
                    <a:pt x="3701" y="3947"/>
                  </a:lnTo>
                  <a:lnTo>
                    <a:pt x="3682" y="3843"/>
                  </a:lnTo>
                  <a:lnTo>
                    <a:pt x="3662" y="3745"/>
                  </a:lnTo>
                  <a:lnTo>
                    <a:pt x="3643" y="3652"/>
                  </a:lnTo>
                  <a:lnTo>
                    <a:pt x="3622" y="3564"/>
                  </a:lnTo>
                  <a:lnTo>
                    <a:pt x="3603" y="3480"/>
                  </a:lnTo>
                  <a:lnTo>
                    <a:pt x="3583" y="3400"/>
                  </a:lnTo>
                  <a:lnTo>
                    <a:pt x="3564" y="3321"/>
                  </a:lnTo>
                  <a:lnTo>
                    <a:pt x="3544" y="3243"/>
                  </a:lnTo>
                  <a:lnTo>
                    <a:pt x="3525" y="3166"/>
                  </a:lnTo>
                  <a:lnTo>
                    <a:pt x="3507" y="3088"/>
                  </a:lnTo>
                  <a:lnTo>
                    <a:pt x="3487" y="3009"/>
                  </a:lnTo>
                  <a:lnTo>
                    <a:pt x="3469" y="2928"/>
                  </a:lnTo>
                  <a:lnTo>
                    <a:pt x="3451" y="2843"/>
                  </a:lnTo>
                  <a:lnTo>
                    <a:pt x="3434" y="2754"/>
                  </a:lnTo>
                  <a:lnTo>
                    <a:pt x="3416" y="2661"/>
                  </a:lnTo>
                  <a:lnTo>
                    <a:pt x="3410" y="2624"/>
                  </a:lnTo>
                  <a:lnTo>
                    <a:pt x="3400" y="2562"/>
                  </a:lnTo>
                  <a:lnTo>
                    <a:pt x="3388" y="2483"/>
                  </a:lnTo>
                  <a:lnTo>
                    <a:pt x="3375" y="2396"/>
                  </a:lnTo>
                  <a:lnTo>
                    <a:pt x="3362" y="2313"/>
                  </a:lnTo>
                  <a:lnTo>
                    <a:pt x="3351" y="2241"/>
                  </a:lnTo>
                  <a:lnTo>
                    <a:pt x="3342" y="2191"/>
                  </a:lnTo>
                  <a:lnTo>
                    <a:pt x="3339" y="2170"/>
                  </a:lnTo>
                  <a:lnTo>
                    <a:pt x="3359" y="1986"/>
                  </a:lnTo>
                  <a:lnTo>
                    <a:pt x="3439" y="1937"/>
                  </a:lnTo>
                  <a:lnTo>
                    <a:pt x="3527" y="1885"/>
                  </a:lnTo>
                  <a:lnTo>
                    <a:pt x="3621" y="1832"/>
                  </a:lnTo>
                  <a:lnTo>
                    <a:pt x="3718" y="1776"/>
                  </a:lnTo>
                  <a:lnTo>
                    <a:pt x="3818" y="1719"/>
                  </a:lnTo>
                  <a:lnTo>
                    <a:pt x="3917" y="1660"/>
                  </a:lnTo>
                  <a:lnTo>
                    <a:pt x="4014" y="1603"/>
                  </a:lnTo>
                  <a:lnTo>
                    <a:pt x="4108" y="1545"/>
                  </a:lnTo>
                  <a:lnTo>
                    <a:pt x="4153" y="1517"/>
                  </a:lnTo>
                  <a:lnTo>
                    <a:pt x="4196" y="1489"/>
                  </a:lnTo>
                  <a:lnTo>
                    <a:pt x="4237" y="1461"/>
                  </a:lnTo>
                  <a:lnTo>
                    <a:pt x="4277" y="1435"/>
                  </a:lnTo>
                  <a:lnTo>
                    <a:pt x="4314" y="1409"/>
                  </a:lnTo>
                  <a:lnTo>
                    <a:pt x="4348" y="1383"/>
                  </a:lnTo>
                  <a:lnTo>
                    <a:pt x="4380" y="1359"/>
                  </a:lnTo>
                  <a:lnTo>
                    <a:pt x="4409" y="1335"/>
                  </a:lnTo>
                  <a:lnTo>
                    <a:pt x="4434" y="1311"/>
                  </a:lnTo>
                  <a:lnTo>
                    <a:pt x="4456" y="1289"/>
                  </a:lnTo>
                  <a:lnTo>
                    <a:pt x="4474" y="1267"/>
                  </a:lnTo>
                  <a:lnTo>
                    <a:pt x="4488" y="1247"/>
                  </a:lnTo>
                  <a:lnTo>
                    <a:pt x="4498" y="1228"/>
                  </a:lnTo>
                  <a:lnTo>
                    <a:pt x="4504" y="1210"/>
                  </a:lnTo>
                  <a:lnTo>
                    <a:pt x="4505" y="1194"/>
                  </a:lnTo>
                  <a:lnTo>
                    <a:pt x="4500" y="1179"/>
                  </a:lnTo>
                  <a:lnTo>
                    <a:pt x="4447" y="1051"/>
                  </a:lnTo>
                  <a:lnTo>
                    <a:pt x="4327" y="853"/>
                  </a:lnTo>
                  <a:lnTo>
                    <a:pt x="4260" y="707"/>
                  </a:lnTo>
                  <a:lnTo>
                    <a:pt x="4251" y="686"/>
                  </a:lnTo>
                  <a:lnTo>
                    <a:pt x="4244" y="666"/>
                  </a:lnTo>
                  <a:lnTo>
                    <a:pt x="4237" y="645"/>
                  </a:lnTo>
                  <a:lnTo>
                    <a:pt x="4232" y="625"/>
                  </a:lnTo>
                  <a:lnTo>
                    <a:pt x="4221" y="584"/>
                  </a:lnTo>
                  <a:lnTo>
                    <a:pt x="4213" y="542"/>
                  </a:lnTo>
                  <a:lnTo>
                    <a:pt x="4206" y="502"/>
                  </a:lnTo>
                  <a:lnTo>
                    <a:pt x="4198" y="464"/>
                  </a:lnTo>
                  <a:lnTo>
                    <a:pt x="4195" y="444"/>
                  </a:lnTo>
                  <a:lnTo>
                    <a:pt x="4190" y="426"/>
                  </a:lnTo>
                  <a:lnTo>
                    <a:pt x="4185" y="408"/>
                  </a:lnTo>
                  <a:lnTo>
                    <a:pt x="4179" y="390"/>
                  </a:lnTo>
                  <a:lnTo>
                    <a:pt x="4164" y="358"/>
                  </a:lnTo>
                  <a:lnTo>
                    <a:pt x="4145" y="347"/>
                  </a:lnTo>
                  <a:lnTo>
                    <a:pt x="4130" y="341"/>
                  </a:lnTo>
                  <a:lnTo>
                    <a:pt x="4120" y="339"/>
                  </a:lnTo>
                  <a:lnTo>
                    <a:pt x="4112" y="337"/>
                  </a:lnTo>
                  <a:lnTo>
                    <a:pt x="4104" y="333"/>
                  </a:lnTo>
                  <a:lnTo>
                    <a:pt x="4093" y="328"/>
                  </a:lnTo>
                  <a:lnTo>
                    <a:pt x="4078" y="315"/>
                  </a:lnTo>
                  <a:lnTo>
                    <a:pt x="4058" y="294"/>
                  </a:lnTo>
                  <a:lnTo>
                    <a:pt x="4052" y="289"/>
                  </a:lnTo>
                  <a:lnTo>
                    <a:pt x="4045" y="283"/>
                  </a:lnTo>
                  <a:lnTo>
                    <a:pt x="4038" y="277"/>
                  </a:lnTo>
                  <a:lnTo>
                    <a:pt x="4032" y="274"/>
                  </a:lnTo>
                  <a:lnTo>
                    <a:pt x="4025" y="270"/>
                  </a:lnTo>
                  <a:lnTo>
                    <a:pt x="4017" y="267"/>
                  </a:lnTo>
                  <a:lnTo>
                    <a:pt x="4010" y="265"/>
                  </a:lnTo>
                  <a:lnTo>
                    <a:pt x="4002" y="262"/>
                  </a:lnTo>
                  <a:lnTo>
                    <a:pt x="3986" y="260"/>
                  </a:lnTo>
                  <a:lnTo>
                    <a:pt x="3969" y="259"/>
                  </a:lnTo>
                  <a:lnTo>
                    <a:pt x="3952" y="259"/>
                  </a:lnTo>
                  <a:lnTo>
                    <a:pt x="3932" y="260"/>
                  </a:lnTo>
                  <a:lnTo>
                    <a:pt x="3879" y="264"/>
                  </a:lnTo>
                  <a:lnTo>
                    <a:pt x="3842" y="267"/>
                  </a:lnTo>
                  <a:lnTo>
                    <a:pt x="3828" y="267"/>
                  </a:lnTo>
                  <a:lnTo>
                    <a:pt x="3815" y="266"/>
                  </a:lnTo>
                  <a:lnTo>
                    <a:pt x="3804" y="264"/>
                  </a:lnTo>
                  <a:lnTo>
                    <a:pt x="3795" y="260"/>
                  </a:lnTo>
                  <a:lnTo>
                    <a:pt x="3786" y="253"/>
                  </a:lnTo>
                  <a:lnTo>
                    <a:pt x="3778" y="245"/>
                  </a:lnTo>
                  <a:lnTo>
                    <a:pt x="3769" y="235"/>
                  </a:lnTo>
                  <a:lnTo>
                    <a:pt x="3758" y="221"/>
                  </a:lnTo>
                  <a:lnTo>
                    <a:pt x="3734" y="186"/>
                  </a:lnTo>
                  <a:lnTo>
                    <a:pt x="3701" y="134"/>
                  </a:lnTo>
                  <a:lnTo>
                    <a:pt x="3655" y="108"/>
                  </a:lnTo>
                  <a:lnTo>
                    <a:pt x="3612" y="86"/>
                  </a:lnTo>
                  <a:lnTo>
                    <a:pt x="3568" y="69"/>
                  </a:lnTo>
                  <a:lnTo>
                    <a:pt x="3527" y="57"/>
                  </a:lnTo>
                  <a:lnTo>
                    <a:pt x="3487" y="48"/>
                  </a:lnTo>
                  <a:lnTo>
                    <a:pt x="3450" y="43"/>
                  </a:lnTo>
                  <a:lnTo>
                    <a:pt x="3413" y="41"/>
                  </a:lnTo>
                  <a:lnTo>
                    <a:pt x="3378" y="43"/>
                  </a:lnTo>
                  <a:lnTo>
                    <a:pt x="3344" y="48"/>
                  </a:lnTo>
                  <a:lnTo>
                    <a:pt x="3312" y="56"/>
                  </a:lnTo>
                  <a:lnTo>
                    <a:pt x="3284" y="65"/>
                  </a:lnTo>
                  <a:lnTo>
                    <a:pt x="3256" y="77"/>
                  </a:lnTo>
                  <a:lnTo>
                    <a:pt x="3231" y="91"/>
                  </a:lnTo>
                  <a:lnTo>
                    <a:pt x="3208" y="107"/>
                  </a:lnTo>
                  <a:lnTo>
                    <a:pt x="3188" y="124"/>
                  </a:lnTo>
                  <a:lnTo>
                    <a:pt x="3169" y="141"/>
                  </a:lnTo>
                  <a:lnTo>
                    <a:pt x="3153" y="160"/>
                  </a:lnTo>
                  <a:lnTo>
                    <a:pt x="3140" y="179"/>
                  </a:lnTo>
                  <a:lnTo>
                    <a:pt x="3129" y="198"/>
                  </a:lnTo>
                  <a:lnTo>
                    <a:pt x="3121" y="217"/>
                  </a:lnTo>
                  <a:lnTo>
                    <a:pt x="3117" y="236"/>
                  </a:lnTo>
                  <a:lnTo>
                    <a:pt x="3115" y="254"/>
                  </a:lnTo>
                  <a:lnTo>
                    <a:pt x="3115" y="272"/>
                  </a:lnTo>
                  <a:lnTo>
                    <a:pt x="3119" y="288"/>
                  </a:lnTo>
                  <a:lnTo>
                    <a:pt x="3126" y="301"/>
                  </a:lnTo>
                  <a:lnTo>
                    <a:pt x="3136" y="314"/>
                  </a:lnTo>
                  <a:lnTo>
                    <a:pt x="3150" y="324"/>
                  </a:lnTo>
                  <a:lnTo>
                    <a:pt x="3166" y="332"/>
                  </a:lnTo>
                  <a:lnTo>
                    <a:pt x="3187" y="338"/>
                  </a:lnTo>
                  <a:lnTo>
                    <a:pt x="3211" y="341"/>
                  </a:lnTo>
                  <a:lnTo>
                    <a:pt x="3238" y="340"/>
                  </a:lnTo>
                  <a:lnTo>
                    <a:pt x="3270" y="337"/>
                  </a:lnTo>
                  <a:lnTo>
                    <a:pt x="3256" y="344"/>
                  </a:lnTo>
                  <a:lnTo>
                    <a:pt x="3241" y="353"/>
                  </a:lnTo>
                  <a:lnTo>
                    <a:pt x="3227" y="364"/>
                  </a:lnTo>
                  <a:lnTo>
                    <a:pt x="3211" y="377"/>
                  </a:lnTo>
                  <a:lnTo>
                    <a:pt x="3195" y="390"/>
                  </a:lnTo>
                  <a:lnTo>
                    <a:pt x="3180" y="405"/>
                  </a:lnTo>
                  <a:lnTo>
                    <a:pt x="3166" y="420"/>
                  </a:lnTo>
                  <a:lnTo>
                    <a:pt x="3153" y="434"/>
                  </a:lnTo>
                  <a:lnTo>
                    <a:pt x="3143" y="446"/>
                  </a:lnTo>
                  <a:lnTo>
                    <a:pt x="3135" y="458"/>
                  </a:lnTo>
                  <a:lnTo>
                    <a:pt x="3133" y="462"/>
                  </a:lnTo>
                  <a:lnTo>
                    <a:pt x="3131" y="467"/>
                  </a:lnTo>
                  <a:lnTo>
                    <a:pt x="3131" y="472"/>
                  </a:lnTo>
                  <a:lnTo>
                    <a:pt x="3131" y="475"/>
                  </a:lnTo>
                  <a:lnTo>
                    <a:pt x="3132" y="477"/>
                  </a:lnTo>
                  <a:lnTo>
                    <a:pt x="3133" y="478"/>
                  </a:lnTo>
                  <a:lnTo>
                    <a:pt x="3136" y="480"/>
                  </a:lnTo>
                  <a:lnTo>
                    <a:pt x="3141" y="480"/>
                  </a:lnTo>
                  <a:lnTo>
                    <a:pt x="3148" y="478"/>
                  </a:lnTo>
                  <a:lnTo>
                    <a:pt x="3155" y="476"/>
                  </a:lnTo>
                  <a:lnTo>
                    <a:pt x="3163" y="473"/>
                  </a:lnTo>
                  <a:lnTo>
                    <a:pt x="3173" y="469"/>
                  </a:lnTo>
                  <a:lnTo>
                    <a:pt x="3188" y="462"/>
                  </a:lnTo>
                  <a:lnTo>
                    <a:pt x="3203" y="458"/>
                  </a:lnTo>
                  <a:lnTo>
                    <a:pt x="3216" y="453"/>
                  </a:lnTo>
                  <a:lnTo>
                    <a:pt x="3230" y="451"/>
                  </a:lnTo>
                  <a:lnTo>
                    <a:pt x="3244" y="449"/>
                  </a:lnTo>
                  <a:lnTo>
                    <a:pt x="3256" y="449"/>
                  </a:lnTo>
                  <a:lnTo>
                    <a:pt x="3270" y="448"/>
                  </a:lnTo>
                  <a:lnTo>
                    <a:pt x="3283" y="449"/>
                  </a:lnTo>
                  <a:lnTo>
                    <a:pt x="3307" y="451"/>
                  </a:lnTo>
                  <a:lnTo>
                    <a:pt x="3331" y="456"/>
                  </a:lnTo>
                  <a:lnTo>
                    <a:pt x="3355" y="460"/>
                  </a:lnTo>
                  <a:lnTo>
                    <a:pt x="3379" y="464"/>
                  </a:lnTo>
                  <a:lnTo>
                    <a:pt x="3412" y="449"/>
                  </a:lnTo>
                  <a:lnTo>
                    <a:pt x="3444" y="433"/>
                  </a:lnTo>
                  <a:lnTo>
                    <a:pt x="3460" y="425"/>
                  </a:lnTo>
                  <a:lnTo>
                    <a:pt x="3476" y="419"/>
                  </a:lnTo>
                  <a:lnTo>
                    <a:pt x="3492" y="413"/>
                  </a:lnTo>
                  <a:lnTo>
                    <a:pt x="3507" y="409"/>
                  </a:lnTo>
                  <a:lnTo>
                    <a:pt x="3522" y="406"/>
                  </a:lnTo>
                  <a:lnTo>
                    <a:pt x="3535" y="405"/>
                  </a:lnTo>
                  <a:lnTo>
                    <a:pt x="3542" y="405"/>
                  </a:lnTo>
                  <a:lnTo>
                    <a:pt x="3548" y="406"/>
                  </a:lnTo>
                  <a:lnTo>
                    <a:pt x="3555" y="408"/>
                  </a:lnTo>
                  <a:lnTo>
                    <a:pt x="3560" y="410"/>
                  </a:lnTo>
                  <a:lnTo>
                    <a:pt x="3566" y="412"/>
                  </a:lnTo>
                  <a:lnTo>
                    <a:pt x="3572" y="416"/>
                  </a:lnTo>
                  <a:lnTo>
                    <a:pt x="3578" y="420"/>
                  </a:lnTo>
                  <a:lnTo>
                    <a:pt x="3582" y="425"/>
                  </a:lnTo>
                  <a:lnTo>
                    <a:pt x="3587" y="430"/>
                  </a:lnTo>
                  <a:lnTo>
                    <a:pt x="3591" y="436"/>
                  </a:lnTo>
                  <a:lnTo>
                    <a:pt x="3596" y="443"/>
                  </a:lnTo>
                  <a:lnTo>
                    <a:pt x="3600" y="451"/>
                  </a:lnTo>
                  <a:lnTo>
                    <a:pt x="3767" y="818"/>
                  </a:lnTo>
                  <a:lnTo>
                    <a:pt x="3775" y="839"/>
                  </a:lnTo>
                  <a:lnTo>
                    <a:pt x="3782" y="858"/>
                  </a:lnTo>
                  <a:lnTo>
                    <a:pt x="3786" y="876"/>
                  </a:lnTo>
                  <a:lnTo>
                    <a:pt x="3788" y="892"/>
                  </a:lnTo>
                  <a:lnTo>
                    <a:pt x="3788" y="908"/>
                  </a:lnTo>
                  <a:lnTo>
                    <a:pt x="3787" y="922"/>
                  </a:lnTo>
                  <a:lnTo>
                    <a:pt x="3785" y="936"/>
                  </a:lnTo>
                  <a:lnTo>
                    <a:pt x="3782" y="948"/>
                  </a:lnTo>
                  <a:lnTo>
                    <a:pt x="3774" y="973"/>
                  </a:lnTo>
                  <a:lnTo>
                    <a:pt x="3765" y="996"/>
                  </a:lnTo>
                  <a:lnTo>
                    <a:pt x="3762" y="1008"/>
                  </a:lnTo>
                  <a:lnTo>
                    <a:pt x="3758" y="1020"/>
                  </a:lnTo>
                  <a:lnTo>
                    <a:pt x="3756" y="1033"/>
                  </a:lnTo>
                  <a:lnTo>
                    <a:pt x="3755" y="1047"/>
                  </a:lnTo>
                  <a:lnTo>
                    <a:pt x="3757" y="1074"/>
                  </a:lnTo>
                  <a:lnTo>
                    <a:pt x="3761" y="1103"/>
                  </a:lnTo>
                  <a:lnTo>
                    <a:pt x="3762" y="1116"/>
                  </a:lnTo>
                  <a:lnTo>
                    <a:pt x="3762" y="1129"/>
                  </a:lnTo>
                  <a:lnTo>
                    <a:pt x="3761" y="1141"/>
                  </a:lnTo>
                  <a:lnTo>
                    <a:pt x="3757" y="1151"/>
                  </a:lnTo>
                  <a:lnTo>
                    <a:pt x="3755" y="1155"/>
                  </a:lnTo>
                  <a:lnTo>
                    <a:pt x="3753" y="1160"/>
                  </a:lnTo>
                  <a:lnTo>
                    <a:pt x="3749" y="1162"/>
                  </a:lnTo>
                  <a:lnTo>
                    <a:pt x="3745" y="1165"/>
                  </a:lnTo>
                  <a:lnTo>
                    <a:pt x="3739" y="1168"/>
                  </a:lnTo>
                  <a:lnTo>
                    <a:pt x="3733" y="1169"/>
                  </a:lnTo>
                  <a:lnTo>
                    <a:pt x="3726" y="1170"/>
                  </a:lnTo>
                  <a:lnTo>
                    <a:pt x="3718" y="1170"/>
                  </a:lnTo>
                  <a:lnTo>
                    <a:pt x="3709" y="1169"/>
                  </a:lnTo>
                  <a:lnTo>
                    <a:pt x="3699" y="1167"/>
                  </a:lnTo>
                  <a:lnTo>
                    <a:pt x="3687" y="1164"/>
                  </a:lnTo>
                  <a:lnTo>
                    <a:pt x="3675" y="1161"/>
                  </a:lnTo>
                  <a:lnTo>
                    <a:pt x="3645" y="1152"/>
                  </a:lnTo>
                  <a:lnTo>
                    <a:pt x="3611" y="1138"/>
                  </a:lnTo>
                  <a:lnTo>
                    <a:pt x="3592" y="1145"/>
                  </a:lnTo>
                  <a:lnTo>
                    <a:pt x="3578" y="1151"/>
                  </a:lnTo>
                  <a:lnTo>
                    <a:pt x="3564" y="1153"/>
                  </a:lnTo>
                  <a:lnTo>
                    <a:pt x="3552" y="1155"/>
                  </a:lnTo>
                  <a:lnTo>
                    <a:pt x="3531" y="1156"/>
                  </a:lnTo>
                  <a:lnTo>
                    <a:pt x="3511" y="1154"/>
                  </a:lnTo>
                  <a:lnTo>
                    <a:pt x="3502" y="1154"/>
                  </a:lnTo>
                  <a:lnTo>
                    <a:pt x="3493" y="1153"/>
                  </a:lnTo>
                  <a:lnTo>
                    <a:pt x="3483" y="1154"/>
                  </a:lnTo>
                  <a:lnTo>
                    <a:pt x="3471" y="1155"/>
                  </a:lnTo>
                  <a:lnTo>
                    <a:pt x="3459" y="1159"/>
                  </a:lnTo>
                  <a:lnTo>
                    <a:pt x="3445" y="1163"/>
                  </a:lnTo>
                  <a:lnTo>
                    <a:pt x="3430" y="1170"/>
                  </a:lnTo>
                  <a:lnTo>
                    <a:pt x="3413" y="1178"/>
                  </a:lnTo>
                  <a:lnTo>
                    <a:pt x="3403" y="1168"/>
                  </a:lnTo>
                  <a:lnTo>
                    <a:pt x="3395" y="1161"/>
                  </a:lnTo>
                  <a:lnTo>
                    <a:pt x="3387" y="1156"/>
                  </a:lnTo>
                  <a:lnTo>
                    <a:pt x="3379" y="1154"/>
                  </a:lnTo>
                  <a:lnTo>
                    <a:pt x="3371" y="1154"/>
                  </a:lnTo>
                  <a:lnTo>
                    <a:pt x="3363" y="1154"/>
                  </a:lnTo>
                  <a:lnTo>
                    <a:pt x="3356" y="1155"/>
                  </a:lnTo>
                  <a:lnTo>
                    <a:pt x="3348" y="1157"/>
                  </a:lnTo>
                  <a:lnTo>
                    <a:pt x="3347" y="1097"/>
                  </a:lnTo>
                  <a:lnTo>
                    <a:pt x="3333" y="1092"/>
                  </a:lnTo>
                  <a:lnTo>
                    <a:pt x="3319" y="1089"/>
                  </a:lnTo>
                  <a:lnTo>
                    <a:pt x="3305" y="1085"/>
                  </a:lnTo>
                  <a:lnTo>
                    <a:pt x="3291" y="1082"/>
                  </a:lnTo>
                  <a:lnTo>
                    <a:pt x="3261" y="1079"/>
                  </a:lnTo>
                  <a:lnTo>
                    <a:pt x="3230" y="1076"/>
                  </a:lnTo>
                  <a:lnTo>
                    <a:pt x="3199" y="1076"/>
                  </a:lnTo>
                  <a:lnTo>
                    <a:pt x="3168" y="1077"/>
                  </a:lnTo>
                  <a:lnTo>
                    <a:pt x="3137" y="1081"/>
                  </a:lnTo>
                  <a:lnTo>
                    <a:pt x="3108" y="1085"/>
                  </a:lnTo>
                  <a:lnTo>
                    <a:pt x="3075" y="1090"/>
                  </a:lnTo>
                  <a:lnTo>
                    <a:pt x="3041" y="1095"/>
                  </a:lnTo>
                  <a:lnTo>
                    <a:pt x="3011" y="1098"/>
                  </a:lnTo>
                  <a:lnTo>
                    <a:pt x="2981" y="1101"/>
                  </a:lnTo>
                  <a:lnTo>
                    <a:pt x="2950" y="1105"/>
                  </a:lnTo>
                  <a:lnTo>
                    <a:pt x="2919" y="1108"/>
                  </a:lnTo>
                  <a:lnTo>
                    <a:pt x="2887" y="1113"/>
                  </a:lnTo>
                  <a:lnTo>
                    <a:pt x="2854" y="1119"/>
                  </a:lnTo>
                  <a:lnTo>
                    <a:pt x="2821" y="1127"/>
                  </a:lnTo>
                  <a:lnTo>
                    <a:pt x="2791" y="1135"/>
                  </a:lnTo>
                  <a:lnTo>
                    <a:pt x="2764" y="1143"/>
                  </a:lnTo>
                  <a:lnTo>
                    <a:pt x="2738" y="1151"/>
                  </a:lnTo>
                  <a:lnTo>
                    <a:pt x="2714" y="1160"/>
                  </a:lnTo>
                  <a:lnTo>
                    <a:pt x="2690" y="1168"/>
                  </a:lnTo>
                  <a:lnTo>
                    <a:pt x="2666" y="1175"/>
                  </a:lnTo>
                  <a:lnTo>
                    <a:pt x="2640" y="1181"/>
                  </a:lnTo>
                  <a:lnTo>
                    <a:pt x="2625" y="1153"/>
                  </a:lnTo>
                  <a:lnTo>
                    <a:pt x="2606" y="1115"/>
                  </a:lnTo>
                  <a:lnTo>
                    <a:pt x="2598" y="1096"/>
                  </a:lnTo>
                  <a:lnTo>
                    <a:pt x="2590" y="1076"/>
                  </a:lnTo>
                  <a:lnTo>
                    <a:pt x="2587" y="1068"/>
                  </a:lnTo>
                  <a:lnTo>
                    <a:pt x="2585" y="1059"/>
                  </a:lnTo>
                  <a:lnTo>
                    <a:pt x="2584" y="1051"/>
                  </a:lnTo>
                  <a:lnTo>
                    <a:pt x="2583" y="1043"/>
                  </a:lnTo>
                  <a:lnTo>
                    <a:pt x="2583" y="997"/>
                  </a:lnTo>
                  <a:lnTo>
                    <a:pt x="2584" y="980"/>
                  </a:lnTo>
                  <a:lnTo>
                    <a:pt x="2585" y="967"/>
                  </a:lnTo>
                  <a:lnTo>
                    <a:pt x="2587" y="954"/>
                  </a:lnTo>
                  <a:lnTo>
                    <a:pt x="2591" y="943"/>
                  </a:lnTo>
                  <a:lnTo>
                    <a:pt x="2599" y="921"/>
                  </a:lnTo>
                  <a:lnTo>
                    <a:pt x="2606" y="895"/>
                  </a:lnTo>
                  <a:lnTo>
                    <a:pt x="2641" y="905"/>
                  </a:lnTo>
                  <a:lnTo>
                    <a:pt x="2642" y="893"/>
                  </a:lnTo>
                  <a:lnTo>
                    <a:pt x="2645" y="882"/>
                  </a:lnTo>
                  <a:lnTo>
                    <a:pt x="2647" y="871"/>
                  </a:lnTo>
                  <a:lnTo>
                    <a:pt x="2650" y="860"/>
                  </a:lnTo>
                  <a:lnTo>
                    <a:pt x="2657" y="840"/>
                  </a:lnTo>
                  <a:lnTo>
                    <a:pt x="2665" y="818"/>
                  </a:lnTo>
                  <a:lnTo>
                    <a:pt x="2673" y="796"/>
                  </a:lnTo>
                  <a:lnTo>
                    <a:pt x="2680" y="771"/>
                  </a:lnTo>
                  <a:lnTo>
                    <a:pt x="2682" y="757"/>
                  </a:lnTo>
                  <a:lnTo>
                    <a:pt x="2685" y="742"/>
                  </a:lnTo>
                  <a:lnTo>
                    <a:pt x="2686" y="728"/>
                  </a:lnTo>
                  <a:lnTo>
                    <a:pt x="2687" y="710"/>
                  </a:lnTo>
                  <a:lnTo>
                    <a:pt x="2687" y="675"/>
                  </a:lnTo>
                  <a:lnTo>
                    <a:pt x="2664" y="675"/>
                  </a:lnTo>
                  <a:lnTo>
                    <a:pt x="2663" y="625"/>
                  </a:lnTo>
                  <a:lnTo>
                    <a:pt x="2661" y="576"/>
                  </a:lnTo>
                  <a:lnTo>
                    <a:pt x="2658" y="553"/>
                  </a:lnTo>
                  <a:lnTo>
                    <a:pt x="2656" y="530"/>
                  </a:lnTo>
                  <a:lnTo>
                    <a:pt x="2653" y="507"/>
                  </a:lnTo>
                  <a:lnTo>
                    <a:pt x="2649" y="486"/>
                  </a:lnTo>
                  <a:lnTo>
                    <a:pt x="2643" y="465"/>
                  </a:lnTo>
                  <a:lnTo>
                    <a:pt x="2639" y="445"/>
                  </a:lnTo>
                  <a:lnTo>
                    <a:pt x="2632" y="426"/>
                  </a:lnTo>
                  <a:lnTo>
                    <a:pt x="2625" y="406"/>
                  </a:lnTo>
                  <a:lnTo>
                    <a:pt x="2616" y="389"/>
                  </a:lnTo>
                  <a:lnTo>
                    <a:pt x="2607" y="372"/>
                  </a:lnTo>
                  <a:lnTo>
                    <a:pt x="2597" y="355"/>
                  </a:lnTo>
                  <a:lnTo>
                    <a:pt x="2585" y="340"/>
                  </a:lnTo>
                  <a:lnTo>
                    <a:pt x="2576" y="329"/>
                  </a:lnTo>
                  <a:lnTo>
                    <a:pt x="2566" y="317"/>
                  </a:lnTo>
                  <a:lnTo>
                    <a:pt x="2553" y="306"/>
                  </a:lnTo>
                  <a:lnTo>
                    <a:pt x="2541" y="293"/>
                  </a:lnTo>
                  <a:lnTo>
                    <a:pt x="2526" y="282"/>
                  </a:lnTo>
                  <a:lnTo>
                    <a:pt x="2510" y="269"/>
                  </a:lnTo>
                  <a:lnTo>
                    <a:pt x="2494" y="257"/>
                  </a:lnTo>
                  <a:lnTo>
                    <a:pt x="2477" y="245"/>
                  </a:lnTo>
                  <a:lnTo>
                    <a:pt x="2458" y="235"/>
                  </a:lnTo>
                  <a:lnTo>
                    <a:pt x="2440" y="225"/>
                  </a:lnTo>
                  <a:lnTo>
                    <a:pt x="2422" y="216"/>
                  </a:lnTo>
                  <a:lnTo>
                    <a:pt x="2402" y="208"/>
                  </a:lnTo>
                  <a:lnTo>
                    <a:pt x="2384" y="201"/>
                  </a:lnTo>
                  <a:lnTo>
                    <a:pt x="2366" y="196"/>
                  </a:lnTo>
                  <a:lnTo>
                    <a:pt x="2347" y="194"/>
                  </a:lnTo>
                  <a:lnTo>
                    <a:pt x="2330" y="193"/>
                  </a:lnTo>
                  <a:lnTo>
                    <a:pt x="2307" y="193"/>
                  </a:lnTo>
                  <a:lnTo>
                    <a:pt x="2291" y="193"/>
                  </a:lnTo>
                  <a:lnTo>
                    <a:pt x="2275" y="194"/>
                  </a:lnTo>
                  <a:lnTo>
                    <a:pt x="2259" y="196"/>
                  </a:lnTo>
                  <a:lnTo>
                    <a:pt x="2243" y="200"/>
                  </a:lnTo>
                  <a:lnTo>
                    <a:pt x="2227" y="203"/>
                  </a:lnTo>
                  <a:lnTo>
                    <a:pt x="2212" y="208"/>
                  </a:lnTo>
                  <a:lnTo>
                    <a:pt x="2196" y="213"/>
                  </a:lnTo>
                  <a:lnTo>
                    <a:pt x="2182" y="220"/>
                  </a:lnTo>
                  <a:lnTo>
                    <a:pt x="2167" y="227"/>
                  </a:lnTo>
                  <a:lnTo>
                    <a:pt x="2152" y="235"/>
                  </a:lnTo>
                  <a:lnTo>
                    <a:pt x="2137" y="243"/>
                  </a:lnTo>
                  <a:lnTo>
                    <a:pt x="2123" y="252"/>
                  </a:lnTo>
                  <a:lnTo>
                    <a:pt x="2110" y="261"/>
                  </a:lnTo>
                  <a:lnTo>
                    <a:pt x="2096" y="272"/>
                  </a:lnTo>
                  <a:lnTo>
                    <a:pt x="2083" y="282"/>
                  </a:lnTo>
                  <a:lnTo>
                    <a:pt x="2071" y="293"/>
                  </a:lnTo>
                  <a:lnTo>
                    <a:pt x="2059" y="306"/>
                  </a:lnTo>
                  <a:lnTo>
                    <a:pt x="2048" y="317"/>
                  </a:lnTo>
                  <a:lnTo>
                    <a:pt x="2036" y="330"/>
                  </a:lnTo>
                  <a:lnTo>
                    <a:pt x="2026" y="344"/>
                  </a:lnTo>
                  <a:lnTo>
                    <a:pt x="2017" y="357"/>
                  </a:lnTo>
                  <a:lnTo>
                    <a:pt x="2008" y="371"/>
                  </a:lnTo>
                  <a:lnTo>
                    <a:pt x="2000" y="386"/>
                  </a:lnTo>
                  <a:lnTo>
                    <a:pt x="1992" y="400"/>
                  </a:lnTo>
                  <a:lnTo>
                    <a:pt x="1985" y="414"/>
                  </a:lnTo>
                  <a:lnTo>
                    <a:pt x="1979" y="430"/>
                  </a:lnTo>
                  <a:lnTo>
                    <a:pt x="1973" y="445"/>
                  </a:lnTo>
                  <a:lnTo>
                    <a:pt x="1970" y="461"/>
                  </a:lnTo>
                  <a:lnTo>
                    <a:pt x="1967" y="477"/>
                  </a:lnTo>
                  <a:lnTo>
                    <a:pt x="1964" y="493"/>
                  </a:lnTo>
                  <a:lnTo>
                    <a:pt x="1962" y="509"/>
                  </a:lnTo>
                  <a:lnTo>
                    <a:pt x="1962" y="525"/>
                  </a:lnTo>
                  <a:lnTo>
                    <a:pt x="1962" y="652"/>
                  </a:lnTo>
                  <a:lnTo>
                    <a:pt x="1924" y="670"/>
                  </a:lnTo>
                  <a:lnTo>
                    <a:pt x="1979" y="881"/>
                  </a:lnTo>
                  <a:lnTo>
                    <a:pt x="2007" y="876"/>
                  </a:lnTo>
                  <a:lnTo>
                    <a:pt x="2012" y="890"/>
                  </a:lnTo>
                  <a:lnTo>
                    <a:pt x="2017" y="900"/>
                  </a:lnTo>
                  <a:lnTo>
                    <a:pt x="2019" y="912"/>
                  </a:lnTo>
                  <a:lnTo>
                    <a:pt x="2019" y="929"/>
                  </a:lnTo>
                  <a:lnTo>
                    <a:pt x="2019" y="952"/>
                  </a:lnTo>
                  <a:lnTo>
                    <a:pt x="2019" y="959"/>
                  </a:lnTo>
                  <a:lnTo>
                    <a:pt x="2017" y="965"/>
                  </a:lnTo>
                  <a:lnTo>
                    <a:pt x="2015" y="972"/>
                  </a:lnTo>
                  <a:lnTo>
                    <a:pt x="2011" y="979"/>
                  </a:lnTo>
                  <a:lnTo>
                    <a:pt x="2007" y="986"/>
                  </a:lnTo>
                  <a:lnTo>
                    <a:pt x="2002" y="993"/>
                  </a:lnTo>
                  <a:lnTo>
                    <a:pt x="1995" y="1000"/>
                  </a:lnTo>
                  <a:lnTo>
                    <a:pt x="1988" y="1007"/>
                  </a:lnTo>
                  <a:lnTo>
                    <a:pt x="1973" y="1020"/>
                  </a:lnTo>
                  <a:lnTo>
                    <a:pt x="1955" y="1034"/>
                  </a:lnTo>
                  <a:lnTo>
                    <a:pt x="1935" y="1047"/>
                  </a:lnTo>
                  <a:lnTo>
                    <a:pt x="1912" y="1058"/>
                  </a:lnTo>
                  <a:lnTo>
                    <a:pt x="1889" y="1069"/>
                  </a:lnTo>
                  <a:lnTo>
                    <a:pt x="1864" y="1079"/>
                  </a:lnTo>
                  <a:lnTo>
                    <a:pt x="1839" y="1087"/>
                  </a:lnTo>
                  <a:lnTo>
                    <a:pt x="1812" y="1093"/>
                  </a:lnTo>
                  <a:lnTo>
                    <a:pt x="1787" y="1097"/>
                  </a:lnTo>
                  <a:lnTo>
                    <a:pt x="1762" y="1099"/>
                  </a:lnTo>
                  <a:lnTo>
                    <a:pt x="1749" y="1100"/>
                  </a:lnTo>
                  <a:lnTo>
                    <a:pt x="1737" y="1099"/>
                  </a:lnTo>
                  <a:lnTo>
                    <a:pt x="1725" y="1098"/>
                  </a:lnTo>
                  <a:lnTo>
                    <a:pt x="1713" y="1097"/>
                  </a:lnTo>
                  <a:lnTo>
                    <a:pt x="1673" y="1090"/>
                  </a:lnTo>
                  <a:lnTo>
                    <a:pt x="1624" y="1083"/>
                  </a:lnTo>
                  <a:lnTo>
                    <a:pt x="1568" y="1076"/>
                  </a:lnTo>
                  <a:lnTo>
                    <a:pt x="1508" y="1069"/>
                  </a:lnTo>
                  <a:lnTo>
                    <a:pt x="1449" y="1064"/>
                  </a:lnTo>
                  <a:lnTo>
                    <a:pt x="1394" y="1059"/>
                  </a:lnTo>
                  <a:lnTo>
                    <a:pt x="1345" y="1056"/>
                  </a:lnTo>
                  <a:lnTo>
                    <a:pt x="1306" y="1055"/>
                  </a:lnTo>
                  <a:lnTo>
                    <a:pt x="1305" y="106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1851025" y="1609726"/>
              <a:ext cx="88900" cy="525463"/>
            </a:xfrm>
            <a:custGeom>
              <a:avLst/>
              <a:gdLst/>
              <a:ahLst/>
              <a:cxnLst>
                <a:cxn ang="0">
                  <a:pos x="73" y="1"/>
                </a:cxn>
                <a:cxn ang="0">
                  <a:pos x="0" y="1667"/>
                </a:cxn>
                <a:cxn ang="0">
                  <a:pos x="185" y="1983"/>
                </a:cxn>
                <a:cxn ang="0">
                  <a:pos x="333" y="1759"/>
                </a:cxn>
                <a:cxn ang="0">
                  <a:pos x="218" y="0"/>
                </a:cxn>
                <a:cxn ang="0">
                  <a:pos x="73" y="1"/>
                </a:cxn>
              </a:cxnLst>
              <a:rect l="0" t="0" r="r" b="b"/>
              <a:pathLst>
                <a:path w="333" h="1983">
                  <a:moveTo>
                    <a:pt x="73" y="1"/>
                  </a:moveTo>
                  <a:lnTo>
                    <a:pt x="0" y="1667"/>
                  </a:lnTo>
                  <a:lnTo>
                    <a:pt x="185" y="1983"/>
                  </a:lnTo>
                  <a:lnTo>
                    <a:pt x="333" y="1759"/>
                  </a:lnTo>
                  <a:lnTo>
                    <a:pt x="218" y="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Group 41"/>
          <p:cNvGrpSpPr>
            <a:grpSpLocks noChangeAspect="1"/>
          </p:cNvGrpSpPr>
          <p:nvPr/>
        </p:nvGrpSpPr>
        <p:grpSpPr>
          <a:xfrm>
            <a:off x="3489755" y="3675342"/>
            <a:ext cx="654460" cy="1315956"/>
            <a:chOff x="6213477" y="3922716"/>
            <a:chExt cx="1033463" cy="2078038"/>
          </a:xfrm>
          <a:solidFill>
            <a:srgbClr val="1F497D"/>
          </a:solidFill>
        </p:grpSpPr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6213477" y="3922716"/>
              <a:ext cx="1033463" cy="2078038"/>
            </a:xfrm>
            <a:custGeom>
              <a:avLst/>
              <a:gdLst/>
              <a:ahLst/>
              <a:cxnLst>
                <a:cxn ang="0">
                  <a:pos x="970" y="2314"/>
                </a:cxn>
                <a:cxn ang="0">
                  <a:pos x="825" y="2381"/>
                </a:cxn>
                <a:cxn ang="0">
                  <a:pos x="652" y="2431"/>
                </a:cxn>
                <a:cxn ang="0">
                  <a:pos x="698" y="2670"/>
                </a:cxn>
                <a:cxn ang="0">
                  <a:pos x="1096" y="2913"/>
                </a:cxn>
                <a:cxn ang="0">
                  <a:pos x="1091" y="4316"/>
                </a:cxn>
                <a:cxn ang="0">
                  <a:pos x="1054" y="5056"/>
                </a:cxn>
                <a:cxn ang="0">
                  <a:pos x="991" y="5995"/>
                </a:cxn>
                <a:cxn ang="0">
                  <a:pos x="979" y="6915"/>
                </a:cxn>
                <a:cxn ang="0">
                  <a:pos x="1018" y="7356"/>
                </a:cxn>
                <a:cxn ang="0">
                  <a:pos x="858" y="7730"/>
                </a:cxn>
                <a:cxn ang="0">
                  <a:pos x="954" y="7813"/>
                </a:cxn>
                <a:cxn ang="0">
                  <a:pos x="1345" y="7629"/>
                </a:cxn>
                <a:cxn ang="0">
                  <a:pos x="1463" y="7334"/>
                </a:cxn>
                <a:cxn ang="0">
                  <a:pos x="1502" y="6943"/>
                </a:cxn>
                <a:cxn ang="0">
                  <a:pos x="1548" y="6479"/>
                </a:cxn>
                <a:cxn ang="0">
                  <a:pos x="1582" y="6214"/>
                </a:cxn>
                <a:cxn ang="0">
                  <a:pos x="1758" y="5421"/>
                </a:cxn>
                <a:cxn ang="0">
                  <a:pos x="1989" y="4776"/>
                </a:cxn>
                <a:cxn ang="0">
                  <a:pos x="2369" y="5093"/>
                </a:cxn>
                <a:cxn ang="0">
                  <a:pos x="2589" y="5958"/>
                </a:cxn>
                <a:cxn ang="0">
                  <a:pos x="2730" y="6331"/>
                </a:cxn>
                <a:cxn ang="0">
                  <a:pos x="2762" y="6611"/>
                </a:cxn>
                <a:cxn ang="0">
                  <a:pos x="2813" y="7138"/>
                </a:cxn>
                <a:cxn ang="0">
                  <a:pos x="3019" y="7571"/>
                </a:cxn>
                <a:cxn ang="0">
                  <a:pos x="3172" y="7698"/>
                </a:cxn>
                <a:cxn ang="0">
                  <a:pos x="3443" y="7750"/>
                </a:cxn>
                <a:cxn ang="0">
                  <a:pos x="3681" y="7650"/>
                </a:cxn>
                <a:cxn ang="0">
                  <a:pos x="3550" y="7426"/>
                </a:cxn>
                <a:cxn ang="0">
                  <a:pos x="3403" y="6901"/>
                </a:cxn>
                <a:cxn ang="0">
                  <a:pos x="3296" y="5984"/>
                </a:cxn>
                <a:cxn ang="0">
                  <a:pos x="3104" y="4801"/>
                </a:cxn>
                <a:cxn ang="0">
                  <a:pos x="3152" y="3407"/>
                </a:cxn>
                <a:cxn ang="0">
                  <a:pos x="3328" y="3385"/>
                </a:cxn>
                <a:cxn ang="0">
                  <a:pos x="3526" y="3164"/>
                </a:cxn>
                <a:cxn ang="0">
                  <a:pos x="3830" y="2231"/>
                </a:cxn>
                <a:cxn ang="0">
                  <a:pos x="3082" y="1227"/>
                </a:cxn>
                <a:cxn ang="0">
                  <a:pos x="2752" y="1019"/>
                </a:cxn>
                <a:cxn ang="0">
                  <a:pos x="2391" y="1007"/>
                </a:cxn>
                <a:cxn ang="0">
                  <a:pos x="2211" y="851"/>
                </a:cxn>
                <a:cxn ang="0">
                  <a:pos x="2301" y="604"/>
                </a:cxn>
                <a:cxn ang="0">
                  <a:pos x="2267" y="254"/>
                </a:cxn>
                <a:cxn ang="0">
                  <a:pos x="2086" y="43"/>
                </a:cxn>
                <a:cxn ang="0">
                  <a:pos x="1824" y="22"/>
                </a:cxn>
                <a:cxn ang="0">
                  <a:pos x="1636" y="179"/>
                </a:cxn>
                <a:cxn ang="0">
                  <a:pos x="1640" y="698"/>
                </a:cxn>
                <a:cxn ang="0">
                  <a:pos x="1675" y="947"/>
                </a:cxn>
                <a:cxn ang="0">
                  <a:pos x="1461" y="1003"/>
                </a:cxn>
                <a:cxn ang="0">
                  <a:pos x="1136" y="1074"/>
                </a:cxn>
                <a:cxn ang="0">
                  <a:pos x="608" y="1575"/>
                </a:cxn>
                <a:cxn ang="0">
                  <a:pos x="70" y="2274"/>
                </a:cxn>
                <a:cxn ang="0">
                  <a:pos x="58" y="2751"/>
                </a:cxn>
                <a:cxn ang="0">
                  <a:pos x="549" y="3376"/>
                </a:cxn>
                <a:cxn ang="0">
                  <a:pos x="707" y="3425"/>
                </a:cxn>
                <a:cxn ang="0">
                  <a:pos x="938" y="3372"/>
                </a:cxn>
                <a:cxn ang="0">
                  <a:pos x="1073" y="4130"/>
                </a:cxn>
                <a:cxn ang="0">
                  <a:pos x="2970" y="2829"/>
                </a:cxn>
                <a:cxn ang="0">
                  <a:pos x="3051" y="2310"/>
                </a:cxn>
                <a:cxn ang="0">
                  <a:pos x="3292" y="2426"/>
                </a:cxn>
                <a:cxn ang="0">
                  <a:pos x="3250" y="2656"/>
                </a:cxn>
              </a:cxnLst>
              <a:rect l="0" t="0" r="r" b="b"/>
              <a:pathLst>
                <a:path w="3903" h="7854">
                  <a:moveTo>
                    <a:pt x="1058" y="2210"/>
                  </a:moveTo>
                  <a:lnTo>
                    <a:pt x="1054" y="2213"/>
                  </a:lnTo>
                  <a:lnTo>
                    <a:pt x="1048" y="2218"/>
                  </a:lnTo>
                  <a:lnTo>
                    <a:pt x="1042" y="2225"/>
                  </a:lnTo>
                  <a:lnTo>
                    <a:pt x="1037" y="2233"/>
                  </a:lnTo>
                  <a:lnTo>
                    <a:pt x="1024" y="2254"/>
                  </a:lnTo>
                  <a:lnTo>
                    <a:pt x="1013" y="2274"/>
                  </a:lnTo>
                  <a:lnTo>
                    <a:pt x="1006" y="2285"/>
                  </a:lnTo>
                  <a:lnTo>
                    <a:pt x="999" y="2294"/>
                  </a:lnTo>
                  <a:lnTo>
                    <a:pt x="992" y="2302"/>
                  </a:lnTo>
                  <a:lnTo>
                    <a:pt x="985" y="2309"/>
                  </a:lnTo>
                  <a:lnTo>
                    <a:pt x="982" y="2311"/>
                  </a:lnTo>
                  <a:lnTo>
                    <a:pt x="978" y="2312"/>
                  </a:lnTo>
                  <a:lnTo>
                    <a:pt x="974" y="2313"/>
                  </a:lnTo>
                  <a:lnTo>
                    <a:pt x="970" y="2314"/>
                  </a:lnTo>
                  <a:lnTo>
                    <a:pt x="967" y="2314"/>
                  </a:lnTo>
                  <a:lnTo>
                    <a:pt x="962" y="2313"/>
                  </a:lnTo>
                  <a:lnTo>
                    <a:pt x="959" y="2311"/>
                  </a:lnTo>
                  <a:lnTo>
                    <a:pt x="954" y="2309"/>
                  </a:lnTo>
                  <a:lnTo>
                    <a:pt x="942" y="2323"/>
                  </a:lnTo>
                  <a:lnTo>
                    <a:pt x="930" y="2335"/>
                  </a:lnTo>
                  <a:lnTo>
                    <a:pt x="919" y="2344"/>
                  </a:lnTo>
                  <a:lnTo>
                    <a:pt x="909" y="2351"/>
                  </a:lnTo>
                  <a:lnTo>
                    <a:pt x="899" y="2355"/>
                  </a:lnTo>
                  <a:lnTo>
                    <a:pt x="890" y="2359"/>
                  </a:lnTo>
                  <a:lnTo>
                    <a:pt x="881" y="2361"/>
                  </a:lnTo>
                  <a:lnTo>
                    <a:pt x="873" y="2363"/>
                  </a:lnTo>
                  <a:lnTo>
                    <a:pt x="855" y="2368"/>
                  </a:lnTo>
                  <a:lnTo>
                    <a:pt x="835" y="2375"/>
                  </a:lnTo>
                  <a:lnTo>
                    <a:pt x="825" y="2381"/>
                  </a:lnTo>
                  <a:lnTo>
                    <a:pt x="814" y="2387"/>
                  </a:lnTo>
                  <a:lnTo>
                    <a:pt x="802" y="2398"/>
                  </a:lnTo>
                  <a:lnTo>
                    <a:pt x="788" y="2410"/>
                  </a:lnTo>
                  <a:lnTo>
                    <a:pt x="752" y="2407"/>
                  </a:lnTo>
                  <a:lnTo>
                    <a:pt x="722" y="2406"/>
                  </a:lnTo>
                  <a:lnTo>
                    <a:pt x="710" y="2406"/>
                  </a:lnTo>
                  <a:lnTo>
                    <a:pt x="698" y="2407"/>
                  </a:lnTo>
                  <a:lnTo>
                    <a:pt x="689" y="2408"/>
                  </a:lnTo>
                  <a:lnTo>
                    <a:pt x="680" y="2410"/>
                  </a:lnTo>
                  <a:lnTo>
                    <a:pt x="673" y="2413"/>
                  </a:lnTo>
                  <a:lnTo>
                    <a:pt x="666" y="2415"/>
                  </a:lnTo>
                  <a:lnTo>
                    <a:pt x="662" y="2418"/>
                  </a:lnTo>
                  <a:lnTo>
                    <a:pt x="657" y="2423"/>
                  </a:lnTo>
                  <a:lnTo>
                    <a:pt x="655" y="2426"/>
                  </a:lnTo>
                  <a:lnTo>
                    <a:pt x="652" y="2431"/>
                  </a:lnTo>
                  <a:lnTo>
                    <a:pt x="651" y="2435"/>
                  </a:lnTo>
                  <a:lnTo>
                    <a:pt x="650" y="2441"/>
                  </a:lnTo>
                  <a:lnTo>
                    <a:pt x="651" y="2453"/>
                  </a:lnTo>
                  <a:lnTo>
                    <a:pt x="654" y="2465"/>
                  </a:lnTo>
                  <a:lnTo>
                    <a:pt x="658" y="2478"/>
                  </a:lnTo>
                  <a:lnTo>
                    <a:pt x="664" y="2491"/>
                  </a:lnTo>
                  <a:lnTo>
                    <a:pt x="678" y="2520"/>
                  </a:lnTo>
                  <a:lnTo>
                    <a:pt x="688" y="2547"/>
                  </a:lnTo>
                  <a:lnTo>
                    <a:pt x="691" y="2562"/>
                  </a:lnTo>
                  <a:lnTo>
                    <a:pt x="694" y="2575"/>
                  </a:lnTo>
                  <a:lnTo>
                    <a:pt x="695" y="2589"/>
                  </a:lnTo>
                  <a:lnTo>
                    <a:pt x="696" y="2602"/>
                  </a:lnTo>
                  <a:lnTo>
                    <a:pt x="696" y="2629"/>
                  </a:lnTo>
                  <a:lnTo>
                    <a:pt x="697" y="2656"/>
                  </a:lnTo>
                  <a:lnTo>
                    <a:pt x="698" y="2670"/>
                  </a:lnTo>
                  <a:lnTo>
                    <a:pt x="702" y="2685"/>
                  </a:lnTo>
                  <a:lnTo>
                    <a:pt x="705" y="2699"/>
                  </a:lnTo>
                  <a:lnTo>
                    <a:pt x="711" y="2715"/>
                  </a:lnTo>
                  <a:lnTo>
                    <a:pt x="718" y="2731"/>
                  </a:lnTo>
                  <a:lnTo>
                    <a:pt x="728" y="2749"/>
                  </a:lnTo>
                  <a:lnTo>
                    <a:pt x="740" y="2767"/>
                  </a:lnTo>
                  <a:lnTo>
                    <a:pt x="755" y="2785"/>
                  </a:lnTo>
                  <a:lnTo>
                    <a:pt x="1094" y="3121"/>
                  </a:lnTo>
                  <a:lnTo>
                    <a:pt x="1096" y="3114"/>
                  </a:lnTo>
                  <a:lnTo>
                    <a:pt x="1096" y="3096"/>
                  </a:lnTo>
                  <a:lnTo>
                    <a:pt x="1097" y="3078"/>
                  </a:lnTo>
                  <a:lnTo>
                    <a:pt x="1098" y="3070"/>
                  </a:lnTo>
                  <a:lnTo>
                    <a:pt x="1098" y="3018"/>
                  </a:lnTo>
                  <a:lnTo>
                    <a:pt x="1098" y="2966"/>
                  </a:lnTo>
                  <a:lnTo>
                    <a:pt x="1096" y="2913"/>
                  </a:lnTo>
                  <a:lnTo>
                    <a:pt x="1095" y="2860"/>
                  </a:lnTo>
                  <a:lnTo>
                    <a:pt x="1091" y="2805"/>
                  </a:lnTo>
                  <a:lnTo>
                    <a:pt x="1089" y="2750"/>
                  </a:lnTo>
                  <a:lnTo>
                    <a:pt x="1086" y="2695"/>
                  </a:lnTo>
                  <a:lnTo>
                    <a:pt x="1082" y="2640"/>
                  </a:lnTo>
                  <a:lnTo>
                    <a:pt x="1079" y="2585"/>
                  </a:lnTo>
                  <a:lnTo>
                    <a:pt x="1075" y="2530"/>
                  </a:lnTo>
                  <a:lnTo>
                    <a:pt x="1072" y="2475"/>
                  </a:lnTo>
                  <a:lnTo>
                    <a:pt x="1069" y="2422"/>
                  </a:lnTo>
                  <a:lnTo>
                    <a:pt x="1065" y="2368"/>
                  </a:lnTo>
                  <a:lnTo>
                    <a:pt x="1063" y="2314"/>
                  </a:lnTo>
                  <a:lnTo>
                    <a:pt x="1061" y="2262"/>
                  </a:lnTo>
                  <a:lnTo>
                    <a:pt x="1058" y="2210"/>
                  </a:lnTo>
                  <a:close/>
                  <a:moveTo>
                    <a:pt x="1099" y="4258"/>
                  </a:moveTo>
                  <a:lnTo>
                    <a:pt x="1091" y="4316"/>
                  </a:lnTo>
                  <a:lnTo>
                    <a:pt x="1085" y="4369"/>
                  </a:lnTo>
                  <a:lnTo>
                    <a:pt x="1079" y="4421"/>
                  </a:lnTo>
                  <a:lnTo>
                    <a:pt x="1075" y="4470"/>
                  </a:lnTo>
                  <a:lnTo>
                    <a:pt x="1072" y="4518"/>
                  </a:lnTo>
                  <a:lnTo>
                    <a:pt x="1071" y="4565"/>
                  </a:lnTo>
                  <a:lnTo>
                    <a:pt x="1070" y="4613"/>
                  </a:lnTo>
                  <a:lnTo>
                    <a:pt x="1070" y="4662"/>
                  </a:lnTo>
                  <a:lnTo>
                    <a:pt x="1070" y="4711"/>
                  </a:lnTo>
                  <a:lnTo>
                    <a:pt x="1067" y="4760"/>
                  </a:lnTo>
                  <a:lnTo>
                    <a:pt x="1064" y="4809"/>
                  </a:lnTo>
                  <a:lnTo>
                    <a:pt x="1061" y="4859"/>
                  </a:lnTo>
                  <a:lnTo>
                    <a:pt x="1057" y="4909"/>
                  </a:lnTo>
                  <a:lnTo>
                    <a:pt x="1055" y="4958"/>
                  </a:lnTo>
                  <a:lnTo>
                    <a:pt x="1053" y="5007"/>
                  </a:lnTo>
                  <a:lnTo>
                    <a:pt x="1054" y="5056"/>
                  </a:lnTo>
                  <a:lnTo>
                    <a:pt x="1055" y="5094"/>
                  </a:lnTo>
                  <a:lnTo>
                    <a:pt x="1055" y="5136"/>
                  </a:lnTo>
                  <a:lnTo>
                    <a:pt x="1054" y="5183"/>
                  </a:lnTo>
                  <a:lnTo>
                    <a:pt x="1053" y="5232"/>
                  </a:lnTo>
                  <a:lnTo>
                    <a:pt x="1049" y="5337"/>
                  </a:lnTo>
                  <a:lnTo>
                    <a:pt x="1043" y="5448"/>
                  </a:lnTo>
                  <a:lnTo>
                    <a:pt x="1037" y="5560"/>
                  </a:lnTo>
                  <a:lnTo>
                    <a:pt x="1027" y="5667"/>
                  </a:lnTo>
                  <a:lnTo>
                    <a:pt x="1023" y="5716"/>
                  </a:lnTo>
                  <a:lnTo>
                    <a:pt x="1018" y="5763"/>
                  </a:lnTo>
                  <a:lnTo>
                    <a:pt x="1013" y="5806"/>
                  </a:lnTo>
                  <a:lnTo>
                    <a:pt x="1008" y="5845"/>
                  </a:lnTo>
                  <a:lnTo>
                    <a:pt x="1001" y="5895"/>
                  </a:lnTo>
                  <a:lnTo>
                    <a:pt x="995" y="5945"/>
                  </a:lnTo>
                  <a:lnTo>
                    <a:pt x="991" y="5995"/>
                  </a:lnTo>
                  <a:lnTo>
                    <a:pt x="987" y="6045"/>
                  </a:lnTo>
                  <a:lnTo>
                    <a:pt x="985" y="6094"/>
                  </a:lnTo>
                  <a:lnTo>
                    <a:pt x="983" y="6143"/>
                  </a:lnTo>
                  <a:lnTo>
                    <a:pt x="982" y="6192"/>
                  </a:lnTo>
                  <a:lnTo>
                    <a:pt x="982" y="6240"/>
                  </a:lnTo>
                  <a:lnTo>
                    <a:pt x="981" y="6337"/>
                  </a:lnTo>
                  <a:lnTo>
                    <a:pt x="982" y="6433"/>
                  </a:lnTo>
                  <a:lnTo>
                    <a:pt x="982" y="6527"/>
                  </a:lnTo>
                  <a:lnTo>
                    <a:pt x="979" y="6621"/>
                  </a:lnTo>
                  <a:lnTo>
                    <a:pt x="979" y="6663"/>
                  </a:lnTo>
                  <a:lnTo>
                    <a:pt x="978" y="6711"/>
                  </a:lnTo>
                  <a:lnTo>
                    <a:pt x="977" y="6761"/>
                  </a:lnTo>
                  <a:lnTo>
                    <a:pt x="977" y="6814"/>
                  </a:lnTo>
                  <a:lnTo>
                    <a:pt x="977" y="6865"/>
                  </a:lnTo>
                  <a:lnTo>
                    <a:pt x="979" y="6915"/>
                  </a:lnTo>
                  <a:lnTo>
                    <a:pt x="982" y="6938"/>
                  </a:lnTo>
                  <a:lnTo>
                    <a:pt x="984" y="6958"/>
                  </a:lnTo>
                  <a:lnTo>
                    <a:pt x="986" y="6978"/>
                  </a:lnTo>
                  <a:lnTo>
                    <a:pt x="990" y="6995"/>
                  </a:lnTo>
                  <a:lnTo>
                    <a:pt x="995" y="7023"/>
                  </a:lnTo>
                  <a:lnTo>
                    <a:pt x="1003" y="7062"/>
                  </a:lnTo>
                  <a:lnTo>
                    <a:pt x="1011" y="7111"/>
                  </a:lnTo>
                  <a:lnTo>
                    <a:pt x="1019" y="7163"/>
                  </a:lnTo>
                  <a:lnTo>
                    <a:pt x="1026" y="7215"/>
                  </a:lnTo>
                  <a:lnTo>
                    <a:pt x="1032" y="7264"/>
                  </a:lnTo>
                  <a:lnTo>
                    <a:pt x="1033" y="7286"/>
                  </a:lnTo>
                  <a:lnTo>
                    <a:pt x="1034" y="7306"/>
                  </a:lnTo>
                  <a:lnTo>
                    <a:pt x="1034" y="7322"/>
                  </a:lnTo>
                  <a:lnTo>
                    <a:pt x="1033" y="7335"/>
                  </a:lnTo>
                  <a:lnTo>
                    <a:pt x="1018" y="7356"/>
                  </a:lnTo>
                  <a:lnTo>
                    <a:pt x="985" y="7400"/>
                  </a:lnTo>
                  <a:lnTo>
                    <a:pt x="951" y="7447"/>
                  </a:lnTo>
                  <a:lnTo>
                    <a:pt x="930" y="7476"/>
                  </a:lnTo>
                  <a:lnTo>
                    <a:pt x="925" y="7487"/>
                  </a:lnTo>
                  <a:lnTo>
                    <a:pt x="917" y="7509"/>
                  </a:lnTo>
                  <a:lnTo>
                    <a:pt x="905" y="7538"/>
                  </a:lnTo>
                  <a:lnTo>
                    <a:pt x="894" y="7570"/>
                  </a:lnTo>
                  <a:lnTo>
                    <a:pt x="882" y="7603"/>
                  </a:lnTo>
                  <a:lnTo>
                    <a:pt x="872" y="7631"/>
                  </a:lnTo>
                  <a:lnTo>
                    <a:pt x="865" y="7653"/>
                  </a:lnTo>
                  <a:lnTo>
                    <a:pt x="862" y="7664"/>
                  </a:lnTo>
                  <a:lnTo>
                    <a:pt x="860" y="7674"/>
                  </a:lnTo>
                  <a:lnTo>
                    <a:pt x="857" y="7699"/>
                  </a:lnTo>
                  <a:lnTo>
                    <a:pt x="857" y="7720"/>
                  </a:lnTo>
                  <a:lnTo>
                    <a:pt x="858" y="7730"/>
                  </a:lnTo>
                  <a:lnTo>
                    <a:pt x="859" y="7738"/>
                  </a:lnTo>
                  <a:lnTo>
                    <a:pt x="860" y="7746"/>
                  </a:lnTo>
                  <a:lnTo>
                    <a:pt x="863" y="7752"/>
                  </a:lnTo>
                  <a:lnTo>
                    <a:pt x="865" y="7759"/>
                  </a:lnTo>
                  <a:lnTo>
                    <a:pt x="867" y="7765"/>
                  </a:lnTo>
                  <a:lnTo>
                    <a:pt x="871" y="7770"/>
                  </a:lnTo>
                  <a:lnTo>
                    <a:pt x="874" y="7774"/>
                  </a:lnTo>
                  <a:lnTo>
                    <a:pt x="882" y="7782"/>
                  </a:lnTo>
                  <a:lnTo>
                    <a:pt x="891" y="7788"/>
                  </a:lnTo>
                  <a:lnTo>
                    <a:pt x="902" y="7794"/>
                  </a:lnTo>
                  <a:lnTo>
                    <a:pt x="912" y="7797"/>
                  </a:lnTo>
                  <a:lnTo>
                    <a:pt x="922" y="7802"/>
                  </a:lnTo>
                  <a:lnTo>
                    <a:pt x="933" y="7805"/>
                  </a:lnTo>
                  <a:lnTo>
                    <a:pt x="944" y="7808"/>
                  </a:lnTo>
                  <a:lnTo>
                    <a:pt x="954" y="7813"/>
                  </a:lnTo>
                  <a:lnTo>
                    <a:pt x="965" y="7819"/>
                  </a:lnTo>
                  <a:lnTo>
                    <a:pt x="974" y="7826"/>
                  </a:lnTo>
                  <a:lnTo>
                    <a:pt x="1177" y="7854"/>
                  </a:lnTo>
                  <a:lnTo>
                    <a:pt x="1230" y="7834"/>
                  </a:lnTo>
                  <a:lnTo>
                    <a:pt x="1266" y="7820"/>
                  </a:lnTo>
                  <a:lnTo>
                    <a:pt x="1281" y="7814"/>
                  </a:lnTo>
                  <a:lnTo>
                    <a:pt x="1293" y="7808"/>
                  </a:lnTo>
                  <a:lnTo>
                    <a:pt x="1302" y="7803"/>
                  </a:lnTo>
                  <a:lnTo>
                    <a:pt x="1310" y="7796"/>
                  </a:lnTo>
                  <a:lnTo>
                    <a:pt x="1316" y="7788"/>
                  </a:lnTo>
                  <a:lnTo>
                    <a:pt x="1320" y="7778"/>
                  </a:lnTo>
                  <a:lnTo>
                    <a:pt x="1325" y="7764"/>
                  </a:lnTo>
                  <a:lnTo>
                    <a:pt x="1328" y="7746"/>
                  </a:lnTo>
                  <a:lnTo>
                    <a:pt x="1335" y="7699"/>
                  </a:lnTo>
                  <a:lnTo>
                    <a:pt x="1345" y="7629"/>
                  </a:lnTo>
                  <a:lnTo>
                    <a:pt x="1348" y="7618"/>
                  </a:lnTo>
                  <a:lnTo>
                    <a:pt x="1351" y="7608"/>
                  </a:lnTo>
                  <a:lnTo>
                    <a:pt x="1356" y="7598"/>
                  </a:lnTo>
                  <a:lnTo>
                    <a:pt x="1361" y="7589"/>
                  </a:lnTo>
                  <a:lnTo>
                    <a:pt x="1375" y="7573"/>
                  </a:lnTo>
                  <a:lnTo>
                    <a:pt x="1390" y="7557"/>
                  </a:lnTo>
                  <a:lnTo>
                    <a:pt x="1404" y="7542"/>
                  </a:lnTo>
                  <a:lnTo>
                    <a:pt x="1416" y="7525"/>
                  </a:lnTo>
                  <a:lnTo>
                    <a:pt x="1422" y="7516"/>
                  </a:lnTo>
                  <a:lnTo>
                    <a:pt x="1425" y="7507"/>
                  </a:lnTo>
                  <a:lnTo>
                    <a:pt x="1429" y="7496"/>
                  </a:lnTo>
                  <a:lnTo>
                    <a:pt x="1430" y="7485"/>
                  </a:lnTo>
                  <a:lnTo>
                    <a:pt x="1433" y="7372"/>
                  </a:lnTo>
                  <a:lnTo>
                    <a:pt x="1449" y="7354"/>
                  </a:lnTo>
                  <a:lnTo>
                    <a:pt x="1463" y="7334"/>
                  </a:lnTo>
                  <a:lnTo>
                    <a:pt x="1477" y="7312"/>
                  </a:lnTo>
                  <a:lnTo>
                    <a:pt x="1489" y="7288"/>
                  </a:lnTo>
                  <a:lnTo>
                    <a:pt x="1501" y="7263"/>
                  </a:lnTo>
                  <a:lnTo>
                    <a:pt x="1510" y="7236"/>
                  </a:lnTo>
                  <a:lnTo>
                    <a:pt x="1514" y="7222"/>
                  </a:lnTo>
                  <a:lnTo>
                    <a:pt x="1518" y="7207"/>
                  </a:lnTo>
                  <a:lnTo>
                    <a:pt x="1521" y="7192"/>
                  </a:lnTo>
                  <a:lnTo>
                    <a:pt x="1524" y="7176"/>
                  </a:lnTo>
                  <a:lnTo>
                    <a:pt x="1534" y="7106"/>
                  </a:lnTo>
                  <a:lnTo>
                    <a:pt x="1535" y="7087"/>
                  </a:lnTo>
                  <a:lnTo>
                    <a:pt x="1534" y="7068"/>
                  </a:lnTo>
                  <a:lnTo>
                    <a:pt x="1532" y="7048"/>
                  </a:lnTo>
                  <a:lnTo>
                    <a:pt x="1527" y="7028"/>
                  </a:lnTo>
                  <a:lnTo>
                    <a:pt x="1516" y="6986"/>
                  </a:lnTo>
                  <a:lnTo>
                    <a:pt x="1502" y="6943"/>
                  </a:lnTo>
                  <a:lnTo>
                    <a:pt x="1495" y="6922"/>
                  </a:lnTo>
                  <a:lnTo>
                    <a:pt x="1489" y="6900"/>
                  </a:lnTo>
                  <a:lnTo>
                    <a:pt x="1484" y="6879"/>
                  </a:lnTo>
                  <a:lnTo>
                    <a:pt x="1479" y="6859"/>
                  </a:lnTo>
                  <a:lnTo>
                    <a:pt x="1477" y="6839"/>
                  </a:lnTo>
                  <a:lnTo>
                    <a:pt x="1476" y="6821"/>
                  </a:lnTo>
                  <a:lnTo>
                    <a:pt x="1477" y="6812"/>
                  </a:lnTo>
                  <a:lnTo>
                    <a:pt x="1478" y="6804"/>
                  </a:lnTo>
                  <a:lnTo>
                    <a:pt x="1479" y="6795"/>
                  </a:lnTo>
                  <a:lnTo>
                    <a:pt x="1481" y="6787"/>
                  </a:lnTo>
                  <a:lnTo>
                    <a:pt x="1544" y="6525"/>
                  </a:lnTo>
                  <a:lnTo>
                    <a:pt x="1548" y="6504"/>
                  </a:lnTo>
                  <a:lnTo>
                    <a:pt x="1548" y="6495"/>
                  </a:lnTo>
                  <a:lnTo>
                    <a:pt x="1549" y="6486"/>
                  </a:lnTo>
                  <a:lnTo>
                    <a:pt x="1548" y="6479"/>
                  </a:lnTo>
                  <a:lnTo>
                    <a:pt x="1547" y="6472"/>
                  </a:lnTo>
                  <a:lnTo>
                    <a:pt x="1543" y="6462"/>
                  </a:lnTo>
                  <a:lnTo>
                    <a:pt x="1539" y="6454"/>
                  </a:lnTo>
                  <a:lnTo>
                    <a:pt x="1534" y="6446"/>
                  </a:lnTo>
                  <a:lnTo>
                    <a:pt x="1530" y="6438"/>
                  </a:lnTo>
                  <a:lnTo>
                    <a:pt x="1529" y="6435"/>
                  </a:lnTo>
                  <a:lnTo>
                    <a:pt x="1528" y="6430"/>
                  </a:lnTo>
                  <a:lnTo>
                    <a:pt x="1528" y="6424"/>
                  </a:lnTo>
                  <a:lnTo>
                    <a:pt x="1528" y="6419"/>
                  </a:lnTo>
                  <a:lnTo>
                    <a:pt x="1532" y="6398"/>
                  </a:lnTo>
                  <a:lnTo>
                    <a:pt x="1539" y="6358"/>
                  </a:lnTo>
                  <a:lnTo>
                    <a:pt x="1547" y="6320"/>
                  </a:lnTo>
                  <a:lnTo>
                    <a:pt x="1557" y="6284"/>
                  </a:lnTo>
                  <a:lnTo>
                    <a:pt x="1569" y="6247"/>
                  </a:lnTo>
                  <a:lnTo>
                    <a:pt x="1582" y="6214"/>
                  </a:lnTo>
                  <a:lnTo>
                    <a:pt x="1596" y="6181"/>
                  </a:lnTo>
                  <a:lnTo>
                    <a:pt x="1609" y="6149"/>
                  </a:lnTo>
                  <a:lnTo>
                    <a:pt x="1623" y="6118"/>
                  </a:lnTo>
                  <a:lnTo>
                    <a:pt x="1651" y="6060"/>
                  </a:lnTo>
                  <a:lnTo>
                    <a:pt x="1675" y="6005"/>
                  </a:lnTo>
                  <a:lnTo>
                    <a:pt x="1686" y="5979"/>
                  </a:lnTo>
                  <a:lnTo>
                    <a:pt x="1694" y="5952"/>
                  </a:lnTo>
                  <a:lnTo>
                    <a:pt x="1701" y="5928"/>
                  </a:lnTo>
                  <a:lnTo>
                    <a:pt x="1705" y="5903"/>
                  </a:lnTo>
                  <a:lnTo>
                    <a:pt x="1713" y="5845"/>
                  </a:lnTo>
                  <a:lnTo>
                    <a:pt x="1721" y="5768"/>
                  </a:lnTo>
                  <a:lnTo>
                    <a:pt x="1729" y="5680"/>
                  </a:lnTo>
                  <a:lnTo>
                    <a:pt x="1739" y="5589"/>
                  </a:lnTo>
                  <a:lnTo>
                    <a:pt x="1749" y="5500"/>
                  </a:lnTo>
                  <a:lnTo>
                    <a:pt x="1758" y="5421"/>
                  </a:lnTo>
                  <a:lnTo>
                    <a:pt x="1764" y="5388"/>
                  </a:lnTo>
                  <a:lnTo>
                    <a:pt x="1768" y="5359"/>
                  </a:lnTo>
                  <a:lnTo>
                    <a:pt x="1774" y="5337"/>
                  </a:lnTo>
                  <a:lnTo>
                    <a:pt x="1779" y="5321"/>
                  </a:lnTo>
                  <a:lnTo>
                    <a:pt x="1799" y="5273"/>
                  </a:lnTo>
                  <a:lnTo>
                    <a:pt x="1820" y="5224"/>
                  </a:lnTo>
                  <a:lnTo>
                    <a:pt x="1839" y="5175"/>
                  </a:lnTo>
                  <a:lnTo>
                    <a:pt x="1859" y="5126"/>
                  </a:lnTo>
                  <a:lnTo>
                    <a:pt x="1878" y="5077"/>
                  </a:lnTo>
                  <a:lnTo>
                    <a:pt x="1898" y="5027"/>
                  </a:lnTo>
                  <a:lnTo>
                    <a:pt x="1916" y="4977"/>
                  </a:lnTo>
                  <a:lnTo>
                    <a:pt x="1934" y="4927"/>
                  </a:lnTo>
                  <a:lnTo>
                    <a:pt x="1952" y="4877"/>
                  </a:lnTo>
                  <a:lnTo>
                    <a:pt x="1971" y="4826"/>
                  </a:lnTo>
                  <a:lnTo>
                    <a:pt x="1989" y="4776"/>
                  </a:lnTo>
                  <a:lnTo>
                    <a:pt x="2006" y="4726"/>
                  </a:lnTo>
                  <a:lnTo>
                    <a:pt x="2024" y="4674"/>
                  </a:lnTo>
                  <a:lnTo>
                    <a:pt x="2042" y="4623"/>
                  </a:lnTo>
                  <a:lnTo>
                    <a:pt x="2060" y="4572"/>
                  </a:lnTo>
                  <a:lnTo>
                    <a:pt x="2077" y="4520"/>
                  </a:lnTo>
                  <a:lnTo>
                    <a:pt x="2263" y="4809"/>
                  </a:lnTo>
                  <a:lnTo>
                    <a:pt x="2269" y="4816"/>
                  </a:lnTo>
                  <a:lnTo>
                    <a:pt x="2275" y="4825"/>
                  </a:lnTo>
                  <a:lnTo>
                    <a:pt x="2282" y="4838"/>
                  </a:lnTo>
                  <a:lnTo>
                    <a:pt x="2289" y="4853"/>
                  </a:lnTo>
                  <a:lnTo>
                    <a:pt x="2303" y="4888"/>
                  </a:lnTo>
                  <a:lnTo>
                    <a:pt x="2318" y="4931"/>
                  </a:lnTo>
                  <a:lnTo>
                    <a:pt x="2335" y="4980"/>
                  </a:lnTo>
                  <a:lnTo>
                    <a:pt x="2351" y="5035"/>
                  </a:lnTo>
                  <a:lnTo>
                    <a:pt x="2369" y="5093"/>
                  </a:lnTo>
                  <a:lnTo>
                    <a:pt x="2386" y="5152"/>
                  </a:lnTo>
                  <a:lnTo>
                    <a:pt x="2419" y="5276"/>
                  </a:lnTo>
                  <a:lnTo>
                    <a:pt x="2447" y="5392"/>
                  </a:lnTo>
                  <a:lnTo>
                    <a:pt x="2460" y="5445"/>
                  </a:lnTo>
                  <a:lnTo>
                    <a:pt x="2470" y="5492"/>
                  </a:lnTo>
                  <a:lnTo>
                    <a:pt x="2479" y="5533"/>
                  </a:lnTo>
                  <a:lnTo>
                    <a:pt x="2485" y="5565"/>
                  </a:lnTo>
                  <a:lnTo>
                    <a:pt x="2496" y="5622"/>
                  </a:lnTo>
                  <a:lnTo>
                    <a:pt x="2506" y="5675"/>
                  </a:lnTo>
                  <a:lnTo>
                    <a:pt x="2517" y="5724"/>
                  </a:lnTo>
                  <a:lnTo>
                    <a:pt x="2530" y="5772"/>
                  </a:lnTo>
                  <a:lnTo>
                    <a:pt x="2542" y="5817"/>
                  </a:lnTo>
                  <a:lnTo>
                    <a:pt x="2557" y="5863"/>
                  </a:lnTo>
                  <a:lnTo>
                    <a:pt x="2572" y="5910"/>
                  </a:lnTo>
                  <a:lnTo>
                    <a:pt x="2589" y="5958"/>
                  </a:lnTo>
                  <a:lnTo>
                    <a:pt x="2601" y="5990"/>
                  </a:lnTo>
                  <a:lnTo>
                    <a:pt x="2609" y="6020"/>
                  </a:lnTo>
                  <a:lnTo>
                    <a:pt x="2616" y="6046"/>
                  </a:lnTo>
                  <a:lnTo>
                    <a:pt x="2620" y="6070"/>
                  </a:lnTo>
                  <a:lnTo>
                    <a:pt x="2628" y="6113"/>
                  </a:lnTo>
                  <a:lnTo>
                    <a:pt x="2635" y="6151"/>
                  </a:lnTo>
                  <a:lnTo>
                    <a:pt x="2640" y="6169"/>
                  </a:lnTo>
                  <a:lnTo>
                    <a:pt x="2645" y="6187"/>
                  </a:lnTo>
                  <a:lnTo>
                    <a:pt x="2652" y="6204"/>
                  </a:lnTo>
                  <a:lnTo>
                    <a:pt x="2661" y="6222"/>
                  </a:lnTo>
                  <a:lnTo>
                    <a:pt x="2673" y="6241"/>
                  </a:lnTo>
                  <a:lnTo>
                    <a:pt x="2686" y="6262"/>
                  </a:lnTo>
                  <a:lnTo>
                    <a:pt x="2705" y="6283"/>
                  </a:lnTo>
                  <a:lnTo>
                    <a:pt x="2725" y="6307"/>
                  </a:lnTo>
                  <a:lnTo>
                    <a:pt x="2730" y="6331"/>
                  </a:lnTo>
                  <a:lnTo>
                    <a:pt x="2733" y="6355"/>
                  </a:lnTo>
                  <a:lnTo>
                    <a:pt x="2737" y="6379"/>
                  </a:lnTo>
                  <a:lnTo>
                    <a:pt x="2741" y="6403"/>
                  </a:lnTo>
                  <a:lnTo>
                    <a:pt x="2746" y="6425"/>
                  </a:lnTo>
                  <a:lnTo>
                    <a:pt x="2750" y="6448"/>
                  </a:lnTo>
                  <a:lnTo>
                    <a:pt x="2756" y="6471"/>
                  </a:lnTo>
                  <a:lnTo>
                    <a:pt x="2764" y="6493"/>
                  </a:lnTo>
                  <a:lnTo>
                    <a:pt x="2766" y="6502"/>
                  </a:lnTo>
                  <a:lnTo>
                    <a:pt x="2768" y="6511"/>
                  </a:lnTo>
                  <a:lnTo>
                    <a:pt x="2769" y="6520"/>
                  </a:lnTo>
                  <a:lnTo>
                    <a:pt x="2769" y="6528"/>
                  </a:lnTo>
                  <a:lnTo>
                    <a:pt x="2768" y="6548"/>
                  </a:lnTo>
                  <a:lnTo>
                    <a:pt x="2765" y="6567"/>
                  </a:lnTo>
                  <a:lnTo>
                    <a:pt x="2763" y="6588"/>
                  </a:lnTo>
                  <a:lnTo>
                    <a:pt x="2762" y="6611"/>
                  </a:lnTo>
                  <a:lnTo>
                    <a:pt x="2761" y="6623"/>
                  </a:lnTo>
                  <a:lnTo>
                    <a:pt x="2762" y="6636"/>
                  </a:lnTo>
                  <a:lnTo>
                    <a:pt x="2763" y="6651"/>
                  </a:lnTo>
                  <a:lnTo>
                    <a:pt x="2765" y="6664"/>
                  </a:lnTo>
                  <a:lnTo>
                    <a:pt x="2770" y="6693"/>
                  </a:lnTo>
                  <a:lnTo>
                    <a:pt x="2773" y="6720"/>
                  </a:lnTo>
                  <a:lnTo>
                    <a:pt x="2776" y="6745"/>
                  </a:lnTo>
                  <a:lnTo>
                    <a:pt x="2778" y="6771"/>
                  </a:lnTo>
                  <a:lnTo>
                    <a:pt x="2781" y="6817"/>
                  </a:lnTo>
                  <a:lnTo>
                    <a:pt x="2782" y="6862"/>
                  </a:lnTo>
                  <a:lnTo>
                    <a:pt x="2785" y="6905"/>
                  </a:lnTo>
                  <a:lnTo>
                    <a:pt x="2787" y="6948"/>
                  </a:lnTo>
                  <a:lnTo>
                    <a:pt x="2790" y="6991"/>
                  </a:lnTo>
                  <a:lnTo>
                    <a:pt x="2796" y="7036"/>
                  </a:lnTo>
                  <a:lnTo>
                    <a:pt x="2813" y="7138"/>
                  </a:lnTo>
                  <a:lnTo>
                    <a:pt x="2906" y="7422"/>
                  </a:lnTo>
                  <a:lnTo>
                    <a:pt x="2893" y="7426"/>
                  </a:lnTo>
                  <a:lnTo>
                    <a:pt x="2903" y="7477"/>
                  </a:lnTo>
                  <a:lnTo>
                    <a:pt x="2905" y="7487"/>
                  </a:lnTo>
                  <a:lnTo>
                    <a:pt x="2911" y="7498"/>
                  </a:lnTo>
                  <a:lnTo>
                    <a:pt x="2916" y="7508"/>
                  </a:lnTo>
                  <a:lnTo>
                    <a:pt x="2924" y="7517"/>
                  </a:lnTo>
                  <a:lnTo>
                    <a:pt x="2933" y="7526"/>
                  </a:lnTo>
                  <a:lnTo>
                    <a:pt x="2945" y="7535"/>
                  </a:lnTo>
                  <a:lnTo>
                    <a:pt x="2955" y="7543"/>
                  </a:lnTo>
                  <a:lnTo>
                    <a:pt x="2968" y="7550"/>
                  </a:lnTo>
                  <a:lnTo>
                    <a:pt x="2980" y="7557"/>
                  </a:lnTo>
                  <a:lnTo>
                    <a:pt x="2993" y="7563"/>
                  </a:lnTo>
                  <a:lnTo>
                    <a:pt x="3005" y="7567"/>
                  </a:lnTo>
                  <a:lnTo>
                    <a:pt x="3019" y="7571"/>
                  </a:lnTo>
                  <a:lnTo>
                    <a:pt x="3032" y="7573"/>
                  </a:lnTo>
                  <a:lnTo>
                    <a:pt x="3043" y="7575"/>
                  </a:lnTo>
                  <a:lnTo>
                    <a:pt x="3055" y="7575"/>
                  </a:lnTo>
                  <a:lnTo>
                    <a:pt x="3065" y="7574"/>
                  </a:lnTo>
                  <a:lnTo>
                    <a:pt x="3126" y="7564"/>
                  </a:lnTo>
                  <a:lnTo>
                    <a:pt x="3132" y="7580"/>
                  </a:lnTo>
                  <a:lnTo>
                    <a:pt x="3137" y="7595"/>
                  </a:lnTo>
                  <a:lnTo>
                    <a:pt x="3142" y="7608"/>
                  </a:lnTo>
                  <a:lnTo>
                    <a:pt x="3144" y="7622"/>
                  </a:lnTo>
                  <a:lnTo>
                    <a:pt x="3150" y="7645"/>
                  </a:lnTo>
                  <a:lnTo>
                    <a:pt x="3154" y="7664"/>
                  </a:lnTo>
                  <a:lnTo>
                    <a:pt x="3156" y="7674"/>
                  </a:lnTo>
                  <a:lnTo>
                    <a:pt x="3161" y="7682"/>
                  </a:lnTo>
                  <a:lnTo>
                    <a:pt x="3166" y="7690"/>
                  </a:lnTo>
                  <a:lnTo>
                    <a:pt x="3172" y="7698"/>
                  </a:lnTo>
                  <a:lnTo>
                    <a:pt x="3180" y="7704"/>
                  </a:lnTo>
                  <a:lnTo>
                    <a:pt x="3190" y="7712"/>
                  </a:lnTo>
                  <a:lnTo>
                    <a:pt x="3201" y="7719"/>
                  </a:lnTo>
                  <a:lnTo>
                    <a:pt x="3216" y="7726"/>
                  </a:lnTo>
                  <a:lnTo>
                    <a:pt x="3235" y="7735"/>
                  </a:lnTo>
                  <a:lnTo>
                    <a:pt x="3256" y="7742"/>
                  </a:lnTo>
                  <a:lnTo>
                    <a:pt x="3279" y="7749"/>
                  </a:lnTo>
                  <a:lnTo>
                    <a:pt x="3303" y="7755"/>
                  </a:lnTo>
                  <a:lnTo>
                    <a:pt x="3328" y="7758"/>
                  </a:lnTo>
                  <a:lnTo>
                    <a:pt x="3354" y="7760"/>
                  </a:lnTo>
                  <a:lnTo>
                    <a:pt x="3367" y="7760"/>
                  </a:lnTo>
                  <a:lnTo>
                    <a:pt x="3380" y="7759"/>
                  </a:lnTo>
                  <a:lnTo>
                    <a:pt x="3395" y="7758"/>
                  </a:lnTo>
                  <a:lnTo>
                    <a:pt x="3409" y="7756"/>
                  </a:lnTo>
                  <a:lnTo>
                    <a:pt x="3443" y="7750"/>
                  </a:lnTo>
                  <a:lnTo>
                    <a:pt x="3486" y="7741"/>
                  </a:lnTo>
                  <a:lnTo>
                    <a:pt x="3509" y="7736"/>
                  </a:lnTo>
                  <a:lnTo>
                    <a:pt x="3533" y="7730"/>
                  </a:lnTo>
                  <a:lnTo>
                    <a:pt x="3555" y="7724"/>
                  </a:lnTo>
                  <a:lnTo>
                    <a:pt x="3578" y="7716"/>
                  </a:lnTo>
                  <a:lnTo>
                    <a:pt x="3600" y="7709"/>
                  </a:lnTo>
                  <a:lnTo>
                    <a:pt x="3621" y="7700"/>
                  </a:lnTo>
                  <a:lnTo>
                    <a:pt x="3639" y="7691"/>
                  </a:lnTo>
                  <a:lnTo>
                    <a:pt x="3654" y="7682"/>
                  </a:lnTo>
                  <a:lnTo>
                    <a:pt x="3661" y="7677"/>
                  </a:lnTo>
                  <a:lnTo>
                    <a:pt x="3666" y="7671"/>
                  </a:lnTo>
                  <a:lnTo>
                    <a:pt x="3672" y="7666"/>
                  </a:lnTo>
                  <a:lnTo>
                    <a:pt x="3675" y="7661"/>
                  </a:lnTo>
                  <a:lnTo>
                    <a:pt x="3679" y="7655"/>
                  </a:lnTo>
                  <a:lnTo>
                    <a:pt x="3681" y="7650"/>
                  </a:lnTo>
                  <a:lnTo>
                    <a:pt x="3681" y="7643"/>
                  </a:lnTo>
                  <a:lnTo>
                    <a:pt x="3681" y="7637"/>
                  </a:lnTo>
                  <a:lnTo>
                    <a:pt x="3679" y="7627"/>
                  </a:lnTo>
                  <a:lnTo>
                    <a:pt x="3677" y="7613"/>
                  </a:lnTo>
                  <a:lnTo>
                    <a:pt x="3673" y="7599"/>
                  </a:lnTo>
                  <a:lnTo>
                    <a:pt x="3669" y="7587"/>
                  </a:lnTo>
                  <a:lnTo>
                    <a:pt x="3663" y="7573"/>
                  </a:lnTo>
                  <a:lnTo>
                    <a:pt x="3656" y="7560"/>
                  </a:lnTo>
                  <a:lnTo>
                    <a:pt x="3649" y="7547"/>
                  </a:lnTo>
                  <a:lnTo>
                    <a:pt x="3641" y="7534"/>
                  </a:lnTo>
                  <a:lnTo>
                    <a:pt x="3633" y="7522"/>
                  </a:lnTo>
                  <a:lnTo>
                    <a:pt x="3615" y="7496"/>
                  </a:lnTo>
                  <a:lnTo>
                    <a:pt x="3594" y="7472"/>
                  </a:lnTo>
                  <a:lnTo>
                    <a:pt x="3573" y="7448"/>
                  </a:lnTo>
                  <a:lnTo>
                    <a:pt x="3550" y="7426"/>
                  </a:lnTo>
                  <a:lnTo>
                    <a:pt x="3503" y="7382"/>
                  </a:lnTo>
                  <a:lnTo>
                    <a:pt x="3456" y="7341"/>
                  </a:lnTo>
                  <a:lnTo>
                    <a:pt x="3434" y="7323"/>
                  </a:lnTo>
                  <a:lnTo>
                    <a:pt x="3414" y="7304"/>
                  </a:lnTo>
                  <a:lnTo>
                    <a:pt x="3395" y="7287"/>
                  </a:lnTo>
                  <a:lnTo>
                    <a:pt x="3379" y="7271"/>
                  </a:lnTo>
                  <a:lnTo>
                    <a:pt x="3382" y="7238"/>
                  </a:lnTo>
                  <a:lnTo>
                    <a:pt x="3386" y="7197"/>
                  </a:lnTo>
                  <a:lnTo>
                    <a:pt x="3392" y="7151"/>
                  </a:lnTo>
                  <a:lnTo>
                    <a:pt x="3398" y="7103"/>
                  </a:lnTo>
                  <a:lnTo>
                    <a:pt x="3403" y="7056"/>
                  </a:lnTo>
                  <a:lnTo>
                    <a:pt x="3407" y="7013"/>
                  </a:lnTo>
                  <a:lnTo>
                    <a:pt x="3409" y="6978"/>
                  </a:lnTo>
                  <a:lnTo>
                    <a:pt x="3409" y="6952"/>
                  </a:lnTo>
                  <a:lnTo>
                    <a:pt x="3403" y="6901"/>
                  </a:lnTo>
                  <a:lnTo>
                    <a:pt x="3396" y="6851"/>
                  </a:lnTo>
                  <a:lnTo>
                    <a:pt x="3388" y="6804"/>
                  </a:lnTo>
                  <a:lnTo>
                    <a:pt x="3382" y="6758"/>
                  </a:lnTo>
                  <a:lnTo>
                    <a:pt x="3375" y="6712"/>
                  </a:lnTo>
                  <a:lnTo>
                    <a:pt x="3369" y="6667"/>
                  </a:lnTo>
                  <a:lnTo>
                    <a:pt x="3364" y="6621"/>
                  </a:lnTo>
                  <a:lnTo>
                    <a:pt x="3363" y="6572"/>
                  </a:lnTo>
                  <a:lnTo>
                    <a:pt x="3362" y="6539"/>
                  </a:lnTo>
                  <a:lnTo>
                    <a:pt x="3360" y="6500"/>
                  </a:lnTo>
                  <a:lnTo>
                    <a:pt x="3356" y="6456"/>
                  </a:lnTo>
                  <a:lnTo>
                    <a:pt x="3352" y="6409"/>
                  </a:lnTo>
                  <a:lnTo>
                    <a:pt x="3340" y="6307"/>
                  </a:lnTo>
                  <a:lnTo>
                    <a:pt x="3327" y="6197"/>
                  </a:lnTo>
                  <a:lnTo>
                    <a:pt x="3311" y="6087"/>
                  </a:lnTo>
                  <a:lnTo>
                    <a:pt x="3296" y="5984"/>
                  </a:lnTo>
                  <a:lnTo>
                    <a:pt x="3281" y="5892"/>
                  </a:lnTo>
                  <a:lnTo>
                    <a:pt x="3270" y="5819"/>
                  </a:lnTo>
                  <a:lnTo>
                    <a:pt x="3252" y="5723"/>
                  </a:lnTo>
                  <a:lnTo>
                    <a:pt x="3235" y="5624"/>
                  </a:lnTo>
                  <a:lnTo>
                    <a:pt x="3218" y="5526"/>
                  </a:lnTo>
                  <a:lnTo>
                    <a:pt x="3201" y="5427"/>
                  </a:lnTo>
                  <a:lnTo>
                    <a:pt x="3185" y="5329"/>
                  </a:lnTo>
                  <a:lnTo>
                    <a:pt x="3171" y="5232"/>
                  </a:lnTo>
                  <a:lnTo>
                    <a:pt x="3159" y="5137"/>
                  </a:lnTo>
                  <a:lnTo>
                    <a:pt x="3150" y="5046"/>
                  </a:lnTo>
                  <a:lnTo>
                    <a:pt x="3144" y="5001"/>
                  </a:lnTo>
                  <a:lnTo>
                    <a:pt x="3135" y="4953"/>
                  </a:lnTo>
                  <a:lnTo>
                    <a:pt x="3124" y="4903"/>
                  </a:lnTo>
                  <a:lnTo>
                    <a:pt x="3114" y="4852"/>
                  </a:lnTo>
                  <a:lnTo>
                    <a:pt x="3104" y="4801"/>
                  </a:lnTo>
                  <a:lnTo>
                    <a:pt x="3096" y="4752"/>
                  </a:lnTo>
                  <a:lnTo>
                    <a:pt x="3092" y="4728"/>
                  </a:lnTo>
                  <a:lnTo>
                    <a:pt x="3090" y="4705"/>
                  </a:lnTo>
                  <a:lnTo>
                    <a:pt x="3089" y="4684"/>
                  </a:lnTo>
                  <a:lnTo>
                    <a:pt x="3089" y="4663"/>
                  </a:lnTo>
                  <a:lnTo>
                    <a:pt x="3009" y="3868"/>
                  </a:lnTo>
                  <a:lnTo>
                    <a:pt x="3023" y="3368"/>
                  </a:lnTo>
                  <a:lnTo>
                    <a:pt x="3028" y="3366"/>
                  </a:lnTo>
                  <a:lnTo>
                    <a:pt x="3033" y="3366"/>
                  </a:lnTo>
                  <a:lnTo>
                    <a:pt x="3039" y="3366"/>
                  </a:lnTo>
                  <a:lnTo>
                    <a:pt x="3044" y="3366"/>
                  </a:lnTo>
                  <a:lnTo>
                    <a:pt x="3056" y="3368"/>
                  </a:lnTo>
                  <a:lnTo>
                    <a:pt x="3069" y="3373"/>
                  </a:lnTo>
                  <a:lnTo>
                    <a:pt x="3104" y="3386"/>
                  </a:lnTo>
                  <a:lnTo>
                    <a:pt x="3152" y="3407"/>
                  </a:lnTo>
                  <a:lnTo>
                    <a:pt x="3169" y="3414"/>
                  </a:lnTo>
                  <a:lnTo>
                    <a:pt x="3185" y="3420"/>
                  </a:lnTo>
                  <a:lnTo>
                    <a:pt x="3201" y="3423"/>
                  </a:lnTo>
                  <a:lnTo>
                    <a:pt x="3216" y="3425"/>
                  </a:lnTo>
                  <a:lnTo>
                    <a:pt x="3224" y="3426"/>
                  </a:lnTo>
                  <a:lnTo>
                    <a:pt x="3232" y="3425"/>
                  </a:lnTo>
                  <a:lnTo>
                    <a:pt x="3239" y="3425"/>
                  </a:lnTo>
                  <a:lnTo>
                    <a:pt x="3247" y="3423"/>
                  </a:lnTo>
                  <a:lnTo>
                    <a:pt x="3255" y="3421"/>
                  </a:lnTo>
                  <a:lnTo>
                    <a:pt x="3263" y="3418"/>
                  </a:lnTo>
                  <a:lnTo>
                    <a:pt x="3271" y="3415"/>
                  </a:lnTo>
                  <a:lnTo>
                    <a:pt x="3279" y="3410"/>
                  </a:lnTo>
                  <a:lnTo>
                    <a:pt x="3304" y="3396"/>
                  </a:lnTo>
                  <a:lnTo>
                    <a:pt x="3321" y="3388"/>
                  </a:lnTo>
                  <a:lnTo>
                    <a:pt x="3328" y="3385"/>
                  </a:lnTo>
                  <a:lnTo>
                    <a:pt x="3332" y="3383"/>
                  </a:lnTo>
                  <a:lnTo>
                    <a:pt x="3337" y="3383"/>
                  </a:lnTo>
                  <a:lnTo>
                    <a:pt x="3342" y="3383"/>
                  </a:lnTo>
                  <a:lnTo>
                    <a:pt x="3350" y="3383"/>
                  </a:lnTo>
                  <a:lnTo>
                    <a:pt x="3360" y="3384"/>
                  </a:lnTo>
                  <a:lnTo>
                    <a:pt x="3375" y="3382"/>
                  </a:lnTo>
                  <a:lnTo>
                    <a:pt x="3396" y="3376"/>
                  </a:lnTo>
                  <a:lnTo>
                    <a:pt x="3420" y="3349"/>
                  </a:lnTo>
                  <a:lnTo>
                    <a:pt x="3432" y="3333"/>
                  </a:lnTo>
                  <a:lnTo>
                    <a:pt x="3443" y="3316"/>
                  </a:lnTo>
                  <a:lnTo>
                    <a:pt x="3454" y="3297"/>
                  </a:lnTo>
                  <a:lnTo>
                    <a:pt x="3464" y="3279"/>
                  </a:lnTo>
                  <a:lnTo>
                    <a:pt x="3483" y="3241"/>
                  </a:lnTo>
                  <a:lnTo>
                    <a:pt x="3504" y="3202"/>
                  </a:lnTo>
                  <a:lnTo>
                    <a:pt x="3526" y="3164"/>
                  </a:lnTo>
                  <a:lnTo>
                    <a:pt x="3549" y="3124"/>
                  </a:lnTo>
                  <a:lnTo>
                    <a:pt x="3561" y="3104"/>
                  </a:lnTo>
                  <a:lnTo>
                    <a:pt x="3574" y="3085"/>
                  </a:lnTo>
                  <a:lnTo>
                    <a:pt x="3587" y="3066"/>
                  </a:lnTo>
                  <a:lnTo>
                    <a:pt x="3602" y="3048"/>
                  </a:lnTo>
                  <a:lnTo>
                    <a:pt x="3713" y="2918"/>
                  </a:lnTo>
                  <a:lnTo>
                    <a:pt x="3898" y="2408"/>
                  </a:lnTo>
                  <a:lnTo>
                    <a:pt x="3903" y="2399"/>
                  </a:lnTo>
                  <a:lnTo>
                    <a:pt x="3903" y="2385"/>
                  </a:lnTo>
                  <a:lnTo>
                    <a:pt x="3900" y="2368"/>
                  </a:lnTo>
                  <a:lnTo>
                    <a:pt x="3892" y="2346"/>
                  </a:lnTo>
                  <a:lnTo>
                    <a:pt x="3881" y="2322"/>
                  </a:lnTo>
                  <a:lnTo>
                    <a:pt x="3866" y="2295"/>
                  </a:lnTo>
                  <a:lnTo>
                    <a:pt x="3849" y="2264"/>
                  </a:lnTo>
                  <a:lnTo>
                    <a:pt x="3830" y="2231"/>
                  </a:lnTo>
                  <a:lnTo>
                    <a:pt x="3807" y="2195"/>
                  </a:lnTo>
                  <a:lnTo>
                    <a:pt x="3783" y="2158"/>
                  </a:lnTo>
                  <a:lnTo>
                    <a:pt x="3756" y="2118"/>
                  </a:lnTo>
                  <a:lnTo>
                    <a:pt x="3727" y="2077"/>
                  </a:lnTo>
                  <a:lnTo>
                    <a:pt x="3665" y="1990"/>
                  </a:lnTo>
                  <a:lnTo>
                    <a:pt x="3598" y="1899"/>
                  </a:lnTo>
                  <a:lnTo>
                    <a:pt x="3528" y="1806"/>
                  </a:lnTo>
                  <a:lnTo>
                    <a:pt x="3456" y="1712"/>
                  </a:lnTo>
                  <a:lnTo>
                    <a:pt x="3385" y="1621"/>
                  </a:lnTo>
                  <a:lnTo>
                    <a:pt x="3316" y="1533"/>
                  </a:lnTo>
                  <a:lnTo>
                    <a:pt x="3252" y="1449"/>
                  </a:lnTo>
                  <a:lnTo>
                    <a:pt x="3194" y="1374"/>
                  </a:lnTo>
                  <a:lnTo>
                    <a:pt x="3143" y="1307"/>
                  </a:lnTo>
                  <a:lnTo>
                    <a:pt x="3101" y="1251"/>
                  </a:lnTo>
                  <a:lnTo>
                    <a:pt x="3082" y="1227"/>
                  </a:lnTo>
                  <a:lnTo>
                    <a:pt x="3064" y="1205"/>
                  </a:lnTo>
                  <a:lnTo>
                    <a:pt x="3045" y="1183"/>
                  </a:lnTo>
                  <a:lnTo>
                    <a:pt x="3027" y="1162"/>
                  </a:lnTo>
                  <a:lnTo>
                    <a:pt x="3010" y="1143"/>
                  </a:lnTo>
                  <a:lnTo>
                    <a:pt x="2991" y="1126"/>
                  </a:lnTo>
                  <a:lnTo>
                    <a:pt x="2972" y="1109"/>
                  </a:lnTo>
                  <a:lnTo>
                    <a:pt x="2953" y="1094"/>
                  </a:lnTo>
                  <a:lnTo>
                    <a:pt x="2932" y="1080"/>
                  </a:lnTo>
                  <a:lnTo>
                    <a:pt x="2911" y="1067"/>
                  </a:lnTo>
                  <a:lnTo>
                    <a:pt x="2889" y="1056"/>
                  </a:lnTo>
                  <a:lnTo>
                    <a:pt x="2865" y="1046"/>
                  </a:lnTo>
                  <a:lnTo>
                    <a:pt x="2839" y="1038"/>
                  </a:lnTo>
                  <a:lnTo>
                    <a:pt x="2812" y="1030"/>
                  </a:lnTo>
                  <a:lnTo>
                    <a:pt x="2782" y="1024"/>
                  </a:lnTo>
                  <a:lnTo>
                    <a:pt x="2752" y="1019"/>
                  </a:lnTo>
                  <a:lnTo>
                    <a:pt x="2725" y="1016"/>
                  </a:lnTo>
                  <a:lnTo>
                    <a:pt x="2692" y="1013"/>
                  </a:lnTo>
                  <a:lnTo>
                    <a:pt x="2657" y="1010"/>
                  </a:lnTo>
                  <a:lnTo>
                    <a:pt x="2618" y="1007"/>
                  </a:lnTo>
                  <a:lnTo>
                    <a:pt x="2580" y="1006"/>
                  </a:lnTo>
                  <a:lnTo>
                    <a:pt x="2544" y="1006"/>
                  </a:lnTo>
                  <a:lnTo>
                    <a:pt x="2526" y="1006"/>
                  </a:lnTo>
                  <a:lnTo>
                    <a:pt x="2510" y="1007"/>
                  </a:lnTo>
                  <a:lnTo>
                    <a:pt x="2496" y="1008"/>
                  </a:lnTo>
                  <a:lnTo>
                    <a:pt x="2482" y="1010"/>
                  </a:lnTo>
                  <a:lnTo>
                    <a:pt x="2465" y="1013"/>
                  </a:lnTo>
                  <a:lnTo>
                    <a:pt x="2449" y="1014"/>
                  </a:lnTo>
                  <a:lnTo>
                    <a:pt x="2434" y="1014"/>
                  </a:lnTo>
                  <a:lnTo>
                    <a:pt x="2419" y="1013"/>
                  </a:lnTo>
                  <a:lnTo>
                    <a:pt x="2391" y="1007"/>
                  </a:lnTo>
                  <a:lnTo>
                    <a:pt x="2366" y="1000"/>
                  </a:lnTo>
                  <a:lnTo>
                    <a:pt x="2342" y="994"/>
                  </a:lnTo>
                  <a:lnTo>
                    <a:pt x="2318" y="989"/>
                  </a:lnTo>
                  <a:lnTo>
                    <a:pt x="2307" y="987"/>
                  </a:lnTo>
                  <a:lnTo>
                    <a:pt x="2294" y="986"/>
                  </a:lnTo>
                  <a:lnTo>
                    <a:pt x="2282" y="987"/>
                  </a:lnTo>
                  <a:lnTo>
                    <a:pt x="2269" y="990"/>
                  </a:lnTo>
                  <a:lnTo>
                    <a:pt x="2253" y="961"/>
                  </a:lnTo>
                  <a:lnTo>
                    <a:pt x="2234" y="923"/>
                  </a:lnTo>
                  <a:lnTo>
                    <a:pt x="2226" y="904"/>
                  </a:lnTo>
                  <a:lnTo>
                    <a:pt x="2218" y="885"/>
                  </a:lnTo>
                  <a:lnTo>
                    <a:pt x="2215" y="875"/>
                  </a:lnTo>
                  <a:lnTo>
                    <a:pt x="2213" y="867"/>
                  </a:lnTo>
                  <a:lnTo>
                    <a:pt x="2212" y="859"/>
                  </a:lnTo>
                  <a:lnTo>
                    <a:pt x="2211" y="851"/>
                  </a:lnTo>
                  <a:lnTo>
                    <a:pt x="2211" y="806"/>
                  </a:lnTo>
                  <a:lnTo>
                    <a:pt x="2212" y="789"/>
                  </a:lnTo>
                  <a:lnTo>
                    <a:pt x="2213" y="775"/>
                  </a:lnTo>
                  <a:lnTo>
                    <a:pt x="2215" y="762"/>
                  </a:lnTo>
                  <a:lnTo>
                    <a:pt x="2219" y="751"/>
                  </a:lnTo>
                  <a:lnTo>
                    <a:pt x="2227" y="729"/>
                  </a:lnTo>
                  <a:lnTo>
                    <a:pt x="2234" y="702"/>
                  </a:lnTo>
                  <a:lnTo>
                    <a:pt x="2269" y="713"/>
                  </a:lnTo>
                  <a:lnTo>
                    <a:pt x="2270" y="700"/>
                  </a:lnTo>
                  <a:lnTo>
                    <a:pt x="2273" y="689"/>
                  </a:lnTo>
                  <a:lnTo>
                    <a:pt x="2275" y="679"/>
                  </a:lnTo>
                  <a:lnTo>
                    <a:pt x="2278" y="668"/>
                  </a:lnTo>
                  <a:lnTo>
                    <a:pt x="2286" y="648"/>
                  </a:lnTo>
                  <a:lnTo>
                    <a:pt x="2294" y="626"/>
                  </a:lnTo>
                  <a:lnTo>
                    <a:pt x="2301" y="604"/>
                  </a:lnTo>
                  <a:lnTo>
                    <a:pt x="2308" y="579"/>
                  </a:lnTo>
                  <a:lnTo>
                    <a:pt x="2311" y="566"/>
                  </a:lnTo>
                  <a:lnTo>
                    <a:pt x="2313" y="551"/>
                  </a:lnTo>
                  <a:lnTo>
                    <a:pt x="2314" y="535"/>
                  </a:lnTo>
                  <a:lnTo>
                    <a:pt x="2315" y="518"/>
                  </a:lnTo>
                  <a:lnTo>
                    <a:pt x="2315" y="483"/>
                  </a:lnTo>
                  <a:lnTo>
                    <a:pt x="2292" y="483"/>
                  </a:lnTo>
                  <a:lnTo>
                    <a:pt x="2291" y="433"/>
                  </a:lnTo>
                  <a:lnTo>
                    <a:pt x="2289" y="384"/>
                  </a:lnTo>
                  <a:lnTo>
                    <a:pt x="2286" y="360"/>
                  </a:lnTo>
                  <a:lnTo>
                    <a:pt x="2284" y="338"/>
                  </a:lnTo>
                  <a:lnTo>
                    <a:pt x="2281" y="315"/>
                  </a:lnTo>
                  <a:lnTo>
                    <a:pt x="2277" y="294"/>
                  </a:lnTo>
                  <a:lnTo>
                    <a:pt x="2271" y="273"/>
                  </a:lnTo>
                  <a:lnTo>
                    <a:pt x="2267" y="254"/>
                  </a:lnTo>
                  <a:lnTo>
                    <a:pt x="2260" y="234"/>
                  </a:lnTo>
                  <a:lnTo>
                    <a:pt x="2253" y="215"/>
                  </a:lnTo>
                  <a:lnTo>
                    <a:pt x="2244" y="196"/>
                  </a:lnTo>
                  <a:lnTo>
                    <a:pt x="2235" y="179"/>
                  </a:lnTo>
                  <a:lnTo>
                    <a:pt x="2225" y="163"/>
                  </a:lnTo>
                  <a:lnTo>
                    <a:pt x="2213" y="147"/>
                  </a:lnTo>
                  <a:lnTo>
                    <a:pt x="2204" y="137"/>
                  </a:lnTo>
                  <a:lnTo>
                    <a:pt x="2194" y="126"/>
                  </a:lnTo>
                  <a:lnTo>
                    <a:pt x="2182" y="114"/>
                  </a:lnTo>
                  <a:lnTo>
                    <a:pt x="2169" y="102"/>
                  </a:lnTo>
                  <a:lnTo>
                    <a:pt x="2154" y="89"/>
                  </a:lnTo>
                  <a:lnTo>
                    <a:pt x="2138" y="78"/>
                  </a:lnTo>
                  <a:lnTo>
                    <a:pt x="2122" y="65"/>
                  </a:lnTo>
                  <a:lnTo>
                    <a:pt x="2104" y="54"/>
                  </a:lnTo>
                  <a:lnTo>
                    <a:pt x="2086" y="43"/>
                  </a:lnTo>
                  <a:lnTo>
                    <a:pt x="2068" y="33"/>
                  </a:lnTo>
                  <a:lnTo>
                    <a:pt x="2050" y="24"/>
                  </a:lnTo>
                  <a:lnTo>
                    <a:pt x="2030" y="16"/>
                  </a:lnTo>
                  <a:lnTo>
                    <a:pt x="2012" y="9"/>
                  </a:lnTo>
                  <a:lnTo>
                    <a:pt x="1994" y="4"/>
                  </a:lnTo>
                  <a:lnTo>
                    <a:pt x="1975" y="1"/>
                  </a:lnTo>
                  <a:lnTo>
                    <a:pt x="1958" y="0"/>
                  </a:lnTo>
                  <a:lnTo>
                    <a:pt x="1935" y="0"/>
                  </a:lnTo>
                  <a:lnTo>
                    <a:pt x="1919" y="1"/>
                  </a:lnTo>
                  <a:lnTo>
                    <a:pt x="1903" y="2"/>
                  </a:lnTo>
                  <a:lnTo>
                    <a:pt x="1887" y="4"/>
                  </a:lnTo>
                  <a:lnTo>
                    <a:pt x="1871" y="8"/>
                  </a:lnTo>
                  <a:lnTo>
                    <a:pt x="1855" y="11"/>
                  </a:lnTo>
                  <a:lnTo>
                    <a:pt x="1840" y="16"/>
                  </a:lnTo>
                  <a:lnTo>
                    <a:pt x="1824" y="22"/>
                  </a:lnTo>
                  <a:lnTo>
                    <a:pt x="1809" y="28"/>
                  </a:lnTo>
                  <a:lnTo>
                    <a:pt x="1795" y="35"/>
                  </a:lnTo>
                  <a:lnTo>
                    <a:pt x="1780" y="42"/>
                  </a:lnTo>
                  <a:lnTo>
                    <a:pt x="1765" y="51"/>
                  </a:lnTo>
                  <a:lnTo>
                    <a:pt x="1751" y="60"/>
                  </a:lnTo>
                  <a:lnTo>
                    <a:pt x="1737" y="70"/>
                  </a:lnTo>
                  <a:lnTo>
                    <a:pt x="1724" y="80"/>
                  </a:lnTo>
                  <a:lnTo>
                    <a:pt x="1711" y="90"/>
                  </a:lnTo>
                  <a:lnTo>
                    <a:pt x="1699" y="102"/>
                  </a:lnTo>
                  <a:lnTo>
                    <a:pt x="1687" y="113"/>
                  </a:lnTo>
                  <a:lnTo>
                    <a:pt x="1676" y="126"/>
                  </a:lnTo>
                  <a:lnTo>
                    <a:pt x="1664" y="138"/>
                  </a:lnTo>
                  <a:lnTo>
                    <a:pt x="1654" y="152"/>
                  </a:lnTo>
                  <a:lnTo>
                    <a:pt x="1645" y="166"/>
                  </a:lnTo>
                  <a:lnTo>
                    <a:pt x="1636" y="179"/>
                  </a:lnTo>
                  <a:lnTo>
                    <a:pt x="1628" y="193"/>
                  </a:lnTo>
                  <a:lnTo>
                    <a:pt x="1620" y="208"/>
                  </a:lnTo>
                  <a:lnTo>
                    <a:pt x="1613" y="223"/>
                  </a:lnTo>
                  <a:lnTo>
                    <a:pt x="1607" y="239"/>
                  </a:lnTo>
                  <a:lnTo>
                    <a:pt x="1603" y="254"/>
                  </a:lnTo>
                  <a:lnTo>
                    <a:pt x="1598" y="270"/>
                  </a:lnTo>
                  <a:lnTo>
                    <a:pt x="1595" y="286"/>
                  </a:lnTo>
                  <a:lnTo>
                    <a:pt x="1592" y="302"/>
                  </a:lnTo>
                  <a:lnTo>
                    <a:pt x="1590" y="318"/>
                  </a:lnTo>
                  <a:lnTo>
                    <a:pt x="1590" y="334"/>
                  </a:lnTo>
                  <a:lnTo>
                    <a:pt x="1590" y="460"/>
                  </a:lnTo>
                  <a:lnTo>
                    <a:pt x="1552" y="479"/>
                  </a:lnTo>
                  <a:lnTo>
                    <a:pt x="1607" y="689"/>
                  </a:lnTo>
                  <a:lnTo>
                    <a:pt x="1635" y="684"/>
                  </a:lnTo>
                  <a:lnTo>
                    <a:pt x="1640" y="698"/>
                  </a:lnTo>
                  <a:lnTo>
                    <a:pt x="1645" y="708"/>
                  </a:lnTo>
                  <a:lnTo>
                    <a:pt x="1647" y="720"/>
                  </a:lnTo>
                  <a:lnTo>
                    <a:pt x="1647" y="737"/>
                  </a:lnTo>
                  <a:lnTo>
                    <a:pt x="1647" y="760"/>
                  </a:lnTo>
                  <a:lnTo>
                    <a:pt x="1649" y="774"/>
                  </a:lnTo>
                  <a:lnTo>
                    <a:pt x="1655" y="797"/>
                  </a:lnTo>
                  <a:lnTo>
                    <a:pt x="1663" y="824"/>
                  </a:lnTo>
                  <a:lnTo>
                    <a:pt x="1671" y="855"/>
                  </a:lnTo>
                  <a:lnTo>
                    <a:pt x="1675" y="871"/>
                  </a:lnTo>
                  <a:lnTo>
                    <a:pt x="1677" y="887"/>
                  </a:lnTo>
                  <a:lnTo>
                    <a:pt x="1679" y="902"/>
                  </a:lnTo>
                  <a:lnTo>
                    <a:pt x="1679" y="917"/>
                  </a:lnTo>
                  <a:lnTo>
                    <a:pt x="1678" y="930"/>
                  </a:lnTo>
                  <a:lnTo>
                    <a:pt x="1676" y="943"/>
                  </a:lnTo>
                  <a:lnTo>
                    <a:pt x="1675" y="947"/>
                  </a:lnTo>
                  <a:lnTo>
                    <a:pt x="1672" y="953"/>
                  </a:lnTo>
                  <a:lnTo>
                    <a:pt x="1669" y="958"/>
                  </a:lnTo>
                  <a:lnTo>
                    <a:pt x="1665" y="961"/>
                  </a:lnTo>
                  <a:lnTo>
                    <a:pt x="1660" y="968"/>
                  </a:lnTo>
                  <a:lnTo>
                    <a:pt x="1653" y="974"/>
                  </a:lnTo>
                  <a:lnTo>
                    <a:pt x="1645" y="978"/>
                  </a:lnTo>
                  <a:lnTo>
                    <a:pt x="1637" y="983"/>
                  </a:lnTo>
                  <a:lnTo>
                    <a:pt x="1619" y="991"/>
                  </a:lnTo>
                  <a:lnTo>
                    <a:pt x="1599" y="997"/>
                  </a:lnTo>
                  <a:lnTo>
                    <a:pt x="1577" y="1001"/>
                  </a:lnTo>
                  <a:lnTo>
                    <a:pt x="1555" y="1003"/>
                  </a:lnTo>
                  <a:lnTo>
                    <a:pt x="1532" y="1005"/>
                  </a:lnTo>
                  <a:lnTo>
                    <a:pt x="1508" y="1006"/>
                  </a:lnTo>
                  <a:lnTo>
                    <a:pt x="1485" y="1005"/>
                  </a:lnTo>
                  <a:lnTo>
                    <a:pt x="1461" y="1003"/>
                  </a:lnTo>
                  <a:lnTo>
                    <a:pt x="1438" y="1001"/>
                  </a:lnTo>
                  <a:lnTo>
                    <a:pt x="1415" y="999"/>
                  </a:lnTo>
                  <a:lnTo>
                    <a:pt x="1375" y="993"/>
                  </a:lnTo>
                  <a:lnTo>
                    <a:pt x="1341" y="987"/>
                  </a:lnTo>
                  <a:lnTo>
                    <a:pt x="1332" y="986"/>
                  </a:lnTo>
                  <a:lnTo>
                    <a:pt x="1321" y="987"/>
                  </a:lnTo>
                  <a:lnTo>
                    <a:pt x="1310" y="989"/>
                  </a:lnTo>
                  <a:lnTo>
                    <a:pt x="1297" y="992"/>
                  </a:lnTo>
                  <a:lnTo>
                    <a:pt x="1284" y="997"/>
                  </a:lnTo>
                  <a:lnTo>
                    <a:pt x="1270" y="1002"/>
                  </a:lnTo>
                  <a:lnTo>
                    <a:pt x="1255" y="1008"/>
                  </a:lnTo>
                  <a:lnTo>
                    <a:pt x="1239" y="1015"/>
                  </a:lnTo>
                  <a:lnTo>
                    <a:pt x="1206" y="1032"/>
                  </a:lnTo>
                  <a:lnTo>
                    <a:pt x="1171" y="1053"/>
                  </a:lnTo>
                  <a:lnTo>
                    <a:pt x="1136" y="1074"/>
                  </a:lnTo>
                  <a:lnTo>
                    <a:pt x="1099" y="1097"/>
                  </a:lnTo>
                  <a:lnTo>
                    <a:pt x="1064" y="1122"/>
                  </a:lnTo>
                  <a:lnTo>
                    <a:pt x="1030" y="1146"/>
                  </a:lnTo>
                  <a:lnTo>
                    <a:pt x="997" y="1171"/>
                  </a:lnTo>
                  <a:lnTo>
                    <a:pt x="966" y="1194"/>
                  </a:lnTo>
                  <a:lnTo>
                    <a:pt x="913" y="1235"/>
                  </a:lnTo>
                  <a:lnTo>
                    <a:pt x="876" y="1266"/>
                  </a:lnTo>
                  <a:lnTo>
                    <a:pt x="803" y="1358"/>
                  </a:lnTo>
                  <a:lnTo>
                    <a:pt x="790" y="1378"/>
                  </a:lnTo>
                  <a:lnTo>
                    <a:pt x="774" y="1399"/>
                  </a:lnTo>
                  <a:lnTo>
                    <a:pt x="756" y="1419"/>
                  </a:lnTo>
                  <a:lnTo>
                    <a:pt x="738" y="1440"/>
                  </a:lnTo>
                  <a:lnTo>
                    <a:pt x="698" y="1483"/>
                  </a:lnTo>
                  <a:lnTo>
                    <a:pt x="654" y="1528"/>
                  </a:lnTo>
                  <a:lnTo>
                    <a:pt x="608" y="1575"/>
                  </a:lnTo>
                  <a:lnTo>
                    <a:pt x="559" y="1625"/>
                  </a:lnTo>
                  <a:lnTo>
                    <a:pt x="535" y="1651"/>
                  </a:lnTo>
                  <a:lnTo>
                    <a:pt x="509" y="1679"/>
                  </a:lnTo>
                  <a:lnTo>
                    <a:pt x="485" y="1707"/>
                  </a:lnTo>
                  <a:lnTo>
                    <a:pt x="461" y="1737"/>
                  </a:lnTo>
                  <a:lnTo>
                    <a:pt x="409" y="1802"/>
                  </a:lnTo>
                  <a:lnTo>
                    <a:pt x="357" y="1867"/>
                  </a:lnTo>
                  <a:lnTo>
                    <a:pt x="307" y="1931"/>
                  </a:lnTo>
                  <a:lnTo>
                    <a:pt x="260" y="1994"/>
                  </a:lnTo>
                  <a:lnTo>
                    <a:pt x="214" y="2055"/>
                  </a:lnTo>
                  <a:lnTo>
                    <a:pt x="173" y="2114"/>
                  </a:lnTo>
                  <a:lnTo>
                    <a:pt x="134" y="2170"/>
                  </a:lnTo>
                  <a:lnTo>
                    <a:pt x="100" y="2224"/>
                  </a:lnTo>
                  <a:lnTo>
                    <a:pt x="84" y="2249"/>
                  </a:lnTo>
                  <a:lnTo>
                    <a:pt x="70" y="2274"/>
                  </a:lnTo>
                  <a:lnTo>
                    <a:pt x="57" y="2298"/>
                  </a:lnTo>
                  <a:lnTo>
                    <a:pt x="44" y="2322"/>
                  </a:lnTo>
                  <a:lnTo>
                    <a:pt x="34" y="2344"/>
                  </a:lnTo>
                  <a:lnTo>
                    <a:pt x="25" y="2366"/>
                  </a:lnTo>
                  <a:lnTo>
                    <a:pt x="17" y="2386"/>
                  </a:lnTo>
                  <a:lnTo>
                    <a:pt x="10" y="2406"/>
                  </a:lnTo>
                  <a:lnTo>
                    <a:pt x="5" y="2425"/>
                  </a:lnTo>
                  <a:lnTo>
                    <a:pt x="2" y="2442"/>
                  </a:lnTo>
                  <a:lnTo>
                    <a:pt x="0" y="2458"/>
                  </a:lnTo>
                  <a:lnTo>
                    <a:pt x="0" y="2474"/>
                  </a:lnTo>
                  <a:lnTo>
                    <a:pt x="1" y="2488"/>
                  </a:lnTo>
                  <a:lnTo>
                    <a:pt x="4" y="2501"/>
                  </a:lnTo>
                  <a:lnTo>
                    <a:pt x="10" y="2512"/>
                  </a:lnTo>
                  <a:lnTo>
                    <a:pt x="17" y="2522"/>
                  </a:lnTo>
                  <a:lnTo>
                    <a:pt x="58" y="2751"/>
                  </a:lnTo>
                  <a:lnTo>
                    <a:pt x="234" y="2918"/>
                  </a:lnTo>
                  <a:lnTo>
                    <a:pt x="345" y="3048"/>
                  </a:lnTo>
                  <a:lnTo>
                    <a:pt x="360" y="3066"/>
                  </a:lnTo>
                  <a:lnTo>
                    <a:pt x="373" y="3085"/>
                  </a:lnTo>
                  <a:lnTo>
                    <a:pt x="386" y="3104"/>
                  </a:lnTo>
                  <a:lnTo>
                    <a:pt x="399" y="3124"/>
                  </a:lnTo>
                  <a:lnTo>
                    <a:pt x="421" y="3164"/>
                  </a:lnTo>
                  <a:lnTo>
                    <a:pt x="443" y="3202"/>
                  </a:lnTo>
                  <a:lnTo>
                    <a:pt x="463" y="3241"/>
                  </a:lnTo>
                  <a:lnTo>
                    <a:pt x="483" y="3279"/>
                  </a:lnTo>
                  <a:lnTo>
                    <a:pt x="493" y="3297"/>
                  </a:lnTo>
                  <a:lnTo>
                    <a:pt x="504" y="3316"/>
                  </a:lnTo>
                  <a:lnTo>
                    <a:pt x="515" y="3333"/>
                  </a:lnTo>
                  <a:lnTo>
                    <a:pt x="527" y="3349"/>
                  </a:lnTo>
                  <a:lnTo>
                    <a:pt x="549" y="3376"/>
                  </a:lnTo>
                  <a:lnTo>
                    <a:pt x="572" y="3382"/>
                  </a:lnTo>
                  <a:lnTo>
                    <a:pt x="587" y="3384"/>
                  </a:lnTo>
                  <a:lnTo>
                    <a:pt x="598" y="3383"/>
                  </a:lnTo>
                  <a:lnTo>
                    <a:pt x="606" y="3383"/>
                  </a:lnTo>
                  <a:lnTo>
                    <a:pt x="609" y="3383"/>
                  </a:lnTo>
                  <a:lnTo>
                    <a:pt x="614" y="3383"/>
                  </a:lnTo>
                  <a:lnTo>
                    <a:pt x="619" y="3385"/>
                  </a:lnTo>
                  <a:lnTo>
                    <a:pt x="626" y="3388"/>
                  </a:lnTo>
                  <a:lnTo>
                    <a:pt x="643" y="3396"/>
                  </a:lnTo>
                  <a:lnTo>
                    <a:pt x="668" y="3410"/>
                  </a:lnTo>
                  <a:lnTo>
                    <a:pt x="676" y="3415"/>
                  </a:lnTo>
                  <a:lnTo>
                    <a:pt x="684" y="3418"/>
                  </a:lnTo>
                  <a:lnTo>
                    <a:pt x="692" y="3421"/>
                  </a:lnTo>
                  <a:lnTo>
                    <a:pt x="700" y="3423"/>
                  </a:lnTo>
                  <a:lnTo>
                    <a:pt x="707" y="3425"/>
                  </a:lnTo>
                  <a:lnTo>
                    <a:pt x="715" y="3425"/>
                  </a:lnTo>
                  <a:lnTo>
                    <a:pt x="723" y="3426"/>
                  </a:lnTo>
                  <a:lnTo>
                    <a:pt x="730" y="3425"/>
                  </a:lnTo>
                  <a:lnTo>
                    <a:pt x="746" y="3423"/>
                  </a:lnTo>
                  <a:lnTo>
                    <a:pt x="761" y="3420"/>
                  </a:lnTo>
                  <a:lnTo>
                    <a:pt x="778" y="3414"/>
                  </a:lnTo>
                  <a:lnTo>
                    <a:pt x="795" y="3407"/>
                  </a:lnTo>
                  <a:lnTo>
                    <a:pt x="819" y="3397"/>
                  </a:lnTo>
                  <a:lnTo>
                    <a:pt x="842" y="3389"/>
                  </a:lnTo>
                  <a:lnTo>
                    <a:pt x="862" y="3381"/>
                  </a:lnTo>
                  <a:lnTo>
                    <a:pt x="880" y="3376"/>
                  </a:lnTo>
                  <a:lnTo>
                    <a:pt x="896" y="3372"/>
                  </a:lnTo>
                  <a:lnTo>
                    <a:pt x="911" y="3369"/>
                  </a:lnTo>
                  <a:lnTo>
                    <a:pt x="925" y="3369"/>
                  </a:lnTo>
                  <a:lnTo>
                    <a:pt x="938" y="3372"/>
                  </a:lnTo>
                  <a:lnTo>
                    <a:pt x="952" y="3375"/>
                  </a:lnTo>
                  <a:lnTo>
                    <a:pt x="967" y="3381"/>
                  </a:lnTo>
                  <a:lnTo>
                    <a:pt x="981" y="3390"/>
                  </a:lnTo>
                  <a:lnTo>
                    <a:pt x="997" y="3400"/>
                  </a:lnTo>
                  <a:lnTo>
                    <a:pt x="1033" y="3429"/>
                  </a:lnTo>
                  <a:lnTo>
                    <a:pt x="1080" y="3469"/>
                  </a:lnTo>
                  <a:lnTo>
                    <a:pt x="1078" y="3542"/>
                  </a:lnTo>
                  <a:lnTo>
                    <a:pt x="1073" y="3640"/>
                  </a:lnTo>
                  <a:lnTo>
                    <a:pt x="1070" y="3754"/>
                  </a:lnTo>
                  <a:lnTo>
                    <a:pt x="1066" y="3877"/>
                  </a:lnTo>
                  <a:lnTo>
                    <a:pt x="1066" y="3937"/>
                  </a:lnTo>
                  <a:lnTo>
                    <a:pt x="1066" y="3997"/>
                  </a:lnTo>
                  <a:lnTo>
                    <a:pt x="1069" y="4053"/>
                  </a:lnTo>
                  <a:lnTo>
                    <a:pt x="1071" y="4105"/>
                  </a:lnTo>
                  <a:lnTo>
                    <a:pt x="1073" y="4130"/>
                  </a:lnTo>
                  <a:lnTo>
                    <a:pt x="1075" y="4153"/>
                  </a:lnTo>
                  <a:lnTo>
                    <a:pt x="1078" y="4176"/>
                  </a:lnTo>
                  <a:lnTo>
                    <a:pt x="1081" y="4196"/>
                  </a:lnTo>
                  <a:lnTo>
                    <a:pt x="1085" y="4215"/>
                  </a:lnTo>
                  <a:lnTo>
                    <a:pt x="1089" y="4231"/>
                  </a:lnTo>
                  <a:lnTo>
                    <a:pt x="1094" y="4246"/>
                  </a:lnTo>
                  <a:lnTo>
                    <a:pt x="1099" y="4258"/>
                  </a:lnTo>
                  <a:close/>
                  <a:moveTo>
                    <a:pt x="2941" y="3080"/>
                  </a:moveTo>
                  <a:lnTo>
                    <a:pt x="2947" y="3056"/>
                  </a:lnTo>
                  <a:lnTo>
                    <a:pt x="2952" y="3032"/>
                  </a:lnTo>
                  <a:lnTo>
                    <a:pt x="2955" y="3008"/>
                  </a:lnTo>
                  <a:lnTo>
                    <a:pt x="2959" y="2983"/>
                  </a:lnTo>
                  <a:lnTo>
                    <a:pt x="2964" y="2933"/>
                  </a:lnTo>
                  <a:lnTo>
                    <a:pt x="2968" y="2881"/>
                  </a:lnTo>
                  <a:lnTo>
                    <a:pt x="2970" y="2829"/>
                  </a:lnTo>
                  <a:lnTo>
                    <a:pt x="2972" y="2776"/>
                  </a:lnTo>
                  <a:lnTo>
                    <a:pt x="2973" y="2722"/>
                  </a:lnTo>
                  <a:lnTo>
                    <a:pt x="2975" y="2669"/>
                  </a:lnTo>
                  <a:lnTo>
                    <a:pt x="2976" y="2615"/>
                  </a:lnTo>
                  <a:lnTo>
                    <a:pt x="2977" y="2562"/>
                  </a:lnTo>
                  <a:lnTo>
                    <a:pt x="2979" y="2510"/>
                  </a:lnTo>
                  <a:lnTo>
                    <a:pt x="2983" y="2458"/>
                  </a:lnTo>
                  <a:lnTo>
                    <a:pt x="2987" y="2408"/>
                  </a:lnTo>
                  <a:lnTo>
                    <a:pt x="2993" y="2359"/>
                  </a:lnTo>
                  <a:lnTo>
                    <a:pt x="2996" y="2336"/>
                  </a:lnTo>
                  <a:lnTo>
                    <a:pt x="3001" y="2312"/>
                  </a:lnTo>
                  <a:lnTo>
                    <a:pt x="3007" y="2289"/>
                  </a:lnTo>
                  <a:lnTo>
                    <a:pt x="3011" y="2267"/>
                  </a:lnTo>
                  <a:lnTo>
                    <a:pt x="3033" y="2290"/>
                  </a:lnTo>
                  <a:lnTo>
                    <a:pt x="3051" y="2310"/>
                  </a:lnTo>
                  <a:lnTo>
                    <a:pt x="3067" y="2325"/>
                  </a:lnTo>
                  <a:lnTo>
                    <a:pt x="3082" y="2338"/>
                  </a:lnTo>
                  <a:lnTo>
                    <a:pt x="3115" y="2368"/>
                  </a:lnTo>
                  <a:lnTo>
                    <a:pt x="3159" y="2410"/>
                  </a:lnTo>
                  <a:lnTo>
                    <a:pt x="3195" y="2407"/>
                  </a:lnTo>
                  <a:lnTo>
                    <a:pt x="3225" y="2406"/>
                  </a:lnTo>
                  <a:lnTo>
                    <a:pt x="3238" y="2406"/>
                  </a:lnTo>
                  <a:lnTo>
                    <a:pt x="3249" y="2407"/>
                  </a:lnTo>
                  <a:lnTo>
                    <a:pt x="3258" y="2408"/>
                  </a:lnTo>
                  <a:lnTo>
                    <a:pt x="3267" y="2410"/>
                  </a:lnTo>
                  <a:lnTo>
                    <a:pt x="3274" y="2413"/>
                  </a:lnTo>
                  <a:lnTo>
                    <a:pt x="3280" y="2415"/>
                  </a:lnTo>
                  <a:lnTo>
                    <a:pt x="3286" y="2418"/>
                  </a:lnTo>
                  <a:lnTo>
                    <a:pt x="3289" y="2423"/>
                  </a:lnTo>
                  <a:lnTo>
                    <a:pt x="3292" y="2426"/>
                  </a:lnTo>
                  <a:lnTo>
                    <a:pt x="3295" y="2431"/>
                  </a:lnTo>
                  <a:lnTo>
                    <a:pt x="3296" y="2435"/>
                  </a:lnTo>
                  <a:lnTo>
                    <a:pt x="3297" y="2441"/>
                  </a:lnTo>
                  <a:lnTo>
                    <a:pt x="3296" y="2453"/>
                  </a:lnTo>
                  <a:lnTo>
                    <a:pt x="3294" y="2465"/>
                  </a:lnTo>
                  <a:lnTo>
                    <a:pt x="3288" y="2478"/>
                  </a:lnTo>
                  <a:lnTo>
                    <a:pt x="3282" y="2491"/>
                  </a:lnTo>
                  <a:lnTo>
                    <a:pt x="3270" y="2520"/>
                  </a:lnTo>
                  <a:lnTo>
                    <a:pt x="3259" y="2547"/>
                  </a:lnTo>
                  <a:lnTo>
                    <a:pt x="3256" y="2562"/>
                  </a:lnTo>
                  <a:lnTo>
                    <a:pt x="3254" y="2575"/>
                  </a:lnTo>
                  <a:lnTo>
                    <a:pt x="3251" y="2589"/>
                  </a:lnTo>
                  <a:lnTo>
                    <a:pt x="3251" y="2602"/>
                  </a:lnTo>
                  <a:lnTo>
                    <a:pt x="3251" y="2629"/>
                  </a:lnTo>
                  <a:lnTo>
                    <a:pt x="3250" y="2656"/>
                  </a:lnTo>
                  <a:lnTo>
                    <a:pt x="3248" y="2670"/>
                  </a:lnTo>
                  <a:lnTo>
                    <a:pt x="3246" y="2685"/>
                  </a:lnTo>
                  <a:lnTo>
                    <a:pt x="3242" y="2699"/>
                  </a:lnTo>
                  <a:lnTo>
                    <a:pt x="3236" y="2715"/>
                  </a:lnTo>
                  <a:lnTo>
                    <a:pt x="3228" y="2731"/>
                  </a:lnTo>
                  <a:lnTo>
                    <a:pt x="3219" y="2749"/>
                  </a:lnTo>
                  <a:lnTo>
                    <a:pt x="3207" y="2767"/>
                  </a:lnTo>
                  <a:lnTo>
                    <a:pt x="3192" y="2785"/>
                  </a:lnTo>
                  <a:lnTo>
                    <a:pt x="2941" y="30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6696077" y="4248153"/>
              <a:ext cx="88900" cy="590550"/>
            </a:xfrm>
            <a:custGeom>
              <a:avLst/>
              <a:gdLst/>
              <a:ahLst/>
              <a:cxnLst>
                <a:cxn ang="0">
                  <a:pos x="105" y="1"/>
                </a:cxn>
                <a:cxn ang="0">
                  <a:pos x="0" y="1827"/>
                </a:cxn>
                <a:cxn ang="0">
                  <a:pos x="186" y="2227"/>
                </a:cxn>
                <a:cxn ang="0">
                  <a:pos x="334" y="1944"/>
                </a:cxn>
                <a:cxn ang="0">
                  <a:pos x="240" y="0"/>
                </a:cxn>
                <a:cxn ang="0">
                  <a:pos x="105" y="1"/>
                </a:cxn>
              </a:cxnLst>
              <a:rect l="0" t="0" r="r" b="b"/>
              <a:pathLst>
                <a:path w="334" h="2227">
                  <a:moveTo>
                    <a:pt x="105" y="1"/>
                  </a:moveTo>
                  <a:lnTo>
                    <a:pt x="0" y="1827"/>
                  </a:lnTo>
                  <a:lnTo>
                    <a:pt x="186" y="2227"/>
                  </a:lnTo>
                  <a:lnTo>
                    <a:pt x="334" y="1944"/>
                  </a:lnTo>
                  <a:lnTo>
                    <a:pt x="240" y="0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bg1"/>
            </a:solidFill>
            <a:ln w="4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Group 39"/>
          <p:cNvGrpSpPr>
            <a:grpSpLocks noChangeAspect="1"/>
          </p:cNvGrpSpPr>
          <p:nvPr/>
        </p:nvGrpSpPr>
        <p:grpSpPr>
          <a:xfrm>
            <a:off x="7683974" y="3728914"/>
            <a:ext cx="795204" cy="1507939"/>
            <a:chOff x="1443813" y="3644955"/>
            <a:chExt cx="1255713" cy="2381199"/>
          </a:xfrm>
          <a:solidFill>
            <a:schemeClr val="accent4"/>
          </a:solidFill>
        </p:grpSpPr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1443813" y="3929066"/>
              <a:ext cx="1255713" cy="2097088"/>
            </a:xfrm>
            <a:custGeom>
              <a:avLst/>
              <a:gdLst/>
              <a:ahLst/>
              <a:cxnLst>
                <a:cxn ang="0">
                  <a:pos x="397" y="2377"/>
                </a:cxn>
                <a:cxn ang="0">
                  <a:pos x="248" y="2107"/>
                </a:cxn>
                <a:cxn ang="0">
                  <a:pos x="46" y="1835"/>
                </a:cxn>
                <a:cxn ang="0">
                  <a:pos x="255" y="1891"/>
                </a:cxn>
                <a:cxn ang="0">
                  <a:pos x="140" y="1646"/>
                </a:cxn>
                <a:cxn ang="0">
                  <a:pos x="338" y="1811"/>
                </a:cxn>
                <a:cxn ang="0">
                  <a:pos x="254" y="1600"/>
                </a:cxn>
                <a:cxn ang="0">
                  <a:pos x="475" y="1818"/>
                </a:cxn>
                <a:cxn ang="0">
                  <a:pos x="658" y="1832"/>
                </a:cxn>
                <a:cxn ang="0">
                  <a:pos x="754" y="1809"/>
                </a:cxn>
                <a:cxn ang="0">
                  <a:pos x="872" y="1432"/>
                </a:cxn>
                <a:cxn ang="0">
                  <a:pos x="1214" y="1195"/>
                </a:cxn>
                <a:cxn ang="0">
                  <a:pos x="1348" y="823"/>
                </a:cxn>
                <a:cxn ang="0">
                  <a:pos x="1276" y="264"/>
                </a:cxn>
                <a:cxn ang="0">
                  <a:pos x="1470" y="67"/>
                </a:cxn>
                <a:cxn ang="0">
                  <a:pos x="1756" y="7"/>
                </a:cxn>
                <a:cxn ang="0">
                  <a:pos x="2068" y="197"/>
                </a:cxn>
                <a:cxn ang="0">
                  <a:pos x="2107" y="721"/>
                </a:cxn>
                <a:cxn ang="0">
                  <a:pos x="2248" y="1110"/>
                </a:cxn>
                <a:cxn ang="0">
                  <a:pos x="2528" y="1227"/>
                </a:cxn>
                <a:cxn ang="0">
                  <a:pos x="2718" y="1451"/>
                </a:cxn>
                <a:cxn ang="0">
                  <a:pos x="2918" y="1542"/>
                </a:cxn>
                <a:cxn ang="0">
                  <a:pos x="3228" y="1553"/>
                </a:cxn>
                <a:cxn ang="0">
                  <a:pos x="3587" y="1441"/>
                </a:cxn>
                <a:cxn ang="0">
                  <a:pos x="3872" y="1331"/>
                </a:cxn>
                <a:cxn ang="0">
                  <a:pos x="4033" y="1047"/>
                </a:cxn>
                <a:cxn ang="0">
                  <a:pos x="4089" y="833"/>
                </a:cxn>
                <a:cxn ang="0">
                  <a:pos x="4226" y="975"/>
                </a:cxn>
                <a:cxn ang="0">
                  <a:pos x="4458" y="699"/>
                </a:cxn>
                <a:cxn ang="0">
                  <a:pos x="4467" y="808"/>
                </a:cxn>
                <a:cxn ang="0">
                  <a:pos x="4580" y="737"/>
                </a:cxn>
                <a:cxn ang="0">
                  <a:pos x="4604" y="823"/>
                </a:cxn>
                <a:cxn ang="0">
                  <a:pos x="4539" y="987"/>
                </a:cxn>
                <a:cxn ang="0">
                  <a:pos x="4561" y="1087"/>
                </a:cxn>
                <a:cxn ang="0">
                  <a:pos x="4410" y="1386"/>
                </a:cxn>
                <a:cxn ang="0">
                  <a:pos x="4227" y="1665"/>
                </a:cxn>
                <a:cxn ang="0">
                  <a:pos x="3280" y="2019"/>
                </a:cxn>
                <a:cxn ang="0">
                  <a:pos x="2699" y="2826"/>
                </a:cxn>
                <a:cxn ang="0">
                  <a:pos x="2805" y="3615"/>
                </a:cxn>
                <a:cxn ang="0">
                  <a:pos x="2831" y="4158"/>
                </a:cxn>
                <a:cxn ang="0">
                  <a:pos x="2869" y="4818"/>
                </a:cxn>
                <a:cxn ang="0">
                  <a:pos x="2862" y="6058"/>
                </a:cxn>
                <a:cxn ang="0">
                  <a:pos x="2802" y="6868"/>
                </a:cxn>
                <a:cxn ang="0">
                  <a:pos x="2795" y="7136"/>
                </a:cxn>
                <a:cxn ang="0">
                  <a:pos x="3124" y="7427"/>
                </a:cxn>
                <a:cxn ang="0">
                  <a:pos x="3196" y="7597"/>
                </a:cxn>
                <a:cxn ang="0">
                  <a:pos x="2786" y="7608"/>
                </a:cxn>
                <a:cxn ang="0">
                  <a:pos x="2507" y="7507"/>
                </a:cxn>
                <a:cxn ang="0">
                  <a:pos x="2171" y="7305"/>
                </a:cxn>
                <a:cxn ang="0">
                  <a:pos x="2112" y="7670"/>
                </a:cxn>
                <a:cxn ang="0">
                  <a:pos x="2215" y="7873"/>
                </a:cxn>
                <a:cxn ang="0">
                  <a:pos x="1848" y="7920"/>
                </a:cxn>
                <a:cxn ang="0">
                  <a:pos x="1575" y="7779"/>
                </a:cxn>
                <a:cxn ang="0">
                  <a:pos x="1394" y="7468"/>
                </a:cxn>
                <a:cxn ang="0">
                  <a:pos x="1331" y="6641"/>
                </a:cxn>
                <a:cxn ang="0">
                  <a:pos x="1310" y="5767"/>
                </a:cxn>
                <a:cxn ang="0">
                  <a:pos x="1373" y="5178"/>
                </a:cxn>
                <a:cxn ang="0">
                  <a:pos x="1307" y="4353"/>
                </a:cxn>
                <a:cxn ang="0">
                  <a:pos x="1056" y="3111"/>
                </a:cxn>
                <a:cxn ang="0">
                  <a:pos x="712" y="3033"/>
                </a:cxn>
              </a:cxnLst>
              <a:rect l="0" t="0" r="r" b="b"/>
              <a:pathLst>
                <a:path w="4745" h="7926">
                  <a:moveTo>
                    <a:pt x="551" y="2635"/>
                  </a:moveTo>
                  <a:lnTo>
                    <a:pt x="543" y="2630"/>
                  </a:lnTo>
                  <a:lnTo>
                    <a:pt x="536" y="2625"/>
                  </a:lnTo>
                  <a:lnTo>
                    <a:pt x="532" y="2619"/>
                  </a:lnTo>
                  <a:lnTo>
                    <a:pt x="527" y="2615"/>
                  </a:lnTo>
                  <a:lnTo>
                    <a:pt x="548" y="2554"/>
                  </a:lnTo>
                  <a:lnTo>
                    <a:pt x="552" y="2550"/>
                  </a:lnTo>
                  <a:lnTo>
                    <a:pt x="554" y="2531"/>
                  </a:lnTo>
                  <a:lnTo>
                    <a:pt x="556" y="2513"/>
                  </a:lnTo>
                  <a:lnTo>
                    <a:pt x="558" y="2494"/>
                  </a:lnTo>
                  <a:lnTo>
                    <a:pt x="560" y="2473"/>
                  </a:lnTo>
                  <a:lnTo>
                    <a:pt x="515" y="2449"/>
                  </a:lnTo>
                  <a:lnTo>
                    <a:pt x="473" y="2425"/>
                  </a:lnTo>
                  <a:lnTo>
                    <a:pt x="437" y="2404"/>
                  </a:lnTo>
                  <a:lnTo>
                    <a:pt x="411" y="2388"/>
                  </a:lnTo>
                  <a:lnTo>
                    <a:pt x="397" y="2377"/>
                  </a:lnTo>
                  <a:lnTo>
                    <a:pt x="382" y="2366"/>
                  </a:lnTo>
                  <a:lnTo>
                    <a:pt x="368" y="2353"/>
                  </a:lnTo>
                  <a:lnTo>
                    <a:pt x="355" y="2339"/>
                  </a:lnTo>
                  <a:lnTo>
                    <a:pt x="331" y="2313"/>
                  </a:lnTo>
                  <a:lnTo>
                    <a:pt x="310" y="2286"/>
                  </a:lnTo>
                  <a:lnTo>
                    <a:pt x="289" y="2262"/>
                  </a:lnTo>
                  <a:lnTo>
                    <a:pt x="271" y="2239"/>
                  </a:lnTo>
                  <a:lnTo>
                    <a:pt x="262" y="2230"/>
                  </a:lnTo>
                  <a:lnTo>
                    <a:pt x="254" y="2222"/>
                  </a:lnTo>
                  <a:lnTo>
                    <a:pt x="246" y="2216"/>
                  </a:lnTo>
                  <a:lnTo>
                    <a:pt x="238" y="2211"/>
                  </a:lnTo>
                  <a:lnTo>
                    <a:pt x="206" y="2192"/>
                  </a:lnTo>
                  <a:lnTo>
                    <a:pt x="38" y="2124"/>
                  </a:lnTo>
                  <a:lnTo>
                    <a:pt x="28" y="2080"/>
                  </a:lnTo>
                  <a:lnTo>
                    <a:pt x="66" y="2064"/>
                  </a:lnTo>
                  <a:lnTo>
                    <a:pt x="248" y="2107"/>
                  </a:lnTo>
                  <a:lnTo>
                    <a:pt x="270" y="2063"/>
                  </a:lnTo>
                  <a:lnTo>
                    <a:pt x="233" y="2044"/>
                  </a:lnTo>
                  <a:lnTo>
                    <a:pt x="195" y="2022"/>
                  </a:lnTo>
                  <a:lnTo>
                    <a:pt x="155" y="1998"/>
                  </a:lnTo>
                  <a:lnTo>
                    <a:pt x="115" y="1971"/>
                  </a:lnTo>
                  <a:lnTo>
                    <a:pt x="97" y="1958"/>
                  </a:lnTo>
                  <a:lnTo>
                    <a:pt x="79" y="1944"/>
                  </a:lnTo>
                  <a:lnTo>
                    <a:pt x="62" y="1930"/>
                  </a:lnTo>
                  <a:lnTo>
                    <a:pt x="46" y="1916"/>
                  </a:lnTo>
                  <a:lnTo>
                    <a:pt x="32" y="1903"/>
                  </a:lnTo>
                  <a:lnTo>
                    <a:pt x="19" y="1889"/>
                  </a:lnTo>
                  <a:lnTo>
                    <a:pt x="8" y="1876"/>
                  </a:lnTo>
                  <a:lnTo>
                    <a:pt x="0" y="1863"/>
                  </a:lnTo>
                  <a:lnTo>
                    <a:pt x="16" y="1831"/>
                  </a:lnTo>
                  <a:lnTo>
                    <a:pt x="33" y="1833"/>
                  </a:lnTo>
                  <a:lnTo>
                    <a:pt x="46" y="1835"/>
                  </a:lnTo>
                  <a:lnTo>
                    <a:pt x="51" y="1836"/>
                  </a:lnTo>
                  <a:lnTo>
                    <a:pt x="58" y="1839"/>
                  </a:lnTo>
                  <a:lnTo>
                    <a:pt x="66" y="1842"/>
                  </a:lnTo>
                  <a:lnTo>
                    <a:pt x="76" y="1847"/>
                  </a:lnTo>
                  <a:lnTo>
                    <a:pt x="219" y="1916"/>
                  </a:lnTo>
                  <a:lnTo>
                    <a:pt x="232" y="1923"/>
                  </a:lnTo>
                  <a:lnTo>
                    <a:pt x="241" y="1929"/>
                  </a:lnTo>
                  <a:lnTo>
                    <a:pt x="249" y="1935"/>
                  </a:lnTo>
                  <a:lnTo>
                    <a:pt x="256" y="1940"/>
                  </a:lnTo>
                  <a:lnTo>
                    <a:pt x="271" y="1952"/>
                  </a:lnTo>
                  <a:lnTo>
                    <a:pt x="290" y="1964"/>
                  </a:lnTo>
                  <a:lnTo>
                    <a:pt x="301" y="1943"/>
                  </a:lnTo>
                  <a:lnTo>
                    <a:pt x="293" y="1935"/>
                  </a:lnTo>
                  <a:lnTo>
                    <a:pt x="282" y="1923"/>
                  </a:lnTo>
                  <a:lnTo>
                    <a:pt x="269" y="1910"/>
                  </a:lnTo>
                  <a:lnTo>
                    <a:pt x="255" y="1891"/>
                  </a:lnTo>
                  <a:lnTo>
                    <a:pt x="224" y="1851"/>
                  </a:lnTo>
                  <a:lnTo>
                    <a:pt x="192" y="1807"/>
                  </a:lnTo>
                  <a:lnTo>
                    <a:pt x="176" y="1784"/>
                  </a:lnTo>
                  <a:lnTo>
                    <a:pt x="162" y="1762"/>
                  </a:lnTo>
                  <a:lnTo>
                    <a:pt x="150" y="1740"/>
                  </a:lnTo>
                  <a:lnTo>
                    <a:pt x="138" y="1721"/>
                  </a:lnTo>
                  <a:lnTo>
                    <a:pt x="130" y="1703"/>
                  </a:lnTo>
                  <a:lnTo>
                    <a:pt x="124" y="1687"/>
                  </a:lnTo>
                  <a:lnTo>
                    <a:pt x="123" y="1681"/>
                  </a:lnTo>
                  <a:lnTo>
                    <a:pt x="122" y="1675"/>
                  </a:lnTo>
                  <a:lnTo>
                    <a:pt x="123" y="1670"/>
                  </a:lnTo>
                  <a:lnTo>
                    <a:pt x="124" y="1666"/>
                  </a:lnTo>
                  <a:lnTo>
                    <a:pt x="128" y="1659"/>
                  </a:lnTo>
                  <a:lnTo>
                    <a:pt x="131" y="1654"/>
                  </a:lnTo>
                  <a:lnTo>
                    <a:pt x="136" y="1649"/>
                  </a:lnTo>
                  <a:lnTo>
                    <a:pt x="140" y="1646"/>
                  </a:lnTo>
                  <a:lnTo>
                    <a:pt x="146" y="1642"/>
                  </a:lnTo>
                  <a:lnTo>
                    <a:pt x="151" y="1641"/>
                  </a:lnTo>
                  <a:lnTo>
                    <a:pt x="156" y="1642"/>
                  </a:lnTo>
                  <a:lnTo>
                    <a:pt x="162" y="1643"/>
                  </a:lnTo>
                  <a:lnTo>
                    <a:pt x="175" y="1650"/>
                  </a:lnTo>
                  <a:lnTo>
                    <a:pt x="186" y="1658"/>
                  </a:lnTo>
                  <a:lnTo>
                    <a:pt x="198" y="1668"/>
                  </a:lnTo>
                  <a:lnTo>
                    <a:pt x="209" y="1679"/>
                  </a:lnTo>
                  <a:lnTo>
                    <a:pt x="231" y="1702"/>
                  </a:lnTo>
                  <a:lnTo>
                    <a:pt x="251" y="1726"/>
                  </a:lnTo>
                  <a:lnTo>
                    <a:pt x="272" y="1751"/>
                  </a:lnTo>
                  <a:lnTo>
                    <a:pt x="294" y="1774"/>
                  </a:lnTo>
                  <a:lnTo>
                    <a:pt x="304" y="1785"/>
                  </a:lnTo>
                  <a:lnTo>
                    <a:pt x="315" y="1794"/>
                  </a:lnTo>
                  <a:lnTo>
                    <a:pt x="327" y="1803"/>
                  </a:lnTo>
                  <a:lnTo>
                    <a:pt x="338" y="1811"/>
                  </a:lnTo>
                  <a:lnTo>
                    <a:pt x="334" y="1795"/>
                  </a:lnTo>
                  <a:lnTo>
                    <a:pt x="328" y="1779"/>
                  </a:lnTo>
                  <a:lnTo>
                    <a:pt x="321" y="1766"/>
                  </a:lnTo>
                  <a:lnTo>
                    <a:pt x="313" y="1751"/>
                  </a:lnTo>
                  <a:lnTo>
                    <a:pt x="295" y="1724"/>
                  </a:lnTo>
                  <a:lnTo>
                    <a:pt x="277" y="1699"/>
                  </a:lnTo>
                  <a:lnTo>
                    <a:pt x="267" y="1687"/>
                  </a:lnTo>
                  <a:lnTo>
                    <a:pt x="261" y="1674"/>
                  </a:lnTo>
                  <a:lnTo>
                    <a:pt x="255" y="1660"/>
                  </a:lnTo>
                  <a:lnTo>
                    <a:pt x="251" y="1647"/>
                  </a:lnTo>
                  <a:lnTo>
                    <a:pt x="250" y="1640"/>
                  </a:lnTo>
                  <a:lnTo>
                    <a:pt x="249" y="1632"/>
                  </a:lnTo>
                  <a:lnTo>
                    <a:pt x="249" y="1625"/>
                  </a:lnTo>
                  <a:lnTo>
                    <a:pt x="250" y="1617"/>
                  </a:lnTo>
                  <a:lnTo>
                    <a:pt x="251" y="1609"/>
                  </a:lnTo>
                  <a:lnTo>
                    <a:pt x="254" y="1600"/>
                  </a:lnTo>
                  <a:lnTo>
                    <a:pt x="256" y="1592"/>
                  </a:lnTo>
                  <a:lnTo>
                    <a:pt x="261" y="1583"/>
                  </a:lnTo>
                  <a:lnTo>
                    <a:pt x="275" y="1591"/>
                  </a:lnTo>
                  <a:lnTo>
                    <a:pt x="291" y="1600"/>
                  </a:lnTo>
                  <a:lnTo>
                    <a:pt x="305" y="1609"/>
                  </a:lnTo>
                  <a:lnTo>
                    <a:pt x="319" y="1619"/>
                  </a:lnTo>
                  <a:lnTo>
                    <a:pt x="331" y="1630"/>
                  </a:lnTo>
                  <a:lnTo>
                    <a:pt x="343" y="1641"/>
                  </a:lnTo>
                  <a:lnTo>
                    <a:pt x="354" y="1652"/>
                  </a:lnTo>
                  <a:lnTo>
                    <a:pt x="366" y="1664"/>
                  </a:lnTo>
                  <a:lnTo>
                    <a:pt x="386" y="1689"/>
                  </a:lnTo>
                  <a:lnTo>
                    <a:pt x="405" y="1714"/>
                  </a:lnTo>
                  <a:lnTo>
                    <a:pt x="423" y="1739"/>
                  </a:lnTo>
                  <a:lnTo>
                    <a:pt x="440" y="1767"/>
                  </a:lnTo>
                  <a:lnTo>
                    <a:pt x="457" y="1793"/>
                  </a:lnTo>
                  <a:lnTo>
                    <a:pt x="475" y="1818"/>
                  </a:lnTo>
                  <a:lnTo>
                    <a:pt x="495" y="1844"/>
                  </a:lnTo>
                  <a:lnTo>
                    <a:pt x="515" y="1868"/>
                  </a:lnTo>
                  <a:lnTo>
                    <a:pt x="527" y="1880"/>
                  </a:lnTo>
                  <a:lnTo>
                    <a:pt x="538" y="1891"/>
                  </a:lnTo>
                  <a:lnTo>
                    <a:pt x="551" y="1903"/>
                  </a:lnTo>
                  <a:lnTo>
                    <a:pt x="564" y="1914"/>
                  </a:lnTo>
                  <a:lnTo>
                    <a:pt x="577" y="1923"/>
                  </a:lnTo>
                  <a:lnTo>
                    <a:pt x="592" y="1934"/>
                  </a:lnTo>
                  <a:lnTo>
                    <a:pt x="607" y="1943"/>
                  </a:lnTo>
                  <a:lnTo>
                    <a:pt x="623" y="1951"/>
                  </a:lnTo>
                  <a:lnTo>
                    <a:pt x="634" y="1927"/>
                  </a:lnTo>
                  <a:lnTo>
                    <a:pt x="641" y="1906"/>
                  </a:lnTo>
                  <a:lnTo>
                    <a:pt x="646" y="1887"/>
                  </a:lnTo>
                  <a:lnTo>
                    <a:pt x="650" y="1870"/>
                  </a:lnTo>
                  <a:lnTo>
                    <a:pt x="654" y="1851"/>
                  </a:lnTo>
                  <a:lnTo>
                    <a:pt x="658" y="1832"/>
                  </a:lnTo>
                  <a:lnTo>
                    <a:pt x="666" y="1811"/>
                  </a:lnTo>
                  <a:lnTo>
                    <a:pt x="677" y="1787"/>
                  </a:lnTo>
                  <a:lnTo>
                    <a:pt x="682" y="1776"/>
                  </a:lnTo>
                  <a:lnTo>
                    <a:pt x="689" y="1762"/>
                  </a:lnTo>
                  <a:lnTo>
                    <a:pt x="696" y="1752"/>
                  </a:lnTo>
                  <a:lnTo>
                    <a:pt x="704" y="1744"/>
                  </a:lnTo>
                  <a:lnTo>
                    <a:pt x="711" y="1738"/>
                  </a:lnTo>
                  <a:lnTo>
                    <a:pt x="719" y="1734"/>
                  </a:lnTo>
                  <a:lnTo>
                    <a:pt x="727" y="1730"/>
                  </a:lnTo>
                  <a:lnTo>
                    <a:pt x="736" y="1728"/>
                  </a:lnTo>
                  <a:lnTo>
                    <a:pt x="748" y="1727"/>
                  </a:lnTo>
                  <a:lnTo>
                    <a:pt x="750" y="1737"/>
                  </a:lnTo>
                  <a:lnTo>
                    <a:pt x="751" y="1756"/>
                  </a:lnTo>
                  <a:lnTo>
                    <a:pt x="751" y="1783"/>
                  </a:lnTo>
                  <a:lnTo>
                    <a:pt x="751" y="1814"/>
                  </a:lnTo>
                  <a:lnTo>
                    <a:pt x="754" y="1809"/>
                  </a:lnTo>
                  <a:lnTo>
                    <a:pt x="758" y="1804"/>
                  </a:lnTo>
                  <a:lnTo>
                    <a:pt x="758" y="1598"/>
                  </a:lnTo>
                  <a:lnTo>
                    <a:pt x="766" y="1583"/>
                  </a:lnTo>
                  <a:lnTo>
                    <a:pt x="773" y="1570"/>
                  </a:lnTo>
                  <a:lnTo>
                    <a:pt x="778" y="1559"/>
                  </a:lnTo>
                  <a:lnTo>
                    <a:pt x="783" y="1548"/>
                  </a:lnTo>
                  <a:lnTo>
                    <a:pt x="790" y="1529"/>
                  </a:lnTo>
                  <a:lnTo>
                    <a:pt x="797" y="1512"/>
                  </a:lnTo>
                  <a:lnTo>
                    <a:pt x="801" y="1504"/>
                  </a:lnTo>
                  <a:lnTo>
                    <a:pt x="806" y="1495"/>
                  </a:lnTo>
                  <a:lnTo>
                    <a:pt x="813" y="1487"/>
                  </a:lnTo>
                  <a:lnTo>
                    <a:pt x="820" y="1476"/>
                  </a:lnTo>
                  <a:lnTo>
                    <a:pt x="830" y="1467"/>
                  </a:lnTo>
                  <a:lnTo>
                    <a:pt x="841" y="1456"/>
                  </a:lnTo>
                  <a:lnTo>
                    <a:pt x="855" y="1444"/>
                  </a:lnTo>
                  <a:lnTo>
                    <a:pt x="872" y="1432"/>
                  </a:lnTo>
                  <a:lnTo>
                    <a:pt x="907" y="1407"/>
                  </a:lnTo>
                  <a:lnTo>
                    <a:pt x="929" y="1390"/>
                  </a:lnTo>
                  <a:lnTo>
                    <a:pt x="948" y="1378"/>
                  </a:lnTo>
                  <a:lnTo>
                    <a:pt x="961" y="1370"/>
                  </a:lnTo>
                  <a:lnTo>
                    <a:pt x="976" y="1363"/>
                  </a:lnTo>
                  <a:lnTo>
                    <a:pt x="996" y="1355"/>
                  </a:lnTo>
                  <a:lnTo>
                    <a:pt x="1023" y="1345"/>
                  </a:lnTo>
                  <a:lnTo>
                    <a:pt x="1061" y="1328"/>
                  </a:lnTo>
                  <a:lnTo>
                    <a:pt x="1085" y="1316"/>
                  </a:lnTo>
                  <a:lnTo>
                    <a:pt x="1107" y="1303"/>
                  </a:lnTo>
                  <a:lnTo>
                    <a:pt x="1127" y="1288"/>
                  </a:lnTo>
                  <a:lnTo>
                    <a:pt x="1147" y="1272"/>
                  </a:lnTo>
                  <a:lnTo>
                    <a:pt x="1165" y="1254"/>
                  </a:lnTo>
                  <a:lnTo>
                    <a:pt x="1182" y="1235"/>
                  </a:lnTo>
                  <a:lnTo>
                    <a:pt x="1198" y="1216"/>
                  </a:lnTo>
                  <a:lnTo>
                    <a:pt x="1214" y="1195"/>
                  </a:lnTo>
                  <a:lnTo>
                    <a:pt x="1228" y="1174"/>
                  </a:lnTo>
                  <a:lnTo>
                    <a:pt x="1243" y="1152"/>
                  </a:lnTo>
                  <a:lnTo>
                    <a:pt x="1255" y="1129"/>
                  </a:lnTo>
                  <a:lnTo>
                    <a:pt x="1269" y="1106"/>
                  </a:lnTo>
                  <a:lnTo>
                    <a:pt x="1294" y="1059"/>
                  </a:lnTo>
                  <a:lnTo>
                    <a:pt x="1318" y="1012"/>
                  </a:lnTo>
                  <a:lnTo>
                    <a:pt x="1402" y="1009"/>
                  </a:lnTo>
                  <a:lnTo>
                    <a:pt x="1429" y="987"/>
                  </a:lnTo>
                  <a:lnTo>
                    <a:pt x="1391" y="841"/>
                  </a:lnTo>
                  <a:lnTo>
                    <a:pt x="1384" y="840"/>
                  </a:lnTo>
                  <a:lnTo>
                    <a:pt x="1376" y="839"/>
                  </a:lnTo>
                  <a:lnTo>
                    <a:pt x="1371" y="836"/>
                  </a:lnTo>
                  <a:lnTo>
                    <a:pt x="1364" y="834"/>
                  </a:lnTo>
                  <a:lnTo>
                    <a:pt x="1358" y="831"/>
                  </a:lnTo>
                  <a:lnTo>
                    <a:pt x="1352" y="827"/>
                  </a:lnTo>
                  <a:lnTo>
                    <a:pt x="1348" y="823"/>
                  </a:lnTo>
                  <a:lnTo>
                    <a:pt x="1342" y="818"/>
                  </a:lnTo>
                  <a:lnTo>
                    <a:pt x="1334" y="809"/>
                  </a:lnTo>
                  <a:lnTo>
                    <a:pt x="1327" y="796"/>
                  </a:lnTo>
                  <a:lnTo>
                    <a:pt x="1322" y="784"/>
                  </a:lnTo>
                  <a:lnTo>
                    <a:pt x="1317" y="770"/>
                  </a:lnTo>
                  <a:lnTo>
                    <a:pt x="1312" y="755"/>
                  </a:lnTo>
                  <a:lnTo>
                    <a:pt x="1310" y="739"/>
                  </a:lnTo>
                  <a:lnTo>
                    <a:pt x="1308" y="724"/>
                  </a:lnTo>
                  <a:lnTo>
                    <a:pt x="1307" y="707"/>
                  </a:lnTo>
                  <a:lnTo>
                    <a:pt x="1306" y="675"/>
                  </a:lnTo>
                  <a:lnTo>
                    <a:pt x="1306" y="644"/>
                  </a:lnTo>
                  <a:lnTo>
                    <a:pt x="1270" y="341"/>
                  </a:lnTo>
                  <a:lnTo>
                    <a:pt x="1270" y="305"/>
                  </a:lnTo>
                  <a:lnTo>
                    <a:pt x="1270" y="291"/>
                  </a:lnTo>
                  <a:lnTo>
                    <a:pt x="1272" y="277"/>
                  </a:lnTo>
                  <a:lnTo>
                    <a:pt x="1276" y="264"/>
                  </a:lnTo>
                  <a:lnTo>
                    <a:pt x="1282" y="250"/>
                  </a:lnTo>
                  <a:lnTo>
                    <a:pt x="1287" y="236"/>
                  </a:lnTo>
                  <a:lnTo>
                    <a:pt x="1295" y="223"/>
                  </a:lnTo>
                  <a:lnTo>
                    <a:pt x="1303" y="209"/>
                  </a:lnTo>
                  <a:lnTo>
                    <a:pt x="1312" y="195"/>
                  </a:lnTo>
                  <a:lnTo>
                    <a:pt x="1324" y="183"/>
                  </a:lnTo>
                  <a:lnTo>
                    <a:pt x="1335" y="169"/>
                  </a:lnTo>
                  <a:lnTo>
                    <a:pt x="1347" y="156"/>
                  </a:lnTo>
                  <a:lnTo>
                    <a:pt x="1360" y="144"/>
                  </a:lnTo>
                  <a:lnTo>
                    <a:pt x="1374" y="132"/>
                  </a:lnTo>
                  <a:lnTo>
                    <a:pt x="1389" y="120"/>
                  </a:lnTo>
                  <a:lnTo>
                    <a:pt x="1404" y="108"/>
                  </a:lnTo>
                  <a:lnTo>
                    <a:pt x="1420" y="98"/>
                  </a:lnTo>
                  <a:lnTo>
                    <a:pt x="1436" y="87"/>
                  </a:lnTo>
                  <a:lnTo>
                    <a:pt x="1453" y="76"/>
                  </a:lnTo>
                  <a:lnTo>
                    <a:pt x="1470" y="67"/>
                  </a:lnTo>
                  <a:lnTo>
                    <a:pt x="1487" y="58"/>
                  </a:lnTo>
                  <a:lnTo>
                    <a:pt x="1506" y="49"/>
                  </a:lnTo>
                  <a:lnTo>
                    <a:pt x="1523" y="41"/>
                  </a:lnTo>
                  <a:lnTo>
                    <a:pt x="1541" y="34"/>
                  </a:lnTo>
                  <a:lnTo>
                    <a:pt x="1559" y="27"/>
                  </a:lnTo>
                  <a:lnTo>
                    <a:pt x="1577" y="20"/>
                  </a:lnTo>
                  <a:lnTo>
                    <a:pt x="1595" y="16"/>
                  </a:lnTo>
                  <a:lnTo>
                    <a:pt x="1612" y="11"/>
                  </a:lnTo>
                  <a:lnTo>
                    <a:pt x="1630" y="7"/>
                  </a:lnTo>
                  <a:lnTo>
                    <a:pt x="1647" y="4"/>
                  </a:lnTo>
                  <a:lnTo>
                    <a:pt x="1665" y="2"/>
                  </a:lnTo>
                  <a:lnTo>
                    <a:pt x="1681" y="0"/>
                  </a:lnTo>
                  <a:lnTo>
                    <a:pt x="1697" y="0"/>
                  </a:lnTo>
                  <a:lnTo>
                    <a:pt x="1716" y="1"/>
                  </a:lnTo>
                  <a:lnTo>
                    <a:pt x="1735" y="3"/>
                  </a:lnTo>
                  <a:lnTo>
                    <a:pt x="1756" y="7"/>
                  </a:lnTo>
                  <a:lnTo>
                    <a:pt x="1774" y="11"/>
                  </a:lnTo>
                  <a:lnTo>
                    <a:pt x="1794" y="17"/>
                  </a:lnTo>
                  <a:lnTo>
                    <a:pt x="1813" y="24"/>
                  </a:lnTo>
                  <a:lnTo>
                    <a:pt x="1832" y="31"/>
                  </a:lnTo>
                  <a:lnTo>
                    <a:pt x="1850" y="39"/>
                  </a:lnTo>
                  <a:lnTo>
                    <a:pt x="1884" y="57"/>
                  </a:lnTo>
                  <a:lnTo>
                    <a:pt x="1917" y="75"/>
                  </a:lnTo>
                  <a:lnTo>
                    <a:pt x="1948" y="95"/>
                  </a:lnTo>
                  <a:lnTo>
                    <a:pt x="1976" y="112"/>
                  </a:lnTo>
                  <a:lnTo>
                    <a:pt x="1992" y="123"/>
                  </a:lnTo>
                  <a:lnTo>
                    <a:pt x="2006" y="135"/>
                  </a:lnTo>
                  <a:lnTo>
                    <a:pt x="2021" y="146"/>
                  </a:lnTo>
                  <a:lnTo>
                    <a:pt x="2035" y="157"/>
                  </a:lnTo>
                  <a:lnTo>
                    <a:pt x="2046" y="170"/>
                  </a:lnTo>
                  <a:lnTo>
                    <a:pt x="2058" y="184"/>
                  </a:lnTo>
                  <a:lnTo>
                    <a:pt x="2068" y="197"/>
                  </a:lnTo>
                  <a:lnTo>
                    <a:pt x="2077" y="212"/>
                  </a:lnTo>
                  <a:lnTo>
                    <a:pt x="2085" y="228"/>
                  </a:lnTo>
                  <a:lnTo>
                    <a:pt x="2092" y="245"/>
                  </a:lnTo>
                  <a:lnTo>
                    <a:pt x="2098" y="264"/>
                  </a:lnTo>
                  <a:lnTo>
                    <a:pt x="2103" y="283"/>
                  </a:lnTo>
                  <a:lnTo>
                    <a:pt x="2107" y="304"/>
                  </a:lnTo>
                  <a:lnTo>
                    <a:pt x="2109" y="327"/>
                  </a:lnTo>
                  <a:lnTo>
                    <a:pt x="2111" y="352"/>
                  </a:lnTo>
                  <a:lnTo>
                    <a:pt x="2112" y="378"/>
                  </a:lnTo>
                  <a:lnTo>
                    <a:pt x="2108" y="415"/>
                  </a:lnTo>
                  <a:lnTo>
                    <a:pt x="2112" y="658"/>
                  </a:lnTo>
                  <a:lnTo>
                    <a:pt x="2112" y="671"/>
                  </a:lnTo>
                  <a:lnTo>
                    <a:pt x="2112" y="684"/>
                  </a:lnTo>
                  <a:lnTo>
                    <a:pt x="2111" y="697"/>
                  </a:lnTo>
                  <a:lnTo>
                    <a:pt x="2109" y="709"/>
                  </a:lnTo>
                  <a:lnTo>
                    <a:pt x="2107" y="721"/>
                  </a:lnTo>
                  <a:lnTo>
                    <a:pt x="2104" y="732"/>
                  </a:lnTo>
                  <a:lnTo>
                    <a:pt x="2100" y="742"/>
                  </a:lnTo>
                  <a:lnTo>
                    <a:pt x="2097" y="751"/>
                  </a:lnTo>
                  <a:lnTo>
                    <a:pt x="2091" y="760"/>
                  </a:lnTo>
                  <a:lnTo>
                    <a:pt x="2085" y="767"/>
                  </a:lnTo>
                  <a:lnTo>
                    <a:pt x="2078" y="774"/>
                  </a:lnTo>
                  <a:lnTo>
                    <a:pt x="2070" y="779"/>
                  </a:lnTo>
                  <a:lnTo>
                    <a:pt x="2061" y="784"/>
                  </a:lnTo>
                  <a:lnTo>
                    <a:pt x="2051" y="787"/>
                  </a:lnTo>
                  <a:lnTo>
                    <a:pt x="2040" y="790"/>
                  </a:lnTo>
                  <a:lnTo>
                    <a:pt x="2027" y="792"/>
                  </a:lnTo>
                  <a:lnTo>
                    <a:pt x="2014" y="793"/>
                  </a:lnTo>
                  <a:lnTo>
                    <a:pt x="2016" y="830"/>
                  </a:lnTo>
                  <a:lnTo>
                    <a:pt x="1978" y="1110"/>
                  </a:lnTo>
                  <a:lnTo>
                    <a:pt x="2221" y="1110"/>
                  </a:lnTo>
                  <a:lnTo>
                    <a:pt x="2248" y="1110"/>
                  </a:lnTo>
                  <a:lnTo>
                    <a:pt x="2274" y="1112"/>
                  </a:lnTo>
                  <a:lnTo>
                    <a:pt x="2300" y="1114"/>
                  </a:lnTo>
                  <a:lnTo>
                    <a:pt x="2327" y="1118"/>
                  </a:lnTo>
                  <a:lnTo>
                    <a:pt x="2352" y="1122"/>
                  </a:lnTo>
                  <a:lnTo>
                    <a:pt x="2376" y="1128"/>
                  </a:lnTo>
                  <a:lnTo>
                    <a:pt x="2400" y="1135"/>
                  </a:lnTo>
                  <a:lnTo>
                    <a:pt x="2422" y="1143"/>
                  </a:lnTo>
                  <a:lnTo>
                    <a:pt x="2443" y="1152"/>
                  </a:lnTo>
                  <a:lnTo>
                    <a:pt x="2463" y="1162"/>
                  </a:lnTo>
                  <a:lnTo>
                    <a:pt x="2481" y="1174"/>
                  </a:lnTo>
                  <a:lnTo>
                    <a:pt x="2497" y="1187"/>
                  </a:lnTo>
                  <a:lnTo>
                    <a:pt x="2504" y="1194"/>
                  </a:lnTo>
                  <a:lnTo>
                    <a:pt x="2511" y="1202"/>
                  </a:lnTo>
                  <a:lnTo>
                    <a:pt x="2516" y="1210"/>
                  </a:lnTo>
                  <a:lnTo>
                    <a:pt x="2522" y="1218"/>
                  </a:lnTo>
                  <a:lnTo>
                    <a:pt x="2528" y="1227"/>
                  </a:lnTo>
                  <a:lnTo>
                    <a:pt x="2531" y="1236"/>
                  </a:lnTo>
                  <a:lnTo>
                    <a:pt x="2536" y="1246"/>
                  </a:lnTo>
                  <a:lnTo>
                    <a:pt x="2538" y="1256"/>
                  </a:lnTo>
                  <a:lnTo>
                    <a:pt x="2566" y="1272"/>
                  </a:lnTo>
                  <a:lnTo>
                    <a:pt x="2590" y="1287"/>
                  </a:lnTo>
                  <a:lnTo>
                    <a:pt x="2608" y="1300"/>
                  </a:lnTo>
                  <a:lnTo>
                    <a:pt x="2623" y="1314"/>
                  </a:lnTo>
                  <a:lnTo>
                    <a:pt x="2635" y="1328"/>
                  </a:lnTo>
                  <a:lnTo>
                    <a:pt x="2646" y="1342"/>
                  </a:lnTo>
                  <a:lnTo>
                    <a:pt x="2654" y="1354"/>
                  </a:lnTo>
                  <a:lnTo>
                    <a:pt x="2660" y="1367"/>
                  </a:lnTo>
                  <a:lnTo>
                    <a:pt x="2672" y="1391"/>
                  </a:lnTo>
                  <a:lnTo>
                    <a:pt x="2686" y="1415"/>
                  </a:lnTo>
                  <a:lnTo>
                    <a:pt x="2694" y="1427"/>
                  </a:lnTo>
                  <a:lnTo>
                    <a:pt x="2705" y="1439"/>
                  </a:lnTo>
                  <a:lnTo>
                    <a:pt x="2718" y="1451"/>
                  </a:lnTo>
                  <a:lnTo>
                    <a:pt x="2734" y="1463"/>
                  </a:lnTo>
                  <a:lnTo>
                    <a:pt x="2759" y="1463"/>
                  </a:lnTo>
                  <a:lnTo>
                    <a:pt x="2778" y="1462"/>
                  </a:lnTo>
                  <a:lnTo>
                    <a:pt x="2786" y="1462"/>
                  </a:lnTo>
                  <a:lnTo>
                    <a:pt x="2793" y="1463"/>
                  </a:lnTo>
                  <a:lnTo>
                    <a:pt x="2799" y="1464"/>
                  </a:lnTo>
                  <a:lnTo>
                    <a:pt x="2803" y="1465"/>
                  </a:lnTo>
                  <a:lnTo>
                    <a:pt x="2808" y="1467"/>
                  </a:lnTo>
                  <a:lnTo>
                    <a:pt x="2810" y="1472"/>
                  </a:lnTo>
                  <a:lnTo>
                    <a:pt x="2814" y="1476"/>
                  </a:lnTo>
                  <a:lnTo>
                    <a:pt x="2815" y="1482"/>
                  </a:lnTo>
                  <a:lnTo>
                    <a:pt x="2818" y="1499"/>
                  </a:lnTo>
                  <a:lnTo>
                    <a:pt x="2819" y="1524"/>
                  </a:lnTo>
                  <a:lnTo>
                    <a:pt x="2865" y="1534"/>
                  </a:lnTo>
                  <a:lnTo>
                    <a:pt x="2897" y="1539"/>
                  </a:lnTo>
                  <a:lnTo>
                    <a:pt x="2918" y="1542"/>
                  </a:lnTo>
                  <a:lnTo>
                    <a:pt x="2934" y="1544"/>
                  </a:lnTo>
                  <a:lnTo>
                    <a:pt x="2941" y="1546"/>
                  </a:lnTo>
                  <a:lnTo>
                    <a:pt x="2947" y="1548"/>
                  </a:lnTo>
                  <a:lnTo>
                    <a:pt x="2957" y="1553"/>
                  </a:lnTo>
                  <a:lnTo>
                    <a:pt x="2966" y="1558"/>
                  </a:lnTo>
                  <a:lnTo>
                    <a:pt x="2990" y="1574"/>
                  </a:lnTo>
                  <a:lnTo>
                    <a:pt x="3026" y="1598"/>
                  </a:lnTo>
                  <a:lnTo>
                    <a:pt x="3078" y="1570"/>
                  </a:lnTo>
                  <a:lnTo>
                    <a:pt x="3112" y="1609"/>
                  </a:lnTo>
                  <a:lnTo>
                    <a:pt x="3128" y="1599"/>
                  </a:lnTo>
                  <a:lnTo>
                    <a:pt x="3148" y="1587"/>
                  </a:lnTo>
                  <a:lnTo>
                    <a:pt x="3169" y="1576"/>
                  </a:lnTo>
                  <a:lnTo>
                    <a:pt x="3192" y="1564"/>
                  </a:lnTo>
                  <a:lnTo>
                    <a:pt x="3204" y="1560"/>
                  </a:lnTo>
                  <a:lnTo>
                    <a:pt x="3216" y="1556"/>
                  </a:lnTo>
                  <a:lnTo>
                    <a:pt x="3228" y="1553"/>
                  </a:lnTo>
                  <a:lnTo>
                    <a:pt x="3239" y="1551"/>
                  </a:lnTo>
                  <a:lnTo>
                    <a:pt x="3249" y="1550"/>
                  </a:lnTo>
                  <a:lnTo>
                    <a:pt x="3261" y="1548"/>
                  </a:lnTo>
                  <a:lnTo>
                    <a:pt x="3271" y="1550"/>
                  </a:lnTo>
                  <a:lnTo>
                    <a:pt x="3280" y="1552"/>
                  </a:lnTo>
                  <a:lnTo>
                    <a:pt x="3462" y="1500"/>
                  </a:lnTo>
                  <a:lnTo>
                    <a:pt x="3465" y="1512"/>
                  </a:lnTo>
                  <a:lnTo>
                    <a:pt x="3496" y="1488"/>
                  </a:lnTo>
                  <a:lnTo>
                    <a:pt x="3521" y="1466"/>
                  </a:lnTo>
                  <a:lnTo>
                    <a:pt x="3529" y="1462"/>
                  </a:lnTo>
                  <a:lnTo>
                    <a:pt x="3536" y="1457"/>
                  </a:lnTo>
                  <a:lnTo>
                    <a:pt x="3544" y="1454"/>
                  </a:lnTo>
                  <a:lnTo>
                    <a:pt x="3553" y="1450"/>
                  </a:lnTo>
                  <a:lnTo>
                    <a:pt x="3564" y="1447"/>
                  </a:lnTo>
                  <a:lnTo>
                    <a:pt x="3574" y="1443"/>
                  </a:lnTo>
                  <a:lnTo>
                    <a:pt x="3587" y="1441"/>
                  </a:lnTo>
                  <a:lnTo>
                    <a:pt x="3600" y="1440"/>
                  </a:lnTo>
                  <a:lnTo>
                    <a:pt x="3641" y="1436"/>
                  </a:lnTo>
                  <a:lnTo>
                    <a:pt x="3668" y="1435"/>
                  </a:lnTo>
                  <a:lnTo>
                    <a:pt x="3684" y="1434"/>
                  </a:lnTo>
                  <a:lnTo>
                    <a:pt x="3694" y="1434"/>
                  </a:lnTo>
                  <a:lnTo>
                    <a:pt x="3699" y="1432"/>
                  </a:lnTo>
                  <a:lnTo>
                    <a:pt x="3702" y="1431"/>
                  </a:lnTo>
                  <a:lnTo>
                    <a:pt x="3708" y="1427"/>
                  </a:lnTo>
                  <a:lnTo>
                    <a:pt x="3714" y="1423"/>
                  </a:lnTo>
                  <a:lnTo>
                    <a:pt x="3731" y="1410"/>
                  </a:lnTo>
                  <a:lnTo>
                    <a:pt x="3758" y="1390"/>
                  </a:lnTo>
                  <a:lnTo>
                    <a:pt x="3771" y="1382"/>
                  </a:lnTo>
                  <a:lnTo>
                    <a:pt x="3787" y="1372"/>
                  </a:lnTo>
                  <a:lnTo>
                    <a:pt x="3806" y="1362"/>
                  </a:lnTo>
                  <a:lnTo>
                    <a:pt x="3827" y="1352"/>
                  </a:lnTo>
                  <a:lnTo>
                    <a:pt x="3872" y="1331"/>
                  </a:lnTo>
                  <a:lnTo>
                    <a:pt x="3919" y="1310"/>
                  </a:lnTo>
                  <a:lnTo>
                    <a:pt x="3934" y="1322"/>
                  </a:lnTo>
                  <a:lnTo>
                    <a:pt x="3934" y="1307"/>
                  </a:lnTo>
                  <a:lnTo>
                    <a:pt x="3935" y="1291"/>
                  </a:lnTo>
                  <a:lnTo>
                    <a:pt x="3939" y="1274"/>
                  </a:lnTo>
                  <a:lnTo>
                    <a:pt x="3944" y="1257"/>
                  </a:lnTo>
                  <a:lnTo>
                    <a:pt x="3951" y="1238"/>
                  </a:lnTo>
                  <a:lnTo>
                    <a:pt x="3958" y="1219"/>
                  </a:lnTo>
                  <a:lnTo>
                    <a:pt x="3967" y="1200"/>
                  </a:lnTo>
                  <a:lnTo>
                    <a:pt x="3975" y="1180"/>
                  </a:lnTo>
                  <a:lnTo>
                    <a:pt x="3994" y="1143"/>
                  </a:lnTo>
                  <a:lnTo>
                    <a:pt x="4011" y="1106"/>
                  </a:lnTo>
                  <a:lnTo>
                    <a:pt x="4019" y="1090"/>
                  </a:lnTo>
                  <a:lnTo>
                    <a:pt x="4025" y="1074"/>
                  </a:lnTo>
                  <a:lnTo>
                    <a:pt x="4029" y="1059"/>
                  </a:lnTo>
                  <a:lnTo>
                    <a:pt x="4033" y="1047"/>
                  </a:lnTo>
                  <a:lnTo>
                    <a:pt x="4036" y="1023"/>
                  </a:lnTo>
                  <a:lnTo>
                    <a:pt x="4037" y="991"/>
                  </a:lnTo>
                  <a:lnTo>
                    <a:pt x="4037" y="954"/>
                  </a:lnTo>
                  <a:lnTo>
                    <a:pt x="4037" y="915"/>
                  </a:lnTo>
                  <a:lnTo>
                    <a:pt x="4037" y="879"/>
                  </a:lnTo>
                  <a:lnTo>
                    <a:pt x="4037" y="847"/>
                  </a:lnTo>
                  <a:lnTo>
                    <a:pt x="4038" y="833"/>
                  </a:lnTo>
                  <a:lnTo>
                    <a:pt x="4038" y="822"/>
                  </a:lnTo>
                  <a:lnTo>
                    <a:pt x="4039" y="814"/>
                  </a:lnTo>
                  <a:lnTo>
                    <a:pt x="4041" y="809"/>
                  </a:lnTo>
                  <a:lnTo>
                    <a:pt x="4051" y="811"/>
                  </a:lnTo>
                  <a:lnTo>
                    <a:pt x="4060" y="812"/>
                  </a:lnTo>
                  <a:lnTo>
                    <a:pt x="4068" y="816"/>
                  </a:lnTo>
                  <a:lnTo>
                    <a:pt x="4075" y="819"/>
                  </a:lnTo>
                  <a:lnTo>
                    <a:pt x="4082" y="825"/>
                  </a:lnTo>
                  <a:lnTo>
                    <a:pt x="4089" y="833"/>
                  </a:lnTo>
                  <a:lnTo>
                    <a:pt x="4095" y="843"/>
                  </a:lnTo>
                  <a:lnTo>
                    <a:pt x="4102" y="856"/>
                  </a:lnTo>
                  <a:lnTo>
                    <a:pt x="4107" y="866"/>
                  </a:lnTo>
                  <a:lnTo>
                    <a:pt x="4117" y="889"/>
                  </a:lnTo>
                  <a:lnTo>
                    <a:pt x="4124" y="908"/>
                  </a:lnTo>
                  <a:lnTo>
                    <a:pt x="4129" y="927"/>
                  </a:lnTo>
                  <a:lnTo>
                    <a:pt x="4132" y="944"/>
                  </a:lnTo>
                  <a:lnTo>
                    <a:pt x="4135" y="960"/>
                  </a:lnTo>
                  <a:lnTo>
                    <a:pt x="4141" y="978"/>
                  </a:lnTo>
                  <a:lnTo>
                    <a:pt x="4148" y="998"/>
                  </a:lnTo>
                  <a:lnTo>
                    <a:pt x="4157" y="1020"/>
                  </a:lnTo>
                  <a:lnTo>
                    <a:pt x="4173" y="1012"/>
                  </a:lnTo>
                  <a:lnTo>
                    <a:pt x="4188" y="1004"/>
                  </a:lnTo>
                  <a:lnTo>
                    <a:pt x="4202" y="995"/>
                  </a:lnTo>
                  <a:lnTo>
                    <a:pt x="4214" y="985"/>
                  </a:lnTo>
                  <a:lnTo>
                    <a:pt x="4226" y="975"/>
                  </a:lnTo>
                  <a:lnTo>
                    <a:pt x="4238" y="964"/>
                  </a:lnTo>
                  <a:lnTo>
                    <a:pt x="4249" y="954"/>
                  </a:lnTo>
                  <a:lnTo>
                    <a:pt x="4259" y="943"/>
                  </a:lnTo>
                  <a:lnTo>
                    <a:pt x="4278" y="920"/>
                  </a:lnTo>
                  <a:lnTo>
                    <a:pt x="4297" y="896"/>
                  </a:lnTo>
                  <a:lnTo>
                    <a:pt x="4314" y="871"/>
                  </a:lnTo>
                  <a:lnTo>
                    <a:pt x="4330" y="847"/>
                  </a:lnTo>
                  <a:lnTo>
                    <a:pt x="4347" y="822"/>
                  </a:lnTo>
                  <a:lnTo>
                    <a:pt x="4364" y="798"/>
                  </a:lnTo>
                  <a:lnTo>
                    <a:pt x="4381" y="774"/>
                  </a:lnTo>
                  <a:lnTo>
                    <a:pt x="4401" y="751"/>
                  </a:lnTo>
                  <a:lnTo>
                    <a:pt x="4411" y="739"/>
                  </a:lnTo>
                  <a:lnTo>
                    <a:pt x="4421" y="729"/>
                  </a:lnTo>
                  <a:lnTo>
                    <a:pt x="4433" y="719"/>
                  </a:lnTo>
                  <a:lnTo>
                    <a:pt x="4445" y="708"/>
                  </a:lnTo>
                  <a:lnTo>
                    <a:pt x="4458" y="699"/>
                  </a:lnTo>
                  <a:lnTo>
                    <a:pt x="4470" y="690"/>
                  </a:lnTo>
                  <a:lnTo>
                    <a:pt x="4485" y="681"/>
                  </a:lnTo>
                  <a:lnTo>
                    <a:pt x="4500" y="674"/>
                  </a:lnTo>
                  <a:lnTo>
                    <a:pt x="4504" y="682"/>
                  </a:lnTo>
                  <a:lnTo>
                    <a:pt x="4506" y="690"/>
                  </a:lnTo>
                  <a:lnTo>
                    <a:pt x="4508" y="698"/>
                  </a:lnTo>
                  <a:lnTo>
                    <a:pt x="4509" y="706"/>
                  </a:lnTo>
                  <a:lnTo>
                    <a:pt x="4510" y="713"/>
                  </a:lnTo>
                  <a:lnTo>
                    <a:pt x="4510" y="720"/>
                  </a:lnTo>
                  <a:lnTo>
                    <a:pt x="4509" y="727"/>
                  </a:lnTo>
                  <a:lnTo>
                    <a:pt x="4508" y="734"/>
                  </a:lnTo>
                  <a:lnTo>
                    <a:pt x="4505" y="747"/>
                  </a:lnTo>
                  <a:lnTo>
                    <a:pt x="4499" y="760"/>
                  </a:lnTo>
                  <a:lnTo>
                    <a:pt x="4492" y="771"/>
                  </a:lnTo>
                  <a:lnTo>
                    <a:pt x="4484" y="784"/>
                  </a:lnTo>
                  <a:lnTo>
                    <a:pt x="4467" y="808"/>
                  </a:lnTo>
                  <a:lnTo>
                    <a:pt x="4450" y="832"/>
                  </a:lnTo>
                  <a:lnTo>
                    <a:pt x="4442" y="846"/>
                  </a:lnTo>
                  <a:lnTo>
                    <a:pt x="4435" y="859"/>
                  </a:lnTo>
                  <a:lnTo>
                    <a:pt x="4430" y="873"/>
                  </a:lnTo>
                  <a:lnTo>
                    <a:pt x="4426" y="889"/>
                  </a:lnTo>
                  <a:lnTo>
                    <a:pt x="4437" y="882"/>
                  </a:lnTo>
                  <a:lnTo>
                    <a:pt x="4448" y="873"/>
                  </a:lnTo>
                  <a:lnTo>
                    <a:pt x="4458" y="864"/>
                  </a:lnTo>
                  <a:lnTo>
                    <a:pt x="4468" y="854"/>
                  </a:lnTo>
                  <a:lnTo>
                    <a:pt x="4489" y="832"/>
                  </a:lnTo>
                  <a:lnTo>
                    <a:pt x="4508" y="808"/>
                  </a:lnTo>
                  <a:lnTo>
                    <a:pt x="4528" y="785"/>
                  </a:lnTo>
                  <a:lnTo>
                    <a:pt x="4548" y="763"/>
                  </a:lnTo>
                  <a:lnTo>
                    <a:pt x="4558" y="754"/>
                  </a:lnTo>
                  <a:lnTo>
                    <a:pt x="4569" y="745"/>
                  </a:lnTo>
                  <a:lnTo>
                    <a:pt x="4580" y="737"/>
                  </a:lnTo>
                  <a:lnTo>
                    <a:pt x="4592" y="731"/>
                  </a:lnTo>
                  <a:lnTo>
                    <a:pt x="4597" y="729"/>
                  </a:lnTo>
                  <a:lnTo>
                    <a:pt x="4603" y="729"/>
                  </a:lnTo>
                  <a:lnTo>
                    <a:pt x="4608" y="730"/>
                  </a:lnTo>
                  <a:lnTo>
                    <a:pt x="4612" y="732"/>
                  </a:lnTo>
                  <a:lnTo>
                    <a:pt x="4617" y="736"/>
                  </a:lnTo>
                  <a:lnTo>
                    <a:pt x="4621" y="740"/>
                  </a:lnTo>
                  <a:lnTo>
                    <a:pt x="4625" y="746"/>
                  </a:lnTo>
                  <a:lnTo>
                    <a:pt x="4628" y="752"/>
                  </a:lnTo>
                  <a:lnTo>
                    <a:pt x="4629" y="755"/>
                  </a:lnTo>
                  <a:lnTo>
                    <a:pt x="4629" y="760"/>
                  </a:lnTo>
                  <a:lnTo>
                    <a:pt x="4628" y="766"/>
                  </a:lnTo>
                  <a:lnTo>
                    <a:pt x="4627" y="772"/>
                  </a:lnTo>
                  <a:lnTo>
                    <a:pt x="4623" y="786"/>
                  </a:lnTo>
                  <a:lnTo>
                    <a:pt x="4614" y="803"/>
                  </a:lnTo>
                  <a:lnTo>
                    <a:pt x="4604" y="823"/>
                  </a:lnTo>
                  <a:lnTo>
                    <a:pt x="4593" y="842"/>
                  </a:lnTo>
                  <a:lnTo>
                    <a:pt x="4579" y="864"/>
                  </a:lnTo>
                  <a:lnTo>
                    <a:pt x="4564" y="884"/>
                  </a:lnTo>
                  <a:lnTo>
                    <a:pt x="4534" y="927"/>
                  </a:lnTo>
                  <a:lnTo>
                    <a:pt x="4505" y="964"/>
                  </a:lnTo>
                  <a:lnTo>
                    <a:pt x="4491" y="980"/>
                  </a:lnTo>
                  <a:lnTo>
                    <a:pt x="4480" y="994"/>
                  </a:lnTo>
                  <a:lnTo>
                    <a:pt x="4469" y="1006"/>
                  </a:lnTo>
                  <a:lnTo>
                    <a:pt x="4461" y="1012"/>
                  </a:lnTo>
                  <a:lnTo>
                    <a:pt x="4472" y="1033"/>
                  </a:lnTo>
                  <a:lnTo>
                    <a:pt x="4490" y="1020"/>
                  </a:lnTo>
                  <a:lnTo>
                    <a:pt x="4504" y="1010"/>
                  </a:lnTo>
                  <a:lnTo>
                    <a:pt x="4509" y="1004"/>
                  </a:lnTo>
                  <a:lnTo>
                    <a:pt x="4517" y="1000"/>
                  </a:lnTo>
                  <a:lnTo>
                    <a:pt x="4526" y="994"/>
                  </a:lnTo>
                  <a:lnTo>
                    <a:pt x="4539" y="987"/>
                  </a:lnTo>
                  <a:lnTo>
                    <a:pt x="4673" y="922"/>
                  </a:lnTo>
                  <a:lnTo>
                    <a:pt x="4690" y="914"/>
                  </a:lnTo>
                  <a:lnTo>
                    <a:pt x="4703" y="912"/>
                  </a:lnTo>
                  <a:lnTo>
                    <a:pt x="4714" y="910"/>
                  </a:lnTo>
                  <a:lnTo>
                    <a:pt x="4730" y="907"/>
                  </a:lnTo>
                  <a:lnTo>
                    <a:pt x="4745" y="938"/>
                  </a:lnTo>
                  <a:lnTo>
                    <a:pt x="4737" y="950"/>
                  </a:lnTo>
                  <a:lnTo>
                    <a:pt x="4727" y="962"/>
                  </a:lnTo>
                  <a:lnTo>
                    <a:pt x="4715" y="975"/>
                  </a:lnTo>
                  <a:lnTo>
                    <a:pt x="4701" y="987"/>
                  </a:lnTo>
                  <a:lnTo>
                    <a:pt x="4687" y="1001"/>
                  </a:lnTo>
                  <a:lnTo>
                    <a:pt x="4671" y="1014"/>
                  </a:lnTo>
                  <a:lnTo>
                    <a:pt x="4653" y="1026"/>
                  </a:lnTo>
                  <a:lnTo>
                    <a:pt x="4636" y="1039"/>
                  </a:lnTo>
                  <a:lnTo>
                    <a:pt x="4598" y="1064"/>
                  </a:lnTo>
                  <a:lnTo>
                    <a:pt x="4561" y="1087"/>
                  </a:lnTo>
                  <a:lnTo>
                    <a:pt x="4524" y="1108"/>
                  </a:lnTo>
                  <a:lnTo>
                    <a:pt x="4491" y="1127"/>
                  </a:lnTo>
                  <a:lnTo>
                    <a:pt x="4512" y="1168"/>
                  </a:lnTo>
                  <a:lnTo>
                    <a:pt x="4683" y="1128"/>
                  </a:lnTo>
                  <a:lnTo>
                    <a:pt x="4719" y="1142"/>
                  </a:lnTo>
                  <a:lnTo>
                    <a:pt x="4709" y="1184"/>
                  </a:lnTo>
                  <a:lnTo>
                    <a:pt x="4550" y="1248"/>
                  </a:lnTo>
                  <a:lnTo>
                    <a:pt x="4521" y="1265"/>
                  </a:lnTo>
                  <a:lnTo>
                    <a:pt x="4514" y="1270"/>
                  </a:lnTo>
                  <a:lnTo>
                    <a:pt x="4506" y="1275"/>
                  </a:lnTo>
                  <a:lnTo>
                    <a:pt x="4498" y="1283"/>
                  </a:lnTo>
                  <a:lnTo>
                    <a:pt x="4490" y="1292"/>
                  </a:lnTo>
                  <a:lnTo>
                    <a:pt x="4473" y="1313"/>
                  </a:lnTo>
                  <a:lnTo>
                    <a:pt x="4453" y="1336"/>
                  </a:lnTo>
                  <a:lnTo>
                    <a:pt x="4433" y="1361"/>
                  </a:lnTo>
                  <a:lnTo>
                    <a:pt x="4410" y="1386"/>
                  </a:lnTo>
                  <a:lnTo>
                    <a:pt x="4398" y="1399"/>
                  </a:lnTo>
                  <a:lnTo>
                    <a:pt x="4385" y="1411"/>
                  </a:lnTo>
                  <a:lnTo>
                    <a:pt x="4371" y="1422"/>
                  </a:lnTo>
                  <a:lnTo>
                    <a:pt x="4357" y="1433"/>
                  </a:lnTo>
                  <a:lnTo>
                    <a:pt x="4344" y="1441"/>
                  </a:lnTo>
                  <a:lnTo>
                    <a:pt x="4325" y="1452"/>
                  </a:lnTo>
                  <a:lnTo>
                    <a:pt x="4302" y="1466"/>
                  </a:lnTo>
                  <a:lnTo>
                    <a:pt x="4277" y="1480"/>
                  </a:lnTo>
                  <a:lnTo>
                    <a:pt x="4251" y="1495"/>
                  </a:lnTo>
                  <a:lnTo>
                    <a:pt x="4223" y="1510"/>
                  </a:lnTo>
                  <a:lnTo>
                    <a:pt x="4197" y="1523"/>
                  </a:lnTo>
                  <a:lnTo>
                    <a:pt x="4172" y="1537"/>
                  </a:lnTo>
                  <a:lnTo>
                    <a:pt x="4229" y="1588"/>
                  </a:lnTo>
                  <a:lnTo>
                    <a:pt x="4249" y="1646"/>
                  </a:lnTo>
                  <a:lnTo>
                    <a:pt x="4239" y="1655"/>
                  </a:lnTo>
                  <a:lnTo>
                    <a:pt x="4227" y="1665"/>
                  </a:lnTo>
                  <a:lnTo>
                    <a:pt x="4211" y="1676"/>
                  </a:lnTo>
                  <a:lnTo>
                    <a:pt x="4189" y="1689"/>
                  </a:lnTo>
                  <a:lnTo>
                    <a:pt x="4165" y="1703"/>
                  </a:lnTo>
                  <a:lnTo>
                    <a:pt x="4138" y="1716"/>
                  </a:lnTo>
                  <a:lnTo>
                    <a:pt x="4107" y="1731"/>
                  </a:lnTo>
                  <a:lnTo>
                    <a:pt x="4073" y="1747"/>
                  </a:lnTo>
                  <a:lnTo>
                    <a:pt x="3997" y="1779"/>
                  </a:lnTo>
                  <a:lnTo>
                    <a:pt x="3914" y="1812"/>
                  </a:lnTo>
                  <a:lnTo>
                    <a:pt x="3824" y="1847"/>
                  </a:lnTo>
                  <a:lnTo>
                    <a:pt x="3731" y="1881"/>
                  </a:lnTo>
                  <a:lnTo>
                    <a:pt x="3636" y="1914"/>
                  </a:lnTo>
                  <a:lnTo>
                    <a:pt x="3541" y="1945"/>
                  </a:lnTo>
                  <a:lnTo>
                    <a:pt x="3448" y="1974"/>
                  </a:lnTo>
                  <a:lnTo>
                    <a:pt x="3361" y="1999"/>
                  </a:lnTo>
                  <a:lnTo>
                    <a:pt x="3319" y="2009"/>
                  </a:lnTo>
                  <a:lnTo>
                    <a:pt x="3280" y="2019"/>
                  </a:lnTo>
                  <a:lnTo>
                    <a:pt x="3242" y="2027"/>
                  </a:lnTo>
                  <a:lnTo>
                    <a:pt x="3208" y="2035"/>
                  </a:lnTo>
                  <a:lnTo>
                    <a:pt x="3176" y="2041"/>
                  </a:lnTo>
                  <a:lnTo>
                    <a:pt x="3148" y="2044"/>
                  </a:lnTo>
                  <a:lnTo>
                    <a:pt x="3121" y="2048"/>
                  </a:lnTo>
                  <a:lnTo>
                    <a:pt x="3100" y="2048"/>
                  </a:lnTo>
                  <a:lnTo>
                    <a:pt x="3026" y="2048"/>
                  </a:lnTo>
                  <a:lnTo>
                    <a:pt x="2710" y="2022"/>
                  </a:lnTo>
                  <a:lnTo>
                    <a:pt x="2682" y="2585"/>
                  </a:lnTo>
                  <a:lnTo>
                    <a:pt x="2682" y="2607"/>
                  </a:lnTo>
                  <a:lnTo>
                    <a:pt x="2682" y="2628"/>
                  </a:lnTo>
                  <a:lnTo>
                    <a:pt x="2683" y="2651"/>
                  </a:lnTo>
                  <a:lnTo>
                    <a:pt x="2684" y="2675"/>
                  </a:lnTo>
                  <a:lnTo>
                    <a:pt x="2689" y="2724"/>
                  </a:lnTo>
                  <a:lnTo>
                    <a:pt x="2695" y="2775"/>
                  </a:lnTo>
                  <a:lnTo>
                    <a:pt x="2699" y="2826"/>
                  </a:lnTo>
                  <a:lnTo>
                    <a:pt x="2705" y="2880"/>
                  </a:lnTo>
                  <a:lnTo>
                    <a:pt x="2708" y="2934"/>
                  </a:lnTo>
                  <a:lnTo>
                    <a:pt x="2710" y="2987"/>
                  </a:lnTo>
                  <a:lnTo>
                    <a:pt x="2710" y="3014"/>
                  </a:lnTo>
                  <a:lnTo>
                    <a:pt x="2711" y="3038"/>
                  </a:lnTo>
                  <a:lnTo>
                    <a:pt x="2712" y="3062"/>
                  </a:lnTo>
                  <a:lnTo>
                    <a:pt x="2714" y="3086"/>
                  </a:lnTo>
                  <a:lnTo>
                    <a:pt x="2720" y="3130"/>
                  </a:lnTo>
                  <a:lnTo>
                    <a:pt x="2727" y="3173"/>
                  </a:lnTo>
                  <a:lnTo>
                    <a:pt x="2735" y="3216"/>
                  </a:lnTo>
                  <a:lnTo>
                    <a:pt x="2744" y="3258"/>
                  </a:lnTo>
                  <a:lnTo>
                    <a:pt x="2752" y="3303"/>
                  </a:lnTo>
                  <a:lnTo>
                    <a:pt x="2761" y="3351"/>
                  </a:lnTo>
                  <a:lnTo>
                    <a:pt x="2774" y="3430"/>
                  </a:lnTo>
                  <a:lnTo>
                    <a:pt x="2789" y="3519"/>
                  </a:lnTo>
                  <a:lnTo>
                    <a:pt x="2805" y="3615"/>
                  </a:lnTo>
                  <a:lnTo>
                    <a:pt x="2819" y="3714"/>
                  </a:lnTo>
                  <a:lnTo>
                    <a:pt x="2827" y="3766"/>
                  </a:lnTo>
                  <a:lnTo>
                    <a:pt x="2833" y="3816"/>
                  </a:lnTo>
                  <a:lnTo>
                    <a:pt x="2840" y="3866"/>
                  </a:lnTo>
                  <a:lnTo>
                    <a:pt x="2845" y="3915"/>
                  </a:lnTo>
                  <a:lnTo>
                    <a:pt x="2849" y="3963"/>
                  </a:lnTo>
                  <a:lnTo>
                    <a:pt x="2853" y="4010"/>
                  </a:lnTo>
                  <a:lnTo>
                    <a:pt x="2855" y="4055"/>
                  </a:lnTo>
                  <a:lnTo>
                    <a:pt x="2856" y="4097"/>
                  </a:lnTo>
                  <a:lnTo>
                    <a:pt x="2856" y="4110"/>
                  </a:lnTo>
                  <a:lnTo>
                    <a:pt x="2855" y="4118"/>
                  </a:lnTo>
                  <a:lnTo>
                    <a:pt x="2854" y="4126"/>
                  </a:lnTo>
                  <a:lnTo>
                    <a:pt x="2851" y="4130"/>
                  </a:lnTo>
                  <a:lnTo>
                    <a:pt x="2849" y="4136"/>
                  </a:lnTo>
                  <a:lnTo>
                    <a:pt x="2841" y="4145"/>
                  </a:lnTo>
                  <a:lnTo>
                    <a:pt x="2831" y="4158"/>
                  </a:lnTo>
                  <a:lnTo>
                    <a:pt x="2833" y="4200"/>
                  </a:lnTo>
                  <a:lnTo>
                    <a:pt x="2838" y="4242"/>
                  </a:lnTo>
                  <a:lnTo>
                    <a:pt x="2843" y="4285"/>
                  </a:lnTo>
                  <a:lnTo>
                    <a:pt x="2850" y="4328"/>
                  </a:lnTo>
                  <a:lnTo>
                    <a:pt x="2857" y="4374"/>
                  </a:lnTo>
                  <a:lnTo>
                    <a:pt x="2863" y="4421"/>
                  </a:lnTo>
                  <a:lnTo>
                    <a:pt x="2865" y="4446"/>
                  </a:lnTo>
                  <a:lnTo>
                    <a:pt x="2866" y="4471"/>
                  </a:lnTo>
                  <a:lnTo>
                    <a:pt x="2867" y="4497"/>
                  </a:lnTo>
                  <a:lnTo>
                    <a:pt x="2867" y="4523"/>
                  </a:lnTo>
                  <a:lnTo>
                    <a:pt x="2867" y="4571"/>
                  </a:lnTo>
                  <a:lnTo>
                    <a:pt x="2867" y="4621"/>
                  </a:lnTo>
                  <a:lnTo>
                    <a:pt x="2866" y="4671"/>
                  </a:lnTo>
                  <a:lnTo>
                    <a:pt x="2866" y="4721"/>
                  </a:lnTo>
                  <a:lnTo>
                    <a:pt x="2867" y="4771"/>
                  </a:lnTo>
                  <a:lnTo>
                    <a:pt x="2869" y="4818"/>
                  </a:lnTo>
                  <a:lnTo>
                    <a:pt x="2872" y="4863"/>
                  </a:lnTo>
                  <a:lnTo>
                    <a:pt x="2878" y="4904"/>
                  </a:lnTo>
                  <a:lnTo>
                    <a:pt x="2881" y="4932"/>
                  </a:lnTo>
                  <a:lnTo>
                    <a:pt x="2882" y="4966"/>
                  </a:lnTo>
                  <a:lnTo>
                    <a:pt x="2883" y="5006"/>
                  </a:lnTo>
                  <a:lnTo>
                    <a:pt x="2885" y="5052"/>
                  </a:lnTo>
                  <a:lnTo>
                    <a:pt x="2883" y="5154"/>
                  </a:lnTo>
                  <a:lnTo>
                    <a:pt x="2880" y="5268"/>
                  </a:lnTo>
                  <a:lnTo>
                    <a:pt x="2877" y="5382"/>
                  </a:lnTo>
                  <a:lnTo>
                    <a:pt x="2872" y="5493"/>
                  </a:lnTo>
                  <a:lnTo>
                    <a:pt x="2869" y="5591"/>
                  </a:lnTo>
                  <a:lnTo>
                    <a:pt x="2867" y="5670"/>
                  </a:lnTo>
                  <a:lnTo>
                    <a:pt x="2867" y="5745"/>
                  </a:lnTo>
                  <a:lnTo>
                    <a:pt x="2866" y="5840"/>
                  </a:lnTo>
                  <a:lnTo>
                    <a:pt x="2865" y="5946"/>
                  </a:lnTo>
                  <a:lnTo>
                    <a:pt x="2862" y="6058"/>
                  </a:lnTo>
                  <a:lnTo>
                    <a:pt x="2858" y="6169"/>
                  </a:lnTo>
                  <a:lnTo>
                    <a:pt x="2853" y="6272"/>
                  </a:lnTo>
                  <a:lnTo>
                    <a:pt x="2849" y="6319"/>
                  </a:lnTo>
                  <a:lnTo>
                    <a:pt x="2846" y="6362"/>
                  </a:lnTo>
                  <a:lnTo>
                    <a:pt x="2841" y="6399"/>
                  </a:lnTo>
                  <a:lnTo>
                    <a:pt x="2837" y="6431"/>
                  </a:lnTo>
                  <a:lnTo>
                    <a:pt x="2831" y="6464"/>
                  </a:lnTo>
                  <a:lnTo>
                    <a:pt x="2826" y="6509"/>
                  </a:lnTo>
                  <a:lnTo>
                    <a:pt x="2823" y="6559"/>
                  </a:lnTo>
                  <a:lnTo>
                    <a:pt x="2818" y="6613"/>
                  </a:lnTo>
                  <a:lnTo>
                    <a:pt x="2815" y="6666"/>
                  </a:lnTo>
                  <a:lnTo>
                    <a:pt x="2811" y="6716"/>
                  </a:lnTo>
                  <a:lnTo>
                    <a:pt x="2809" y="6759"/>
                  </a:lnTo>
                  <a:lnTo>
                    <a:pt x="2807" y="6792"/>
                  </a:lnTo>
                  <a:lnTo>
                    <a:pt x="2805" y="6833"/>
                  </a:lnTo>
                  <a:lnTo>
                    <a:pt x="2802" y="6868"/>
                  </a:lnTo>
                  <a:lnTo>
                    <a:pt x="2802" y="6896"/>
                  </a:lnTo>
                  <a:lnTo>
                    <a:pt x="2801" y="6919"/>
                  </a:lnTo>
                  <a:lnTo>
                    <a:pt x="2801" y="6951"/>
                  </a:lnTo>
                  <a:lnTo>
                    <a:pt x="2799" y="6973"/>
                  </a:lnTo>
                  <a:lnTo>
                    <a:pt x="2797" y="6982"/>
                  </a:lnTo>
                  <a:lnTo>
                    <a:pt x="2793" y="6991"/>
                  </a:lnTo>
                  <a:lnTo>
                    <a:pt x="2787" y="7001"/>
                  </a:lnTo>
                  <a:lnTo>
                    <a:pt x="2779" y="7013"/>
                  </a:lnTo>
                  <a:lnTo>
                    <a:pt x="2757" y="7046"/>
                  </a:lnTo>
                  <a:lnTo>
                    <a:pt x="2721" y="7096"/>
                  </a:lnTo>
                  <a:lnTo>
                    <a:pt x="2753" y="7111"/>
                  </a:lnTo>
                  <a:lnTo>
                    <a:pt x="2774" y="7121"/>
                  </a:lnTo>
                  <a:lnTo>
                    <a:pt x="2781" y="7125"/>
                  </a:lnTo>
                  <a:lnTo>
                    <a:pt x="2786" y="7128"/>
                  </a:lnTo>
                  <a:lnTo>
                    <a:pt x="2791" y="7132"/>
                  </a:lnTo>
                  <a:lnTo>
                    <a:pt x="2795" y="7136"/>
                  </a:lnTo>
                  <a:lnTo>
                    <a:pt x="2801" y="7147"/>
                  </a:lnTo>
                  <a:lnTo>
                    <a:pt x="2809" y="7163"/>
                  </a:lnTo>
                  <a:lnTo>
                    <a:pt x="2819" y="7188"/>
                  </a:lnTo>
                  <a:lnTo>
                    <a:pt x="2838" y="7224"/>
                  </a:lnTo>
                  <a:lnTo>
                    <a:pt x="2848" y="7241"/>
                  </a:lnTo>
                  <a:lnTo>
                    <a:pt x="2861" y="7260"/>
                  </a:lnTo>
                  <a:lnTo>
                    <a:pt x="2874" y="7277"/>
                  </a:lnTo>
                  <a:lnTo>
                    <a:pt x="2891" y="7294"/>
                  </a:lnTo>
                  <a:lnTo>
                    <a:pt x="2909" y="7310"/>
                  </a:lnTo>
                  <a:lnTo>
                    <a:pt x="2926" y="7324"/>
                  </a:lnTo>
                  <a:lnTo>
                    <a:pt x="2944" y="7336"/>
                  </a:lnTo>
                  <a:lnTo>
                    <a:pt x="2961" y="7345"/>
                  </a:lnTo>
                  <a:lnTo>
                    <a:pt x="3006" y="7367"/>
                  </a:lnTo>
                  <a:lnTo>
                    <a:pt x="3046" y="7387"/>
                  </a:lnTo>
                  <a:lnTo>
                    <a:pt x="3084" y="7406"/>
                  </a:lnTo>
                  <a:lnTo>
                    <a:pt x="3124" y="7427"/>
                  </a:lnTo>
                  <a:lnTo>
                    <a:pt x="3145" y="7438"/>
                  </a:lnTo>
                  <a:lnTo>
                    <a:pt x="3167" y="7453"/>
                  </a:lnTo>
                  <a:lnTo>
                    <a:pt x="3189" y="7469"/>
                  </a:lnTo>
                  <a:lnTo>
                    <a:pt x="3208" y="7485"/>
                  </a:lnTo>
                  <a:lnTo>
                    <a:pt x="3241" y="7511"/>
                  </a:lnTo>
                  <a:lnTo>
                    <a:pt x="3258" y="7524"/>
                  </a:lnTo>
                  <a:lnTo>
                    <a:pt x="3257" y="7532"/>
                  </a:lnTo>
                  <a:lnTo>
                    <a:pt x="3255" y="7539"/>
                  </a:lnTo>
                  <a:lnTo>
                    <a:pt x="3253" y="7547"/>
                  </a:lnTo>
                  <a:lnTo>
                    <a:pt x="3248" y="7553"/>
                  </a:lnTo>
                  <a:lnTo>
                    <a:pt x="3244" y="7560"/>
                  </a:lnTo>
                  <a:lnTo>
                    <a:pt x="3239" y="7566"/>
                  </a:lnTo>
                  <a:lnTo>
                    <a:pt x="3233" y="7572"/>
                  </a:lnTo>
                  <a:lnTo>
                    <a:pt x="3226" y="7577"/>
                  </a:lnTo>
                  <a:lnTo>
                    <a:pt x="3212" y="7588"/>
                  </a:lnTo>
                  <a:lnTo>
                    <a:pt x="3196" y="7597"/>
                  </a:lnTo>
                  <a:lnTo>
                    <a:pt x="3177" y="7604"/>
                  </a:lnTo>
                  <a:lnTo>
                    <a:pt x="3158" y="7611"/>
                  </a:lnTo>
                  <a:lnTo>
                    <a:pt x="3136" y="7616"/>
                  </a:lnTo>
                  <a:lnTo>
                    <a:pt x="3116" y="7622"/>
                  </a:lnTo>
                  <a:lnTo>
                    <a:pt x="3094" y="7625"/>
                  </a:lnTo>
                  <a:lnTo>
                    <a:pt x="3071" y="7629"/>
                  </a:lnTo>
                  <a:lnTo>
                    <a:pt x="3049" y="7631"/>
                  </a:lnTo>
                  <a:lnTo>
                    <a:pt x="3029" y="7632"/>
                  </a:lnTo>
                  <a:lnTo>
                    <a:pt x="3008" y="7633"/>
                  </a:lnTo>
                  <a:lnTo>
                    <a:pt x="2990" y="7633"/>
                  </a:lnTo>
                  <a:lnTo>
                    <a:pt x="2949" y="7632"/>
                  </a:lnTo>
                  <a:lnTo>
                    <a:pt x="2907" y="7630"/>
                  </a:lnTo>
                  <a:lnTo>
                    <a:pt x="2865" y="7624"/>
                  </a:lnTo>
                  <a:lnTo>
                    <a:pt x="2825" y="7617"/>
                  </a:lnTo>
                  <a:lnTo>
                    <a:pt x="2806" y="7614"/>
                  </a:lnTo>
                  <a:lnTo>
                    <a:pt x="2786" y="7608"/>
                  </a:lnTo>
                  <a:lnTo>
                    <a:pt x="2768" y="7604"/>
                  </a:lnTo>
                  <a:lnTo>
                    <a:pt x="2751" y="7598"/>
                  </a:lnTo>
                  <a:lnTo>
                    <a:pt x="2734" y="7591"/>
                  </a:lnTo>
                  <a:lnTo>
                    <a:pt x="2718" y="7584"/>
                  </a:lnTo>
                  <a:lnTo>
                    <a:pt x="2703" y="7576"/>
                  </a:lnTo>
                  <a:lnTo>
                    <a:pt x="2690" y="7567"/>
                  </a:lnTo>
                  <a:lnTo>
                    <a:pt x="2665" y="7551"/>
                  </a:lnTo>
                  <a:lnTo>
                    <a:pt x="2644" y="7537"/>
                  </a:lnTo>
                  <a:lnTo>
                    <a:pt x="2626" y="7527"/>
                  </a:lnTo>
                  <a:lnTo>
                    <a:pt x="2611" y="7518"/>
                  </a:lnTo>
                  <a:lnTo>
                    <a:pt x="2598" y="7512"/>
                  </a:lnTo>
                  <a:lnTo>
                    <a:pt x="2586" y="7508"/>
                  </a:lnTo>
                  <a:lnTo>
                    <a:pt x="2575" y="7505"/>
                  </a:lnTo>
                  <a:lnTo>
                    <a:pt x="2563" y="7503"/>
                  </a:lnTo>
                  <a:lnTo>
                    <a:pt x="2539" y="7504"/>
                  </a:lnTo>
                  <a:lnTo>
                    <a:pt x="2507" y="7507"/>
                  </a:lnTo>
                  <a:lnTo>
                    <a:pt x="2488" y="7509"/>
                  </a:lnTo>
                  <a:lnTo>
                    <a:pt x="2464" y="7510"/>
                  </a:lnTo>
                  <a:lnTo>
                    <a:pt x="2436" y="7511"/>
                  </a:lnTo>
                  <a:lnTo>
                    <a:pt x="2404" y="7511"/>
                  </a:lnTo>
                  <a:lnTo>
                    <a:pt x="2369" y="7511"/>
                  </a:lnTo>
                  <a:lnTo>
                    <a:pt x="2338" y="7510"/>
                  </a:lnTo>
                  <a:lnTo>
                    <a:pt x="2311" y="7507"/>
                  </a:lnTo>
                  <a:lnTo>
                    <a:pt x="2285" y="7502"/>
                  </a:lnTo>
                  <a:lnTo>
                    <a:pt x="2274" y="7500"/>
                  </a:lnTo>
                  <a:lnTo>
                    <a:pt x="2263" y="7496"/>
                  </a:lnTo>
                  <a:lnTo>
                    <a:pt x="2251" y="7492"/>
                  </a:lnTo>
                  <a:lnTo>
                    <a:pt x="2241" y="7487"/>
                  </a:lnTo>
                  <a:lnTo>
                    <a:pt x="2219" y="7477"/>
                  </a:lnTo>
                  <a:lnTo>
                    <a:pt x="2197" y="7463"/>
                  </a:lnTo>
                  <a:lnTo>
                    <a:pt x="2197" y="7341"/>
                  </a:lnTo>
                  <a:lnTo>
                    <a:pt x="2171" y="7305"/>
                  </a:lnTo>
                  <a:lnTo>
                    <a:pt x="2188" y="6889"/>
                  </a:lnTo>
                  <a:lnTo>
                    <a:pt x="2185" y="6646"/>
                  </a:lnTo>
                  <a:lnTo>
                    <a:pt x="2149" y="5902"/>
                  </a:lnTo>
                  <a:lnTo>
                    <a:pt x="2136" y="5902"/>
                  </a:lnTo>
                  <a:lnTo>
                    <a:pt x="1932" y="7241"/>
                  </a:lnTo>
                  <a:lnTo>
                    <a:pt x="1941" y="7268"/>
                  </a:lnTo>
                  <a:lnTo>
                    <a:pt x="1961" y="7437"/>
                  </a:lnTo>
                  <a:lnTo>
                    <a:pt x="1953" y="7511"/>
                  </a:lnTo>
                  <a:lnTo>
                    <a:pt x="1957" y="7513"/>
                  </a:lnTo>
                  <a:lnTo>
                    <a:pt x="1964" y="7519"/>
                  </a:lnTo>
                  <a:lnTo>
                    <a:pt x="1973" y="7526"/>
                  </a:lnTo>
                  <a:lnTo>
                    <a:pt x="1984" y="7535"/>
                  </a:lnTo>
                  <a:lnTo>
                    <a:pt x="2008" y="7558"/>
                  </a:lnTo>
                  <a:lnTo>
                    <a:pt x="2034" y="7584"/>
                  </a:lnTo>
                  <a:lnTo>
                    <a:pt x="2083" y="7637"/>
                  </a:lnTo>
                  <a:lnTo>
                    <a:pt x="2112" y="7670"/>
                  </a:lnTo>
                  <a:lnTo>
                    <a:pt x="2131" y="7693"/>
                  </a:lnTo>
                  <a:lnTo>
                    <a:pt x="2149" y="7712"/>
                  </a:lnTo>
                  <a:lnTo>
                    <a:pt x="2159" y="7723"/>
                  </a:lnTo>
                  <a:lnTo>
                    <a:pt x="2168" y="7732"/>
                  </a:lnTo>
                  <a:lnTo>
                    <a:pt x="2177" y="7743"/>
                  </a:lnTo>
                  <a:lnTo>
                    <a:pt x="2185" y="7755"/>
                  </a:lnTo>
                  <a:lnTo>
                    <a:pt x="2194" y="7768"/>
                  </a:lnTo>
                  <a:lnTo>
                    <a:pt x="2201" y="7781"/>
                  </a:lnTo>
                  <a:lnTo>
                    <a:pt x="2205" y="7792"/>
                  </a:lnTo>
                  <a:lnTo>
                    <a:pt x="2209" y="7803"/>
                  </a:lnTo>
                  <a:lnTo>
                    <a:pt x="2213" y="7814"/>
                  </a:lnTo>
                  <a:lnTo>
                    <a:pt x="2218" y="7825"/>
                  </a:lnTo>
                  <a:lnTo>
                    <a:pt x="2225" y="7838"/>
                  </a:lnTo>
                  <a:lnTo>
                    <a:pt x="2234" y="7853"/>
                  </a:lnTo>
                  <a:lnTo>
                    <a:pt x="2225" y="7863"/>
                  </a:lnTo>
                  <a:lnTo>
                    <a:pt x="2215" y="7873"/>
                  </a:lnTo>
                  <a:lnTo>
                    <a:pt x="2202" y="7881"/>
                  </a:lnTo>
                  <a:lnTo>
                    <a:pt x="2188" y="7889"/>
                  </a:lnTo>
                  <a:lnTo>
                    <a:pt x="2173" y="7896"/>
                  </a:lnTo>
                  <a:lnTo>
                    <a:pt x="2156" y="7902"/>
                  </a:lnTo>
                  <a:lnTo>
                    <a:pt x="2139" y="7908"/>
                  </a:lnTo>
                  <a:lnTo>
                    <a:pt x="2121" y="7912"/>
                  </a:lnTo>
                  <a:lnTo>
                    <a:pt x="2101" y="7916"/>
                  </a:lnTo>
                  <a:lnTo>
                    <a:pt x="2082" y="7919"/>
                  </a:lnTo>
                  <a:lnTo>
                    <a:pt x="2062" y="7921"/>
                  </a:lnTo>
                  <a:lnTo>
                    <a:pt x="2043" y="7923"/>
                  </a:lnTo>
                  <a:lnTo>
                    <a:pt x="2003" y="7925"/>
                  </a:lnTo>
                  <a:lnTo>
                    <a:pt x="1965" y="7926"/>
                  </a:lnTo>
                  <a:lnTo>
                    <a:pt x="1941" y="7926"/>
                  </a:lnTo>
                  <a:lnTo>
                    <a:pt x="1909" y="7925"/>
                  </a:lnTo>
                  <a:lnTo>
                    <a:pt x="1878" y="7924"/>
                  </a:lnTo>
                  <a:lnTo>
                    <a:pt x="1848" y="7920"/>
                  </a:lnTo>
                  <a:lnTo>
                    <a:pt x="1817" y="7916"/>
                  </a:lnTo>
                  <a:lnTo>
                    <a:pt x="1786" y="7910"/>
                  </a:lnTo>
                  <a:lnTo>
                    <a:pt x="1757" y="7903"/>
                  </a:lnTo>
                  <a:lnTo>
                    <a:pt x="1729" y="7894"/>
                  </a:lnTo>
                  <a:lnTo>
                    <a:pt x="1701" y="7884"/>
                  </a:lnTo>
                  <a:lnTo>
                    <a:pt x="1676" y="7872"/>
                  </a:lnTo>
                  <a:lnTo>
                    <a:pt x="1652" y="7859"/>
                  </a:lnTo>
                  <a:lnTo>
                    <a:pt x="1642" y="7852"/>
                  </a:lnTo>
                  <a:lnTo>
                    <a:pt x="1630" y="7844"/>
                  </a:lnTo>
                  <a:lnTo>
                    <a:pt x="1621" y="7836"/>
                  </a:lnTo>
                  <a:lnTo>
                    <a:pt x="1612" y="7828"/>
                  </a:lnTo>
                  <a:lnTo>
                    <a:pt x="1603" y="7819"/>
                  </a:lnTo>
                  <a:lnTo>
                    <a:pt x="1595" y="7808"/>
                  </a:lnTo>
                  <a:lnTo>
                    <a:pt x="1588" y="7799"/>
                  </a:lnTo>
                  <a:lnTo>
                    <a:pt x="1581" y="7789"/>
                  </a:lnTo>
                  <a:lnTo>
                    <a:pt x="1575" y="7779"/>
                  </a:lnTo>
                  <a:lnTo>
                    <a:pt x="1570" y="7767"/>
                  </a:lnTo>
                  <a:lnTo>
                    <a:pt x="1566" y="7756"/>
                  </a:lnTo>
                  <a:lnTo>
                    <a:pt x="1563" y="7743"/>
                  </a:lnTo>
                  <a:lnTo>
                    <a:pt x="1526" y="7743"/>
                  </a:lnTo>
                  <a:lnTo>
                    <a:pt x="1517" y="7743"/>
                  </a:lnTo>
                  <a:lnTo>
                    <a:pt x="1508" y="7741"/>
                  </a:lnTo>
                  <a:lnTo>
                    <a:pt x="1500" y="7740"/>
                  </a:lnTo>
                  <a:lnTo>
                    <a:pt x="1491" y="7736"/>
                  </a:lnTo>
                  <a:lnTo>
                    <a:pt x="1475" y="7729"/>
                  </a:lnTo>
                  <a:lnTo>
                    <a:pt x="1459" y="7720"/>
                  </a:lnTo>
                  <a:lnTo>
                    <a:pt x="1430" y="7701"/>
                  </a:lnTo>
                  <a:lnTo>
                    <a:pt x="1404" y="7683"/>
                  </a:lnTo>
                  <a:lnTo>
                    <a:pt x="1404" y="7624"/>
                  </a:lnTo>
                  <a:lnTo>
                    <a:pt x="1402" y="7569"/>
                  </a:lnTo>
                  <a:lnTo>
                    <a:pt x="1398" y="7518"/>
                  </a:lnTo>
                  <a:lnTo>
                    <a:pt x="1394" y="7468"/>
                  </a:lnTo>
                  <a:lnTo>
                    <a:pt x="1388" y="7419"/>
                  </a:lnTo>
                  <a:lnTo>
                    <a:pt x="1381" y="7371"/>
                  </a:lnTo>
                  <a:lnTo>
                    <a:pt x="1372" y="7321"/>
                  </a:lnTo>
                  <a:lnTo>
                    <a:pt x="1362" y="7272"/>
                  </a:lnTo>
                  <a:lnTo>
                    <a:pt x="1351" y="7219"/>
                  </a:lnTo>
                  <a:lnTo>
                    <a:pt x="1343" y="7168"/>
                  </a:lnTo>
                  <a:lnTo>
                    <a:pt x="1338" y="7120"/>
                  </a:lnTo>
                  <a:lnTo>
                    <a:pt x="1334" y="7075"/>
                  </a:lnTo>
                  <a:lnTo>
                    <a:pt x="1332" y="7025"/>
                  </a:lnTo>
                  <a:lnTo>
                    <a:pt x="1331" y="6974"/>
                  </a:lnTo>
                  <a:lnTo>
                    <a:pt x="1331" y="6917"/>
                  </a:lnTo>
                  <a:lnTo>
                    <a:pt x="1331" y="6853"/>
                  </a:lnTo>
                  <a:lnTo>
                    <a:pt x="1331" y="6801"/>
                  </a:lnTo>
                  <a:lnTo>
                    <a:pt x="1331" y="6750"/>
                  </a:lnTo>
                  <a:lnTo>
                    <a:pt x="1331" y="6696"/>
                  </a:lnTo>
                  <a:lnTo>
                    <a:pt x="1331" y="6641"/>
                  </a:lnTo>
                  <a:lnTo>
                    <a:pt x="1331" y="6586"/>
                  </a:lnTo>
                  <a:lnTo>
                    <a:pt x="1330" y="6530"/>
                  </a:lnTo>
                  <a:lnTo>
                    <a:pt x="1330" y="6474"/>
                  </a:lnTo>
                  <a:lnTo>
                    <a:pt x="1330" y="6418"/>
                  </a:lnTo>
                  <a:lnTo>
                    <a:pt x="1328" y="6361"/>
                  </a:lnTo>
                  <a:lnTo>
                    <a:pt x="1327" y="6305"/>
                  </a:lnTo>
                  <a:lnTo>
                    <a:pt x="1326" y="6248"/>
                  </a:lnTo>
                  <a:lnTo>
                    <a:pt x="1325" y="6192"/>
                  </a:lnTo>
                  <a:lnTo>
                    <a:pt x="1324" y="6137"/>
                  </a:lnTo>
                  <a:lnTo>
                    <a:pt x="1323" y="6082"/>
                  </a:lnTo>
                  <a:lnTo>
                    <a:pt x="1322" y="6028"/>
                  </a:lnTo>
                  <a:lnTo>
                    <a:pt x="1319" y="5975"/>
                  </a:lnTo>
                  <a:lnTo>
                    <a:pt x="1317" y="5924"/>
                  </a:lnTo>
                  <a:lnTo>
                    <a:pt x="1314" y="5872"/>
                  </a:lnTo>
                  <a:lnTo>
                    <a:pt x="1311" y="5820"/>
                  </a:lnTo>
                  <a:lnTo>
                    <a:pt x="1310" y="5767"/>
                  </a:lnTo>
                  <a:lnTo>
                    <a:pt x="1309" y="5714"/>
                  </a:lnTo>
                  <a:lnTo>
                    <a:pt x="1311" y="5660"/>
                  </a:lnTo>
                  <a:lnTo>
                    <a:pt x="1312" y="5633"/>
                  </a:lnTo>
                  <a:lnTo>
                    <a:pt x="1315" y="5606"/>
                  </a:lnTo>
                  <a:lnTo>
                    <a:pt x="1317" y="5578"/>
                  </a:lnTo>
                  <a:lnTo>
                    <a:pt x="1322" y="5551"/>
                  </a:lnTo>
                  <a:lnTo>
                    <a:pt x="1327" y="5517"/>
                  </a:lnTo>
                  <a:lnTo>
                    <a:pt x="1335" y="5471"/>
                  </a:lnTo>
                  <a:lnTo>
                    <a:pt x="1344" y="5416"/>
                  </a:lnTo>
                  <a:lnTo>
                    <a:pt x="1355" y="5359"/>
                  </a:lnTo>
                  <a:lnTo>
                    <a:pt x="1363" y="5302"/>
                  </a:lnTo>
                  <a:lnTo>
                    <a:pt x="1370" y="5249"/>
                  </a:lnTo>
                  <a:lnTo>
                    <a:pt x="1372" y="5226"/>
                  </a:lnTo>
                  <a:lnTo>
                    <a:pt x="1373" y="5207"/>
                  </a:lnTo>
                  <a:lnTo>
                    <a:pt x="1374" y="5190"/>
                  </a:lnTo>
                  <a:lnTo>
                    <a:pt x="1373" y="5178"/>
                  </a:lnTo>
                  <a:lnTo>
                    <a:pt x="1365" y="5132"/>
                  </a:lnTo>
                  <a:lnTo>
                    <a:pt x="1358" y="5085"/>
                  </a:lnTo>
                  <a:lnTo>
                    <a:pt x="1351" y="5036"/>
                  </a:lnTo>
                  <a:lnTo>
                    <a:pt x="1346" y="4985"/>
                  </a:lnTo>
                  <a:lnTo>
                    <a:pt x="1340" y="4934"/>
                  </a:lnTo>
                  <a:lnTo>
                    <a:pt x="1334" y="4881"/>
                  </a:lnTo>
                  <a:lnTo>
                    <a:pt x="1330" y="4829"/>
                  </a:lnTo>
                  <a:lnTo>
                    <a:pt x="1325" y="4775"/>
                  </a:lnTo>
                  <a:lnTo>
                    <a:pt x="1320" y="4721"/>
                  </a:lnTo>
                  <a:lnTo>
                    <a:pt x="1317" y="4667"/>
                  </a:lnTo>
                  <a:lnTo>
                    <a:pt x="1314" y="4614"/>
                  </a:lnTo>
                  <a:lnTo>
                    <a:pt x="1311" y="4560"/>
                  </a:lnTo>
                  <a:lnTo>
                    <a:pt x="1309" y="4507"/>
                  </a:lnTo>
                  <a:lnTo>
                    <a:pt x="1308" y="4455"/>
                  </a:lnTo>
                  <a:lnTo>
                    <a:pt x="1307" y="4403"/>
                  </a:lnTo>
                  <a:lnTo>
                    <a:pt x="1307" y="4353"/>
                  </a:lnTo>
                  <a:lnTo>
                    <a:pt x="1280" y="4318"/>
                  </a:lnTo>
                  <a:lnTo>
                    <a:pt x="1258" y="3523"/>
                  </a:lnTo>
                  <a:lnTo>
                    <a:pt x="1245" y="3414"/>
                  </a:lnTo>
                  <a:lnTo>
                    <a:pt x="1244" y="3361"/>
                  </a:lnTo>
                  <a:lnTo>
                    <a:pt x="1239" y="3314"/>
                  </a:lnTo>
                  <a:lnTo>
                    <a:pt x="1232" y="3274"/>
                  </a:lnTo>
                  <a:lnTo>
                    <a:pt x="1223" y="3239"/>
                  </a:lnTo>
                  <a:lnTo>
                    <a:pt x="1211" y="3209"/>
                  </a:lnTo>
                  <a:lnTo>
                    <a:pt x="1197" y="3184"/>
                  </a:lnTo>
                  <a:lnTo>
                    <a:pt x="1181" y="3163"/>
                  </a:lnTo>
                  <a:lnTo>
                    <a:pt x="1164" y="3146"/>
                  </a:lnTo>
                  <a:lnTo>
                    <a:pt x="1144" y="3134"/>
                  </a:lnTo>
                  <a:lnTo>
                    <a:pt x="1124" y="3123"/>
                  </a:lnTo>
                  <a:lnTo>
                    <a:pt x="1102" y="3117"/>
                  </a:lnTo>
                  <a:lnTo>
                    <a:pt x="1079" y="3113"/>
                  </a:lnTo>
                  <a:lnTo>
                    <a:pt x="1056" y="3111"/>
                  </a:lnTo>
                  <a:lnTo>
                    <a:pt x="1032" y="3111"/>
                  </a:lnTo>
                  <a:lnTo>
                    <a:pt x="1007" y="3112"/>
                  </a:lnTo>
                  <a:lnTo>
                    <a:pt x="983" y="3115"/>
                  </a:lnTo>
                  <a:lnTo>
                    <a:pt x="934" y="3122"/>
                  </a:lnTo>
                  <a:lnTo>
                    <a:pt x="885" y="3129"/>
                  </a:lnTo>
                  <a:lnTo>
                    <a:pt x="862" y="3131"/>
                  </a:lnTo>
                  <a:lnTo>
                    <a:pt x="840" y="3133"/>
                  </a:lnTo>
                  <a:lnTo>
                    <a:pt x="818" y="3133"/>
                  </a:lnTo>
                  <a:lnTo>
                    <a:pt x="799" y="3130"/>
                  </a:lnTo>
                  <a:lnTo>
                    <a:pt x="781" y="3127"/>
                  </a:lnTo>
                  <a:lnTo>
                    <a:pt x="765" y="3120"/>
                  </a:lnTo>
                  <a:lnTo>
                    <a:pt x="750" y="3110"/>
                  </a:lnTo>
                  <a:lnTo>
                    <a:pt x="736" y="3096"/>
                  </a:lnTo>
                  <a:lnTo>
                    <a:pt x="726" y="3080"/>
                  </a:lnTo>
                  <a:lnTo>
                    <a:pt x="718" y="3058"/>
                  </a:lnTo>
                  <a:lnTo>
                    <a:pt x="712" y="3033"/>
                  </a:lnTo>
                  <a:lnTo>
                    <a:pt x="710" y="3003"/>
                  </a:lnTo>
                  <a:lnTo>
                    <a:pt x="696" y="2981"/>
                  </a:lnTo>
                  <a:lnTo>
                    <a:pt x="679" y="2949"/>
                  </a:lnTo>
                  <a:lnTo>
                    <a:pt x="660" y="2911"/>
                  </a:lnTo>
                  <a:lnTo>
                    <a:pt x="638" y="2869"/>
                  </a:lnTo>
                  <a:lnTo>
                    <a:pt x="616" y="2826"/>
                  </a:lnTo>
                  <a:lnTo>
                    <a:pt x="596" y="2786"/>
                  </a:lnTo>
                  <a:lnTo>
                    <a:pt x="578" y="2751"/>
                  </a:lnTo>
                  <a:lnTo>
                    <a:pt x="566" y="2724"/>
                  </a:lnTo>
                  <a:lnTo>
                    <a:pt x="562" y="2716"/>
                  </a:lnTo>
                  <a:lnTo>
                    <a:pt x="560" y="2707"/>
                  </a:lnTo>
                  <a:lnTo>
                    <a:pt x="558" y="2698"/>
                  </a:lnTo>
                  <a:lnTo>
                    <a:pt x="556" y="2687"/>
                  </a:lnTo>
                  <a:lnTo>
                    <a:pt x="552" y="2663"/>
                  </a:lnTo>
                  <a:lnTo>
                    <a:pt x="551" y="26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942288" y="4267203"/>
              <a:ext cx="174625" cy="61753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4" y="1985"/>
                </a:cxn>
                <a:cxn ang="0">
                  <a:pos x="578" y="2338"/>
                </a:cxn>
                <a:cxn ang="0">
                  <a:pos x="664" y="2029"/>
                </a:cxn>
                <a:cxn ang="0">
                  <a:pos x="100" y="0"/>
                </a:cxn>
                <a:cxn ang="0">
                  <a:pos x="0" y="13"/>
                </a:cxn>
              </a:cxnLst>
              <a:rect l="0" t="0" r="r" b="b"/>
              <a:pathLst>
                <a:path w="664" h="2338">
                  <a:moveTo>
                    <a:pt x="0" y="13"/>
                  </a:moveTo>
                  <a:lnTo>
                    <a:pt x="314" y="1985"/>
                  </a:lnTo>
                  <a:lnTo>
                    <a:pt x="578" y="2338"/>
                  </a:lnTo>
                  <a:lnTo>
                    <a:pt x="664" y="2029"/>
                  </a:lnTo>
                  <a:lnTo>
                    <a:pt x="10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6"/>
            <p:cNvSpPr>
              <a:spLocks noEditPoints="1"/>
            </p:cNvSpPr>
            <p:nvPr/>
          </p:nvSpPr>
          <p:spPr bwMode="auto">
            <a:xfrm>
              <a:off x="1826624" y="3644955"/>
              <a:ext cx="136128" cy="206645"/>
            </a:xfrm>
            <a:custGeom>
              <a:avLst/>
              <a:gdLst>
                <a:gd name="T0" fmla="*/ 1601 w 2272"/>
                <a:gd name="T1" fmla="*/ 3242 h 3448"/>
                <a:gd name="T2" fmla="*/ 1621 w 2272"/>
                <a:gd name="T3" fmla="*/ 3304 h 3448"/>
                <a:gd name="T4" fmla="*/ 1567 w 2272"/>
                <a:gd name="T5" fmla="*/ 3343 h 3448"/>
                <a:gd name="T6" fmla="*/ 1376 w 2272"/>
                <a:gd name="T7" fmla="*/ 3409 h 3448"/>
                <a:gd name="T8" fmla="*/ 1294 w 2272"/>
                <a:gd name="T9" fmla="*/ 3448 h 3448"/>
                <a:gd name="T10" fmla="*/ 912 w 2272"/>
                <a:gd name="T11" fmla="*/ 3425 h 3448"/>
                <a:gd name="T12" fmla="*/ 872 w 2272"/>
                <a:gd name="T13" fmla="*/ 3343 h 3448"/>
                <a:gd name="T14" fmla="*/ 658 w 2272"/>
                <a:gd name="T15" fmla="*/ 3320 h 3448"/>
                <a:gd name="T16" fmla="*/ 658 w 2272"/>
                <a:gd name="T17" fmla="*/ 3253 h 3448"/>
                <a:gd name="T18" fmla="*/ 704 w 2272"/>
                <a:gd name="T19" fmla="*/ 3027 h 3448"/>
                <a:gd name="T20" fmla="*/ 1614 w 2272"/>
                <a:gd name="T21" fmla="*/ 3050 h 3448"/>
                <a:gd name="T22" fmla="*/ 1614 w 2272"/>
                <a:gd name="T23" fmla="*/ 3117 h 3448"/>
                <a:gd name="T24" fmla="*/ 704 w 2272"/>
                <a:gd name="T25" fmla="*/ 3140 h 3448"/>
                <a:gd name="T26" fmla="*/ 651 w 2272"/>
                <a:gd name="T27" fmla="*/ 3101 h 3448"/>
                <a:gd name="T28" fmla="*/ 671 w 2272"/>
                <a:gd name="T29" fmla="*/ 3037 h 3448"/>
                <a:gd name="T30" fmla="*/ 1567 w 2272"/>
                <a:gd name="T31" fmla="*/ 2823 h 3448"/>
                <a:gd name="T32" fmla="*/ 1621 w 2272"/>
                <a:gd name="T33" fmla="*/ 2861 h 3448"/>
                <a:gd name="T34" fmla="*/ 1601 w 2272"/>
                <a:gd name="T35" fmla="*/ 2925 h 3448"/>
                <a:gd name="T36" fmla="*/ 686 w 2272"/>
                <a:gd name="T37" fmla="*/ 2933 h 3448"/>
                <a:gd name="T38" fmla="*/ 648 w 2272"/>
                <a:gd name="T39" fmla="*/ 2879 h 3448"/>
                <a:gd name="T40" fmla="*/ 686 w 2272"/>
                <a:gd name="T41" fmla="*/ 2826 h 3448"/>
                <a:gd name="T42" fmla="*/ 1303 w 2272"/>
                <a:gd name="T43" fmla="*/ 13 h 3448"/>
                <a:gd name="T44" fmla="*/ 1614 w 2272"/>
                <a:gd name="T45" fmla="*/ 106 h 3448"/>
                <a:gd name="T46" fmla="*/ 1881 w 2272"/>
                <a:gd name="T47" fmla="*/ 279 h 3448"/>
                <a:gd name="T48" fmla="*/ 2088 w 2272"/>
                <a:gd name="T49" fmla="*/ 518 h 3448"/>
                <a:gd name="T50" fmla="*/ 2223 w 2272"/>
                <a:gd name="T51" fmla="*/ 808 h 3448"/>
                <a:gd name="T52" fmla="*/ 2272 w 2272"/>
                <a:gd name="T53" fmla="*/ 1135 h 3448"/>
                <a:gd name="T54" fmla="*/ 2243 w 2272"/>
                <a:gd name="T55" fmla="*/ 1348 h 3448"/>
                <a:gd name="T56" fmla="*/ 2176 w 2272"/>
                <a:gd name="T57" fmla="*/ 1543 h 3448"/>
                <a:gd name="T58" fmla="*/ 2099 w 2272"/>
                <a:gd name="T59" fmla="*/ 1702 h 3448"/>
                <a:gd name="T60" fmla="*/ 2040 w 2272"/>
                <a:gd name="T61" fmla="*/ 1800 h 3448"/>
                <a:gd name="T62" fmla="*/ 1836 w 2272"/>
                <a:gd name="T63" fmla="*/ 2140 h 3448"/>
                <a:gd name="T64" fmla="*/ 1716 w 2272"/>
                <a:gd name="T65" fmla="*/ 2407 h 3448"/>
                <a:gd name="T66" fmla="*/ 1661 w 2272"/>
                <a:gd name="T67" fmla="*/ 2647 h 3448"/>
                <a:gd name="T68" fmla="*/ 1602 w 2272"/>
                <a:gd name="T69" fmla="*/ 2712 h 3448"/>
                <a:gd name="T70" fmla="*/ 708 w 2272"/>
                <a:gd name="T71" fmla="*/ 2719 h 3448"/>
                <a:gd name="T72" fmla="*/ 637 w 2272"/>
                <a:gd name="T73" fmla="*/ 2668 h 3448"/>
                <a:gd name="T74" fmla="*/ 595 w 2272"/>
                <a:gd name="T75" fmla="*/ 2487 h 3448"/>
                <a:gd name="T76" fmla="*/ 493 w 2272"/>
                <a:gd name="T77" fmla="*/ 2234 h 3448"/>
                <a:gd name="T78" fmla="*/ 351 w 2272"/>
                <a:gd name="T79" fmla="*/ 1991 h 3448"/>
                <a:gd name="T80" fmla="*/ 293 w 2272"/>
                <a:gd name="T81" fmla="*/ 1901 h 3448"/>
                <a:gd name="T82" fmla="*/ 249 w 2272"/>
                <a:gd name="T83" fmla="*/ 1831 h 3448"/>
                <a:gd name="T84" fmla="*/ 233 w 2272"/>
                <a:gd name="T85" fmla="*/ 1802 h 3448"/>
                <a:gd name="T86" fmla="*/ 173 w 2272"/>
                <a:gd name="T87" fmla="*/ 1703 h 3448"/>
                <a:gd name="T88" fmla="*/ 95 w 2272"/>
                <a:gd name="T89" fmla="*/ 1543 h 3448"/>
                <a:gd name="T90" fmla="*/ 28 w 2272"/>
                <a:gd name="T91" fmla="*/ 1348 h 3448"/>
                <a:gd name="T92" fmla="*/ 0 w 2272"/>
                <a:gd name="T93" fmla="*/ 1135 h 3448"/>
                <a:gd name="T94" fmla="*/ 48 w 2272"/>
                <a:gd name="T95" fmla="*/ 808 h 3448"/>
                <a:gd name="T96" fmla="*/ 183 w 2272"/>
                <a:gd name="T97" fmla="*/ 518 h 3448"/>
                <a:gd name="T98" fmla="*/ 391 w 2272"/>
                <a:gd name="T99" fmla="*/ 279 h 3448"/>
                <a:gd name="T100" fmla="*/ 657 w 2272"/>
                <a:gd name="T101" fmla="*/ 106 h 3448"/>
                <a:gd name="T102" fmla="*/ 968 w 2272"/>
                <a:gd name="T103" fmla="*/ 13 h 34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2"/>
                <a:gd name="T157" fmla="*/ 0 h 3448"/>
                <a:gd name="T158" fmla="*/ 2272 w 2272"/>
                <a:gd name="T159" fmla="*/ 3448 h 34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2" h="3448">
                  <a:moveTo>
                    <a:pt x="704" y="3230"/>
                  </a:moveTo>
                  <a:lnTo>
                    <a:pt x="1567" y="3230"/>
                  </a:lnTo>
                  <a:lnTo>
                    <a:pt x="1585" y="3233"/>
                  </a:lnTo>
                  <a:lnTo>
                    <a:pt x="1601" y="3242"/>
                  </a:lnTo>
                  <a:lnTo>
                    <a:pt x="1614" y="3253"/>
                  </a:lnTo>
                  <a:lnTo>
                    <a:pt x="1621" y="3269"/>
                  </a:lnTo>
                  <a:lnTo>
                    <a:pt x="1624" y="3287"/>
                  </a:lnTo>
                  <a:lnTo>
                    <a:pt x="1621" y="3304"/>
                  </a:lnTo>
                  <a:lnTo>
                    <a:pt x="1614" y="3320"/>
                  </a:lnTo>
                  <a:lnTo>
                    <a:pt x="1601" y="3333"/>
                  </a:lnTo>
                  <a:lnTo>
                    <a:pt x="1585" y="3340"/>
                  </a:lnTo>
                  <a:lnTo>
                    <a:pt x="1567" y="3343"/>
                  </a:lnTo>
                  <a:lnTo>
                    <a:pt x="1400" y="3343"/>
                  </a:lnTo>
                  <a:lnTo>
                    <a:pt x="1397" y="3367"/>
                  </a:lnTo>
                  <a:lnTo>
                    <a:pt x="1388" y="3389"/>
                  </a:lnTo>
                  <a:lnTo>
                    <a:pt x="1376" y="3409"/>
                  </a:lnTo>
                  <a:lnTo>
                    <a:pt x="1360" y="3425"/>
                  </a:lnTo>
                  <a:lnTo>
                    <a:pt x="1340" y="3438"/>
                  </a:lnTo>
                  <a:lnTo>
                    <a:pt x="1318" y="3445"/>
                  </a:lnTo>
                  <a:lnTo>
                    <a:pt x="1294" y="3448"/>
                  </a:lnTo>
                  <a:lnTo>
                    <a:pt x="978" y="3448"/>
                  </a:lnTo>
                  <a:lnTo>
                    <a:pt x="953" y="3445"/>
                  </a:lnTo>
                  <a:lnTo>
                    <a:pt x="931" y="3438"/>
                  </a:lnTo>
                  <a:lnTo>
                    <a:pt x="912" y="3425"/>
                  </a:lnTo>
                  <a:lnTo>
                    <a:pt x="896" y="3409"/>
                  </a:lnTo>
                  <a:lnTo>
                    <a:pt x="883" y="3389"/>
                  </a:lnTo>
                  <a:lnTo>
                    <a:pt x="875" y="3367"/>
                  </a:lnTo>
                  <a:lnTo>
                    <a:pt x="872" y="3343"/>
                  </a:lnTo>
                  <a:lnTo>
                    <a:pt x="704" y="3343"/>
                  </a:lnTo>
                  <a:lnTo>
                    <a:pt x="686" y="3340"/>
                  </a:lnTo>
                  <a:lnTo>
                    <a:pt x="671" y="3333"/>
                  </a:lnTo>
                  <a:lnTo>
                    <a:pt x="658" y="3320"/>
                  </a:lnTo>
                  <a:lnTo>
                    <a:pt x="651" y="3304"/>
                  </a:lnTo>
                  <a:lnTo>
                    <a:pt x="648" y="3287"/>
                  </a:lnTo>
                  <a:lnTo>
                    <a:pt x="651" y="3269"/>
                  </a:lnTo>
                  <a:lnTo>
                    <a:pt x="658" y="3253"/>
                  </a:lnTo>
                  <a:lnTo>
                    <a:pt x="671" y="3242"/>
                  </a:lnTo>
                  <a:lnTo>
                    <a:pt x="686" y="3233"/>
                  </a:lnTo>
                  <a:lnTo>
                    <a:pt x="704" y="3230"/>
                  </a:lnTo>
                  <a:close/>
                  <a:moveTo>
                    <a:pt x="704" y="3027"/>
                  </a:moveTo>
                  <a:lnTo>
                    <a:pt x="1567" y="3027"/>
                  </a:lnTo>
                  <a:lnTo>
                    <a:pt x="1585" y="3030"/>
                  </a:lnTo>
                  <a:lnTo>
                    <a:pt x="1601" y="3037"/>
                  </a:lnTo>
                  <a:lnTo>
                    <a:pt x="1614" y="3050"/>
                  </a:lnTo>
                  <a:lnTo>
                    <a:pt x="1621" y="3066"/>
                  </a:lnTo>
                  <a:lnTo>
                    <a:pt x="1624" y="3083"/>
                  </a:lnTo>
                  <a:lnTo>
                    <a:pt x="1621" y="3101"/>
                  </a:lnTo>
                  <a:lnTo>
                    <a:pt x="1614" y="3117"/>
                  </a:lnTo>
                  <a:lnTo>
                    <a:pt x="1601" y="3130"/>
                  </a:lnTo>
                  <a:lnTo>
                    <a:pt x="1585" y="3137"/>
                  </a:lnTo>
                  <a:lnTo>
                    <a:pt x="1567" y="3140"/>
                  </a:lnTo>
                  <a:lnTo>
                    <a:pt x="704" y="3140"/>
                  </a:lnTo>
                  <a:lnTo>
                    <a:pt x="686" y="3137"/>
                  </a:lnTo>
                  <a:lnTo>
                    <a:pt x="671" y="3130"/>
                  </a:lnTo>
                  <a:lnTo>
                    <a:pt x="658" y="3117"/>
                  </a:lnTo>
                  <a:lnTo>
                    <a:pt x="651" y="3101"/>
                  </a:lnTo>
                  <a:lnTo>
                    <a:pt x="648" y="3083"/>
                  </a:lnTo>
                  <a:lnTo>
                    <a:pt x="651" y="3066"/>
                  </a:lnTo>
                  <a:lnTo>
                    <a:pt x="658" y="3050"/>
                  </a:lnTo>
                  <a:lnTo>
                    <a:pt x="671" y="3037"/>
                  </a:lnTo>
                  <a:lnTo>
                    <a:pt x="686" y="3030"/>
                  </a:lnTo>
                  <a:lnTo>
                    <a:pt x="704" y="3027"/>
                  </a:lnTo>
                  <a:close/>
                  <a:moveTo>
                    <a:pt x="704" y="2823"/>
                  </a:moveTo>
                  <a:lnTo>
                    <a:pt x="1567" y="2823"/>
                  </a:lnTo>
                  <a:lnTo>
                    <a:pt x="1585" y="2826"/>
                  </a:lnTo>
                  <a:lnTo>
                    <a:pt x="1601" y="2833"/>
                  </a:lnTo>
                  <a:lnTo>
                    <a:pt x="1614" y="2846"/>
                  </a:lnTo>
                  <a:lnTo>
                    <a:pt x="1621" y="2861"/>
                  </a:lnTo>
                  <a:lnTo>
                    <a:pt x="1624" y="2879"/>
                  </a:lnTo>
                  <a:lnTo>
                    <a:pt x="1621" y="2897"/>
                  </a:lnTo>
                  <a:lnTo>
                    <a:pt x="1614" y="2913"/>
                  </a:lnTo>
                  <a:lnTo>
                    <a:pt x="1601" y="2925"/>
                  </a:lnTo>
                  <a:lnTo>
                    <a:pt x="1585" y="2933"/>
                  </a:lnTo>
                  <a:lnTo>
                    <a:pt x="1567" y="2936"/>
                  </a:lnTo>
                  <a:lnTo>
                    <a:pt x="704" y="2936"/>
                  </a:lnTo>
                  <a:lnTo>
                    <a:pt x="686" y="2933"/>
                  </a:lnTo>
                  <a:lnTo>
                    <a:pt x="671" y="2925"/>
                  </a:lnTo>
                  <a:lnTo>
                    <a:pt x="658" y="2913"/>
                  </a:lnTo>
                  <a:lnTo>
                    <a:pt x="651" y="2897"/>
                  </a:lnTo>
                  <a:lnTo>
                    <a:pt x="648" y="2879"/>
                  </a:lnTo>
                  <a:lnTo>
                    <a:pt x="651" y="2861"/>
                  </a:lnTo>
                  <a:lnTo>
                    <a:pt x="658" y="2846"/>
                  </a:lnTo>
                  <a:lnTo>
                    <a:pt x="671" y="2833"/>
                  </a:lnTo>
                  <a:lnTo>
                    <a:pt x="686" y="2826"/>
                  </a:lnTo>
                  <a:lnTo>
                    <a:pt x="704" y="2823"/>
                  </a:lnTo>
                  <a:close/>
                  <a:moveTo>
                    <a:pt x="1136" y="0"/>
                  </a:moveTo>
                  <a:lnTo>
                    <a:pt x="1221" y="4"/>
                  </a:lnTo>
                  <a:lnTo>
                    <a:pt x="1303" y="13"/>
                  </a:lnTo>
                  <a:lnTo>
                    <a:pt x="1384" y="28"/>
                  </a:lnTo>
                  <a:lnTo>
                    <a:pt x="1463" y="49"/>
                  </a:lnTo>
                  <a:lnTo>
                    <a:pt x="1540" y="75"/>
                  </a:lnTo>
                  <a:lnTo>
                    <a:pt x="1614" y="106"/>
                  </a:lnTo>
                  <a:lnTo>
                    <a:pt x="1685" y="143"/>
                  </a:lnTo>
                  <a:lnTo>
                    <a:pt x="1754" y="184"/>
                  </a:lnTo>
                  <a:lnTo>
                    <a:pt x="1819" y="229"/>
                  </a:lnTo>
                  <a:lnTo>
                    <a:pt x="1881" y="279"/>
                  </a:lnTo>
                  <a:lnTo>
                    <a:pt x="1938" y="334"/>
                  </a:lnTo>
                  <a:lnTo>
                    <a:pt x="1993" y="391"/>
                  </a:lnTo>
                  <a:lnTo>
                    <a:pt x="2042" y="453"/>
                  </a:lnTo>
                  <a:lnTo>
                    <a:pt x="2088" y="518"/>
                  </a:lnTo>
                  <a:lnTo>
                    <a:pt x="2129" y="586"/>
                  </a:lnTo>
                  <a:lnTo>
                    <a:pt x="2166" y="657"/>
                  </a:lnTo>
                  <a:lnTo>
                    <a:pt x="2197" y="732"/>
                  </a:lnTo>
                  <a:lnTo>
                    <a:pt x="2223" y="808"/>
                  </a:lnTo>
                  <a:lnTo>
                    <a:pt x="2244" y="887"/>
                  </a:lnTo>
                  <a:lnTo>
                    <a:pt x="2259" y="967"/>
                  </a:lnTo>
                  <a:lnTo>
                    <a:pt x="2268" y="1050"/>
                  </a:lnTo>
                  <a:lnTo>
                    <a:pt x="2272" y="1135"/>
                  </a:lnTo>
                  <a:lnTo>
                    <a:pt x="2269" y="1188"/>
                  </a:lnTo>
                  <a:lnTo>
                    <a:pt x="2264" y="1242"/>
                  </a:lnTo>
                  <a:lnTo>
                    <a:pt x="2255" y="1295"/>
                  </a:lnTo>
                  <a:lnTo>
                    <a:pt x="2243" y="1348"/>
                  </a:lnTo>
                  <a:lnTo>
                    <a:pt x="2229" y="1399"/>
                  </a:lnTo>
                  <a:lnTo>
                    <a:pt x="2213" y="1449"/>
                  </a:lnTo>
                  <a:lnTo>
                    <a:pt x="2195" y="1497"/>
                  </a:lnTo>
                  <a:lnTo>
                    <a:pt x="2176" y="1543"/>
                  </a:lnTo>
                  <a:lnTo>
                    <a:pt x="2156" y="1587"/>
                  </a:lnTo>
                  <a:lnTo>
                    <a:pt x="2136" y="1628"/>
                  </a:lnTo>
                  <a:lnTo>
                    <a:pt x="2118" y="1667"/>
                  </a:lnTo>
                  <a:lnTo>
                    <a:pt x="2099" y="1702"/>
                  </a:lnTo>
                  <a:lnTo>
                    <a:pt x="2081" y="1732"/>
                  </a:lnTo>
                  <a:lnTo>
                    <a:pt x="2065" y="1759"/>
                  </a:lnTo>
                  <a:lnTo>
                    <a:pt x="2051" y="1782"/>
                  </a:lnTo>
                  <a:lnTo>
                    <a:pt x="2040" y="1800"/>
                  </a:lnTo>
                  <a:lnTo>
                    <a:pt x="1990" y="1881"/>
                  </a:lnTo>
                  <a:lnTo>
                    <a:pt x="1910" y="2011"/>
                  </a:lnTo>
                  <a:lnTo>
                    <a:pt x="1871" y="2075"/>
                  </a:lnTo>
                  <a:lnTo>
                    <a:pt x="1836" y="2140"/>
                  </a:lnTo>
                  <a:lnTo>
                    <a:pt x="1801" y="2205"/>
                  </a:lnTo>
                  <a:lnTo>
                    <a:pt x="1770" y="2271"/>
                  </a:lnTo>
                  <a:lnTo>
                    <a:pt x="1741" y="2339"/>
                  </a:lnTo>
                  <a:lnTo>
                    <a:pt x="1716" y="2407"/>
                  </a:lnTo>
                  <a:lnTo>
                    <a:pt x="1694" y="2477"/>
                  </a:lnTo>
                  <a:lnTo>
                    <a:pt x="1677" y="2550"/>
                  </a:lnTo>
                  <a:lnTo>
                    <a:pt x="1666" y="2625"/>
                  </a:lnTo>
                  <a:lnTo>
                    <a:pt x="1661" y="2647"/>
                  </a:lnTo>
                  <a:lnTo>
                    <a:pt x="1651" y="2668"/>
                  </a:lnTo>
                  <a:lnTo>
                    <a:pt x="1638" y="2685"/>
                  </a:lnTo>
                  <a:lnTo>
                    <a:pt x="1621" y="2700"/>
                  </a:lnTo>
                  <a:lnTo>
                    <a:pt x="1602" y="2712"/>
                  </a:lnTo>
                  <a:lnTo>
                    <a:pt x="1580" y="2719"/>
                  </a:lnTo>
                  <a:lnTo>
                    <a:pt x="1557" y="2721"/>
                  </a:lnTo>
                  <a:lnTo>
                    <a:pt x="731" y="2721"/>
                  </a:lnTo>
                  <a:lnTo>
                    <a:pt x="708" y="2719"/>
                  </a:lnTo>
                  <a:lnTo>
                    <a:pt x="686" y="2712"/>
                  </a:lnTo>
                  <a:lnTo>
                    <a:pt x="667" y="2700"/>
                  </a:lnTo>
                  <a:lnTo>
                    <a:pt x="651" y="2685"/>
                  </a:lnTo>
                  <a:lnTo>
                    <a:pt x="637" y="2668"/>
                  </a:lnTo>
                  <a:lnTo>
                    <a:pt x="628" y="2647"/>
                  </a:lnTo>
                  <a:lnTo>
                    <a:pt x="622" y="2624"/>
                  </a:lnTo>
                  <a:lnTo>
                    <a:pt x="611" y="2554"/>
                  </a:lnTo>
                  <a:lnTo>
                    <a:pt x="595" y="2487"/>
                  </a:lnTo>
                  <a:lnTo>
                    <a:pt x="575" y="2421"/>
                  </a:lnTo>
                  <a:lnTo>
                    <a:pt x="551" y="2357"/>
                  </a:lnTo>
                  <a:lnTo>
                    <a:pt x="524" y="2296"/>
                  </a:lnTo>
                  <a:lnTo>
                    <a:pt x="493" y="2234"/>
                  </a:lnTo>
                  <a:lnTo>
                    <a:pt x="461" y="2172"/>
                  </a:lnTo>
                  <a:lnTo>
                    <a:pt x="425" y="2112"/>
                  </a:lnTo>
                  <a:lnTo>
                    <a:pt x="389" y="2052"/>
                  </a:lnTo>
                  <a:lnTo>
                    <a:pt x="351" y="1991"/>
                  </a:lnTo>
                  <a:lnTo>
                    <a:pt x="312" y="1930"/>
                  </a:lnTo>
                  <a:lnTo>
                    <a:pt x="311" y="1928"/>
                  </a:lnTo>
                  <a:lnTo>
                    <a:pt x="301" y="1912"/>
                  </a:lnTo>
                  <a:lnTo>
                    <a:pt x="293" y="1901"/>
                  </a:lnTo>
                  <a:lnTo>
                    <a:pt x="285" y="1887"/>
                  </a:lnTo>
                  <a:lnTo>
                    <a:pt x="277" y="1872"/>
                  </a:lnTo>
                  <a:lnTo>
                    <a:pt x="258" y="1843"/>
                  </a:lnTo>
                  <a:lnTo>
                    <a:pt x="249" y="1831"/>
                  </a:lnTo>
                  <a:lnTo>
                    <a:pt x="242" y="1819"/>
                  </a:lnTo>
                  <a:lnTo>
                    <a:pt x="237" y="1810"/>
                  </a:lnTo>
                  <a:lnTo>
                    <a:pt x="234" y="1804"/>
                  </a:lnTo>
                  <a:lnTo>
                    <a:pt x="233" y="1802"/>
                  </a:lnTo>
                  <a:lnTo>
                    <a:pt x="221" y="1783"/>
                  </a:lnTo>
                  <a:lnTo>
                    <a:pt x="207" y="1761"/>
                  </a:lnTo>
                  <a:lnTo>
                    <a:pt x="191" y="1733"/>
                  </a:lnTo>
                  <a:lnTo>
                    <a:pt x="173" y="1703"/>
                  </a:lnTo>
                  <a:lnTo>
                    <a:pt x="154" y="1667"/>
                  </a:lnTo>
                  <a:lnTo>
                    <a:pt x="135" y="1629"/>
                  </a:lnTo>
                  <a:lnTo>
                    <a:pt x="115" y="1587"/>
                  </a:lnTo>
                  <a:lnTo>
                    <a:pt x="95" y="1543"/>
                  </a:lnTo>
                  <a:lnTo>
                    <a:pt x="76" y="1497"/>
                  </a:lnTo>
                  <a:lnTo>
                    <a:pt x="60" y="1449"/>
                  </a:lnTo>
                  <a:lnTo>
                    <a:pt x="43" y="1399"/>
                  </a:lnTo>
                  <a:lnTo>
                    <a:pt x="28" y="1348"/>
                  </a:lnTo>
                  <a:lnTo>
                    <a:pt x="17" y="1295"/>
                  </a:lnTo>
                  <a:lnTo>
                    <a:pt x="7" y="1242"/>
                  </a:lnTo>
                  <a:lnTo>
                    <a:pt x="2" y="1188"/>
                  </a:lnTo>
                  <a:lnTo>
                    <a:pt x="0" y="1135"/>
                  </a:lnTo>
                  <a:lnTo>
                    <a:pt x="3" y="1050"/>
                  </a:lnTo>
                  <a:lnTo>
                    <a:pt x="13" y="967"/>
                  </a:lnTo>
                  <a:lnTo>
                    <a:pt x="27" y="887"/>
                  </a:lnTo>
                  <a:lnTo>
                    <a:pt x="48" y="808"/>
                  </a:lnTo>
                  <a:lnTo>
                    <a:pt x="74" y="732"/>
                  </a:lnTo>
                  <a:lnTo>
                    <a:pt x="106" y="657"/>
                  </a:lnTo>
                  <a:lnTo>
                    <a:pt x="142" y="586"/>
                  </a:lnTo>
                  <a:lnTo>
                    <a:pt x="183" y="518"/>
                  </a:lnTo>
                  <a:lnTo>
                    <a:pt x="228" y="453"/>
                  </a:lnTo>
                  <a:lnTo>
                    <a:pt x="279" y="391"/>
                  </a:lnTo>
                  <a:lnTo>
                    <a:pt x="333" y="334"/>
                  </a:lnTo>
                  <a:lnTo>
                    <a:pt x="391" y="279"/>
                  </a:lnTo>
                  <a:lnTo>
                    <a:pt x="453" y="229"/>
                  </a:lnTo>
                  <a:lnTo>
                    <a:pt x="518" y="184"/>
                  </a:lnTo>
                  <a:lnTo>
                    <a:pt x="586" y="143"/>
                  </a:lnTo>
                  <a:lnTo>
                    <a:pt x="657" y="106"/>
                  </a:lnTo>
                  <a:lnTo>
                    <a:pt x="731" y="75"/>
                  </a:lnTo>
                  <a:lnTo>
                    <a:pt x="808" y="49"/>
                  </a:lnTo>
                  <a:lnTo>
                    <a:pt x="887" y="28"/>
                  </a:lnTo>
                  <a:lnTo>
                    <a:pt x="968" y="13"/>
                  </a:lnTo>
                  <a:lnTo>
                    <a:pt x="1051" y="4"/>
                  </a:lnTo>
                  <a:lnTo>
                    <a:pt x="113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sz="16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Group 10"/>
          <p:cNvGrpSpPr/>
          <p:nvPr/>
        </p:nvGrpSpPr>
        <p:grpSpPr>
          <a:xfrm>
            <a:off x="8556791" y="2092457"/>
            <a:ext cx="3169272" cy="1069148"/>
            <a:chOff x="5822327" y="1274002"/>
            <a:chExt cx="3169272" cy="1069148"/>
          </a:xfrm>
        </p:grpSpPr>
        <p:sp>
          <p:nvSpPr>
            <p:cNvPr id="47" name="Content Placeholder 2"/>
            <p:cNvSpPr txBox="1">
              <a:spLocks/>
            </p:cNvSpPr>
            <p:nvPr/>
          </p:nvSpPr>
          <p:spPr>
            <a:xfrm>
              <a:off x="5822327" y="1274002"/>
              <a:ext cx="3169272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600" b="1" dirty="0">
                  <a:solidFill>
                    <a:srgbClr val="9BBB59"/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rgbClr val="8064A2"/>
                  </a:solidFill>
                  <a:cs typeface="+mn-ea"/>
                  <a:sym typeface="+mn-lt"/>
                </a:rPr>
                <a:t>TITTLE</a:t>
              </a:r>
              <a:endParaRPr lang="en-US" sz="1800" dirty="0">
                <a:solidFill>
                  <a:srgbClr val="8064A2"/>
                </a:solidFill>
                <a:cs typeface="+mn-ea"/>
                <a:sym typeface="+mn-lt"/>
              </a:endParaRPr>
            </a:p>
          </p:txBody>
        </p:sp>
        <p:sp>
          <p:nvSpPr>
            <p:cNvPr id="48" name="Content Placeholder 2"/>
            <p:cNvSpPr txBox="1">
              <a:spLocks/>
            </p:cNvSpPr>
            <p:nvPr/>
          </p:nvSpPr>
          <p:spPr>
            <a:xfrm>
              <a:off x="5846928" y="1885950"/>
              <a:ext cx="2811662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Bef>
                  <a:spcPts val="0"/>
                </a:spcBef>
                <a:buNone/>
              </a:pPr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roup 13"/>
          <p:cNvGrpSpPr/>
          <p:nvPr/>
        </p:nvGrpSpPr>
        <p:grpSpPr>
          <a:xfrm>
            <a:off x="8570859" y="4047809"/>
            <a:ext cx="3169272" cy="1069149"/>
            <a:chOff x="5822327" y="1274001"/>
            <a:chExt cx="3169272" cy="1069149"/>
          </a:xfrm>
        </p:grpSpPr>
        <p:sp>
          <p:nvSpPr>
            <p:cNvPr id="50" name="Content Placeholder 2"/>
            <p:cNvSpPr txBox="1">
              <a:spLocks/>
            </p:cNvSpPr>
            <p:nvPr/>
          </p:nvSpPr>
          <p:spPr>
            <a:xfrm>
              <a:off x="5822327" y="1274001"/>
              <a:ext cx="3169272" cy="7861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600" b="1" dirty="0">
                  <a:solidFill>
                    <a:srgbClr val="FFC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>
                  <a:solidFill>
                    <a:srgbClr val="FFC000"/>
                  </a:solidFill>
                  <a:cs typeface="+mn-ea"/>
                  <a:sym typeface="+mn-lt"/>
                </a:rPr>
                <a:t>TITTLE</a:t>
              </a:r>
              <a:endParaRPr lang="en-US" sz="18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5846928" y="1885950"/>
              <a:ext cx="2811662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Bef>
                  <a:spcPts val="0"/>
                </a:spcBef>
                <a:buNone/>
              </a:pPr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Group 16"/>
          <p:cNvGrpSpPr/>
          <p:nvPr/>
        </p:nvGrpSpPr>
        <p:grpSpPr>
          <a:xfrm>
            <a:off x="154624" y="2091685"/>
            <a:ext cx="3169272" cy="1069149"/>
            <a:chOff x="5822327" y="1274001"/>
            <a:chExt cx="3169272" cy="1069149"/>
          </a:xfrm>
        </p:grpSpPr>
        <p:sp>
          <p:nvSpPr>
            <p:cNvPr id="53" name="Content Placeholder 2"/>
            <p:cNvSpPr txBox="1">
              <a:spLocks/>
            </p:cNvSpPr>
            <p:nvPr/>
          </p:nvSpPr>
          <p:spPr>
            <a:xfrm>
              <a:off x="5822327" y="1274001"/>
              <a:ext cx="3169272" cy="67914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itchFamily="34" charset="0"/>
                <a:buNone/>
              </a:pPr>
              <a:r>
                <a:rPr lang="en-US" sz="3600" b="1" dirty="0">
                  <a:solidFill>
                    <a:srgbClr val="F79646"/>
                  </a:solidFill>
                  <a:cs typeface="+mn-ea"/>
                  <a:sym typeface="+mn-lt"/>
                </a:rPr>
                <a:t>  </a:t>
              </a:r>
              <a:r>
                <a:rPr lang="en-US" altLang="zh-CN" sz="2400" b="1" dirty="0">
                  <a:solidFill>
                    <a:srgbClr val="F79646"/>
                  </a:solidFill>
                  <a:cs typeface="+mn-ea"/>
                  <a:sym typeface="+mn-lt"/>
                </a:rPr>
                <a:t>TITTLE</a:t>
              </a:r>
              <a:endParaRPr lang="en-US" sz="1800" dirty="0">
                <a:solidFill>
                  <a:srgbClr val="F79646"/>
                </a:solidFill>
                <a:cs typeface="+mn-ea"/>
                <a:sym typeface="+mn-lt"/>
              </a:endParaRPr>
            </a:p>
          </p:txBody>
        </p:sp>
        <p:sp>
          <p:nvSpPr>
            <p:cNvPr id="54" name="Content Placeholder 2"/>
            <p:cNvSpPr txBox="1">
              <a:spLocks/>
            </p:cNvSpPr>
            <p:nvPr/>
          </p:nvSpPr>
          <p:spPr>
            <a:xfrm>
              <a:off x="6238590" y="1885950"/>
              <a:ext cx="2753009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Group 19"/>
          <p:cNvGrpSpPr/>
          <p:nvPr/>
        </p:nvGrpSpPr>
        <p:grpSpPr>
          <a:xfrm>
            <a:off x="168692" y="4032978"/>
            <a:ext cx="3169272" cy="1069142"/>
            <a:chOff x="5822327" y="1274008"/>
            <a:chExt cx="3169272" cy="1069142"/>
          </a:xfrm>
        </p:grpSpPr>
        <p:sp>
          <p:nvSpPr>
            <p:cNvPr id="56" name="Content Placeholder 2"/>
            <p:cNvSpPr txBox="1">
              <a:spLocks/>
            </p:cNvSpPr>
            <p:nvPr/>
          </p:nvSpPr>
          <p:spPr>
            <a:xfrm>
              <a:off x="5822327" y="1274008"/>
              <a:ext cx="3169272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3600" b="1" dirty="0">
                  <a:solidFill>
                    <a:srgbClr val="C0504D"/>
                  </a:solidFill>
                  <a:cs typeface="+mn-ea"/>
                  <a:sym typeface="+mn-lt"/>
                </a:rPr>
                <a:t>  </a:t>
              </a:r>
              <a:r>
                <a:rPr lang="en-US" altLang="zh-CN" sz="2400" b="1" dirty="0">
                  <a:solidFill>
                    <a:srgbClr val="1F497D"/>
                  </a:solidFill>
                  <a:cs typeface="+mn-ea"/>
                  <a:sym typeface="+mn-lt"/>
                </a:rPr>
                <a:t>TITTLE</a:t>
              </a:r>
              <a:endParaRPr lang="en-US" sz="1800" dirty="0">
                <a:solidFill>
                  <a:srgbClr val="1F497D"/>
                </a:solidFill>
                <a:cs typeface="+mn-ea"/>
                <a:sym typeface="+mn-lt"/>
              </a:endParaRPr>
            </a:p>
          </p:txBody>
        </p:sp>
        <p:sp>
          <p:nvSpPr>
            <p:cNvPr id="57" name="Content Placeholder 2"/>
            <p:cNvSpPr txBox="1">
              <a:spLocks/>
            </p:cNvSpPr>
            <p:nvPr/>
          </p:nvSpPr>
          <p:spPr>
            <a:xfrm>
              <a:off x="6238590" y="1885950"/>
              <a:ext cx="2753009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r">
                <a:spcBef>
                  <a:spcPts val="0"/>
                </a:spcBef>
                <a:buNone/>
              </a:pPr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17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5166"/>
          <p:cNvSpPr/>
          <p:nvPr/>
        </p:nvSpPr>
        <p:spPr>
          <a:xfrm>
            <a:off x="3231002" y="1792213"/>
            <a:ext cx="1410246" cy="1249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rgbClr val="9BBB59">
              <a:alpha val="40000"/>
            </a:srgbClr>
          </a:solidFill>
          <a:ln w="12700" cap="flat">
            <a:noFill/>
            <a:miter lim="400000"/>
          </a:ln>
          <a:effectLst/>
        </p:spPr>
        <p:txBody>
          <a:bodyPr wrap="square" lIns="44112" tIns="44112" rIns="44112" bIns="44112" numCol="1" anchor="ctr">
            <a:no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327" dirty="0"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Shape 5167"/>
          <p:cNvSpPr/>
          <p:nvPr/>
        </p:nvSpPr>
        <p:spPr>
          <a:xfrm>
            <a:off x="2803326" y="2532925"/>
            <a:ext cx="2270916" cy="1300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rgbClr val="8064A2">
              <a:alpha val="40000"/>
            </a:srgbClr>
          </a:solidFill>
          <a:ln w="12700" cap="flat">
            <a:noFill/>
            <a:miter lim="400000"/>
          </a:ln>
          <a:effectLst/>
        </p:spPr>
        <p:txBody>
          <a:bodyPr wrap="square" lIns="44112" tIns="44112" rIns="44112" bIns="44112" numCol="1" anchor="ctr">
            <a:no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327" dirty="0"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Shape 5168"/>
          <p:cNvSpPr/>
          <p:nvPr/>
        </p:nvSpPr>
        <p:spPr>
          <a:xfrm>
            <a:off x="2375655" y="3336080"/>
            <a:ext cx="3131586" cy="1300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rgbClr val="4BACC6">
              <a:alpha val="40000"/>
            </a:srgbClr>
          </a:solidFill>
          <a:ln w="12700" cap="flat">
            <a:noFill/>
            <a:miter lim="400000"/>
          </a:ln>
          <a:effectLst/>
        </p:spPr>
        <p:txBody>
          <a:bodyPr wrap="square" lIns="44112" tIns="44112" rIns="44112" bIns="44112" numCol="1" anchor="ctr">
            <a:no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327" dirty="0"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Shape 5169"/>
          <p:cNvSpPr/>
          <p:nvPr/>
        </p:nvSpPr>
        <p:spPr>
          <a:xfrm>
            <a:off x="1938034" y="4139238"/>
            <a:ext cx="3992247" cy="130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rgbClr val="F79646">
              <a:alpha val="40000"/>
            </a:srgbClr>
          </a:solidFill>
          <a:ln w="12700" cap="flat">
            <a:noFill/>
            <a:miter lim="400000"/>
          </a:ln>
          <a:effectLst/>
        </p:spPr>
        <p:txBody>
          <a:bodyPr wrap="square" lIns="44112" tIns="44112" rIns="44112" bIns="44112" numCol="1" anchor="ctr">
            <a:no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327" dirty="0"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609739" y="1446095"/>
            <a:ext cx="1114008" cy="850945"/>
            <a:chOff x="2271468" y="1108481"/>
            <a:chExt cx="962190" cy="734977"/>
          </a:xfrm>
          <a:solidFill>
            <a:srgbClr val="C0504D">
              <a:alpha val="50000"/>
            </a:srgbClr>
          </a:solidFill>
        </p:grpSpPr>
        <p:sp>
          <p:nvSpPr>
            <p:cNvPr id="16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4C4C4C"/>
                  </a:solidFill>
                </a:defRPr>
              </a:pP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Shape 5176"/>
            <p:cNvSpPr/>
            <p:nvPr/>
          </p:nvSpPr>
          <p:spPr>
            <a:xfrm>
              <a:off x="2271468" y="1491140"/>
              <a:ext cx="962190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 defTabSz="553880" fontAlgn="base">
                <a:lnSpc>
                  <a:spcPct val="120000"/>
                </a:lnSpc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31002" y="2532927"/>
            <a:ext cx="1840580" cy="500639"/>
            <a:chOff x="1944344" y="2047198"/>
            <a:chExt cx="1589745" cy="432411"/>
          </a:xfrm>
          <a:solidFill>
            <a:srgbClr val="9BBB59">
              <a:alpha val="50000"/>
            </a:srgbClr>
          </a:solidFill>
        </p:grpSpPr>
        <p:sp>
          <p:nvSpPr>
            <p:cNvPr id="19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rgbClr val="9BBB59"/>
            </a:solidFill>
            <a:ln w="12700" cap="flat">
              <a:noFill/>
              <a:miter lim="400000"/>
            </a:ln>
            <a:effectLst/>
          </p:spPr>
          <p:txBody>
            <a:bodyPr wrap="square" lIns="44112" tIns="44112" rIns="44112" bIns="44112" numCol="1" anchor="ctr">
              <a:noAutofit/>
            </a:bodyPr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4C4C4C"/>
                  </a:solidFill>
                </a:defRPr>
              </a:pP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 defTabSz="553880" fontAlgn="base">
                <a:lnSpc>
                  <a:spcPct val="120000"/>
                </a:lnSpc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803329" y="3336080"/>
            <a:ext cx="2701249" cy="500640"/>
            <a:chOff x="1574955" y="2740898"/>
            <a:chExt cx="2333121" cy="432412"/>
          </a:xfrm>
          <a:solidFill>
            <a:srgbClr val="8064A2">
              <a:alpha val="50000"/>
            </a:srgbClr>
          </a:solidFill>
        </p:grpSpPr>
        <p:sp>
          <p:nvSpPr>
            <p:cNvPr id="22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rgbClr val="8064A2"/>
            </a:solidFill>
            <a:ln w="12700" cap="flat">
              <a:noFill/>
              <a:miter lim="400000"/>
            </a:ln>
            <a:effectLst/>
          </p:spPr>
          <p:txBody>
            <a:bodyPr wrap="square" lIns="44112" tIns="44112" rIns="44112" bIns="44112" numCol="1" anchor="ctr">
              <a:noAutofit/>
            </a:bodyPr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4C4C4C"/>
                  </a:solidFill>
                </a:defRPr>
              </a:pP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Shape 5178"/>
            <p:cNvSpPr/>
            <p:nvPr/>
          </p:nvSpPr>
          <p:spPr>
            <a:xfrm>
              <a:off x="1707189" y="2808363"/>
              <a:ext cx="20907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 defTabSz="553880" fontAlgn="base">
                <a:lnSpc>
                  <a:spcPct val="120000"/>
                </a:lnSpc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Tittle Text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375653" y="4139234"/>
            <a:ext cx="3561910" cy="500634"/>
            <a:chOff x="1205565" y="3434598"/>
            <a:chExt cx="3076490" cy="432407"/>
          </a:xfrm>
          <a:solidFill>
            <a:srgbClr val="4BACC6">
              <a:alpha val="50000"/>
            </a:srgbClr>
          </a:solidFill>
        </p:grpSpPr>
        <p:sp>
          <p:nvSpPr>
            <p:cNvPr id="25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1F497D"/>
            </a:solidFill>
            <a:ln w="12700" cap="flat">
              <a:noFill/>
              <a:miter lim="400000"/>
            </a:ln>
            <a:effectLst/>
          </p:spPr>
          <p:txBody>
            <a:bodyPr wrap="square" lIns="44112" tIns="44112" rIns="44112" bIns="44112" numCol="1" anchor="ctr">
              <a:noAutofit/>
            </a:bodyPr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4C4C4C"/>
                  </a:solidFill>
                </a:defRPr>
              </a:pP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 defTabSz="553880" fontAlgn="base">
                <a:lnSpc>
                  <a:spcPct val="120000"/>
                </a:lnSpc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Tittle Text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938035" y="4931238"/>
            <a:ext cx="4422582" cy="500634"/>
            <a:chOff x="827585" y="4118665"/>
            <a:chExt cx="3819870" cy="432407"/>
          </a:xfrm>
          <a:solidFill>
            <a:srgbClr val="F79646">
              <a:alpha val="50000"/>
            </a:srgbClr>
          </a:solidFill>
        </p:grpSpPr>
        <p:sp>
          <p:nvSpPr>
            <p:cNvPr id="2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solidFill>
              <a:srgbClr val="F79646"/>
            </a:solidFill>
            <a:ln w="12700" cap="flat">
              <a:noFill/>
              <a:miter lim="400000"/>
            </a:ln>
            <a:effectLst/>
          </p:spPr>
          <p:txBody>
            <a:bodyPr wrap="square" lIns="44112" tIns="44112" rIns="44112" bIns="44112" numCol="1" anchor="ctr">
              <a:noAutofit/>
            </a:bodyPr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4C4C4C"/>
                  </a:solidFill>
                </a:defRPr>
              </a:pP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 defTabSz="553880" fontAlgn="base">
                <a:lnSpc>
                  <a:spcPct val="120000"/>
                </a:lnSpc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Tittle Text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0" name="Round Same Side Corner Rectangle 67"/>
          <p:cNvSpPr/>
          <p:nvPr/>
        </p:nvSpPr>
        <p:spPr>
          <a:xfrm rot="10800000" flipH="1">
            <a:off x="6874393" y="1461652"/>
            <a:ext cx="57776" cy="59515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65" tIns="47632" rIns="95265" bIns="47632" rtlCol="0" anchor="ctr"/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bg-BG" sz="151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Round Same Side Corner Rectangle 68"/>
          <p:cNvSpPr/>
          <p:nvPr/>
        </p:nvSpPr>
        <p:spPr>
          <a:xfrm rot="10800000" flipH="1">
            <a:off x="6872495" y="2366217"/>
            <a:ext cx="57776" cy="59515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65" tIns="47632" rIns="95265" bIns="47632" rtlCol="0" anchor="ctr"/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bg-BG" sz="151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Round Same Side Corner Rectangle 69"/>
          <p:cNvSpPr/>
          <p:nvPr/>
        </p:nvSpPr>
        <p:spPr>
          <a:xfrm rot="10800000" flipH="1">
            <a:off x="6874393" y="3188396"/>
            <a:ext cx="57776" cy="59515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65" tIns="47632" rIns="95265" bIns="47632" rtlCol="0" anchor="ctr"/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bg-BG" sz="151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033354" y="1447012"/>
            <a:ext cx="4734575" cy="640210"/>
            <a:chOff x="5228512" y="1109269"/>
            <a:chExt cx="5310899" cy="552959"/>
          </a:xfrm>
        </p:grpSpPr>
        <p:sp>
          <p:nvSpPr>
            <p:cNvPr id="34" name="TextBox 20"/>
            <p:cNvSpPr txBox="1"/>
            <p:nvPr/>
          </p:nvSpPr>
          <p:spPr>
            <a:xfrm>
              <a:off x="5228512" y="1428629"/>
              <a:ext cx="5310899" cy="233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GB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 71"/>
            <p:cNvSpPr/>
            <p:nvPr/>
          </p:nvSpPr>
          <p:spPr>
            <a:xfrm>
              <a:off x="5228513" y="1109269"/>
              <a:ext cx="2129348" cy="29197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033355" y="2326818"/>
            <a:ext cx="4853845" cy="635568"/>
            <a:chOff x="5228512" y="1869180"/>
            <a:chExt cx="5444687" cy="548953"/>
          </a:xfrm>
        </p:grpSpPr>
        <p:sp>
          <p:nvSpPr>
            <p:cNvPr id="37" name="TextBox 22"/>
            <p:cNvSpPr txBox="1"/>
            <p:nvPr/>
          </p:nvSpPr>
          <p:spPr>
            <a:xfrm>
              <a:off x="5228512" y="2184532"/>
              <a:ext cx="5444687" cy="233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GB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73"/>
            <p:cNvSpPr/>
            <p:nvPr/>
          </p:nvSpPr>
          <p:spPr>
            <a:xfrm>
              <a:off x="5228513" y="1869180"/>
              <a:ext cx="2129348" cy="29197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033355" y="3206631"/>
            <a:ext cx="4734574" cy="635563"/>
            <a:chOff x="5228512" y="2629091"/>
            <a:chExt cx="5310897" cy="548948"/>
          </a:xfrm>
        </p:grpSpPr>
        <p:sp>
          <p:nvSpPr>
            <p:cNvPr id="40" name="TextBox 24"/>
            <p:cNvSpPr txBox="1"/>
            <p:nvPr/>
          </p:nvSpPr>
          <p:spPr>
            <a:xfrm>
              <a:off x="5228512" y="2944438"/>
              <a:ext cx="5310897" cy="233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GB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75"/>
            <p:cNvSpPr/>
            <p:nvPr/>
          </p:nvSpPr>
          <p:spPr>
            <a:xfrm>
              <a:off x="5228513" y="2629091"/>
              <a:ext cx="2129348" cy="2919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Round Same Side Corner Rectangle 76"/>
          <p:cNvSpPr/>
          <p:nvPr/>
        </p:nvSpPr>
        <p:spPr>
          <a:xfrm rot="10800000" flipH="1">
            <a:off x="6872495" y="4022566"/>
            <a:ext cx="57776" cy="59515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65" tIns="47632" rIns="95265" bIns="47632" rtlCol="0" anchor="ctr"/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bg-BG" sz="151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Round Same Side Corner Rectangle 77"/>
          <p:cNvSpPr/>
          <p:nvPr/>
        </p:nvSpPr>
        <p:spPr>
          <a:xfrm rot="10800000" flipH="1">
            <a:off x="6874393" y="4844745"/>
            <a:ext cx="57776" cy="59515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65" tIns="47632" rIns="95265" bIns="47632" rtlCol="0" anchor="ctr"/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bg-BG" sz="151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033355" y="3983169"/>
            <a:ext cx="4676797" cy="616853"/>
            <a:chOff x="5228511" y="3299800"/>
            <a:chExt cx="5246086" cy="532788"/>
          </a:xfrm>
        </p:grpSpPr>
        <p:sp>
          <p:nvSpPr>
            <p:cNvPr id="45" name="TextBox 28"/>
            <p:cNvSpPr txBox="1"/>
            <p:nvPr/>
          </p:nvSpPr>
          <p:spPr>
            <a:xfrm>
              <a:off x="5228511" y="3598987"/>
              <a:ext cx="5246086" cy="233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GB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Rectangle 79"/>
            <p:cNvSpPr/>
            <p:nvPr/>
          </p:nvSpPr>
          <p:spPr>
            <a:xfrm>
              <a:off x="5228513" y="3299800"/>
              <a:ext cx="2129347" cy="29197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033355" y="4862973"/>
            <a:ext cx="4853845" cy="635533"/>
            <a:chOff x="5228511" y="4059711"/>
            <a:chExt cx="5444686" cy="548923"/>
          </a:xfrm>
        </p:grpSpPr>
        <p:sp>
          <p:nvSpPr>
            <p:cNvPr id="48" name="TextBox 30"/>
            <p:cNvSpPr txBox="1"/>
            <p:nvPr/>
          </p:nvSpPr>
          <p:spPr>
            <a:xfrm>
              <a:off x="5228511" y="4375033"/>
              <a:ext cx="5444686" cy="233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GB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Rectangle 81"/>
            <p:cNvSpPr/>
            <p:nvPr/>
          </p:nvSpPr>
          <p:spPr>
            <a:xfrm>
              <a:off x="5228513" y="4059711"/>
              <a:ext cx="2129347" cy="29197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0" grpId="0" animBg="1"/>
      <p:bldP spid="31" grpId="0" animBg="1"/>
      <p:bldP spid="32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386319" y="1296630"/>
            <a:ext cx="3990926" cy="4196806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cs typeface="+mn-ea"/>
                <a:sym typeface="+mn-l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18" name="Freeform 29"/>
              <p:cNvSpPr>
                <a:spLocks/>
              </p:cNvSpPr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21" name="Freeform 32"/>
              <p:cNvSpPr>
                <a:spLocks/>
              </p:cNvSpPr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25" name="Freeform 34"/>
              <p:cNvSpPr>
                <a:spLocks/>
              </p:cNvSpPr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26" name="Freeform 35"/>
              <p:cNvSpPr>
                <a:spLocks/>
              </p:cNvSpPr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52" name="Freeform 46"/>
              <p:cNvSpPr>
                <a:spLocks/>
              </p:cNvSpPr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554384" y="1667269"/>
            <a:ext cx="1374094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32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Tittle Text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549716" y="1918103"/>
            <a:ext cx="4498742" cy="372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5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6" name="Donut 65"/>
          <p:cNvSpPr/>
          <p:nvPr/>
        </p:nvSpPr>
        <p:spPr>
          <a:xfrm>
            <a:off x="1633198" y="2992146"/>
            <a:ext cx="686928" cy="686928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828285" y="3179350"/>
            <a:ext cx="296750" cy="312520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801405" y="4625411"/>
            <a:ext cx="336888" cy="272379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398908" y="4623020"/>
            <a:ext cx="225071" cy="329722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389302" y="3191536"/>
            <a:ext cx="237973" cy="288148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167981" y="4430523"/>
            <a:ext cx="686928" cy="686928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628059" y="4430666"/>
            <a:ext cx="686928" cy="686928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162571" y="2992146"/>
            <a:ext cx="686928" cy="686928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337344" y="3284178"/>
            <a:ext cx="955903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32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Tittle text</a:t>
            </a:r>
            <a:endParaRPr lang="en-GB" altLang="zh-CN" sz="132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37344" y="3028915"/>
            <a:ext cx="551754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327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80%</a:t>
            </a:r>
            <a:endParaRPr lang="en-GB" sz="1327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895452" y="3284179"/>
            <a:ext cx="955903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32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Tittle text</a:t>
            </a:r>
            <a:endParaRPr lang="en-GB" sz="132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895451" y="3028915"/>
            <a:ext cx="551754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327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60%</a:t>
            </a:r>
            <a:endParaRPr lang="en-GB" sz="1327" b="1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37344" y="4731002"/>
            <a:ext cx="955903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32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Tittle text</a:t>
            </a:r>
            <a:endParaRPr lang="en-GB" altLang="zh-CN" sz="132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37344" y="4460021"/>
            <a:ext cx="551754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327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93%</a:t>
            </a:r>
            <a:endParaRPr lang="en-GB" sz="1327" b="1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95452" y="4731002"/>
            <a:ext cx="955903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32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Tittle text</a:t>
            </a:r>
            <a:endParaRPr lang="en-GB" altLang="zh-CN" sz="132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95451" y="4460021"/>
            <a:ext cx="551754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327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55%</a:t>
            </a:r>
            <a:endParaRPr lang="en-GB" sz="1327" b="1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582834" y="3688848"/>
            <a:ext cx="2275815" cy="51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5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GB" sz="758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582834" y="5133394"/>
            <a:ext cx="2275815" cy="51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5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GB" sz="758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108996" y="3688848"/>
            <a:ext cx="2275815" cy="51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5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GB" sz="758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103185" y="5133394"/>
            <a:ext cx="2275815" cy="51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5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GB" sz="758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02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83507" y="1167063"/>
            <a:ext cx="9701464" cy="505326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131755" y="2549170"/>
            <a:ext cx="1863075" cy="1717393"/>
            <a:chOff x="1903156" y="2933463"/>
            <a:chExt cx="1835888" cy="1717393"/>
          </a:xfrm>
        </p:grpSpPr>
        <p:sp>
          <p:nvSpPr>
            <p:cNvPr id="7" name="文本框 6"/>
            <p:cNvSpPr txBox="1"/>
            <p:nvPr/>
          </p:nvSpPr>
          <p:spPr>
            <a:xfrm>
              <a:off x="2086329" y="2933463"/>
              <a:ext cx="1652715" cy="1717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4400" b="1" dirty="0">
                  <a:blipFill dpi="0" rotWithShape="1">
                    <a:blip r:embed="rId4"/>
                    <a:srcRect/>
                    <a:tile tx="0" ty="0" sx="86000" sy="62000" flip="none" algn="ctr"/>
                  </a:blipFill>
                  <a:cs typeface="+mn-ea"/>
                  <a:sym typeface="+mn-lt"/>
                </a:rPr>
                <a:t>PART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8800" b="1" dirty="0">
                  <a:blipFill dpi="0" rotWithShape="1">
                    <a:blip r:embed="rId4"/>
                    <a:srcRect/>
                    <a:tile tx="0" ty="0" sx="86000" sy="62000" flip="none" algn="ctr"/>
                  </a:blipFill>
                  <a:cs typeface="+mn-ea"/>
                  <a:sym typeface="+mn-lt"/>
                </a:rPr>
                <a:t>03</a:t>
              </a:r>
              <a:endParaRPr lang="zh-CN" altLang="en-US" sz="8800" b="1" dirty="0">
                <a:blipFill dpi="0" rotWithShape="1">
                  <a:blip r:embed="rId4"/>
                  <a:srcRect/>
                  <a:tile tx="0" ty="0" sx="86000" sy="62000" flip="none" algn="ctr"/>
                </a:blip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903156" y="3330495"/>
              <a:ext cx="182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dirty="0">
                <a:blipFill dpi="0" rotWithShape="1">
                  <a:blip r:embed="rId4"/>
                  <a:srcRect/>
                  <a:tile tx="0" ty="0" sx="86000" sy="62000" flip="none" algn="ctr"/>
                </a:blipFill>
                <a:cs typeface="+mn-ea"/>
                <a:sym typeface="+mn-lt"/>
              </a:endParaRPr>
            </a:p>
          </p:txBody>
        </p:sp>
      </p:grpSp>
      <p:sp>
        <p:nvSpPr>
          <p:cNvPr id="9" name="MH_Entry_1"/>
          <p:cNvSpPr/>
          <p:nvPr>
            <p:custDataLst>
              <p:tags r:id="rId1"/>
            </p:custDataLst>
          </p:nvPr>
        </p:nvSpPr>
        <p:spPr>
          <a:xfrm>
            <a:off x="5317957" y="2549170"/>
            <a:ext cx="4174958" cy="67710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tile tx="0" ty="0" sx="97000" sy="63000" flip="none" algn="ctr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Tittle Text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17957" y="3599917"/>
            <a:ext cx="5113422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747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"/>
          <p:cNvGrpSpPr>
            <a:grpSpLocks noChangeAspect="1"/>
          </p:cNvGrpSpPr>
          <p:nvPr/>
        </p:nvGrpSpPr>
        <p:grpSpPr bwMode="auto">
          <a:xfrm>
            <a:off x="1902702" y="3871119"/>
            <a:ext cx="1851982" cy="1048170"/>
            <a:chOff x="2814" y="1405"/>
            <a:chExt cx="2052" cy="1510"/>
          </a:xfrm>
        </p:grpSpPr>
        <p:sp>
          <p:nvSpPr>
            <p:cNvPr id="42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9703" tIns="19851" rIns="39703" bIns="19851" numCol="1" anchor="t" anchorCtr="0" compatLnSpc="1">
              <a:prstTxWarp prst="textNoShape">
                <a:avLst/>
              </a:prstTxWarp>
            </a:bodyPr>
            <a:lstStyle/>
            <a:p>
              <a:pPr algn="just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5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9703" tIns="19851" rIns="39703" bIns="19851" numCol="1" anchor="t" anchorCtr="0" compatLnSpc="1">
              <a:prstTxWarp prst="textNoShape">
                <a:avLst/>
              </a:prstTxWarp>
            </a:bodyPr>
            <a:lstStyle/>
            <a:p>
              <a:pPr algn="just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5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roup 4"/>
          <p:cNvGrpSpPr>
            <a:grpSpLocks noChangeAspect="1"/>
          </p:cNvGrpSpPr>
          <p:nvPr/>
        </p:nvGrpSpPr>
        <p:grpSpPr bwMode="auto">
          <a:xfrm>
            <a:off x="3150219" y="3556121"/>
            <a:ext cx="1851982" cy="1363169"/>
            <a:chOff x="2814" y="1405"/>
            <a:chExt cx="2052" cy="1510"/>
          </a:xfrm>
        </p:grpSpPr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9703" tIns="19851" rIns="39703" bIns="19851" numCol="1" anchor="t" anchorCtr="0" compatLnSpc="1">
              <a:prstTxWarp prst="textNoShape">
                <a:avLst/>
              </a:prstTxWarp>
            </a:bodyPr>
            <a:lstStyle/>
            <a:p>
              <a:pPr algn="just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59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9703" tIns="19851" rIns="39703" bIns="19851" numCol="1" anchor="t" anchorCtr="0" compatLnSpc="1">
              <a:prstTxWarp prst="textNoShape">
                <a:avLst/>
              </a:prstTxWarp>
            </a:bodyPr>
            <a:lstStyle/>
            <a:p>
              <a:pPr algn="just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5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Group 4"/>
          <p:cNvGrpSpPr>
            <a:grpSpLocks noChangeAspect="1"/>
          </p:cNvGrpSpPr>
          <p:nvPr/>
        </p:nvGrpSpPr>
        <p:grpSpPr bwMode="auto">
          <a:xfrm>
            <a:off x="4397735" y="2947018"/>
            <a:ext cx="1851982" cy="1972272"/>
            <a:chOff x="2814" y="1405"/>
            <a:chExt cx="2052" cy="1510"/>
          </a:xfrm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9703" tIns="19851" rIns="39703" bIns="19851" numCol="1" anchor="t" anchorCtr="0" compatLnSpc="1">
              <a:prstTxWarp prst="textNoShape">
                <a:avLst/>
              </a:prstTxWarp>
            </a:bodyPr>
            <a:lstStyle/>
            <a:p>
              <a:pPr algn="just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59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9703" tIns="19851" rIns="39703" bIns="19851" numCol="1" anchor="t" anchorCtr="0" compatLnSpc="1">
              <a:prstTxWarp prst="textNoShape">
                <a:avLst/>
              </a:prstTxWarp>
            </a:bodyPr>
            <a:lstStyle/>
            <a:p>
              <a:pPr algn="just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5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Group 4"/>
          <p:cNvGrpSpPr>
            <a:grpSpLocks noChangeAspect="1"/>
          </p:cNvGrpSpPr>
          <p:nvPr/>
        </p:nvGrpSpPr>
        <p:grpSpPr bwMode="auto">
          <a:xfrm>
            <a:off x="5645251" y="3977730"/>
            <a:ext cx="1851982" cy="941559"/>
            <a:chOff x="2814" y="1405"/>
            <a:chExt cx="2052" cy="1510"/>
          </a:xfrm>
        </p:grpSpPr>
        <p:sp>
          <p:nvSpPr>
            <p:cNvPr id="51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9703" tIns="19851" rIns="39703" bIns="19851" numCol="1" anchor="t" anchorCtr="0" compatLnSpc="1">
              <a:prstTxWarp prst="textNoShape">
                <a:avLst/>
              </a:prstTxWarp>
            </a:bodyPr>
            <a:lstStyle/>
            <a:p>
              <a:pPr algn="just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5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9703" tIns="19851" rIns="39703" bIns="19851" numCol="1" anchor="t" anchorCtr="0" compatLnSpc="1">
              <a:prstTxWarp prst="textNoShape">
                <a:avLst/>
              </a:prstTxWarp>
            </a:bodyPr>
            <a:lstStyle/>
            <a:p>
              <a:pPr algn="just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5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Group 4"/>
          <p:cNvGrpSpPr>
            <a:grpSpLocks noChangeAspect="1"/>
          </p:cNvGrpSpPr>
          <p:nvPr/>
        </p:nvGrpSpPr>
        <p:grpSpPr bwMode="auto">
          <a:xfrm>
            <a:off x="6892768" y="2637770"/>
            <a:ext cx="1851982" cy="2281520"/>
            <a:chOff x="2814" y="1405"/>
            <a:chExt cx="2052" cy="1510"/>
          </a:xfrm>
        </p:grpSpPr>
        <p:sp>
          <p:nvSpPr>
            <p:cNvPr id="54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9703" tIns="19851" rIns="39703" bIns="19851" numCol="1" anchor="t" anchorCtr="0" compatLnSpc="1">
              <a:prstTxWarp prst="textNoShape">
                <a:avLst/>
              </a:prstTxWarp>
            </a:bodyPr>
            <a:lstStyle/>
            <a:p>
              <a:pPr algn="just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59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9703" tIns="19851" rIns="39703" bIns="19851" numCol="1" anchor="t" anchorCtr="0" compatLnSpc="1">
              <a:prstTxWarp prst="textNoShape">
                <a:avLst/>
              </a:prstTxWarp>
            </a:bodyPr>
            <a:lstStyle/>
            <a:p>
              <a:pPr algn="just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5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Group 4"/>
          <p:cNvGrpSpPr>
            <a:grpSpLocks noChangeAspect="1"/>
          </p:cNvGrpSpPr>
          <p:nvPr/>
        </p:nvGrpSpPr>
        <p:grpSpPr bwMode="auto">
          <a:xfrm>
            <a:off x="8140285" y="3357379"/>
            <a:ext cx="1851982" cy="1561911"/>
            <a:chOff x="2814" y="1405"/>
            <a:chExt cx="2052" cy="1510"/>
          </a:xfrm>
        </p:grpSpPr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9703" tIns="19851" rIns="39703" bIns="19851" numCol="1" anchor="t" anchorCtr="0" compatLnSpc="1">
              <a:prstTxWarp prst="textNoShape">
                <a:avLst/>
              </a:prstTxWarp>
            </a:bodyPr>
            <a:lstStyle/>
            <a:p>
              <a:pPr algn="just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5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9703" tIns="19851" rIns="39703" bIns="19851" numCol="1" anchor="t" anchorCtr="0" compatLnSpc="1">
              <a:prstTxWarp prst="textNoShape">
                <a:avLst/>
              </a:prstTxWarp>
            </a:bodyPr>
            <a:lstStyle/>
            <a:p>
              <a:pPr algn="just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65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Group 4"/>
          <p:cNvGrpSpPr>
            <a:grpSpLocks noChangeAspect="1"/>
          </p:cNvGrpSpPr>
          <p:nvPr/>
        </p:nvGrpSpPr>
        <p:grpSpPr bwMode="auto">
          <a:xfrm rot="10800000">
            <a:off x="3821670" y="1619701"/>
            <a:ext cx="526384" cy="635241"/>
            <a:chOff x="347" y="3344"/>
            <a:chExt cx="586" cy="707"/>
          </a:xfrm>
          <a:solidFill>
            <a:srgbClr val="FFC000"/>
          </a:solidFill>
        </p:grpSpPr>
        <p:sp>
          <p:nvSpPr>
            <p:cNvPr id="60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9703" tIns="19851" rIns="39703" bIns="19851" numCol="1" anchor="ctr" anchorCtr="1" compatLnSpc="1">
              <a:prstTxWarp prst="textNoShape">
                <a:avLst/>
              </a:prstTxWarp>
            </a:bodyPr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Group 4"/>
          <p:cNvGrpSpPr>
            <a:grpSpLocks noChangeAspect="1"/>
          </p:cNvGrpSpPr>
          <p:nvPr/>
        </p:nvGrpSpPr>
        <p:grpSpPr bwMode="auto">
          <a:xfrm rot="10800000">
            <a:off x="5056286" y="1629291"/>
            <a:ext cx="526384" cy="635241"/>
            <a:chOff x="347" y="3344"/>
            <a:chExt cx="586" cy="707"/>
          </a:xfrm>
          <a:solidFill>
            <a:srgbClr val="FFFF00"/>
          </a:solidFill>
        </p:grpSpPr>
        <p:sp>
          <p:nvSpPr>
            <p:cNvPr id="6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9703" tIns="19851" rIns="39703" bIns="19851" numCol="1" anchor="ctr" anchorCtr="1" compatLnSpc="1">
              <a:prstTxWarp prst="textNoShape">
                <a:avLst/>
              </a:prstTxWarp>
            </a:bodyPr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Group 4"/>
          <p:cNvGrpSpPr>
            <a:grpSpLocks noChangeAspect="1"/>
          </p:cNvGrpSpPr>
          <p:nvPr/>
        </p:nvGrpSpPr>
        <p:grpSpPr bwMode="auto">
          <a:xfrm rot="10800000">
            <a:off x="6298463" y="1619872"/>
            <a:ext cx="526384" cy="635241"/>
            <a:chOff x="347" y="3344"/>
            <a:chExt cx="586" cy="707"/>
          </a:xfrm>
          <a:solidFill>
            <a:srgbClr val="00B050"/>
          </a:solidFill>
        </p:grpSpPr>
        <p:sp>
          <p:nvSpPr>
            <p:cNvPr id="6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9703" tIns="19851" rIns="39703" bIns="19851" numCol="1" anchor="ctr" anchorCtr="1" compatLnSpc="1">
              <a:prstTxWarp prst="textNoShape">
                <a:avLst/>
              </a:prstTxWarp>
            </a:bodyPr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Group 4"/>
          <p:cNvGrpSpPr>
            <a:grpSpLocks noChangeAspect="1"/>
          </p:cNvGrpSpPr>
          <p:nvPr/>
        </p:nvGrpSpPr>
        <p:grpSpPr bwMode="auto">
          <a:xfrm rot="10800000">
            <a:off x="7562379" y="1619701"/>
            <a:ext cx="526384" cy="635241"/>
            <a:chOff x="347" y="3344"/>
            <a:chExt cx="586" cy="707"/>
          </a:xfrm>
          <a:solidFill>
            <a:srgbClr val="00B0F0"/>
          </a:solidFill>
        </p:grpSpPr>
        <p:sp>
          <p:nvSpPr>
            <p:cNvPr id="6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9703" tIns="19851" rIns="39703" bIns="19851" numCol="1" anchor="ctr" anchorCtr="1" compatLnSpc="1">
              <a:prstTxWarp prst="textNoShape">
                <a:avLst/>
              </a:prstTxWarp>
            </a:bodyPr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 rot="10800000">
            <a:off x="8811823" y="1622862"/>
            <a:ext cx="526384" cy="635241"/>
            <a:chOff x="347" y="3344"/>
            <a:chExt cx="586" cy="707"/>
          </a:xfrm>
          <a:solidFill>
            <a:srgbClr val="7030A0"/>
          </a:solidFill>
        </p:grpSpPr>
        <p:sp>
          <p:nvSpPr>
            <p:cNvPr id="7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73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9703" tIns="19851" rIns="39703" bIns="19851" numCol="1" anchor="ctr" anchorCtr="1" compatLnSpc="1">
              <a:prstTxWarp prst="textNoShape">
                <a:avLst/>
              </a:prstTxWarp>
            </a:bodyPr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Group 4"/>
          <p:cNvGrpSpPr>
            <a:grpSpLocks noChangeAspect="1"/>
          </p:cNvGrpSpPr>
          <p:nvPr/>
        </p:nvGrpSpPr>
        <p:grpSpPr bwMode="auto">
          <a:xfrm rot="10800000">
            <a:off x="2560836" y="1619701"/>
            <a:ext cx="526384" cy="635241"/>
            <a:chOff x="347" y="3344"/>
            <a:chExt cx="586" cy="707"/>
          </a:xfrm>
          <a:solidFill>
            <a:srgbClr val="C00000"/>
          </a:solidFill>
        </p:grpSpPr>
        <p:sp>
          <p:nvSpPr>
            <p:cNvPr id="7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76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9703" tIns="19851" rIns="39703" bIns="19851" numCol="1" anchor="ctr" anchorCtr="1" compatLnSpc="1">
              <a:prstTxWarp prst="textNoShape">
                <a:avLst/>
              </a:prstTxWarp>
            </a:bodyPr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77" name="Straight Connector 125"/>
          <p:cNvCxnSpPr>
            <a:endCxn id="43" idx="1"/>
          </p:cNvCxnSpPr>
          <p:nvPr/>
        </p:nvCxnSpPr>
        <p:spPr>
          <a:xfrm>
            <a:off x="2828692" y="2378045"/>
            <a:ext cx="0" cy="149307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26"/>
          <p:cNvCxnSpPr/>
          <p:nvPr/>
        </p:nvCxnSpPr>
        <p:spPr>
          <a:xfrm flipH="1">
            <a:off x="4074548" y="2378044"/>
            <a:ext cx="1661" cy="117807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127"/>
          <p:cNvCxnSpPr/>
          <p:nvPr/>
        </p:nvCxnSpPr>
        <p:spPr>
          <a:xfrm>
            <a:off x="5323726" y="2378045"/>
            <a:ext cx="0" cy="56897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29"/>
          <p:cNvCxnSpPr/>
          <p:nvPr/>
        </p:nvCxnSpPr>
        <p:spPr>
          <a:xfrm>
            <a:off x="6571241" y="2378045"/>
            <a:ext cx="0" cy="159968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135"/>
          <p:cNvCxnSpPr/>
          <p:nvPr/>
        </p:nvCxnSpPr>
        <p:spPr>
          <a:xfrm>
            <a:off x="7818759" y="2378046"/>
            <a:ext cx="0" cy="28448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36"/>
          <p:cNvCxnSpPr/>
          <p:nvPr/>
        </p:nvCxnSpPr>
        <p:spPr>
          <a:xfrm flipH="1">
            <a:off x="9074618" y="2378045"/>
            <a:ext cx="1661" cy="97933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137"/>
          <p:cNvGrpSpPr/>
          <p:nvPr/>
        </p:nvGrpSpPr>
        <p:grpSpPr>
          <a:xfrm>
            <a:off x="1903100" y="5047595"/>
            <a:ext cx="1273467" cy="1374228"/>
            <a:chOff x="1527406" y="2139889"/>
            <a:chExt cx="1466859" cy="1582506"/>
          </a:xfrm>
        </p:grpSpPr>
        <p:sp>
          <p:nvSpPr>
            <p:cNvPr id="84" name="TextBox 138"/>
            <p:cNvSpPr txBox="1"/>
            <p:nvPr/>
          </p:nvSpPr>
          <p:spPr>
            <a:xfrm>
              <a:off x="1527406" y="2139889"/>
              <a:ext cx="1164070" cy="2835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defTabSz="86694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TextBox 139"/>
            <p:cNvSpPr txBox="1"/>
            <p:nvPr/>
          </p:nvSpPr>
          <p:spPr>
            <a:xfrm>
              <a:off x="1538625" y="2556786"/>
              <a:ext cx="1455640" cy="1165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6" name="Group 140"/>
          <p:cNvGrpSpPr/>
          <p:nvPr/>
        </p:nvGrpSpPr>
        <p:grpSpPr>
          <a:xfrm>
            <a:off x="3355178" y="5025565"/>
            <a:ext cx="1689882" cy="1430323"/>
            <a:chOff x="1594549" y="2079958"/>
            <a:chExt cx="1946512" cy="1647105"/>
          </a:xfrm>
        </p:grpSpPr>
        <p:sp>
          <p:nvSpPr>
            <p:cNvPr id="87" name="TextBox 141"/>
            <p:cNvSpPr txBox="1"/>
            <p:nvPr/>
          </p:nvSpPr>
          <p:spPr>
            <a:xfrm>
              <a:off x="1640998" y="2079958"/>
              <a:ext cx="1900063" cy="6491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just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just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TextBox 142"/>
            <p:cNvSpPr txBox="1"/>
            <p:nvPr/>
          </p:nvSpPr>
          <p:spPr>
            <a:xfrm>
              <a:off x="1594549" y="2561453"/>
              <a:ext cx="1471128" cy="1165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Group 143"/>
          <p:cNvGrpSpPr/>
          <p:nvPr/>
        </p:nvGrpSpPr>
        <p:grpSpPr>
          <a:xfrm>
            <a:off x="4841626" y="5047273"/>
            <a:ext cx="1327586" cy="1395051"/>
            <a:chOff x="1505732" y="2139889"/>
            <a:chExt cx="1529197" cy="1606485"/>
          </a:xfrm>
        </p:grpSpPr>
        <p:sp>
          <p:nvSpPr>
            <p:cNvPr id="90" name="TextBox 144"/>
            <p:cNvSpPr txBox="1"/>
            <p:nvPr/>
          </p:nvSpPr>
          <p:spPr>
            <a:xfrm>
              <a:off x="1530027" y="2139889"/>
              <a:ext cx="1164070" cy="2835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defTabSz="86694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TextBox 145"/>
            <p:cNvSpPr txBox="1"/>
            <p:nvPr/>
          </p:nvSpPr>
          <p:spPr>
            <a:xfrm>
              <a:off x="1505732" y="2580765"/>
              <a:ext cx="1529197" cy="1165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" name="Group 146"/>
          <p:cNvGrpSpPr/>
          <p:nvPr/>
        </p:nvGrpSpPr>
        <p:grpSpPr>
          <a:xfrm>
            <a:off x="6189485" y="5049586"/>
            <a:ext cx="1403409" cy="1403075"/>
            <a:chOff x="1413283" y="2139889"/>
            <a:chExt cx="1741839" cy="1615728"/>
          </a:xfrm>
        </p:grpSpPr>
        <p:sp>
          <p:nvSpPr>
            <p:cNvPr id="93" name="TextBox 147"/>
            <p:cNvSpPr txBox="1"/>
            <p:nvPr/>
          </p:nvSpPr>
          <p:spPr>
            <a:xfrm>
              <a:off x="1470883" y="2139889"/>
              <a:ext cx="1254302" cy="28353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defTabSz="86694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TextBox 148"/>
            <p:cNvSpPr txBox="1"/>
            <p:nvPr/>
          </p:nvSpPr>
          <p:spPr>
            <a:xfrm>
              <a:off x="1413283" y="2590006"/>
              <a:ext cx="1741839" cy="11656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5" name="Group 149"/>
          <p:cNvGrpSpPr/>
          <p:nvPr/>
        </p:nvGrpSpPr>
        <p:grpSpPr>
          <a:xfrm>
            <a:off x="7579199" y="5049588"/>
            <a:ext cx="1374713" cy="1403073"/>
            <a:chOff x="1487669" y="2139889"/>
            <a:chExt cx="1583481" cy="1615724"/>
          </a:xfrm>
        </p:grpSpPr>
        <p:sp>
          <p:nvSpPr>
            <p:cNvPr id="96" name="TextBox 150"/>
            <p:cNvSpPr txBox="1"/>
            <p:nvPr/>
          </p:nvSpPr>
          <p:spPr>
            <a:xfrm>
              <a:off x="1522076" y="2139889"/>
              <a:ext cx="1164070" cy="2835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defTabSz="86694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TextBox 151"/>
            <p:cNvSpPr txBox="1"/>
            <p:nvPr/>
          </p:nvSpPr>
          <p:spPr>
            <a:xfrm>
              <a:off x="1487669" y="2590003"/>
              <a:ext cx="1583481" cy="1165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8" name="Group 152"/>
          <p:cNvGrpSpPr/>
          <p:nvPr/>
        </p:nvGrpSpPr>
        <p:grpSpPr>
          <a:xfrm>
            <a:off x="8975687" y="5044749"/>
            <a:ext cx="1316105" cy="1410692"/>
            <a:chOff x="1455010" y="2139889"/>
            <a:chExt cx="1633480" cy="1624500"/>
          </a:xfrm>
        </p:grpSpPr>
        <p:sp>
          <p:nvSpPr>
            <p:cNvPr id="99" name="TextBox 153"/>
            <p:cNvSpPr txBox="1"/>
            <p:nvPr/>
          </p:nvSpPr>
          <p:spPr>
            <a:xfrm>
              <a:off x="1463152" y="2139889"/>
              <a:ext cx="1254301" cy="28353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defTabSz="86694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TextBox 154"/>
            <p:cNvSpPr txBox="1"/>
            <p:nvPr/>
          </p:nvSpPr>
          <p:spPr>
            <a:xfrm>
              <a:off x="1455010" y="2598778"/>
              <a:ext cx="1633480" cy="11656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GB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9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agon 23"/>
          <p:cNvSpPr/>
          <p:nvPr/>
        </p:nvSpPr>
        <p:spPr>
          <a:xfrm>
            <a:off x="6725547" y="2232092"/>
            <a:ext cx="1673570" cy="1442734"/>
          </a:xfrm>
          <a:prstGeom prst="hexagon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21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Hexagon 24"/>
          <p:cNvSpPr/>
          <p:nvPr/>
        </p:nvSpPr>
        <p:spPr>
          <a:xfrm>
            <a:off x="5259215" y="1527021"/>
            <a:ext cx="1673570" cy="1442734"/>
          </a:xfrm>
          <a:prstGeom prst="hexagon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21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Hexagon 32"/>
          <p:cNvSpPr/>
          <p:nvPr/>
        </p:nvSpPr>
        <p:spPr>
          <a:xfrm>
            <a:off x="6720571" y="3851067"/>
            <a:ext cx="1673570" cy="1442734"/>
          </a:xfrm>
          <a:prstGeom prst="hexagon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21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Hexagon 33"/>
          <p:cNvSpPr/>
          <p:nvPr/>
        </p:nvSpPr>
        <p:spPr>
          <a:xfrm>
            <a:off x="3782875" y="2232092"/>
            <a:ext cx="1673570" cy="1442734"/>
          </a:xfrm>
          <a:prstGeom prst="hexagon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21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Hexagon 34"/>
          <p:cNvSpPr/>
          <p:nvPr/>
        </p:nvSpPr>
        <p:spPr>
          <a:xfrm>
            <a:off x="3782875" y="3851067"/>
            <a:ext cx="1673570" cy="1442734"/>
          </a:xfrm>
          <a:prstGeom prst="hexagon">
            <a:avLst/>
          </a:prstGeom>
          <a:solidFill>
            <a:srgbClr val="4BACC6">
              <a:alpha val="5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21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Hexagon 36"/>
          <p:cNvSpPr/>
          <p:nvPr/>
        </p:nvSpPr>
        <p:spPr>
          <a:xfrm>
            <a:off x="5278125" y="4572200"/>
            <a:ext cx="1673570" cy="1442734"/>
          </a:xfrm>
          <a:prstGeom prst="hexagon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21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8" name="Group 7"/>
          <p:cNvGrpSpPr/>
          <p:nvPr/>
        </p:nvGrpSpPr>
        <p:grpSpPr>
          <a:xfrm>
            <a:off x="2327716" y="3034566"/>
            <a:ext cx="7522872" cy="1452009"/>
            <a:chOff x="52530" y="1944143"/>
            <a:chExt cx="7968598" cy="1538041"/>
          </a:xfrm>
          <a:solidFill>
            <a:schemeClr val="bg1"/>
          </a:solidFill>
        </p:grpSpPr>
        <p:grpSp>
          <p:nvGrpSpPr>
            <p:cNvPr id="39" name="Group 2"/>
            <p:cNvGrpSpPr/>
            <p:nvPr/>
          </p:nvGrpSpPr>
          <p:grpSpPr>
            <a:xfrm>
              <a:off x="3145191" y="1953970"/>
              <a:ext cx="1772728" cy="1528214"/>
              <a:chOff x="3145191" y="1953970"/>
              <a:chExt cx="1772728" cy="1528214"/>
            </a:xfrm>
            <a:grpFill/>
          </p:grpSpPr>
          <p:sp>
            <p:nvSpPr>
              <p:cNvPr id="48" name="Hexagon 22"/>
              <p:cNvSpPr/>
              <p:nvPr/>
            </p:nvSpPr>
            <p:spPr>
              <a:xfrm>
                <a:off x="3145191" y="1953970"/>
                <a:ext cx="1772728" cy="1528214"/>
              </a:xfrm>
              <a:prstGeom prst="hexagon">
                <a:avLst/>
              </a:prstGeom>
              <a:solidFill>
                <a:srgbClr val="8064A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943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1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13"/>
              <p:cNvSpPr>
                <a:spLocks noEditPoints="1"/>
              </p:cNvSpPr>
              <p:nvPr/>
            </p:nvSpPr>
            <p:spPr bwMode="auto">
              <a:xfrm>
                <a:off x="3676028" y="2509633"/>
                <a:ext cx="664606" cy="397235"/>
              </a:xfrm>
              <a:custGeom>
                <a:avLst/>
                <a:gdLst>
                  <a:gd name="T0" fmla="*/ 226 w 256"/>
                  <a:gd name="T1" fmla="*/ 131 h 154"/>
                  <a:gd name="T2" fmla="*/ 226 w 256"/>
                  <a:gd name="T3" fmla="*/ 130 h 154"/>
                  <a:gd name="T4" fmla="*/ 226 w 256"/>
                  <a:gd name="T5" fmla="*/ 10 h 154"/>
                  <a:gd name="T6" fmla="*/ 217 w 256"/>
                  <a:gd name="T7" fmla="*/ 0 h 154"/>
                  <a:gd name="T8" fmla="*/ 38 w 256"/>
                  <a:gd name="T9" fmla="*/ 0 h 154"/>
                  <a:gd name="T10" fmla="*/ 29 w 256"/>
                  <a:gd name="T11" fmla="*/ 10 h 154"/>
                  <a:gd name="T12" fmla="*/ 29 w 256"/>
                  <a:gd name="T13" fmla="*/ 130 h 154"/>
                  <a:gd name="T14" fmla="*/ 29 w 256"/>
                  <a:gd name="T15" fmla="*/ 131 h 154"/>
                  <a:gd name="T16" fmla="*/ 0 w 256"/>
                  <a:gd name="T17" fmla="*/ 138 h 154"/>
                  <a:gd name="T18" fmla="*/ 3 w 256"/>
                  <a:gd name="T19" fmla="*/ 154 h 154"/>
                  <a:gd name="T20" fmla="*/ 253 w 256"/>
                  <a:gd name="T21" fmla="*/ 154 h 154"/>
                  <a:gd name="T22" fmla="*/ 256 w 256"/>
                  <a:gd name="T23" fmla="*/ 138 h 154"/>
                  <a:gd name="T24" fmla="*/ 226 w 256"/>
                  <a:gd name="T25" fmla="*/ 131 h 154"/>
                  <a:gd name="T26" fmla="*/ 207 w 256"/>
                  <a:gd name="T27" fmla="*/ 119 h 154"/>
                  <a:gd name="T28" fmla="*/ 48 w 256"/>
                  <a:gd name="T29" fmla="*/ 119 h 154"/>
                  <a:gd name="T30" fmla="*/ 48 w 256"/>
                  <a:gd name="T31" fmla="*/ 20 h 154"/>
                  <a:gd name="T32" fmla="*/ 207 w 256"/>
                  <a:gd name="T33" fmla="*/ 20 h 154"/>
                  <a:gd name="T34" fmla="*/ 207 w 256"/>
                  <a:gd name="T35" fmla="*/ 11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154">
                    <a:moveTo>
                      <a:pt x="226" y="131"/>
                    </a:moveTo>
                    <a:cubicBezTo>
                      <a:pt x="226" y="131"/>
                      <a:pt x="226" y="131"/>
                      <a:pt x="226" y="13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6" y="5"/>
                      <a:pt x="222" y="0"/>
                      <a:pt x="21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0"/>
                      <a:pt x="29" y="5"/>
                      <a:pt x="29" y="10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3" y="154"/>
                      <a:pt x="3" y="154"/>
                      <a:pt x="3" y="154"/>
                    </a:cubicBezTo>
                    <a:cubicBezTo>
                      <a:pt x="253" y="154"/>
                      <a:pt x="253" y="154"/>
                      <a:pt x="253" y="154"/>
                    </a:cubicBezTo>
                    <a:cubicBezTo>
                      <a:pt x="256" y="138"/>
                      <a:pt x="256" y="138"/>
                      <a:pt x="256" y="138"/>
                    </a:cubicBezTo>
                    <a:lnTo>
                      <a:pt x="226" y="131"/>
                    </a:lnTo>
                    <a:close/>
                    <a:moveTo>
                      <a:pt x="207" y="119"/>
                    </a:move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207" y="20"/>
                      <a:pt x="207" y="20"/>
                      <a:pt x="207" y="20"/>
                    </a:cubicBezTo>
                    <a:lnTo>
                      <a:pt x="207" y="1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6325" tIns="43163" rIns="86325" bIns="43163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1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6"/>
            <p:cNvGrpSpPr/>
            <p:nvPr/>
          </p:nvGrpSpPr>
          <p:grpSpPr>
            <a:xfrm>
              <a:off x="52530" y="1944143"/>
              <a:ext cx="1772728" cy="1528214"/>
              <a:chOff x="52530" y="1944143"/>
              <a:chExt cx="1772728" cy="1528214"/>
            </a:xfrm>
            <a:grpFill/>
          </p:grpSpPr>
          <p:sp>
            <p:nvSpPr>
              <p:cNvPr id="46" name="Hexagon 61"/>
              <p:cNvSpPr/>
              <p:nvPr/>
            </p:nvSpPr>
            <p:spPr>
              <a:xfrm>
                <a:off x="52530" y="1944143"/>
                <a:ext cx="1772728" cy="1528214"/>
              </a:xfrm>
              <a:prstGeom prst="hexagon">
                <a:avLst/>
              </a:prstGeom>
              <a:solidFill>
                <a:srgbClr val="F79646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943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1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8"/>
              <p:cNvSpPr>
                <a:spLocks noEditPoints="1"/>
              </p:cNvSpPr>
              <p:nvPr/>
            </p:nvSpPr>
            <p:spPr bwMode="auto">
              <a:xfrm>
                <a:off x="731020" y="2460800"/>
                <a:ext cx="311889" cy="464415"/>
              </a:xfrm>
              <a:custGeom>
                <a:avLst/>
                <a:gdLst>
                  <a:gd name="T0" fmla="*/ 201 w 202"/>
                  <a:gd name="T1" fmla="*/ 138 h 300"/>
                  <a:gd name="T2" fmla="*/ 2 w 202"/>
                  <a:gd name="T3" fmla="*/ 138 h 300"/>
                  <a:gd name="T4" fmla="*/ 0 w 202"/>
                  <a:gd name="T5" fmla="*/ 173 h 300"/>
                  <a:gd name="T6" fmla="*/ 101 w 202"/>
                  <a:gd name="T7" fmla="*/ 300 h 300"/>
                  <a:gd name="T8" fmla="*/ 201 w 202"/>
                  <a:gd name="T9" fmla="*/ 173 h 300"/>
                  <a:gd name="T10" fmla="*/ 201 w 202"/>
                  <a:gd name="T11" fmla="*/ 138 h 300"/>
                  <a:gd name="T12" fmla="*/ 113 w 202"/>
                  <a:gd name="T13" fmla="*/ 0 h 300"/>
                  <a:gd name="T14" fmla="*/ 113 w 202"/>
                  <a:gd name="T15" fmla="*/ 115 h 300"/>
                  <a:gd name="T16" fmla="*/ 200 w 202"/>
                  <a:gd name="T17" fmla="*/ 115 h 300"/>
                  <a:gd name="T18" fmla="*/ 113 w 202"/>
                  <a:gd name="T19" fmla="*/ 0 h 300"/>
                  <a:gd name="T20" fmla="*/ 89 w 202"/>
                  <a:gd name="T21" fmla="*/ 0 h 300"/>
                  <a:gd name="T22" fmla="*/ 2 w 202"/>
                  <a:gd name="T23" fmla="*/ 115 h 300"/>
                  <a:gd name="T24" fmla="*/ 89 w 202"/>
                  <a:gd name="T25" fmla="*/ 115 h 300"/>
                  <a:gd name="T26" fmla="*/ 89 w 202"/>
                  <a:gd name="T2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2" h="300">
                    <a:moveTo>
                      <a:pt x="201" y="138"/>
                    </a:move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52"/>
                      <a:pt x="0" y="159"/>
                      <a:pt x="0" y="173"/>
                    </a:cubicBezTo>
                    <a:cubicBezTo>
                      <a:pt x="0" y="247"/>
                      <a:pt x="0" y="300"/>
                      <a:pt x="101" y="300"/>
                    </a:cubicBezTo>
                    <a:cubicBezTo>
                      <a:pt x="201" y="300"/>
                      <a:pt x="201" y="247"/>
                      <a:pt x="201" y="173"/>
                    </a:cubicBezTo>
                    <a:cubicBezTo>
                      <a:pt x="201" y="159"/>
                      <a:pt x="202" y="152"/>
                      <a:pt x="201" y="138"/>
                    </a:cubicBezTo>
                    <a:close/>
                    <a:moveTo>
                      <a:pt x="113" y="0"/>
                    </a:moveTo>
                    <a:cubicBezTo>
                      <a:pt x="113" y="115"/>
                      <a:pt x="113" y="115"/>
                      <a:pt x="113" y="115"/>
                    </a:cubicBezTo>
                    <a:cubicBezTo>
                      <a:pt x="200" y="115"/>
                      <a:pt x="200" y="115"/>
                      <a:pt x="200" y="115"/>
                    </a:cubicBezTo>
                    <a:cubicBezTo>
                      <a:pt x="192" y="55"/>
                      <a:pt x="173" y="3"/>
                      <a:pt x="113" y="0"/>
                    </a:cubicBezTo>
                    <a:close/>
                    <a:moveTo>
                      <a:pt x="89" y="0"/>
                    </a:moveTo>
                    <a:cubicBezTo>
                      <a:pt x="21" y="2"/>
                      <a:pt x="8" y="55"/>
                      <a:pt x="2" y="115"/>
                    </a:cubicBezTo>
                    <a:cubicBezTo>
                      <a:pt x="89" y="115"/>
                      <a:pt x="89" y="115"/>
                      <a:pt x="89" y="115"/>
                    </a:cubicBez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6325" tIns="43163" rIns="86325" bIns="43163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1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Group 1"/>
            <p:cNvGrpSpPr/>
            <p:nvPr/>
          </p:nvGrpSpPr>
          <p:grpSpPr>
            <a:xfrm>
              <a:off x="6248400" y="1944143"/>
              <a:ext cx="1772728" cy="1528214"/>
              <a:chOff x="6248400" y="1944143"/>
              <a:chExt cx="1772728" cy="1528214"/>
            </a:xfrm>
            <a:grpFill/>
          </p:grpSpPr>
          <p:sp>
            <p:nvSpPr>
              <p:cNvPr id="42" name="Hexagon 60"/>
              <p:cNvSpPr/>
              <p:nvPr/>
            </p:nvSpPr>
            <p:spPr>
              <a:xfrm>
                <a:off x="6248400" y="1944143"/>
                <a:ext cx="1772728" cy="1528214"/>
              </a:xfrm>
              <a:prstGeom prst="hexagon">
                <a:avLst/>
              </a:prstGeom>
              <a:solidFill>
                <a:srgbClr val="4F81BD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943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1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3" name="Group 41"/>
              <p:cNvGrpSpPr/>
              <p:nvPr/>
            </p:nvGrpSpPr>
            <p:grpSpPr>
              <a:xfrm>
                <a:off x="6930594" y="2443673"/>
                <a:ext cx="422683" cy="479107"/>
                <a:chOff x="6109895" y="1540361"/>
                <a:chExt cx="133147" cy="150921"/>
              </a:xfrm>
              <a:grpFill/>
            </p:grpSpPr>
            <p:sp>
              <p:nvSpPr>
                <p:cNvPr id="44" name="Freeform 143"/>
                <p:cNvSpPr>
                  <a:spLocks noEditPoints="1"/>
                </p:cNvSpPr>
                <p:nvPr/>
              </p:nvSpPr>
              <p:spPr bwMode="auto">
                <a:xfrm>
                  <a:off x="6130176" y="1540361"/>
                  <a:ext cx="92585" cy="9258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78 h 155"/>
                    <a:gd name="T4" fmla="*/ 77 w 154"/>
                    <a:gd name="T5" fmla="*/ 155 h 155"/>
                    <a:gd name="T6" fmla="*/ 154 w 154"/>
                    <a:gd name="T7" fmla="*/ 78 h 155"/>
                    <a:gd name="T8" fmla="*/ 77 w 154"/>
                    <a:gd name="T9" fmla="*/ 0 h 155"/>
                    <a:gd name="T10" fmla="*/ 81 w 154"/>
                    <a:gd name="T11" fmla="*/ 139 h 155"/>
                    <a:gd name="T12" fmla="*/ 26 w 154"/>
                    <a:gd name="T13" fmla="*/ 101 h 155"/>
                    <a:gd name="T14" fmla="*/ 136 w 154"/>
                    <a:gd name="T15" fmla="*/ 101 h 155"/>
                    <a:gd name="T16" fmla="*/ 81 w 154"/>
                    <a:gd name="T17" fmla="*/ 139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" h="155">
                      <a:moveTo>
                        <a:pt x="77" y="0"/>
                      </a:moveTo>
                      <a:cubicBezTo>
                        <a:pt x="34" y="0"/>
                        <a:pt x="0" y="35"/>
                        <a:pt x="0" y="78"/>
                      </a:cubicBezTo>
                      <a:cubicBezTo>
                        <a:pt x="0" y="120"/>
                        <a:pt x="34" y="155"/>
                        <a:pt x="77" y="155"/>
                      </a:cubicBezTo>
                      <a:cubicBezTo>
                        <a:pt x="120" y="155"/>
                        <a:pt x="154" y="120"/>
                        <a:pt x="154" y="78"/>
                      </a:cubicBezTo>
                      <a:cubicBezTo>
                        <a:pt x="154" y="35"/>
                        <a:pt x="120" y="0"/>
                        <a:pt x="77" y="0"/>
                      </a:cubicBezTo>
                      <a:close/>
                      <a:moveTo>
                        <a:pt x="81" y="139"/>
                      </a:moveTo>
                      <a:cubicBezTo>
                        <a:pt x="58" y="139"/>
                        <a:pt x="37" y="124"/>
                        <a:pt x="26" y="101"/>
                      </a:cubicBezTo>
                      <a:cubicBezTo>
                        <a:pt x="136" y="101"/>
                        <a:pt x="136" y="101"/>
                        <a:pt x="136" y="101"/>
                      </a:cubicBezTo>
                      <a:cubicBezTo>
                        <a:pt x="124" y="124"/>
                        <a:pt x="104" y="139"/>
                        <a:pt x="81" y="1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86325" tIns="43163" rIns="86325" bIns="4316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1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46"/>
                <p:cNvSpPr>
                  <a:spLocks/>
                </p:cNvSpPr>
                <p:nvPr/>
              </p:nvSpPr>
              <p:spPr bwMode="auto">
                <a:xfrm>
                  <a:off x="6109895" y="1650721"/>
                  <a:ext cx="133147" cy="40561"/>
                </a:xfrm>
                <a:custGeom>
                  <a:avLst/>
                  <a:gdLst>
                    <a:gd name="T0" fmla="*/ 158 w 222"/>
                    <a:gd name="T1" fmla="*/ 0 h 67"/>
                    <a:gd name="T2" fmla="*/ 111 w 222"/>
                    <a:gd name="T3" fmla="*/ 12 h 67"/>
                    <a:gd name="T4" fmla="*/ 64 w 222"/>
                    <a:gd name="T5" fmla="*/ 0 h 67"/>
                    <a:gd name="T6" fmla="*/ 0 w 222"/>
                    <a:gd name="T7" fmla="*/ 67 h 67"/>
                    <a:gd name="T8" fmla="*/ 222 w 222"/>
                    <a:gd name="T9" fmla="*/ 67 h 67"/>
                    <a:gd name="T10" fmla="*/ 158 w 222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67">
                      <a:moveTo>
                        <a:pt x="158" y="0"/>
                      </a:moveTo>
                      <a:cubicBezTo>
                        <a:pt x="144" y="7"/>
                        <a:pt x="128" y="12"/>
                        <a:pt x="111" y="12"/>
                      </a:cubicBezTo>
                      <a:cubicBezTo>
                        <a:pt x="94" y="12"/>
                        <a:pt x="78" y="7"/>
                        <a:pt x="64" y="0"/>
                      </a:cubicBezTo>
                      <a:cubicBezTo>
                        <a:pt x="34" y="8"/>
                        <a:pt x="11" y="26"/>
                        <a:pt x="0" y="67"/>
                      </a:cubicBezTo>
                      <a:cubicBezTo>
                        <a:pt x="222" y="67"/>
                        <a:pt x="222" y="67"/>
                        <a:pt x="222" y="67"/>
                      </a:cubicBezTo>
                      <a:cubicBezTo>
                        <a:pt x="211" y="26"/>
                        <a:pt x="188" y="8"/>
                        <a:pt x="15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86325" tIns="43163" rIns="86325" bIns="4316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1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50" name="Text Placeholder 32"/>
          <p:cNvSpPr txBox="1">
            <a:spLocks/>
          </p:cNvSpPr>
          <p:nvPr/>
        </p:nvSpPr>
        <p:spPr>
          <a:xfrm>
            <a:off x="1473387" y="1871407"/>
            <a:ext cx="2527899" cy="83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 algn="just" defTabSz="650207" fontAlgn="base">
              <a:lnSpc>
                <a:spcPct val="150000"/>
              </a:lnSpc>
              <a:spcBef>
                <a:spcPts val="711"/>
              </a:spcBef>
              <a:spcAft>
                <a:spcPct val="0"/>
              </a:spcAft>
              <a:buNone/>
            </a:pPr>
            <a:endParaRPr lang="en-US" altLang="zh-CN" sz="758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1" name="Text Placeholder 33"/>
          <p:cNvSpPr txBox="1">
            <a:spLocks/>
          </p:cNvSpPr>
          <p:nvPr/>
        </p:nvSpPr>
        <p:spPr>
          <a:xfrm>
            <a:off x="1449978" y="1322748"/>
            <a:ext cx="161629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86694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b="1" dirty="0">
                <a:solidFill>
                  <a:schemeClr val="bg1">
                    <a:alpha val="90000"/>
                  </a:schemeClr>
                </a:solidFill>
                <a:latin typeface="+mn-lt"/>
                <a:cs typeface="+mn-ea"/>
                <a:sym typeface="+mn-lt"/>
              </a:rPr>
              <a:t>Tittle text</a:t>
            </a:r>
            <a:endParaRPr lang="zh-CN" altLang="en-US" sz="1600" b="1" dirty="0">
              <a:solidFill>
                <a:schemeClr val="bg1">
                  <a:alpha val="9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2" name="Text Placeholder 32"/>
          <p:cNvSpPr txBox="1">
            <a:spLocks/>
          </p:cNvSpPr>
          <p:nvPr/>
        </p:nvSpPr>
        <p:spPr>
          <a:xfrm>
            <a:off x="8190714" y="1861010"/>
            <a:ext cx="2527899" cy="5659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3" name="Text Placeholder 33"/>
          <p:cNvSpPr txBox="1">
            <a:spLocks/>
          </p:cNvSpPr>
          <p:nvPr/>
        </p:nvSpPr>
        <p:spPr>
          <a:xfrm>
            <a:off x="9092078" y="1322748"/>
            <a:ext cx="161629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defTabSz="86694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b="1" dirty="0">
                <a:solidFill>
                  <a:schemeClr val="bg1">
                    <a:alpha val="90000"/>
                  </a:schemeClr>
                </a:solidFill>
                <a:latin typeface="+mn-lt"/>
                <a:cs typeface="+mn-ea"/>
                <a:sym typeface="+mn-lt"/>
              </a:rPr>
              <a:t>Tittle text</a:t>
            </a:r>
            <a:endParaRPr lang="zh-CN" altLang="en-US" sz="1600" b="1" dirty="0">
              <a:solidFill>
                <a:schemeClr val="bg1">
                  <a:alpha val="9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4" name="Text Placeholder 32"/>
          <p:cNvSpPr txBox="1">
            <a:spLocks/>
          </p:cNvSpPr>
          <p:nvPr/>
        </p:nvSpPr>
        <p:spPr>
          <a:xfrm>
            <a:off x="1463645" y="5296036"/>
            <a:ext cx="2527899" cy="5659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5" name="Text Placeholder 33"/>
          <p:cNvSpPr txBox="1">
            <a:spLocks/>
          </p:cNvSpPr>
          <p:nvPr/>
        </p:nvSpPr>
        <p:spPr>
          <a:xfrm>
            <a:off x="1449978" y="5010882"/>
            <a:ext cx="161629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86694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Tittle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7" name="Text Placeholder 32"/>
          <p:cNvSpPr txBox="1">
            <a:spLocks/>
          </p:cNvSpPr>
          <p:nvPr/>
        </p:nvSpPr>
        <p:spPr>
          <a:xfrm>
            <a:off x="8180478" y="5296036"/>
            <a:ext cx="2527899" cy="5659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8" name="Text Placeholder 33"/>
          <p:cNvSpPr txBox="1">
            <a:spLocks/>
          </p:cNvSpPr>
          <p:nvPr/>
        </p:nvSpPr>
        <p:spPr>
          <a:xfrm>
            <a:off x="9092078" y="5010882"/>
            <a:ext cx="161629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defTabSz="86694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Tittle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D570BF0C-EB88-4F88-A176-4D9B09E350C7}"/>
              </a:ext>
            </a:extLst>
          </p:cNvPr>
          <p:cNvSpPr txBox="1">
            <a:spLocks/>
          </p:cNvSpPr>
          <p:nvPr/>
        </p:nvSpPr>
        <p:spPr>
          <a:xfrm>
            <a:off x="1473387" y="1504418"/>
            <a:ext cx="161629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86694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Tittle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D712478B-35FA-429B-9BA3-FC4A4C3DC0FE}"/>
              </a:ext>
            </a:extLst>
          </p:cNvPr>
          <p:cNvSpPr txBox="1">
            <a:spLocks/>
          </p:cNvSpPr>
          <p:nvPr/>
        </p:nvSpPr>
        <p:spPr>
          <a:xfrm>
            <a:off x="9066273" y="1490561"/>
            <a:ext cx="161629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defTabSz="86694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Tittle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293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0" grpId="0"/>
      <p:bldP spid="51" grpId="0"/>
      <p:bldP spid="52" grpId="0"/>
      <p:bldP spid="53" grpId="0"/>
      <p:bldP spid="54" grpId="0"/>
      <p:bldP spid="55" grpId="0"/>
      <p:bldP spid="67" grpId="0"/>
      <p:bldP spid="68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Other_1"/>
          <p:cNvSpPr>
            <a:spLocks noChangeArrowheads="1"/>
          </p:cNvSpPr>
          <p:nvPr/>
        </p:nvSpPr>
        <p:spPr bwMode="auto">
          <a:xfrm>
            <a:off x="2823527" y="2799661"/>
            <a:ext cx="2409561" cy="2411147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60" tIns="46985" rIns="90160" bIns="46985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866943"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327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MH_Title_1"/>
          <p:cNvSpPr>
            <a:spLocks noChangeArrowheads="1"/>
          </p:cNvSpPr>
          <p:nvPr/>
        </p:nvSpPr>
        <p:spPr bwMode="auto">
          <a:xfrm>
            <a:off x="4671173" y="3545703"/>
            <a:ext cx="1033351" cy="1031762"/>
          </a:xfrm>
          <a:prstGeom prst="ellipse">
            <a:avLst/>
          </a:prstGeom>
          <a:solidFill>
            <a:srgbClr val="C0504D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866943"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16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MH_SubTitle_3"/>
          <p:cNvSpPr>
            <a:spLocks noChangeArrowheads="1"/>
          </p:cNvSpPr>
          <p:nvPr/>
        </p:nvSpPr>
        <p:spPr bwMode="auto">
          <a:xfrm>
            <a:off x="2501299" y="3724278"/>
            <a:ext cx="674613" cy="674614"/>
          </a:xfrm>
          <a:prstGeom prst="ellipse">
            <a:avLst/>
          </a:prstGeom>
          <a:solidFill>
            <a:srgbClr val="F79646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866943"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16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MH_SubTitle_1"/>
          <p:cNvSpPr>
            <a:spLocks noChangeArrowheads="1"/>
          </p:cNvSpPr>
          <p:nvPr/>
        </p:nvSpPr>
        <p:spPr bwMode="auto">
          <a:xfrm>
            <a:off x="3691795" y="2463148"/>
            <a:ext cx="673026" cy="674613"/>
          </a:xfrm>
          <a:prstGeom prst="ellipse">
            <a:avLst/>
          </a:prstGeom>
          <a:solidFill>
            <a:srgbClr val="9BBB59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866943"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16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MH_SubTitle_5"/>
          <p:cNvSpPr>
            <a:spLocks noChangeArrowheads="1"/>
          </p:cNvSpPr>
          <p:nvPr/>
        </p:nvSpPr>
        <p:spPr bwMode="auto">
          <a:xfrm>
            <a:off x="3587029" y="4769531"/>
            <a:ext cx="674613" cy="674614"/>
          </a:xfrm>
          <a:prstGeom prst="ellipse">
            <a:avLst/>
          </a:prstGeom>
          <a:solidFill>
            <a:srgbClr val="9BBB59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866943"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16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MH_Other_2"/>
          <p:cNvSpPr>
            <a:spLocks noChangeArrowheads="1"/>
          </p:cNvSpPr>
          <p:nvPr/>
        </p:nvSpPr>
        <p:spPr bwMode="auto">
          <a:xfrm flipH="1">
            <a:off x="6852160" y="2799661"/>
            <a:ext cx="2411148" cy="2411147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60" tIns="46985" rIns="90160" bIns="46985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866943"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327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MH_Title_2"/>
          <p:cNvSpPr>
            <a:spLocks noChangeArrowheads="1"/>
          </p:cNvSpPr>
          <p:nvPr/>
        </p:nvSpPr>
        <p:spPr bwMode="auto">
          <a:xfrm flipH="1">
            <a:off x="6382310" y="3545703"/>
            <a:ext cx="1031762" cy="1031762"/>
          </a:xfrm>
          <a:prstGeom prst="ellipse">
            <a:avLst/>
          </a:prstGeom>
          <a:solidFill>
            <a:srgbClr val="8064A2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866943"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16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MH_SubTitle_4"/>
          <p:cNvSpPr>
            <a:spLocks noChangeArrowheads="1"/>
          </p:cNvSpPr>
          <p:nvPr/>
        </p:nvSpPr>
        <p:spPr bwMode="auto">
          <a:xfrm flipH="1">
            <a:off x="8910921" y="3724278"/>
            <a:ext cx="673026" cy="674614"/>
          </a:xfrm>
          <a:prstGeom prst="ellipse">
            <a:avLst/>
          </a:prstGeom>
          <a:solidFill>
            <a:srgbClr val="1F497D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866943"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16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MH_SubTitle_2"/>
          <p:cNvSpPr>
            <a:spLocks noChangeArrowheads="1"/>
          </p:cNvSpPr>
          <p:nvPr/>
        </p:nvSpPr>
        <p:spPr bwMode="auto">
          <a:xfrm flipH="1">
            <a:off x="7720427" y="2463148"/>
            <a:ext cx="674613" cy="674613"/>
          </a:xfrm>
          <a:prstGeom prst="ellipse">
            <a:avLst/>
          </a:prstGeom>
          <a:solidFill>
            <a:srgbClr val="4F81BD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866943"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16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MH_SubTitle_6"/>
          <p:cNvSpPr>
            <a:spLocks noChangeArrowheads="1"/>
          </p:cNvSpPr>
          <p:nvPr/>
        </p:nvSpPr>
        <p:spPr bwMode="auto">
          <a:xfrm flipH="1">
            <a:off x="7825191" y="4769531"/>
            <a:ext cx="673026" cy="674614"/>
          </a:xfrm>
          <a:prstGeom prst="ellipse">
            <a:avLst/>
          </a:prstGeom>
          <a:solidFill>
            <a:srgbClr val="4F81BD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866943"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16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MH_Other_3"/>
          <p:cNvSpPr>
            <a:spLocks/>
          </p:cNvSpPr>
          <p:nvPr/>
        </p:nvSpPr>
        <p:spPr bwMode="auto">
          <a:xfrm rot="-2644669">
            <a:off x="4942607" y="3159982"/>
            <a:ext cx="2217493" cy="2217495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327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MH_Other_4"/>
          <p:cNvSpPr>
            <a:spLocks/>
          </p:cNvSpPr>
          <p:nvPr/>
        </p:nvSpPr>
        <p:spPr bwMode="auto">
          <a:xfrm rot="-2644669" flipH="1" flipV="1">
            <a:off x="4926735" y="2744103"/>
            <a:ext cx="2219081" cy="2217495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327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464607" y="5677731"/>
            <a:ext cx="2237789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464607" y="5208706"/>
            <a:ext cx="1898277" cy="3380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8592887" y="5626570"/>
            <a:ext cx="2237789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8592887" y="5208706"/>
            <a:ext cx="1898277" cy="3380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1423441" y="2041297"/>
            <a:ext cx="2237789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1423441" y="1604008"/>
            <a:ext cx="1898277" cy="3380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5551721" y="2041297"/>
            <a:ext cx="2237789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5551720" y="1604008"/>
            <a:ext cx="1898277" cy="3380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89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327589" y="1747947"/>
            <a:ext cx="5843752" cy="4298731"/>
          </a:xfrm>
          <a:prstGeom prst="rect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11973" y="2526784"/>
            <a:ext cx="5388852" cy="209136"/>
            <a:chOff x="1211973" y="2526784"/>
            <a:chExt cx="5388852" cy="20913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" name="矩形 13"/>
            <p:cNvSpPr/>
            <p:nvPr/>
          </p:nvSpPr>
          <p:spPr>
            <a:xfrm>
              <a:off x="1211974" y="2599286"/>
              <a:ext cx="651642" cy="136634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直角三角形 14"/>
            <p:cNvSpPr/>
            <p:nvPr/>
          </p:nvSpPr>
          <p:spPr>
            <a:xfrm flipH="1">
              <a:off x="1211973" y="2526784"/>
              <a:ext cx="115615" cy="72502"/>
            </a:xfrm>
            <a:prstGeom prst="rtTriangl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>
              <a:stCxn id="14" idx="3"/>
            </p:cNvCxnSpPr>
            <p:nvPr/>
          </p:nvCxnSpPr>
          <p:spPr>
            <a:xfrm flipV="1">
              <a:off x="1863616" y="2663418"/>
              <a:ext cx="4737209" cy="4185"/>
            </a:xfrm>
            <a:prstGeom prst="line">
              <a:avLst/>
            </a:prstGeom>
            <a:grpFill/>
            <a:ln>
              <a:solidFill>
                <a:schemeClr val="tx1">
                  <a:lumMod val="75000"/>
                  <a:lumOff val="2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1211973" y="2990608"/>
            <a:ext cx="5388852" cy="209136"/>
            <a:chOff x="1211973" y="2990608"/>
            <a:chExt cx="5388852" cy="20913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8" name="矩形 17"/>
            <p:cNvSpPr/>
            <p:nvPr/>
          </p:nvSpPr>
          <p:spPr>
            <a:xfrm>
              <a:off x="1211974" y="3063110"/>
              <a:ext cx="651642" cy="136634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直角三角形 18"/>
            <p:cNvSpPr/>
            <p:nvPr/>
          </p:nvSpPr>
          <p:spPr>
            <a:xfrm flipH="1">
              <a:off x="1211973" y="2990608"/>
              <a:ext cx="115615" cy="72502"/>
            </a:xfrm>
            <a:prstGeom prst="rtTriangl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V="1">
              <a:off x="1863616" y="3131427"/>
              <a:ext cx="4737209" cy="4185"/>
            </a:xfrm>
            <a:prstGeom prst="line">
              <a:avLst/>
            </a:prstGeom>
            <a:grpFill/>
            <a:ln>
              <a:solidFill>
                <a:schemeClr val="tx1">
                  <a:lumMod val="75000"/>
                  <a:lumOff val="2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1211973" y="3446440"/>
            <a:ext cx="5388852" cy="209136"/>
            <a:chOff x="1211973" y="3446440"/>
            <a:chExt cx="5388852" cy="20913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2" name="矩形 21"/>
            <p:cNvSpPr/>
            <p:nvPr/>
          </p:nvSpPr>
          <p:spPr>
            <a:xfrm>
              <a:off x="1211974" y="3518942"/>
              <a:ext cx="651642" cy="136634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 flipH="1">
              <a:off x="1211973" y="3446440"/>
              <a:ext cx="115615" cy="72502"/>
            </a:xfrm>
            <a:prstGeom prst="rtTriangl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 flipV="1">
              <a:off x="1863616" y="3588894"/>
              <a:ext cx="4737209" cy="4185"/>
            </a:xfrm>
            <a:prstGeom prst="line">
              <a:avLst/>
            </a:prstGeom>
            <a:grpFill/>
            <a:ln>
              <a:solidFill>
                <a:schemeClr val="tx1">
                  <a:lumMod val="75000"/>
                  <a:lumOff val="2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1211973" y="3910264"/>
            <a:ext cx="5388852" cy="209136"/>
            <a:chOff x="1211973" y="3910264"/>
            <a:chExt cx="5388852" cy="20913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6" name="矩形 25"/>
            <p:cNvSpPr/>
            <p:nvPr/>
          </p:nvSpPr>
          <p:spPr>
            <a:xfrm>
              <a:off x="1211974" y="3982766"/>
              <a:ext cx="651642" cy="136634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直角三角形 26"/>
            <p:cNvSpPr/>
            <p:nvPr/>
          </p:nvSpPr>
          <p:spPr>
            <a:xfrm flipH="1">
              <a:off x="1211973" y="3910264"/>
              <a:ext cx="115615" cy="72502"/>
            </a:xfrm>
            <a:prstGeom prst="rtTriangl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1863616" y="4055432"/>
              <a:ext cx="4737209" cy="4185"/>
            </a:xfrm>
            <a:prstGeom prst="line">
              <a:avLst/>
            </a:prstGeom>
            <a:grpFill/>
            <a:ln>
              <a:solidFill>
                <a:schemeClr val="tx1">
                  <a:lumMod val="75000"/>
                  <a:lumOff val="2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211973" y="4374088"/>
            <a:ext cx="5388852" cy="209136"/>
            <a:chOff x="1211973" y="4374088"/>
            <a:chExt cx="5388852" cy="20913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0" name="矩形 29"/>
            <p:cNvSpPr/>
            <p:nvPr/>
          </p:nvSpPr>
          <p:spPr>
            <a:xfrm>
              <a:off x="1211974" y="4446590"/>
              <a:ext cx="651642" cy="136634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直角三角形 30"/>
            <p:cNvSpPr/>
            <p:nvPr/>
          </p:nvSpPr>
          <p:spPr>
            <a:xfrm flipH="1">
              <a:off x="1211973" y="4374088"/>
              <a:ext cx="115615" cy="72502"/>
            </a:xfrm>
            <a:prstGeom prst="rtTriangl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 flipV="1">
              <a:off x="1863616" y="4512814"/>
              <a:ext cx="4737209" cy="4185"/>
            </a:xfrm>
            <a:prstGeom prst="line">
              <a:avLst/>
            </a:prstGeom>
            <a:grpFill/>
            <a:ln>
              <a:solidFill>
                <a:schemeClr val="tx1">
                  <a:lumMod val="75000"/>
                  <a:lumOff val="2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1211973" y="4837912"/>
            <a:ext cx="5388852" cy="209136"/>
            <a:chOff x="1211973" y="4837912"/>
            <a:chExt cx="5388852" cy="20913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4" name="矩形 33"/>
            <p:cNvSpPr/>
            <p:nvPr/>
          </p:nvSpPr>
          <p:spPr>
            <a:xfrm>
              <a:off x="1211974" y="4910414"/>
              <a:ext cx="651642" cy="136634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直角三角形 34"/>
            <p:cNvSpPr/>
            <p:nvPr/>
          </p:nvSpPr>
          <p:spPr>
            <a:xfrm flipH="1">
              <a:off x="1211973" y="4837912"/>
              <a:ext cx="115615" cy="72502"/>
            </a:xfrm>
            <a:prstGeom prst="rtTriangl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V="1">
              <a:off x="1863616" y="4951305"/>
              <a:ext cx="4737209" cy="4185"/>
            </a:xfrm>
            <a:prstGeom prst="line">
              <a:avLst/>
            </a:prstGeom>
            <a:grpFill/>
            <a:ln>
              <a:solidFill>
                <a:schemeClr val="tx1">
                  <a:lumMod val="75000"/>
                  <a:lumOff val="2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/>
          <p:cNvSpPr/>
          <p:nvPr/>
        </p:nvSpPr>
        <p:spPr>
          <a:xfrm>
            <a:off x="2303518" y="4046361"/>
            <a:ext cx="349218" cy="904944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952414" y="3146499"/>
            <a:ext cx="349218" cy="1804806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566925" y="4512813"/>
            <a:ext cx="349218" cy="438491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168260" y="3588895"/>
            <a:ext cx="349218" cy="1362410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783207" y="4046361"/>
            <a:ext cx="349218" cy="904944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408124" y="2663418"/>
            <a:ext cx="349218" cy="228788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056016" y="3736070"/>
            <a:ext cx="349218" cy="12152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直角三角形 43"/>
          <p:cNvSpPr/>
          <p:nvPr/>
        </p:nvSpPr>
        <p:spPr>
          <a:xfrm flipH="1">
            <a:off x="6257890" y="5136766"/>
            <a:ext cx="960524" cy="960524"/>
          </a:xfrm>
          <a:prstGeom prst="rtTriangle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135554" y="4966187"/>
            <a:ext cx="4451364" cy="307777"/>
            <a:chOff x="2135554" y="4966187"/>
            <a:chExt cx="4451364" cy="307777"/>
          </a:xfrm>
        </p:grpSpPr>
        <p:sp>
          <p:nvSpPr>
            <p:cNvPr id="46" name="文本框 45"/>
            <p:cNvSpPr txBox="1"/>
            <p:nvPr/>
          </p:nvSpPr>
          <p:spPr>
            <a:xfrm>
              <a:off x="2135554" y="4966187"/>
              <a:ext cx="685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A4B6C6"/>
                  </a:solidFill>
                  <a:cs typeface="+mn-ea"/>
                  <a:sym typeface="+mn-lt"/>
                </a:rPr>
                <a:t>文本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763257" y="4966187"/>
              <a:ext cx="685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A4B6C6"/>
                  </a:solidFill>
                  <a:cs typeface="+mn-ea"/>
                  <a:sym typeface="+mn-lt"/>
                </a:rPr>
                <a:t>文本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390960" y="4966187"/>
              <a:ext cx="685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A4B6C6"/>
                  </a:solidFill>
                  <a:cs typeface="+mn-ea"/>
                  <a:sym typeface="+mn-lt"/>
                </a:rPr>
                <a:t>文本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018663" y="4966187"/>
              <a:ext cx="685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A4B6C6"/>
                  </a:solidFill>
                  <a:cs typeface="+mn-ea"/>
                  <a:sym typeface="+mn-lt"/>
                </a:rPr>
                <a:t>文本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646366" y="4966187"/>
              <a:ext cx="685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A4B6C6"/>
                  </a:solidFill>
                  <a:cs typeface="+mn-ea"/>
                  <a:sym typeface="+mn-lt"/>
                </a:rPr>
                <a:t>文本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274069" y="4966187"/>
              <a:ext cx="685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A4B6C6"/>
                  </a:solidFill>
                  <a:cs typeface="+mn-ea"/>
                  <a:sym typeface="+mn-lt"/>
                </a:rPr>
                <a:t>文本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901772" y="4966187"/>
              <a:ext cx="685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A4B6C6"/>
                  </a:solidFill>
                  <a:cs typeface="+mn-ea"/>
                  <a:sym typeface="+mn-lt"/>
                </a:rPr>
                <a:t>文本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09271" y="2478167"/>
            <a:ext cx="802701" cy="2689415"/>
            <a:chOff x="409271" y="2478167"/>
            <a:chExt cx="802701" cy="2689415"/>
          </a:xfrm>
        </p:grpSpPr>
        <p:sp>
          <p:nvSpPr>
            <p:cNvPr id="54" name="文本框 53"/>
            <p:cNvSpPr txBox="1"/>
            <p:nvPr/>
          </p:nvSpPr>
          <p:spPr>
            <a:xfrm>
              <a:off x="409271" y="4798250"/>
              <a:ext cx="802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409271" y="4334235"/>
              <a:ext cx="802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200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409271" y="3870218"/>
              <a:ext cx="802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400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09271" y="3406201"/>
              <a:ext cx="802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600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409271" y="2942184"/>
              <a:ext cx="802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800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409271" y="2478167"/>
              <a:ext cx="802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1000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286956" y="1809420"/>
            <a:ext cx="426635" cy="426635"/>
            <a:chOff x="7286956" y="1809420"/>
            <a:chExt cx="426635" cy="426635"/>
          </a:xfrm>
          <a:solidFill>
            <a:srgbClr val="00B0F0">
              <a:alpha val="20000"/>
            </a:srgbClr>
          </a:solidFill>
        </p:grpSpPr>
        <p:sp>
          <p:nvSpPr>
            <p:cNvPr id="61" name="直角三角形 60"/>
            <p:cNvSpPr/>
            <p:nvPr/>
          </p:nvSpPr>
          <p:spPr>
            <a:xfrm rot="5400000" flipH="1">
              <a:off x="7286956" y="1809420"/>
              <a:ext cx="426635" cy="42663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直角三角形 61"/>
            <p:cNvSpPr/>
            <p:nvPr/>
          </p:nvSpPr>
          <p:spPr>
            <a:xfrm rot="5400000" flipH="1">
              <a:off x="7304567" y="1910713"/>
              <a:ext cx="300621" cy="30062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681114" y="1785717"/>
            <a:ext cx="3606011" cy="1066488"/>
            <a:chOff x="7681114" y="1785717"/>
            <a:chExt cx="3606011" cy="1066488"/>
          </a:xfrm>
        </p:grpSpPr>
        <p:sp>
          <p:nvSpPr>
            <p:cNvPr id="64" name="文本框 63"/>
            <p:cNvSpPr txBox="1"/>
            <p:nvPr/>
          </p:nvSpPr>
          <p:spPr>
            <a:xfrm>
              <a:off x="7681114" y="1785717"/>
              <a:ext cx="26006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the title.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681114" y="2193948"/>
              <a:ext cx="3606011" cy="658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GB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286956" y="2965887"/>
            <a:ext cx="426635" cy="426635"/>
            <a:chOff x="7286956" y="2965887"/>
            <a:chExt cx="426635" cy="426635"/>
          </a:xfrm>
          <a:solidFill>
            <a:srgbClr val="00B0F0">
              <a:alpha val="20000"/>
            </a:srgbClr>
          </a:solidFill>
        </p:grpSpPr>
        <p:sp>
          <p:nvSpPr>
            <p:cNvPr id="67" name="直角三角形 66"/>
            <p:cNvSpPr/>
            <p:nvPr/>
          </p:nvSpPr>
          <p:spPr>
            <a:xfrm rot="5400000" flipH="1">
              <a:off x="7286956" y="2965887"/>
              <a:ext cx="426635" cy="42663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直角三角形 67"/>
            <p:cNvSpPr/>
            <p:nvPr/>
          </p:nvSpPr>
          <p:spPr>
            <a:xfrm rot="5400000" flipH="1">
              <a:off x="7304567" y="3067180"/>
              <a:ext cx="300621" cy="30062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681114" y="2942184"/>
            <a:ext cx="3606011" cy="1066488"/>
            <a:chOff x="7681114" y="2942184"/>
            <a:chExt cx="3606011" cy="1066488"/>
          </a:xfrm>
        </p:grpSpPr>
        <p:sp>
          <p:nvSpPr>
            <p:cNvPr id="70" name="文本框 69"/>
            <p:cNvSpPr txBox="1"/>
            <p:nvPr/>
          </p:nvSpPr>
          <p:spPr>
            <a:xfrm>
              <a:off x="7681114" y="2942184"/>
              <a:ext cx="26006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the title.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7681114" y="3350415"/>
              <a:ext cx="3606011" cy="658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GB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286956" y="4127006"/>
            <a:ext cx="426635" cy="426635"/>
            <a:chOff x="7286956" y="4127006"/>
            <a:chExt cx="426635" cy="426635"/>
          </a:xfrm>
          <a:solidFill>
            <a:srgbClr val="00B0F0">
              <a:alpha val="20000"/>
            </a:srgbClr>
          </a:solidFill>
        </p:grpSpPr>
        <p:sp>
          <p:nvSpPr>
            <p:cNvPr id="73" name="直角三角形 72"/>
            <p:cNvSpPr/>
            <p:nvPr/>
          </p:nvSpPr>
          <p:spPr>
            <a:xfrm rot="5400000" flipH="1">
              <a:off x="7286956" y="4127006"/>
              <a:ext cx="426635" cy="42663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直角三角形 73"/>
            <p:cNvSpPr/>
            <p:nvPr/>
          </p:nvSpPr>
          <p:spPr>
            <a:xfrm rot="5400000" flipH="1">
              <a:off x="7304567" y="4228299"/>
              <a:ext cx="300621" cy="30062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681114" y="4103303"/>
            <a:ext cx="3606011" cy="1066488"/>
            <a:chOff x="7681114" y="4103303"/>
            <a:chExt cx="3606011" cy="1066488"/>
          </a:xfrm>
        </p:grpSpPr>
        <p:sp>
          <p:nvSpPr>
            <p:cNvPr id="76" name="文本框 75"/>
            <p:cNvSpPr txBox="1"/>
            <p:nvPr/>
          </p:nvSpPr>
          <p:spPr>
            <a:xfrm>
              <a:off x="7681114" y="4103303"/>
              <a:ext cx="26006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the title.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7681114" y="4511534"/>
              <a:ext cx="3606011" cy="658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GB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0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8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8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8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3" presetClass="path" presetSubtype="0" fill="hold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-0.02631 -1.48148E-6 L 3.33333E-6 -1.48148E-6 " pathEditMode="relative" rAng="0" ptsTypes="AA" p14:bounceEnd="50000">
                                          <p:cBhvr>
                                            <p:cTn id="7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1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1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3" presetClass="path" presetSubtype="0" fill="hold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-4.58333E-6 -2.96296E-6 L 0.02553 -2.96296E-6 " pathEditMode="relative" rAng="0" ptsTypes="AA" p14:bounceEnd="50000">
                                          <p:cBhvr>
                                            <p:cTn id="82" dur="500" spd="-100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7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1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63" presetClass="path" presetSubtype="0" fill="hold" nodeType="withEffect" p14:presetBounceEnd="50000">
                                      <p:stCondLst>
                                        <p:cond delay="2700"/>
                                      </p:stCondLst>
                                      <p:childTnLst>
                                        <p:animMotion origin="layout" path="M -0.02631 -1.48148E-6 L 3.33333E-6 -1.48148E-6 " pathEditMode="relative" rAng="0" ptsTypes="AA" p14:bounceEnd="50000">
                                          <p:cBhvr>
                                            <p:cTn id="8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1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1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63" presetClass="path" presetSubtype="0" fill="hold" nodeType="withEffect" p14:presetBounceEnd="50000">
                                      <p:stCondLst>
                                        <p:cond delay="2700"/>
                                      </p:stCondLst>
                                      <p:childTnLst>
                                        <p:animMotion origin="layout" path="M -4.58333E-6 -2.96296E-6 L 0.02553 -2.96296E-6 " pathEditMode="relative" rAng="0" ptsTypes="AA" p14:bounceEnd="50000">
                                          <p:cBhvr>
                                            <p:cTn id="92" dur="500" spd="-100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7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3" presetClass="path" presetSubtype="0" fill="hold" nodeType="withEffect" p14:presetBounceEnd="50000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-0.02631 -1.48148E-6 L 3.33333E-6 -1.48148E-6 " pathEditMode="relative" rAng="0" ptsTypes="AA" p14:bounceEnd="50000">
                                          <p:cBhvr>
                                            <p:cTn id="9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1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10" presetClass="entr" presetSubtype="0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1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3" presetClass="path" presetSubtype="0" fill="hold" nodeType="withEffect" p14:presetBounceEnd="50000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-4.58333E-6 4.07407E-6 L 0.02553 4.07407E-6 " pathEditMode="relative" rAng="0" ptsTypes="AA" p14:bounceEnd="50000">
                                          <p:cBhvr>
                                            <p:cTn id="102" dur="500" spd="-100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7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8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8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8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9" presetClass="entr" presetSubtype="0" decel="10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8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3" presetClass="path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-0.02631 -1.48148E-6 L 3.33333E-6 -1.48148E-6 " pathEditMode="relative" rAng="0" ptsTypes="AA">
                                          <p:cBhvr>
                                            <p:cTn id="8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1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1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3" presetClass="path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-4.58333E-6 -2.96296E-6 L 0.02553 -2.96296E-6 " pathEditMode="relative" rAng="0" ptsTypes="AA">
                                          <p:cBhvr>
                                            <p:cTn id="88" dur="500" spd="-100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7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3" presetClass="path" presetSubtype="0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Motion origin="layout" path="M -0.02631 -1.48148E-6 L 3.33333E-6 -1.48148E-6 " pathEditMode="relative" rAng="0" ptsTypes="AA">
                                          <p:cBhvr>
                                            <p:cTn id="9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1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1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3" presetClass="path" presetSubtype="0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Motion origin="layout" path="M -4.58333E-6 -2.96296E-6 L 0.02553 -2.96296E-6 " pathEditMode="relative" rAng="0" ptsTypes="AA">
                                          <p:cBhvr>
                                            <p:cTn id="98" dur="500" spd="-100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7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1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3" presetClass="path" presetSubtype="0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-0.02631 -1.48148E-6 L 3.33333E-6 -1.48148E-6 " pathEditMode="relative" rAng="0" ptsTypes="AA">
                                          <p:cBhvr>
                                            <p:cTn id="10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1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1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63" presetClass="path" presetSubtype="0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-4.58333E-6 4.07407E-6 L 0.02553 4.07407E-6 " pathEditMode="relative" rAng="0" ptsTypes="AA">
                                          <p:cBhvr>
                                            <p:cTn id="108" dur="500" spd="-100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7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3515" y="-709862"/>
            <a:ext cx="12192000" cy="6858000"/>
          </a:xfrm>
          <a:prstGeom prst="rect">
            <a:avLst/>
          </a:prstGeom>
        </p:spPr>
      </p:pic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6281107" y="1649866"/>
            <a:ext cx="529961" cy="529961"/>
          </a:xfrm>
          <a:prstGeom prst="ellipse">
            <a:avLst/>
          </a:prstGeom>
          <a:solidFill>
            <a:srgbClr val="C00000"/>
          </a:solidFill>
          <a:ln w="50800" cmpd="thinThick">
            <a:solidFill>
              <a:srgbClr val="C050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7604696" y="1649866"/>
            <a:ext cx="2602582" cy="64633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tittle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MH_Number_2"/>
          <p:cNvSpPr/>
          <p:nvPr>
            <p:custDataLst>
              <p:tags r:id="rId3"/>
            </p:custDataLst>
          </p:nvPr>
        </p:nvSpPr>
        <p:spPr>
          <a:xfrm>
            <a:off x="6281107" y="2792432"/>
            <a:ext cx="529961" cy="529961"/>
          </a:xfrm>
          <a:prstGeom prst="ellipse">
            <a:avLst/>
          </a:prstGeom>
          <a:solidFill>
            <a:srgbClr val="FFC000"/>
          </a:solidFill>
          <a:ln w="50800" cmpd="thinThick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MH_Entry_2"/>
          <p:cNvSpPr/>
          <p:nvPr>
            <p:custDataLst>
              <p:tags r:id="rId4"/>
            </p:custDataLst>
          </p:nvPr>
        </p:nvSpPr>
        <p:spPr>
          <a:xfrm>
            <a:off x="7604696" y="2792432"/>
            <a:ext cx="2602582" cy="64633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tittle text</a:t>
            </a:r>
          </a:p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COMPLETION OF WORK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MH_Number_3"/>
          <p:cNvSpPr/>
          <p:nvPr>
            <p:custDataLst>
              <p:tags r:id="rId5"/>
            </p:custDataLst>
          </p:nvPr>
        </p:nvSpPr>
        <p:spPr>
          <a:xfrm>
            <a:off x="6281107" y="3934998"/>
            <a:ext cx="529961" cy="529961"/>
          </a:xfrm>
          <a:prstGeom prst="ellipse">
            <a:avLst/>
          </a:prstGeom>
          <a:solidFill>
            <a:srgbClr val="00B050"/>
          </a:solidFill>
          <a:ln w="50800" cmpd="thinThick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MH_Entry_3"/>
          <p:cNvSpPr/>
          <p:nvPr>
            <p:custDataLst>
              <p:tags r:id="rId6"/>
            </p:custDataLst>
          </p:nvPr>
        </p:nvSpPr>
        <p:spPr>
          <a:xfrm>
            <a:off x="7604696" y="3934998"/>
            <a:ext cx="2602582" cy="64633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tittle text</a:t>
            </a:r>
          </a:p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SUCCESSFUL PROJECT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MH_Number_4"/>
          <p:cNvSpPr/>
          <p:nvPr>
            <p:custDataLst>
              <p:tags r:id="rId7"/>
            </p:custDataLst>
          </p:nvPr>
        </p:nvSpPr>
        <p:spPr>
          <a:xfrm>
            <a:off x="6281107" y="5077564"/>
            <a:ext cx="529961" cy="529961"/>
          </a:xfrm>
          <a:prstGeom prst="ellipse">
            <a:avLst/>
          </a:prstGeom>
          <a:solidFill>
            <a:srgbClr val="00B0F0"/>
          </a:solidFill>
          <a:ln w="50800" cmpd="thinThick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Entry_4"/>
          <p:cNvSpPr/>
          <p:nvPr>
            <p:custDataLst>
              <p:tags r:id="rId8"/>
            </p:custDataLst>
          </p:nvPr>
        </p:nvSpPr>
        <p:spPr>
          <a:xfrm>
            <a:off x="7604696" y="5077564"/>
            <a:ext cx="2602582" cy="64633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tittle text</a:t>
            </a:r>
          </a:p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NEXT YEAR WORK PLAN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85319" y="3322393"/>
            <a:ext cx="2111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blipFill dpi="0" rotWithShape="1">
                  <a:blip r:embed="rId11"/>
                  <a:srcRect/>
                  <a:tile tx="0" ty="0" sx="86000" sy="62000" flip="none" algn="ctr"/>
                </a:blipFill>
                <a:cs typeface="+mn-ea"/>
                <a:sym typeface="+mn-lt"/>
              </a:rPr>
              <a:t>CONTENTS</a:t>
            </a:r>
            <a:endParaRPr lang="zh-CN" altLang="en-US" sz="2800" dirty="0">
              <a:blipFill dpi="0" rotWithShape="1">
                <a:blip r:embed="rId11"/>
                <a:srcRect/>
                <a:tile tx="0" ty="0" sx="86000" sy="62000" flip="none" algn="ctr"/>
              </a:blip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40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83507" y="1167063"/>
            <a:ext cx="9701464" cy="505326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131755" y="2549170"/>
            <a:ext cx="1863075" cy="1717393"/>
            <a:chOff x="1903156" y="2933463"/>
            <a:chExt cx="1835888" cy="1717393"/>
          </a:xfrm>
        </p:grpSpPr>
        <p:sp>
          <p:nvSpPr>
            <p:cNvPr id="7" name="文本框 6"/>
            <p:cNvSpPr txBox="1"/>
            <p:nvPr/>
          </p:nvSpPr>
          <p:spPr>
            <a:xfrm>
              <a:off x="2086329" y="2933463"/>
              <a:ext cx="1652715" cy="1717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4400" b="1" dirty="0">
                  <a:blipFill dpi="0" rotWithShape="1">
                    <a:blip r:embed="rId4"/>
                    <a:srcRect/>
                    <a:tile tx="0" ty="0" sx="86000" sy="62000" flip="none" algn="ctr"/>
                  </a:blipFill>
                  <a:cs typeface="+mn-ea"/>
                  <a:sym typeface="+mn-lt"/>
                </a:rPr>
                <a:t>PART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8800" b="1" dirty="0">
                  <a:blipFill dpi="0" rotWithShape="1">
                    <a:blip r:embed="rId4"/>
                    <a:srcRect/>
                    <a:tile tx="0" ty="0" sx="86000" sy="62000" flip="none" algn="ctr"/>
                  </a:blipFill>
                  <a:cs typeface="+mn-ea"/>
                  <a:sym typeface="+mn-lt"/>
                </a:rPr>
                <a:t>04</a:t>
              </a:r>
              <a:endParaRPr lang="zh-CN" altLang="en-US" sz="8800" b="1" dirty="0">
                <a:blipFill dpi="0" rotWithShape="1">
                  <a:blip r:embed="rId4"/>
                  <a:srcRect/>
                  <a:tile tx="0" ty="0" sx="86000" sy="62000" flip="none" algn="ctr"/>
                </a:blip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903156" y="3330495"/>
              <a:ext cx="182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dirty="0">
                <a:blipFill dpi="0" rotWithShape="1">
                  <a:blip r:embed="rId4"/>
                  <a:srcRect/>
                  <a:tile tx="0" ty="0" sx="86000" sy="62000" flip="none" algn="ctr"/>
                </a:blipFill>
                <a:cs typeface="+mn-ea"/>
                <a:sym typeface="+mn-lt"/>
              </a:endParaRPr>
            </a:p>
          </p:txBody>
        </p:sp>
      </p:grpSp>
      <p:sp>
        <p:nvSpPr>
          <p:cNvPr id="9" name="MH_Entry_1"/>
          <p:cNvSpPr/>
          <p:nvPr>
            <p:custDataLst>
              <p:tags r:id="rId1"/>
            </p:custDataLst>
          </p:nvPr>
        </p:nvSpPr>
        <p:spPr>
          <a:xfrm>
            <a:off x="5317957" y="2549170"/>
            <a:ext cx="4174958" cy="67710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tile tx="0" ty="0" sx="97000" sy="63000" flip="none" algn="ctr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Tittle Text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17957" y="3599917"/>
            <a:ext cx="5113422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715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13190" y="1458976"/>
            <a:ext cx="3114255" cy="4601536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327">
                  <a:cs typeface="+mn-ea"/>
                  <a:sym typeface="+mn-lt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327">
                  <a:cs typeface="+mn-ea"/>
                  <a:sym typeface="+mn-lt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327">
                  <a:cs typeface="+mn-ea"/>
                  <a:sym typeface="+mn-lt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327">
                  <a:cs typeface="+mn-ea"/>
                  <a:sym typeface="+mn-lt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327">
                  <a:cs typeface="+mn-ea"/>
                  <a:sym typeface="+mn-lt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7">
                <a:cs typeface="+mn-ea"/>
                <a:sym typeface="+mn-lt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7">
                <a:cs typeface="+mn-ea"/>
                <a:sym typeface="+mn-lt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7">
                <a:cs typeface="+mn-ea"/>
                <a:sym typeface="+mn-lt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7">
                <a:cs typeface="+mn-ea"/>
                <a:sym typeface="+mn-lt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7">
                <a:cs typeface="+mn-ea"/>
                <a:sym typeface="+mn-lt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7">
                <a:cs typeface="+mn-ea"/>
                <a:sym typeface="+mn-lt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00B05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7">
                <a:cs typeface="+mn-ea"/>
                <a:sym typeface="+mn-lt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0070C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327">
                <a:cs typeface="+mn-ea"/>
                <a:sym typeface="+mn-l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6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27" dirty="0">
                  <a:solidFill>
                    <a:schemeClr val="bg1"/>
                  </a:solidFill>
                  <a:cs typeface="+mn-ea"/>
                  <a:sym typeface="+mn-lt"/>
                </a:rPr>
                <a:t>Add Tittle Text</a:t>
              </a:r>
              <a:r>
                <a:rPr lang="en-GB" sz="1327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33831" y="2478964"/>
              <a:ext cx="325639" cy="3570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327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33831" y="3381429"/>
              <a:ext cx="325639" cy="3570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327" b="1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33831" y="4283894"/>
              <a:ext cx="325639" cy="3570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327" b="1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33831" y="5186362"/>
              <a:ext cx="325639" cy="3570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327" b="1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6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27" dirty="0">
                  <a:solidFill>
                    <a:schemeClr val="bg1"/>
                  </a:solidFill>
                  <a:cs typeface="+mn-ea"/>
                  <a:sym typeface="+mn-lt"/>
                </a:rPr>
                <a:t>Add Tittle Text</a:t>
              </a:r>
              <a:r>
                <a:rPr lang="en-GB" sz="1327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3"/>
              <a:ext cx="2330568" cy="356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27" dirty="0">
                  <a:solidFill>
                    <a:schemeClr val="bg1"/>
                  </a:solidFill>
                  <a:cs typeface="+mn-ea"/>
                  <a:sym typeface="+mn-lt"/>
                </a:rPr>
                <a:t>Add Tittle Text</a:t>
              </a:r>
              <a:r>
                <a:rPr lang="en-GB" sz="1327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2"/>
              <a:ext cx="2330568" cy="356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27" dirty="0">
                  <a:solidFill>
                    <a:schemeClr val="bg1"/>
                  </a:solidFill>
                  <a:cs typeface="+mn-ea"/>
                  <a:sym typeface="+mn-lt"/>
                </a:rPr>
                <a:t>Add Tittle Text</a:t>
              </a:r>
              <a:r>
                <a:rPr lang="en-GB" sz="1327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551660" y="1443899"/>
            <a:ext cx="1980029" cy="429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Tittle Text</a:t>
            </a:r>
            <a:endParaRPr lang="en-GB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52623" y="1848040"/>
            <a:ext cx="41507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5" name="Donut 44"/>
          <p:cNvSpPr/>
          <p:nvPr/>
        </p:nvSpPr>
        <p:spPr>
          <a:xfrm>
            <a:off x="5617344" y="2746178"/>
            <a:ext cx="686928" cy="686928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5812432" y="2933382"/>
            <a:ext cx="296750" cy="312520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5751734" y="4606616"/>
            <a:ext cx="336888" cy="272379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349237" y="4604227"/>
            <a:ext cx="225071" cy="329722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373448" y="2945568"/>
            <a:ext cx="237973" cy="288148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118309" y="4411729"/>
            <a:ext cx="686928" cy="686928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578388" y="4411874"/>
            <a:ext cx="686928" cy="686928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146717" y="2746178"/>
            <a:ext cx="686928" cy="686928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15063" y="3022309"/>
            <a:ext cx="1781193" cy="396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Tittle Text</a:t>
            </a:r>
            <a:endParaRPr lang="en-GB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43676" y="2723339"/>
            <a:ext cx="740908" cy="430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accent1"/>
                </a:solidFill>
                <a:cs typeface="+mn-ea"/>
                <a:sym typeface="+mn-lt"/>
              </a:rPr>
              <a:t>80%</a:t>
            </a:r>
            <a:endParaRPr lang="en-GB" sz="2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60885" y="3029558"/>
            <a:ext cx="1781193" cy="396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Tittle Text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739245" y="2749519"/>
            <a:ext cx="740908" cy="430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>
                <a:solidFill>
                  <a:schemeClr val="accent2"/>
                </a:solidFill>
                <a:cs typeface="+mn-ea"/>
                <a:sym typeface="+mn-lt"/>
              </a:rPr>
              <a:t>60%</a:t>
            </a:r>
            <a:endParaRPr lang="en-GB" sz="200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93391" y="4678026"/>
            <a:ext cx="1781193" cy="396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Tittle Text</a:t>
            </a:r>
            <a:endParaRPr lang="en-GB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59361" y="4407801"/>
            <a:ext cx="740908" cy="430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>
                <a:solidFill>
                  <a:schemeClr val="accent3"/>
                </a:solidFill>
                <a:cs typeface="+mn-ea"/>
                <a:sym typeface="+mn-lt"/>
              </a:rPr>
              <a:t>93%</a:t>
            </a:r>
            <a:endParaRPr lang="en-GB" sz="2000" b="1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727068" y="4703116"/>
            <a:ext cx="1781193" cy="396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Tittle Text</a:t>
            </a:r>
            <a:endParaRPr lang="en-GB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707622" y="4407801"/>
            <a:ext cx="740908" cy="430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>
                <a:solidFill>
                  <a:schemeClr val="accent4"/>
                </a:solidFill>
                <a:cs typeface="+mn-ea"/>
                <a:sym typeface="+mn-lt"/>
              </a:rPr>
              <a:t>55%</a:t>
            </a:r>
            <a:endParaRPr lang="en-GB" sz="2000" b="1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66980" y="3442880"/>
            <a:ext cx="2275815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533163" y="5114601"/>
            <a:ext cx="2275815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093142" y="3442880"/>
            <a:ext cx="2275815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053514" y="5114601"/>
            <a:ext cx="2275815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386658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79922" y="1814458"/>
            <a:ext cx="3503434" cy="3503434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647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647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647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647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647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647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647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647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47" b="1" dirty="0">
                  <a:solidFill>
                    <a:schemeClr val="bg1"/>
                  </a:solidFill>
                  <a:cs typeface="+mn-ea"/>
                  <a:sym typeface="+mn-lt"/>
                </a:rPr>
                <a:t>Tittle text</a:t>
              </a:r>
              <a:endParaRPr lang="id-ID" sz="1647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47" b="1" dirty="0">
                  <a:solidFill>
                    <a:schemeClr val="bg1"/>
                  </a:solidFill>
                  <a:cs typeface="+mn-ea"/>
                  <a:sym typeface="+mn-lt"/>
                </a:rPr>
                <a:t>Tittle text</a:t>
              </a:r>
              <a:endParaRPr lang="id-ID" sz="1647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47" b="1" dirty="0">
                  <a:solidFill>
                    <a:schemeClr val="bg1"/>
                  </a:solidFill>
                  <a:cs typeface="+mn-ea"/>
                  <a:sym typeface="+mn-lt"/>
                </a:rPr>
                <a:t>Tittle text</a:t>
              </a:r>
              <a:endParaRPr lang="id-ID" sz="1647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47" b="1" dirty="0">
                  <a:solidFill>
                    <a:schemeClr val="bg1"/>
                  </a:solidFill>
                  <a:cs typeface="+mn-ea"/>
                  <a:sym typeface="+mn-lt"/>
                </a:rPr>
                <a:t>Tittle text</a:t>
              </a:r>
              <a:endParaRPr lang="id-ID" sz="1647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5909630" y="1967422"/>
            <a:ext cx="5606510" cy="602857"/>
            <a:chOff x="8633669" y="2306010"/>
            <a:chExt cx="3683314" cy="694264"/>
          </a:xfrm>
        </p:grpSpPr>
        <p:sp>
          <p:nvSpPr>
            <p:cNvPr id="30" name="Rectangle 28"/>
            <p:cNvSpPr/>
            <p:nvPr/>
          </p:nvSpPr>
          <p:spPr>
            <a:xfrm>
              <a:off x="8633669" y="2688807"/>
              <a:ext cx="3683314" cy="3114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3498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Tittle Text</a:t>
              </a:r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5909628" y="2748230"/>
            <a:ext cx="5169187" cy="606938"/>
            <a:chOff x="8633669" y="2306010"/>
            <a:chExt cx="3396006" cy="698963"/>
          </a:xfrm>
        </p:grpSpPr>
        <p:sp>
          <p:nvSpPr>
            <p:cNvPr id="34" name="Rectangle 28"/>
            <p:cNvSpPr/>
            <p:nvPr/>
          </p:nvSpPr>
          <p:spPr>
            <a:xfrm>
              <a:off x="8633669" y="2693506"/>
              <a:ext cx="3396006" cy="3114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3498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Tittle Text</a:t>
              </a:r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5907263" y="3529036"/>
            <a:ext cx="5169187" cy="585361"/>
            <a:chOff x="8632115" y="2306010"/>
            <a:chExt cx="3396006" cy="674115"/>
          </a:xfrm>
        </p:grpSpPr>
        <p:sp>
          <p:nvSpPr>
            <p:cNvPr id="37" name="Rectangle 28"/>
            <p:cNvSpPr/>
            <p:nvPr/>
          </p:nvSpPr>
          <p:spPr>
            <a:xfrm>
              <a:off x="8632115" y="2668658"/>
              <a:ext cx="3396006" cy="3114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3498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Tittle Text</a:t>
              </a:r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5844806" y="4309841"/>
            <a:ext cx="5169187" cy="643674"/>
            <a:chOff x="8591083" y="2306010"/>
            <a:chExt cx="3396006" cy="741269"/>
          </a:xfrm>
        </p:grpSpPr>
        <p:sp>
          <p:nvSpPr>
            <p:cNvPr id="40" name="Rectangle 28"/>
            <p:cNvSpPr/>
            <p:nvPr/>
          </p:nvSpPr>
          <p:spPr>
            <a:xfrm>
              <a:off x="8591083" y="2735813"/>
              <a:ext cx="3396006" cy="3114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3498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Tittle Text</a:t>
              </a:r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60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532330" y="2229582"/>
            <a:ext cx="3127342" cy="3904764"/>
            <a:chOff x="4731074" y="3558159"/>
            <a:chExt cx="2569838" cy="3208672"/>
          </a:xfrm>
        </p:grpSpPr>
        <p:grpSp>
          <p:nvGrpSpPr>
            <p:cNvPr id="28" name="组合 72"/>
            <p:cNvGrpSpPr/>
            <p:nvPr/>
          </p:nvGrpSpPr>
          <p:grpSpPr>
            <a:xfrm>
              <a:off x="6096000" y="4175841"/>
              <a:ext cx="1204912" cy="2428808"/>
              <a:chOff x="4281488" y="2009843"/>
              <a:chExt cx="1204912" cy="2428808"/>
            </a:xfrm>
          </p:grpSpPr>
          <p:sp>
            <p:nvSpPr>
              <p:cNvPr id="29" name="Freeform 59"/>
              <p:cNvSpPr>
                <a:spLocks/>
              </p:cNvSpPr>
              <p:nvPr/>
            </p:nvSpPr>
            <p:spPr bwMode="auto">
              <a:xfrm>
                <a:off x="4728043" y="2583169"/>
                <a:ext cx="378730" cy="448633"/>
              </a:xfrm>
              <a:custGeom>
                <a:avLst/>
                <a:gdLst>
                  <a:gd name="T0" fmla="*/ 102 w 154"/>
                  <a:gd name="T1" fmla="*/ 109 h 182"/>
                  <a:gd name="T2" fmla="*/ 154 w 154"/>
                  <a:gd name="T3" fmla="*/ 46 h 182"/>
                  <a:gd name="T4" fmla="*/ 69 w 154"/>
                  <a:gd name="T5" fmla="*/ 0 h 182"/>
                  <a:gd name="T6" fmla="*/ 18 w 154"/>
                  <a:gd name="T7" fmla="*/ 63 h 182"/>
                  <a:gd name="T8" fmla="*/ 17 w 154"/>
                  <a:gd name="T9" fmla="*/ 131 h 182"/>
                  <a:gd name="T10" fmla="*/ 25 w 154"/>
                  <a:gd name="T11" fmla="*/ 136 h 182"/>
                  <a:gd name="T12" fmla="*/ 110 w 154"/>
                  <a:gd name="T13" fmla="*/ 182 h 182"/>
                  <a:gd name="T14" fmla="*/ 102 w 154"/>
                  <a:gd name="T15" fmla="*/ 177 h 182"/>
                  <a:gd name="T16" fmla="*/ 102 w 154"/>
                  <a:gd name="T17" fmla="*/ 10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182">
                    <a:moveTo>
                      <a:pt x="102" y="109"/>
                    </a:moveTo>
                    <a:cubicBezTo>
                      <a:pt x="154" y="46"/>
                      <a:pt x="154" y="46"/>
                      <a:pt x="154" y="46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84"/>
                      <a:pt x="0" y="114"/>
                      <a:pt x="17" y="131"/>
                    </a:cubicBezTo>
                    <a:cubicBezTo>
                      <a:pt x="20" y="133"/>
                      <a:pt x="22" y="135"/>
                      <a:pt x="25" y="136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07" y="181"/>
                      <a:pt x="105" y="179"/>
                      <a:pt x="102" y="177"/>
                    </a:cubicBezTo>
                    <a:cubicBezTo>
                      <a:pt x="85" y="160"/>
                      <a:pt x="85" y="130"/>
                      <a:pt x="102" y="10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853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54"/>
              <p:cNvSpPr>
                <a:spLocks/>
              </p:cNvSpPr>
              <p:nvPr/>
            </p:nvSpPr>
            <p:spPr bwMode="auto">
              <a:xfrm>
                <a:off x="4755829" y="2009843"/>
                <a:ext cx="387076" cy="450720"/>
              </a:xfrm>
              <a:custGeom>
                <a:avLst/>
                <a:gdLst>
                  <a:gd name="T0" fmla="*/ 102 w 157"/>
                  <a:gd name="T1" fmla="*/ 65 h 183"/>
                  <a:gd name="T2" fmla="*/ 133 w 157"/>
                  <a:gd name="T3" fmla="*/ 47 h 183"/>
                  <a:gd name="T4" fmla="*/ 157 w 157"/>
                  <a:gd name="T5" fmla="*/ 51 h 183"/>
                  <a:gd name="T6" fmla="*/ 72 w 157"/>
                  <a:gd name="T7" fmla="*/ 5 h 183"/>
                  <a:gd name="T8" fmla="*/ 49 w 157"/>
                  <a:gd name="T9" fmla="*/ 1 h 183"/>
                  <a:gd name="T10" fmla="*/ 17 w 157"/>
                  <a:gd name="T11" fmla="*/ 19 h 183"/>
                  <a:gd name="T12" fmla="*/ 17 w 157"/>
                  <a:gd name="T13" fmla="*/ 87 h 183"/>
                  <a:gd name="T14" fmla="*/ 70 w 157"/>
                  <a:gd name="T15" fmla="*/ 137 h 183"/>
                  <a:gd name="T16" fmla="*/ 155 w 157"/>
                  <a:gd name="T17" fmla="*/ 183 h 183"/>
                  <a:gd name="T18" fmla="*/ 102 w 157"/>
                  <a:gd name="T19" fmla="*/ 133 h 183"/>
                  <a:gd name="T20" fmla="*/ 102 w 157"/>
                  <a:gd name="T21" fmla="*/ 6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83">
                    <a:moveTo>
                      <a:pt x="102" y="65"/>
                    </a:moveTo>
                    <a:cubicBezTo>
                      <a:pt x="111" y="55"/>
                      <a:pt x="122" y="48"/>
                      <a:pt x="133" y="47"/>
                    </a:cubicBezTo>
                    <a:cubicBezTo>
                      <a:pt x="142" y="46"/>
                      <a:pt x="150" y="47"/>
                      <a:pt x="157" y="51"/>
                    </a:cubicBezTo>
                    <a:cubicBezTo>
                      <a:pt x="129" y="36"/>
                      <a:pt x="101" y="20"/>
                      <a:pt x="72" y="5"/>
                    </a:cubicBezTo>
                    <a:cubicBezTo>
                      <a:pt x="65" y="1"/>
                      <a:pt x="57" y="0"/>
                      <a:pt x="49" y="1"/>
                    </a:cubicBezTo>
                    <a:cubicBezTo>
                      <a:pt x="37" y="2"/>
                      <a:pt x="26" y="9"/>
                      <a:pt x="17" y="19"/>
                    </a:cubicBezTo>
                    <a:cubicBezTo>
                      <a:pt x="0" y="40"/>
                      <a:pt x="0" y="71"/>
                      <a:pt x="17" y="8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85" y="117"/>
                      <a:pt x="85" y="86"/>
                      <a:pt x="102" y="6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853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71"/>
              <p:cNvSpPr>
                <a:spLocks/>
              </p:cNvSpPr>
              <p:nvPr/>
            </p:nvSpPr>
            <p:spPr bwMode="auto">
              <a:xfrm>
                <a:off x="4475163" y="2103438"/>
                <a:ext cx="1011237" cy="2335213"/>
              </a:xfrm>
              <a:custGeom>
                <a:avLst/>
                <a:gdLst>
                  <a:gd name="T0" fmla="*/ 232 w 410"/>
                  <a:gd name="T1" fmla="*/ 1 h 948"/>
                  <a:gd name="T2" fmla="*/ 264 w 410"/>
                  <a:gd name="T3" fmla="*/ 11 h 948"/>
                  <a:gd name="T4" fmla="*/ 394 w 410"/>
                  <a:gd name="T5" fmla="*/ 134 h 948"/>
                  <a:gd name="T6" fmla="*/ 399 w 410"/>
                  <a:gd name="T7" fmla="*/ 139 h 948"/>
                  <a:gd name="T8" fmla="*/ 402 w 410"/>
                  <a:gd name="T9" fmla="*/ 188 h 948"/>
                  <a:gd name="T10" fmla="*/ 394 w 410"/>
                  <a:gd name="T11" fmla="*/ 201 h 948"/>
                  <a:gd name="T12" fmla="*/ 263 w 410"/>
                  <a:gd name="T13" fmla="*/ 361 h 948"/>
                  <a:gd name="T14" fmla="*/ 232 w 410"/>
                  <a:gd name="T15" fmla="*/ 380 h 948"/>
                  <a:gd name="T16" fmla="*/ 200 w 410"/>
                  <a:gd name="T17" fmla="*/ 370 h 948"/>
                  <a:gd name="T18" fmla="*/ 200 w 410"/>
                  <a:gd name="T19" fmla="*/ 302 h 948"/>
                  <a:gd name="T20" fmla="*/ 252 w 410"/>
                  <a:gd name="T21" fmla="*/ 240 h 948"/>
                  <a:gd name="T22" fmla="*/ 223 w 410"/>
                  <a:gd name="T23" fmla="*/ 244 h 948"/>
                  <a:gd name="T24" fmla="*/ 96 w 410"/>
                  <a:gd name="T25" fmla="*/ 398 h 948"/>
                  <a:gd name="T26" fmla="*/ 95 w 410"/>
                  <a:gd name="T27" fmla="*/ 887 h 948"/>
                  <a:gd name="T28" fmla="*/ 48 w 410"/>
                  <a:gd name="T29" fmla="*/ 945 h 948"/>
                  <a:gd name="T30" fmla="*/ 0 w 410"/>
                  <a:gd name="T31" fmla="*/ 900 h 948"/>
                  <a:gd name="T32" fmla="*/ 1 w 410"/>
                  <a:gd name="T33" fmla="*/ 411 h 948"/>
                  <a:gd name="T34" fmla="*/ 223 w 410"/>
                  <a:gd name="T35" fmla="*/ 141 h 948"/>
                  <a:gd name="T36" fmla="*/ 254 w 410"/>
                  <a:gd name="T37" fmla="*/ 137 h 948"/>
                  <a:gd name="T38" fmla="*/ 201 w 410"/>
                  <a:gd name="T39" fmla="*/ 87 h 948"/>
                  <a:gd name="T40" fmla="*/ 201 w 410"/>
                  <a:gd name="T41" fmla="*/ 20 h 948"/>
                  <a:gd name="T42" fmla="*/ 232 w 410"/>
                  <a:gd name="T43" fmla="*/ 1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0" h="948">
                    <a:moveTo>
                      <a:pt x="232" y="1"/>
                    </a:moveTo>
                    <a:cubicBezTo>
                      <a:pt x="244" y="0"/>
                      <a:pt x="255" y="3"/>
                      <a:pt x="264" y="11"/>
                    </a:cubicBezTo>
                    <a:cubicBezTo>
                      <a:pt x="394" y="134"/>
                      <a:pt x="394" y="134"/>
                      <a:pt x="394" y="134"/>
                    </a:cubicBezTo>
                    <a:cubicBezTo>
                      <a:pt x="396" y="135"/>
                      <a:pt x="398" y="137"/>
                      <a:pt x="399" y="139"/>
                    </a:cubicBezTo>
                    <a:cubicBezTo>
                      <a:pt x="409" y="154"/>
                      <a:pt x="410" y="172"/>
                      <a:pt x="402" y="188"/>
                    </a:cubicBezTo>
                    <a:cubicBezTo>
                      <a:pt x="400" y="193"/>
                      <a:pt x="398" y="198"/>
                      <a:pt x="394" y="201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54" y="372"/>
                      <a:pt x="243" y="378"/>
                      <a:pt x="232" y="380"/>
                    </a:cubicBezTo>
                    <a:cubicBezTo>
                      <a:pt x="220" y="381"/>
                      <a:pt x="209" y="378"/>
                      <a:pt x="200" y="370"/>
                    </a:cubicBezTo>
                    <a:cubicBezTo>
                      <a:pt x="183" y="354"/>
                      <a:pt x="183" y="323"/>
                      <a:pt x="200" y="302"/>
                    </a:cubicBezTo>
                    <a:cubicBezTo>
                      <a:pt x="252" y="240"/>
                      <a:pt x="252" y="240"/>
                      <a:pt x="252" y="240"/>
                    </a:cubicBezTo>
                    <a:cubicBezTo>
                      <a:pt x="223" y="244"/>
                      <a:pt x="223" y="244"/>
                      <a:pt x="223" y="244"/>
                    </a:cubicBezTo>
                    <a:cubicBezTo>
                      <a:pt x="153" y="254"/>
                      <a:pt x="96" y="323"/>
                      <a:pt x="96" y="398"/>
                    </a:cubicBezTo>
                    <a:cubicBezTo>
                      <a:pt x="95" y="887"/>
                      <a:pt x="95" y="887"/>
                      <a:pt x="95" y="887"/>
                    </a:cubicBezTo>
                    <a:cubicBezTo>
                      <a:pt x="95" y="915"/>
                      <a:pt x="74" y="941"/>
                      <a:pt x="48" y="945"/>
                    </a:cubicBezTo>
                    <a:cubicBezTo>
                      <a:pt x="22" y="948"/>
                      <a:pt x="0" y="929"/>
                      <a:pt x="0" y="900"/>
                    </a:cubicBezTo>
                    <a:cubicBezTo>
                      <a:pt x="1" y="411"/>
                      <a:pt x="1" y="411"/>
                      <a:pt x="1" y="411"/>
                    </a:cubicBezTo>
                    <a:cubicBezTo>
                      <a:pt x="2" y="279"/>
                      <a:pt x="101" y="159"/>
                      <a:pt x="223" y="141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01" y="87"/>
                      <a:pt x="201" y="87"/>
                      <a:pt x="201" y="87"/>
                    </a:cubicBezTo>
                    <a:cubicBezTo>
                      <a:pt x="184" y="71"/>
                      <a:pt x="184" y="41"/>
                      <a:pt x="201" y="20"/>
                    </a:cubicBezTo>
                    <a:cubicBezTo>
                      <a:pt x="210" y="9"/>
                      <a:pt x="221" y="3"/>
                      <a:pt x="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853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5"/>
              <p:cNvSpPr>
                <a:spLocks/>
              </p:cNvSpPr>
              <p:nvPr/>
            </p:nvSpPr>
            <p:spPr bwMode="auto">
              <a:xfrm>
                <a:off x="4281488" y="2332038"/>
                <a:ext cx="831850" cy="2093912"/>
              </a:xfrm>
              <a:custGeom>
                <a:avLst/>
                <a:gdLst>
                  <a:gd name="T0" fmla="*/ 253 w 338"/>
                  <a:gd name="T1" fmla="*/ 0 h 849"/>
                  <a:gd name="T2" fmla="*/ 222 w 338"/>
                  <a:gd name="T3" fmla="*/ 4 h 849"/>
                  <a:gd name="T4" fmla="*/ 0 w 338"/>
                  <a:gd name="T5" fmla="*/ 273 h 849"/>
                  <a:gd name="T6" fmla="*/ 0 w 338"/>
                  <a:gd name="T7" fmla="*/ 763 h 849"/>
                  <a:gd name="T8" fmla="*/ 22 w 338"/>
                  <a:gd name="T9" fmla="*/ 803 h 849"/>
                  <a:gd name="T10" fmla="*/ 106 w 338"/>
                  <a:gd name="T11" fmla="*/ 849 h 849"/>
                  <a:gd name="T12" fmla="*/ 84 w 338"/>
                  <a:gd name="T13" fmla="*/ 809 h 849"/>
                  <a:gd name="T14" fmla="*/ 85 w 338"/>
                  <a:gd name="T15" fmla="*/ 320 h 849"/>
                  <a:gd name="T16" fmla="*/ 307 w 338"/>
                  <a:gd name="T17" fmla="*/ 50 h 849"/>
                  <a:gd name="T18" fmla="*/ 338 w 338"/>
                  <a:gd name="T19" fmla="*/ 46 h 849"/>
                  <a:gd name="T20" fmla="*/ 253 w 338"/>
                  <a:gd name="T21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849">
                    <a:moveTo>
                      <a:pt x="253" y="0"/>
                    </a:moveTo>
                    <a:cubicBezTo>
                      <a:pt x="222" y="4"/>
                      <a:pt x="222" y="4"/>
                      <a:pt x="222" y="4"/>
                    </a:cubicBezTo>
                    <a:cubicBezTo>
                      <a:pt x="100" y="21"/>
                      <a:pt x="1" y="142"/>
                      <a:pt x="0" y="273"/>
                    </a:cubicBezTo>
                    <a:cubicBezTo>
                      <a:pt x="0" y="763"/>
                      <a:pt x="0" y="763"/>
                      <a:pt x="0" y="763"/>
                    </a:cubicBezTo>
                    <a:cubicBezTo>
                      <a:pt x="0" y="781"/>
                      <a:pt x="8" y="796"/>
                      <a:pt x="22" y="803"/>
                    </a:cubicBezTo>
                    <a:cubicBezTo>
                      <a:pt x="106" y="849"/>
                      <a:pt x="106" y="849"/>
                      <a:pt x="106" y="849"/>
                    </a:cubicBezTo>
                    <a:cubicBezTo>
                      <a:pt x="93" y="842"/>
                      <a:pt x="84" y="827"/>
                      <a:pt x="84" y="809"/>
                    </a:cubicBezTo>
                    <a:cubicBezTo>
                      <a:pt x="85" y="320"/>
                      <a:pt x="85" y="320"/>
                      <a:pt x="85" y="320"/>
                    </a:cubicBezTo>
                    <a:cubicBezTo>
                      <a:pt x="86" y="188"/>
                      <a:pt x="185" y="67"/>
                      <a:pt x="307" y="50"/>
                    </a:cubicBezTo>
                    <a:cubicBezTo>
                      <a:pt x="338" y="46"/>
                      <a:pt x="338" y="46"/>
                      <a:pt x="338" y="46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853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207"/>
            <p:cNvGrpSpPr/>
            <p:nvPr/>
          </p:nvGrpSpPr>
          <p:grpSpPr>
            <a:xfrm>
              <a:off x="5472339" y="3558159"/>
              <a:ext cx="1084733" cy="3208672"/>
              <a:chOff x="4089129" y="1275606"/>
              <a:chExt cx="1084733" cy="3208672"/>
            </a:xfrm>
          </p:grpSpPr>
          <p:sp>
            <p:nvSpPr>
              <p:cNvPr id="34" name="Freeform 27"/>
              <p:cNvSpPr>
                <a:spLocks/>
              </p:cNvSpPr>
              <p:nvPr/>
            </p:nvSpPr>
            <p:spPr bwMode="auto">
              <a:xfrm>
                <a:off x="4402839" y="1717360"/>
                <a:ext cx="263963" cy="2752310"/>
              </a:xfrm>
              <a:custGeom>
                <a:avLst/>
                <a:gdLst>
                  <a:gd name="T0" fmla="*/ 85 w 107"/>
                  <a:gd name="T1" fmla="*/ 1077 h 1117"/>
                  <a:gd name="T2" fmla="*/ 87 w 107"/>
                  <a:gd name="T3" fmla="*/ 46 h 1117"/>
                  <a:gd name="T4" fmla="*/ 2 w 107"/>
                  <a:gd name="T5" fmla="*/ 0 h 1117"/>
                  <a:gd name="T6" fmla="*/ 0 w 107"/>
                  <a:gd name="T7" fmla="*/ 1031 h 1117"/>
                  <a:gd name="T8" fmla="*/ 22 w 107"/>
                  <a:gd name="T9" fmla="*/ 1071 h 1117"/>
                  <a:gd name="T10" fmla="*/ 107 w 107"/>
                  <a:gd name="T11" fmla="*/ 1117 h 1117"/>
                  <a:gd name="T12" fmla="*/ 85 w 107"/>
                  <a:gd name="T13" fmla="*/ 107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117">
                    <a:moveTo>
                      <a:pt x="85" y="1077"/>
                    </a:moveTo>
                    <a:cubicBezTo>
                      <a:pt x="87" y="46"/>
                      <a:pt x="87" y="46"/>
                      <a:pt x="87" y="4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49"/>
                      <a:pt x="9" y="1064"/>
                      <a:pt x="22" y="1071"/>
                    </a:cubicBezTo>
                    <a:cubicBezTo>
                      <a:pt x="107" y="1117"/>
                      <a:pt x="107" y="1117"/>
                      <a:pt x="107" y="1117"/>
                    </a:cubicBezTo>
                    <a:cubicBezTo>
                      <a:pt x="94" y="1110"/>
                      <a:pt x="85" y="1095"/>
                      <a:pt x="85" y="1077"/>
                    </a:cubicBezTo>
                    <a:close/>
                  </a:path>
                </a:pathLst>
              </a:custGeom>
              <a:solidFill>
                <a:srgbClr val="FF5050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853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4290160" y="1381408"/>
                <a:ext cx="883702" cy="3102870"/>
              </a:xfrm>
              <a:custGeom>
                <a:avLst/>
                <a:gdLst>
                  <a:gd name="T0" fmla="*/ 180 w 359"/>
                  <a:gd name="T1" fmla="*/ 1 h 1259"/>
                  <a:gd name="T2" fmla="*/ 205 w 359"/>
                  <a:gd name="T3" fmla="*/ 5 h 1259"/>
                  <a:gd name="T4" fmla="*/ 212 w 359"/>
                  <a:gd name="T5" fmla="*/ 11 h 1259"/>
                  <a:gd name="T6" fmla="*/ 342 w 359"/>
                  <a:gd name="T7" fmla="*/ 134 h 1259"/>
                  <a:gd name="T8" fmla="*/ 342 w 359"/>
                  <a:gd name="T9" fmla="*/ 201 h 1259"/>
                  <a:gd name="T10" fmla="*/ 311 w 359"/>
                  <a:gd name="T11" fmla="*/ 220 h 1259"/>
                  <a:gd name="T12" fmla="*/ 279 w 359"/>
                  <a:gd name="T13" fmla="*/ 210 h 1259"/>
                  <a:gd name="T14" fmla="*/ 223 w 359"/>
                  <a:gd name="T15" fmla="*/ 157 h 1259"/>
                  <a:gd name="T16" fmla="*/ 221 w 359"/>
                  <a:gd name="T17" fmla="*/ 1198 h 1259"/>
                  <a:gd name="T18" fmla="*/ 173 w 359"/>
                  <a:gd name="T19" fmla="*/ 1256 h 1259"/>
                  <a:gd name="T20" fmla="*/ 126 w 359"/>
                  <a:gd name="T21" fmla="*/ 1211 h 1259"/>
                  <a:gd name="T22" fmla="*/ 128 w 359"/>
                  <a:gd name="T23" fmla="*/ 180 h 1259"/>
                  <a:gd name="T24" fmla="*/ 80 w 359"/>
                  <a:gd name="T25" fmla="*/ 238 h 1259"/>
                  <a:gd name="T26" fmla="*/ 49 w 359"/>
                  <a:gd name="T27" fmla="*/ 257 h 1259"/>
                  <a:gd name="T28" fmla="*/ 17 w 359"/>
                  <a:gd name="T29" fmla="*/ 247 h 1259"/>
                  <a:gd name="T30" fmla="*/ 18 w 359"/>
                  <a:gd name="T31" fmla="*/ 179 h 1259"/>
                  <a:gd name="T32" fmla="*/ 149 w 359"/>
                  <a:gd name="T33" fmla="*/ 19 h 1259"/>
                  <a:gd name="T34" fmla="*/ 160 w 359"/>
                  <a:gd name="T35" fmla="*/ 9 h 1259"/>
                  <a:gd name="T36" fmla="*/ 180 w 359"/>
                  <a:gd name="T37" fmla="*/ 1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9" h="1259">
                    <a:moveTo>
                      <a:pt x="180" y="1"/>
                    </a:moveTo>
                    <a:cubicBezTo>
                      <a:pt x="189" y="0"/>
                      <a:pt x="197" y="1"/>
                      <a:pt x="205" y="5"/>
                    </a:cubicBezTo>
                    <a:cubicBezTo>
                      <a:pt x="208" y="8"/>
                      <a:pt x="210" y="9"/>
                      <a:pt x="212" y="11"/>
                    </a:cubicBezTo>
                    <a:cubicBezTo>
                      <a:pt x="342" y="134"/>
                      <a:pt x="342" y="134"/>
                      <a:pt x="342" y="134"/>
                    </a:cubicBezTo>
                    <a:cubicBezTo>
                      <a:pt x="359" y="150"/>
                      <a:pt x="359" y="180"/>
                      <a:pt x="342" y="201"/>
                    </a:cubicBezTo>
                    <a:cubicBezTo>
                      <a:pt x="333" y="212"/>
                      <a:pt x="322" y="218"/>
                      <a:pt x="311" y="220"/>
                    </a:cubicBezTo>
                    <a:cubicBezTo>
                      <a:pt x="299" y="221"/>
                      <a:pt x="288" y="218"/>
                      <a:pt x="279" y="210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1" y="1198"/>
                      <a:pt x="221" y="1198"/>
                      <a:pt x="221" y="1198"/>
                    </a:cubicBezTo>
                    <a:cubicBezTo>
                      <a:pt x="221" y="1226"/>
                      <a:pt x="200" y="1252"/>
                      <a:pt x="173" y="1256"/>
                    </a:cubicBezTo>
                    <a:cubicBezTo>
                      <a:pt x="147" y="1259"/>
                      <a:pt x="126" y="1239"/>
                      <a:pt x="126" y="1211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80" y="238"/>
                      <a:pt x="80" y="238"/>
                      <a:pt x="80" y="238"/>
                    </a:cubicBezTo>
                    <a:cubicBezTo>
                      <a:pt x="72" y="249"/>
                      <a:pt x="60" y="255"/>
                      <a:pt x="49" y="257"/>
                    </a:cubicBezTo>
                    <a:cubicBezTo>
                      <a:pt x="37" y="258"/>
                      <a:pt x="26" y="255"/>
                      <a:pt x="17" y="247"/>
                    </a:cubicBezTo>
                    <a:cubicBezTo>
                      <a:pt x="0" y="231"/>
                      <a:pt x="0" y="200"/>
                      <a:pt x="18" y="179"/>
                    </a:cubicBezTo>
                    <a:cubicBezTo>
                      <a:pt x="149" y="19"/>
                      <a:pt x="149" y="19"/>
                      <a:pt x="149" y="19"/>
                    </a:cubicBezTo>
                    <a:cubicBezTo>
                      <a:pt x="152" y="15"/>
                      <a:pt x="156" y="12"/>
                      <a:pt x="160" y="9"/>
                    </a:cubicBezTo>
                    <a:cubicBezTo>
                      <a:pt x="166" y="5"/>
                      <a:pt x="173" y="2"/>
                      <a:pt x="180" y="1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853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4089129" y="1275606"/>
                <a:ext cx="712595" cy="734506"/>
              </a:xfrm>
              <a:custGeom>
                <a:avLst/>
                <a:gdLst>
                  <a:gd name="T0" fmla="*/ 204 w 289"/>
                  <a:gd name="T1" fmla="*/ 5 h 298"/>
                  <a:gd name="T2" fmla="*/ 180 w 289"/>
                  <a:gd name="T3" fmla="*/ 1 h 298"/>
                  <a:gd name="T4" fmla="*/ 160 w 289"/>
                  <a:gd name="T5" fmla="*/ 9 h 298"/>
                  <a:gd name="T6" fmla="*/ 149 w 289"/>
                  <a:gd name="T7" fmla="*/ 19 h 298"/>
                  <a:gd name="T8" fmla="*/ 18 w 289"/>
                  <a:gd name="T9" fmla="*/ 179 h 298"/>
                  <a:gd name="T10" fmla="*/ 18 w 289"/>
                  <a:gd name="T11" fmla="*/ 247 h 298"/>
                  <a:gd name="T12" fmla="*/ 25 w 289"/>
                  <a:gd name="T13" fmla="*/ 252 h 298"/>
                  <a:gd name="T14" fmla="*/ 106 w 289"/>
                  <a:gd name="T15" fmla="*/ 296 h 298"/>
                  <a:gd name="T16" fmla="*/ 110 w 289"/>
                  <a:gd name="T17" fmla="*/ 298 h 298"/>
                  <a:gd name="T18" fmla="*/ 102 w 289"/>
                  <a:gd name="T19" fmla="*/ 293 h 298"/>
                  <a:gd name="T20" fmla="*/ 103 w 289"/>
                  <a:gd name="T21" fmla="*/ 225 h 298"/>
                  <a:gd name="T22" fmla="*/ 234 w 289"/>
                  <a:gd name="T23" fmla="*/ 65 h 298"/>
                  <a:gd name="T24" fmla="*/ 245 w 289"/>
                  <a:gd name="T25" fmla="*/ 55 h 298"/>
                  <a:gd name="T26" fmla="*/ 265 w 289"/>
                  <a:gd name="T27" fmla="*/ 47 h 298"/>
                  <a:gd name="T28" fmla="*/ 289 w 289"/>
                  <a:gd name="T29" fmla="*/ 51 h 298"/>
                  <a:gd name="T30" fmla="*/ 204 w 289"/>
                  <a:gd name="T31" fmla="*/ 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298">
                    <a:moveTo>
                      <a:pt x="204" y="5"/>
                    </a:moveTo>
                    <a:cubicBezTo>
                      <a:pt x="197" y="1"/>
                      <a:pt x="189" y="0"/>
                      <a:pt x="180" y="1"/>
                    </a:cubicBezTo>
                    <a:cubicBezTo>
                      <a:pt x="173" y="2"/>
                      <a:pt x="166" y="5"/>
                      <a:pt x="160" y="9"/>
                    </a:cubicBezTo>
                    <a:cubicBezTo>
                      <a:pt x="156" y="12"/>
                      <a:pt x="152" y="15"/>
                      <a:pt x="149" y="1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0" y="200"/>
                      <a:pt x="0" y="230"/>
                      <a:pt x="18" y="247"/>
                    </a:cubicBezTo>
                    <a:cubicBezTo>
                      <a:pt x="20" y="249"/>
                      <a:pt x="23" y="251"/>
                      <a:pt x="25" y="252"/>
                    </a:cubicBezTo>
                    <a:cubicBezTo>
                      <a:pt x="52" y="267"/>
                      <a:pt x="79" y="282"/>
                      <a:pt x="106" y="296"/>
                    </a:cubicBezTo>
                    <a:cubicBezTo>
                      <a:pt x="107" y="297"/>
                      <a:pt x="109" y="298"/>
                      <a:pt x="110" y="298"/>
                    </a:cubicBezTo>
                    <a:cubicBezTo>
                      <a:pt x="107" y="297"/>
                      <a:pt x="105" y="295"/>
                      <a:pt x="102" y="293"/>
                    </a:cubicBezTo>
                    <a:cubicBezTo>
                      <a:pt x="85" y="277"/>
                      <a:pt x="85" y="246"/>
                      <a:pt x="103" y="225"/>
                    </a:cubicBezTo>
                    <a:cubicBezTo>
                      <a:pt x="234" y="65"/>
                      <a:pt x="234" y="65"/>
                      <a:pt x="234" y="65"/>
                    </a:cubicBezTo>
                    <a:cubicBezTo>
                      <a:pt x="237" y="61"/>
                      <a:pt x="241" y="58"/>
                      <a:pt x="245" y="55"/>
                    </a:cubicBezTo>
                    <a:cubicBezTo>
                      <a:pt x="251" y="51"/>
                      <a:pt x="258" y="48"/>
                      <a:pt x="265" y="47"/>
                    </a:cubicBezTo>
                    <a:cubicBezTo>
                      <a:pt x="273" y="46"/>
                      <a:pt x="282" y="47"/>
                      <a:pt x="289" y="51"/>
                    </a:cubicBezTo>
                    <a:lnTo>
                      <a:pt x="204" y="5"/>
                    </a:lnTo>
                    <a:close/>
                  </a:path>
                </a:pathLst>
              </a:custGeom>
              <a:solidFill>
                <a:srgbClr val="FF5050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853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208"/>
            <p:cNvGrpSpPr/>
            <p:nvPr/>
          </p:nvGrpSpPr>
          <p:grpSpPr>
            <a:xfrm>
              <a:off x="4731074" y="4973788"/>
              <a:ext cx="1185392" cy="1769046"/>
              <a:chOff x="3347864" y="2691235"/>
              <a:chExt cx="1185392" cy="1769046"/>
            </a:xfrm>
          </p:grpSpPr>
          <p:sp>
            <p:nvSpPr>
              <p:cNvPr id="38" name="Freeform 67"/>
              <p:cNvSpPr>
                <a:spLocks/>
              </p:cNvSpPr>
              <p:nvPr/>
            </p:nvSpPr>
            <p:spPr bwMode="auto">
              <a:xfrm>
                <a:off x="3732038" y="3029373"/>
                <a:ext cx="552450" cy="166687"/>
              </a:xfrm>
              <a:custGeom>
                <a:avLst/>
                <a:gdLst>
                  <a:gd name="T0" fmla="*/ 22 w 224"/>
                  <a:gd name="T1" fmla="*/ 0 h 67"/>
                  <a:gd name="T2" fmla="*/ 0 w 224"/>
                  <a:gd name="T3" fmla="*/ 3 h 67"/>
                  <a:gd name="T4" fmla="*/ 85 w 224"/>
                  <a:gd name="T5" fmla="*/ 49 h 67"/>
                  <a:gd name="T6" fmla="*/ 107 w 224"/>
                  <a:gd name="T7" fmla="*/ 46 h 67"/>
                  <a:gd name="T8" fmla="*/ 224 w 224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67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50" y="40"/>
                      <a:pt x="190" y="48"/>
                      <a:pt x="224" y="67"/>
                    </a:cubicBezTo>
                  </a:path>
                </a:pathLst>
              </a:custGeom>
              <a:gradFill flip="none" rotWithShape="1">
                <a:gsLst>
                  <a:gs pos="37000">
                    <a:srgbClr val="FECE02"/>
                  </a:gs>
                  <a:gs pos="98000">
                    <a:srgbClr val="C73E01"/>
                  </a:gs>
                </a:gsLst>
                <a:lin ang="19800000" scaled="0"/>
                <a:tileRect/>
              </a:gra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853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42"/>
              <p:cNvSpPr>
                <a:spLocks/>
              </p:cNvSpPr>
              <p:nvPr/>
            </p:nvSpPr>
            <p:spPr bwMode="auto">
              <a:xfrm>
                <a:off x="3947947" y="3309811"/>
                <a:ext cx="404813" cy="1130972"/>
              </a:xfrm>
              <a:custGeom>
                <a:avLst/>
                <a:gdLst>
                  <a:gd name="T0" fmla="*/ 142 w 164"/>
                  <a:gd name="T1" fmla="*/ 419 h 459"/>
                  <a:gd name="T2" fmla="*/ 143 w 164"/>
                  <a:gd name="T3" fmla="*/ 153 h 459"/>
                  <a:gd name="T4" fmla="*/ 84 w 164"/>
                  <a:gd name="T5" fmla="*/ 46 h 459"/>
                  <a:gd name="T6" fmla="*/ 0 w 164"/>
                  <a:gd name="T7" fmla="*/ 0 h 459"/>
                  <a:gd name="T8" fmla="*/ 58 w 164"/>
                  <a:gd name="T9" fmla="*/ 107 h 459"/>
                  <a:gd name="T10" fmla="*/ 58 w 164"/>
                  <a:gd name="T11" fmla="*/ 373 h 459"/>
                  <a:gd name="T12" fmla="*/ 80 w 164"/>
                  <a:gd name="T13" fmla="*/ 413 h 459"/>
                  <a:gd name="T14" fmla="*/ 122 w 164"/>
                  <a:gd name="T15" fmla="*/ 436 h 459"/>
                  <a:gd name="T16" fmla="*/ 164 w 164"/>
                  <a:gd name="T17" fmla="*/ 459 h 459"/>
                  <a:gd name="T18" fmla="*/ 142 w 164"/>
                  <a:gd name="T19" fmla="*/ 41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459">
                    <a:moveTo>
                      <a:pt x="142" y="419"/>
                    </a:moveTo>
                    <a:cubicBezTo>
                      <a:pt x="143" y="153"/>
                      <a:pt x="143" y="153"/>
                      <a:pt x="143" y="153"/>
                    </a:cubicBezTo>
                    <a:cubicBezTo>
                      <a:pt x="143" y="104"/>
                      <a:pt x="120" y="65"/>
                      <a:pt x="84" y="46"/>
                    </a:cubicBezTo>
                    <a:cubicBezTo>
                      <a:pt x="56" y="31"/>
                      <a:pt x="28" y="15"/>
                      <a:pt x="0" y="0"/>
                    </a:cubicBezTo>
                    <a:cubicBezTo>
                      <a:pt x="35" y="19"/>
                      <a:pt x="58" y="58"/>
                      <a:pt x="58" y="107"/>
                    </a:cubicBezTo>
                    <a:cubicBezTo>
                      <a:pt x="58" y="373"/>
                      <a:pt x="58" y="373"/>
                      <a:pt x="58" y="373"/>
                    </a:cubicBezTo>
                    <a:cubicBezTo>
                      <a:pt x="58" y="391"/>
                      <a:pt x="66" y="406"/>
                      <a:pt x="80" y="413"/>
                    </a:cubicBezTo>
                    <a:cubicBezTo>
                      <a:pt x="94" y="421"/>
                      <a:pt x="108" y="428"/>
                      <a:pt x="122" y="436"/>
                    </a:cubicBezTo>
                    <a:cubicBezTo>
                      <a:pt x="136" y="444"/>
                      <a:pt x="150" y="452"/>
                      <a:pt x="164" y="459"/>
                    </a:cubicBezTo>
                    <a:cubicBezTo>
                      <a:pt x="151" y="452"/>
                      <a:pt x="142" y="437"/>
                      <a:pt x="142" y="41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853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3548351" y="2795123"/>
                <a:ext cx="984905" cy="1665158"/>
              </a:xfrm>
              <a:custGeom>
                <a:avLst/>
                <a:gdLst>
                  <a:gd name="T0" fmla="*/ 178 w 399"/>
                  <a:gd name="T1" fmla="*/ 2 h 676"/>
                  <a:gd name="T2" fmla="*/ 210 w 399"/>
                  <a:gd name="T3" fmla="*/ 12 h 676"/>
                  <a:gd name="T4" fmla="*/ 210 w 399"/>
                  <a:gd name="T5" fmla="*/ 79 h 676"/>
                  <a:gd name="T6" fmla="*/ 157 w 399"/>
                  <a:gd name="T7" fmla="*/ 144 h 676"/>
                  <a:gd name="T8" fmla="*/ 178 w 399"/>
                  <a:gd name="T9" fmla="*/ 141 h 676"/>
                  <a:gd name="T10" fmla="*/ 399 w 399"/>
                  <a:gd name="T11" fmla="*/ 348 h 676"/>
                  <a:gd name="T12" fmla="*/ 398 w 399"/>
                  <a:gd name="T13" fmla="*/ 615 h 676"/>
                  <a:gd name="T14" fmla="*/ 351 w 399"/>
                  <a:gd name="T15" fmla="*/ 673 h 676"/>
                  <a:gd name="T16" fmla="*/ 303 w 399"/>
                  <a:gd name="T17" fmla="*/ 628 h 676"/>
                  <a:gd name="T18" fmla="*/ 304 w 399"/>
                  <a:gd name="T19" fmla="*/ 362 h 676"/>
                  <a:gd name="T20" fmla="*/ 178 w 399"/>
                  <a:gd name="T21" fmla="*/ 243 h 676"/>
                  <a:gd name="T22" fmla="*/ 158 w 399"/>
                  <a:gd name="T23" fmla="*/ 246 h 676"/>
                  <a:gd name="T24" fmla="*/ 209 w 399"/>
                  <a:gd name="T25" fmla="*/ 294 h 676"/>
                  <a:gd name="T26" fmla="*/ 209 w 399"/>
                  <a:gd name="T27" fmla="*/ 362 h 676"/>
                  <a:gd name="T28" fmla="*/ 178 w 399"/>
                  <a:gd name="T29" fmla="*/ 381 h 676"/>
                  <a:gd name="T30" fmla="*/ 146 w 399"/>
                  <a:gd name="T31" fmla="*/ 371 h 676"/>
                  <a:gd name="T32" fmla="*/ 16 w 399"/>
                  <a:gd name="T33" fmla="*/ 248 h 676"/>
                  <a:gd name="T34" fmla="*/ 8 w 399"/>
                  <a:gd name="T35" fmla="*/ 238 h 676"/>
                  <a:gd name="T36" fmla="*/ 10 w 399"/>
                  <a:gd name="T37" fmla="*/ 189 h 676"/>
                  <a:gd name="T38" fmla="*/ 11 w 399"/>
                  <a:gd name="T39" fmla="*/ 187 h 676"/>
                  <a:gd name="T40" fmla="*/ 16 w 399"/>
                  <a:gd name="T41" fmla="*/ 180 h 676"/>
                  <a:gd name="T42" fmla="*/ 147 w 399"/>
                  <a:gd name="T43" fmla="*/ 21 h 676"/>
                  <a:gd name="T44" fmla="*/ 178 w 399"/>
                  <a:gd name="T45" fmla="*/ 2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9" h="676">
                    <a:moveTo>
                      <a:pt x="178" y="2"/>
                    </a:moveTo>
                    <a:cubicBezTo>
                      <a:pt x="190" y="0"/>
                      <a:pt x="201" y="4"/>
                      <a:pt x="210" y="12"/>
                    </a:cubicBezTo>
                    <a:cubicBezTo>
                      <a:pt x="227" y="28"/>
                      <a:pt x="227" y="58"/>
                      <a:pt x="210" y="79"/>
                    </a:cubicBezTo>
                    <a:cubicBezTo>
                      <a:pt x="157" y="144"/>
                      <a:pt x="157" y="144"/>
                      <a:pt x="157" y="144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300" y="124"/>
                      <a:pt x="399" y="217"/>
                      <a:pt x="399" y="348"/>
                    </a:cubicBezTo>
                    <a:cubicBezTo>
                      <a:pt x="398" y="615"/>
                      <a:pt x="398" y="615"/>
                      <a:pt x="398" y="615"/>
                    </a:cubicBezTo>
                    <a:cubicBezTo>
                      <a:pt x="398" y="643"/>
                      <a:pt x="377" y="669"/>
                      <a:pt x="351" y="673"/>
                    </a:cubicBezTo>
                    <a:cubicBezTo>
                      <a:pt x="325" y="676"/>
                      <a:pt x="303" y="656"/>
                      <a:pt x="303" y="628"/>
                    </a:cubicBezTo>
                    <a:cubicBezTo>
                      <a:pt x="304" y="362"/>
                      <a:pt x="304" y="362"/>
                      <a:pt x="304" y="362"/>
                    </a:cubicBezTo>
                    <a:cubicBezTo>
                      <a:pt x="304" y="287"/>
                      <a:pt x="248" y="234"/>
                      <a:pt x="178" y="243"/>
                    </a:cubicBezTo>
                    <a:cubicBezTo>
                      <a:pt x="158" y="246"/>
                      <a:pt x="158" y="246"/>
                      <a:pt x="158" y="246"/>
                    </a:cubicBezTo>
                    <a:cubicBezTo>
                      <a:pt x="209" y="294"/>
                      <a:pt x="209" y="294"/>
                      <a:pt x="209" y="294"/>
                    </a:cubicBezTo>
                    <a:cubicBezTo>
                      <a:pt x="227" y="311"/>
                      <a:pt x="226" y="341"/>
                      <a:pt x="209" y="362"/>
                    </a:cubicBezTo>
                    <a:cubicBezTo>
                      <a:pt x="200" y="373"/>
                      <a:pt x="189" y="379"/>
                      <a:pt x="178" y="381"/>
                    </a:cubicBezTo>
                    <a:cubicBezTo>
                      <a:pt x="166" y="382"/>
                      <a:pt x="155" y="379"/>
                      <a:pt x="146" y="371"/>
                    </a:cubicBezTo>
                    <a:cubicBezTo>
                      <a:pt x="16" y="248"/>
                      <a:pt x="16" y="248"/>
                      <a:pt x="16" y="248"/>
                    </a:cubicBezTo>
                    <a:cubicBezTo>
                      <a:pt x="12" y="245"/>
                      <a:pt x="10" y="241"/>
                      <a:pt x="8" y="238"/>
                    </a:cubicBezTo>
                    <a:cubicBezTo>
                      <a:pt x="0" y="223"/>
                      <a:pt x="1" y="204"/>
                      <a:pt x="10" y="189"/>
                    </a:cubicBezTo>
                    <a:cubicBezTo>
                      <a:pt x="10" y="188"/>
                      <a:pt x="11" y="187"/>
                      <a:pt x="11" y="187"/>
                    </a:cubicBezTo>
                    <a:cubicBezTo>
                      <a:pt x="13" y="184"/>
                      <a:pt x="14" y="182"/>
                      <a:pt x="16" y="180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6" y="10"/>
                      <a:pt x="167" y="4"/>
                      <a:pt x="178" y="2"/>
                    </a:cubicBezTo>
                    <a:close/>
                  </a:path>
                </a:pathLst>
              </a:custGeom>
              <a:solidFill>
                <a:srgbClr val="00B0F0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853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63"/>
              <p:cNvSpPr>
                <a:spLocks/>
              </p:cNvSpPr>
              <p:nvPr/>
            </p:nvSpPr>
            <p:spPr bwMode="auto">
              <a:xfrm>
                <a:off x="3347864" y="2691235"/>
                <a:ext cx="706438" cy="1038225"/>
              </a:xfrm>
              <a:custGeom>
                <a:avLst/>
                <a:gdLst>
                  <a:gd name="T0" fmla="*/ 202 w 287"/>
                  <a:gd name="T1" fmla="*/ 5 h 421"/>
                  <a:gd name="T2" fmla="*/ 179 w 287"/>
                  <a:gd name="T3" fmla="*/ 1 h 421"/>
                  <a:gd name="T4" fmla="*/ 147 w 287"/>
                  <a:gd name="T5" fmla="*/ 19 h 421"/>
                  <a:gd name="T6" fmla="*/ 16 w 287"/>
                  <a:gd name="T7" fmla="*/ 179 h 421"/>
                  <a:gd name="T8" fmla="*/ 11 w 287"/>
                  <a:gd name="T9" fmla="*/ 185 h 421"/>
                  <a:gd name="T10" fmla="*/ 10 w 287"/>
                  <a:gd name="T11" fmla="*/ 187 h 421"/>
                  <a:gd name="T12" fmla="*/ 8 w 287"/>
                  <a:gd name="T13" fmla="*/ 236 h 421"/>
                  <a:gd name="T14" fmla="*/ 16 w 287"/>
                  <a:gd name="T15" fmla="*/ 247 h 421"/>
                  <a:gd name="T16" fmla="*/ 146 w 287"/>
                  <a:gd name="T17" fmla="*/ 370 h 421"/>
                  <a:gd name="T18" fmla="*/ 154 w 287"/>
                  <a:gd name="T19" fmla="*/ 375 h 421"/>
                  <a:gd name="T20" fmla="*/ 235 w 287"/>
                  <a:gd name="T21" fmla="*/ 419 h 421"/>
                  <a:gd name="T22" fmla="*/ 239 w 287"/>
                  <a:gd name="T23" fmla="*/ 421 h 421"/>
                  <a:gd name="T24" fmla="*/ 231 w 287"/>
                  <a:gd name="T25" fmla="*/ 416 h 421"/>
                  <a:gd name="T26" fmla="*/ 101 w 287"/>
                  <a:gd name="T27" fmla="*/ 293 h 421"/>
                  <a:gd name="T28" fmla="*/ 93 w 287"/>
                  <a:gd name="T29" fmla="*/ 283 h 421"/>
                  <a:gd name="T30" fmla="*/ 95 w 287"/>
                  <a:gd name="T31" fmla="*/ 234 h 421"/>
                  <a:gd name="T32" fmla="*/ 96 w 287"/>
                  <a:gd name="T33" fmla="*/ 232 h 421"/>
                  <a:gd name="T34" fmla="*/ 101 w 287"/>
                  <a:gd name="T35" fmla="*/ 225 h 421"/>
                  <a:gd name="T36" fmla="*/ 232 w 287"/>
                  <a:gd name="T37" fmla="*/ 66 h 421"/>
                  <a:gd name="T38" fmla="*/ 263 w 287"/>
                  <a:gd name="T39" fmla="*/ 47 h 421"/>
                  <a:gd name="T40" fmla="*/ 287 w 287"/>
                  <a:gd name="T41" fmla="*/ 51 h 421"/>
                  <a:gd name="T42" fmla="*/ 202 w 287"/>
                  <a:gd name="T43" fmla="*/ 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7" h="421">
                    <a:moveTo>
                      <a:pt x="202" y="5"/>
                    </a:moveTo>
                    <a:cubicBezTo>
                      <a:pt x="195" y="1"/>
                      <a:pt x="187" y="0"/>
                      <a:pt x="179" y="1"/>
                    </a:cubicBezTo>
                    <a:cubicBezTo>
                      <a:pt x="167" y="3"/>
                      <a:pt x="156" y="9"/>
                      <a:pt x="147" y="1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4" y="181"/>
                      <a:pt x="13" y="183"/>
                      <a:pt x="11" y="185"/>
                    </a:cubicBezTo>
                    <a:cubicBezTo>
                      <a:pt x="11" y="186"/>
                      <a:pt x="11" y="187"/>
                      <a:pt x="10" y="187"/>
                    </a:cubicBezTo>
                    <a:cubicBezTo>
                      <a:pt x="1" y="203"/>
                      <a:pt x="0" y="222"/>
                      <a:pt x="8" y="236"/>
                    </a:cubicBezTo>
                    <a:cubicBezTo>
                      <a:pt x="10" y="240"/>
                      <a:pt x="13" y="244"/>
                      <a:pt x="16" y="247"/>
                    </a:cubicBezTo>
                    <a:cubicBezTo>
                      <a:pt x="146" y="370"/>
                      <a:pt x="146" y="370"/>
                      <a:pt x="146" y="370"/>
                    </a:cubicBezTo>
                    <a:cubicBezTo>
                      <a:pt x="149" y="372"/>
                      <a:pt x="151" y="374"/>
                      <a:pt x="154" y="375"/>
                    </a:cubicBezTo>
                    <a:cubicBezTo>
                      <a:pt x="181" y="390"/>
                      <a:pt x="208" y="405"/>
                      <a:pt x="235" y="419"/>
                    </a:cubicBezTo>
                    <a:cubicBezTo>
                      <a:pt x="236" y="420"/>
                      <a:pt x="238" y="421"/>
                      <a:pt x="239" y="421"/>
                    </a:cubicBezTo>
                    <a:cubicBezTo>
                      <a:pt x="236" y="420"/>
                      <a:pt x="234" y="418"/>
                      <a:pt x="231" y="416"/>
                    </a:cubicBezTo>
                    <a:cubicBezTo>
                      <a:pt x="101" y="293"/>
                      <a:pt x="101" y="293"/>
                      <a:pt x="101" y="293"/>
                    </a:cubicBezTo>
                    <a:cubicBezTo>
                      <a:pt x="97" y="290"/>
                      <a:pt x="95" y="286"/>
                      <a:pt x="93" y="283"/>
                    </a:cubicBezTo>
                    <a:cubicBezTo>
                      <a:pt x="85" y="268"/>
                      <a:pt x="86" y="249"/>
                      <a:pt x="95" y="234"/>
                    </a:cubicBezTo>
                    <a:cubicBezTo>
                      <a:pt x="95" y="233"/>
                      <a:pt x="96" y="232"/>
                      <a:pt x="96" y="232"/>
                    </a:cubicBezTo>
                    <a:cubicBezTo>
                      <a:pt x="98" y="229"/>
                      <a:pt x="99" y="227"/>
                      <a:pt x="101" y="225"/>
                    </a:cubicBezTo>
                    <a:cubicBezTo>
                      <a:pt x="232" y="66"/>
                      <a:pt x="232" y="66"/>
                      <a:pt x="232" y="66"/>
                    </a:cubicBezTo>
                    <a:cubicBezTo>
                      <a:pt x="241" y="55"/>
                      <a:pt x="252" y="49"/>
                      <a:pt x="263" y="47"/>
                    </a:cubicBezTo>
                    <a:cubicBezTo>
                      <a:pt x="272" y="46"/>
                      <a:pt x="280" y="47"/>
                      <a:pt x="287" y="51"/>
                    </a:cubicBezTo>
                    <a:lnTo>
                      <a:pt x="202" y="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853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7803950" y="2962831"/>
            <a:ext cx="2714037" cy="1299655"/>
            <a:chOff x="8130600" y="2810798"/>
            <a:chExt cx="3856715" cy="1299733"/>
          </a:xfrm>
        </p:grpSpPr>
        <p:sp>
          <p:nvSpPr>
            <p:cNvPr id="47" name="TextBox 46"/>
            <p:cNvSpPr txBox="1"/>
            <p:nvPr/>
          </p:nvSpPr>
          <p:spPr>
            <a:xfrm>
              <a:off x="8130600" y="2810798"/>
              <a:ext cx="2558546" cy="396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Tittle Text</a:t>
              </a:r>
              <a:endParaRPr lang="en-GB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30600" y="3156751"/>
              <a:ext cx="3856715" cy="953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GB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  <a:p>
              <a:pPr lvl="0" algn="just">
                <a:lnSpc>
                  <a:spcPct val="120000"/>
                </a:lnSpc>
              </a:pPr>
              <a:endParaRPr lang="en-GB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65617" y="3898309"/>
            <a:ext cx="2731163" cy="1004186"/>
            <a:chOff x="163141" y="3887744"/>
            <a:chExt cx="3881053" cy="1004244"/>
          </a:xfrm>
        </p:grpSpPr>
        <p:sp>
          <p:nvSpPr>
            <p:cNvPr id="49" name="TextBox 48"/>
            <p:cNvSpPr txBox="1"/>
            <p:nvPr/>
          </p:nvSpPr>
          <p:spPr>
            <a:xfrm>
              <a:off x="163141" y="3887744"/>
              <a:ext cx="2558547" cy="396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Tittle Text</a:t>
              </a:r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7479" y="4233693"/>
              <a:ext cx="3856715" cy="658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GB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269415" y="1740495"/>
            <a:ext cx="2738891" cy="1044752"/>
            <a:chOff x="634745" y="1633722"/>
            <a:chExt cx="3892037" cy="1044807"/>
          </a:xfrm>
        </p:grpSpPr>
        <p:sp>
          <p:nvSpPr>
            <p:cNvPr id="52" name="TextBox 51"/>
            <p:cNvSpPr txBox="1"/>
            <p:nvPr/>
          </p:nvSpPr>
          <p:spPr>
            <a:xfrm>
              <a:off x="634745" y="1633722"/>
              <a:ext cx="2558548" cy="396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Tittle Text</a:t>
              </a:r>
              <a:endParaRPr lang="en-GB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70067" y="2020237"/>
              <a:ext cx="3856715" cy="658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GB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429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261527" y="1559336"/>
            <a:ext cx="3224907" cy="1052138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8609" tIns="69987" rIns="69987" bIns="69989" numCol="1" spcCol="1270" anchor="ctr" anchorCtr="0">
            <a:noAutofit/>
          </a:bodyPr>
          <a:lstStyle/>
          <a:p>
            <a:pPr marL="304773" lvl="1" indent="-304773" defTabSz="1303754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758" dirty="0">
              <a:cs typeface="+mn-ea"/>
              <a:sym typeface="+mn-lt"/>
            </a:endParaRPr>
          </a:p>
          <a:p>
            <a:pPr marL="304773" lvl="1" indent="-304773" defTabSz="1303754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758" dirty="0">
              <a:cs typeface="+mn-ea"/>
              <a:sym typeface="+mn-lt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261527" y="2910533"/>
            <a:ext cx="3224907" cy="1052138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8609" tIns="69989" rIns="69987" bIns="69987" numCol="1" spcCol="1270" anchor="ctr" anchorCtr="0">
            <a:noAutofit/>
          </a:bodyPr>
          <a:lstStyle/>
          <a:p>
            <a:pPr marL="304773" lvl="1" indent="-304773" defTabSz="1303754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758" dirty="0">
              <a:cs typeface="+mn-ea"/>
              <a:sym typeface="+mn-lt"/>
            </a:endParaRPr>
          </a:p>
          <a:p>
            <a:pPr marL="304773" lvl="1" indent="-304773" defTabSz="1303754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758" dirty="0">
              <a:cs typeface="+mn-ea"/>
              <a:sym typeface="+mn-lt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261527" y="4261729"/>
            <a:ext cx="3224907" cy="1052138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8609" tIns="69989" rIns="69987" bIns="69987" numCol="1" spcCol="1270" anchor="ctr" anchorCtr="0">
            <a:noAutofit/>
          </a:bodyPr>
          <a:lstStyle/>
          <a:p>
            <a:pPr marL="304773" lvl="1" indent="-304773" defTabSz="1303754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758" dirty="0">
              <a:cs typeface="+mn-ea"/>
              <a:sym typeface="+mn-lt"/>
            </a:endParaRPr>
          </a:p>
          <a:p>
            <a:pPr marL="304773" lvl="1" indent="-304773" defTabSz="1303754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758" dirty="0">
              <a:cs typeface="+mn-ea"/>
              <a:sym typeface="+mn-lt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6705568" y="1559336"/>
            <a:ext cx="3224907" cy="1052138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8609" tIns="69987" rIns="69987" bIns="69989" numCol="1" spcCol="1270" anchor="ctr" anchorCtr="0">
            <a:noAutofit/>
          </a:bodyPr>
          <a:lstStyle/>
          <a:p>
            <a:pPr marL="304773" lvl="1" indent="-304773" defTabSz="1303754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758" dirty="0">
              <a:cs typeface="+mn-ea"/>
              <a:sym typeface="+mn-lt"/>
            </a:endParaRPr>
          </a:p>
          <a:p>
            <a:pPr marL="304773" lvl="1" indent="-304773" defTabSz="1303754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758" dirty="0">
              <a:cs typeface="+mn-ea"/>
              <a:sym typeface="+mn-lt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6705568" y="2910533"/>
            <a:ext cx="3224907" cy="1052138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8609" tIns="69989" rIns="69987" bIns="69987" numCol="1" spcCol="1270" anchor="ctr" anchorCtr="0">
            <a:noAutofit/>
          </a:bodyPr>
          <a:lstStyle/>
          <a:p>
            <a:pPr marL="304773" lvl="1" indent="-304773" defTabSz="1303754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758" dirty="0">
              <a:cs typeface="+mn-ea"/>
              <a:sym typeface="+mn-lt"/>
            </a:endParaRPr>
          </a:p>
          <a:p>
            <a:pPr marL="304773" lvl="1" indent="-304773" defTabSz="1303754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758" dirty="0">
              <a:cs typeface="+mn-ea"/>
              <a:sym typeface="+mn-lt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6705568" y="4261729"/>
            <a:ext cx="3224907" cy="1052138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8609" tIns="69989" rIns="69987" bIns="69987" numCol="1" spcCol="1270" anchor="ctr" anchorCtr="0">
            <a:noAutofit/>
          </a:bodyPr>
          <a:lstStyle/>
          <a:p>
            <a:pPr marL="304773" lvl="1" indent="-304773" defTabSz="1303754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758" dirty="0">
              <a:cs typeface="+mn-ea"/>
              <a:sym typeface="+mn-lt"/>
            </a:endParaRPr>
          </a:p>
          <a:p>
            <a:pPr marL="304773" lvl="1" indent="-304773" defTabSz="1303754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758" dirty="0">
              <a:cs typeface="+mn-ea"/>
              <a:sym typeface="+mn-lt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639901" y="1894242"/>
            <a:ext cx="965861" cy="382323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58" dirty="0">
              <a:cs typeface="+mn-ea"/>
              <a:sym typeface="+mn-lt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639901" y="3245438"/>
            <a:ext cx="965861" cy="382323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58" dirty="0">
              <a:cs typeface="+mn-ea"/>
              <a:sym typeface="+mn-lt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639901" y="4596635"/>
            <a:ext cx="965861" cy="382323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58" dirty="0">
              <a:cs typeface="+mn-ea"/>
              <a:sym typeface="+mn-lt"/>
            </a:endParaRPr>
          </a:p>
        </p:txBody>
      </p:sp>
      <p:sp>
        <p:nvSpPr>
          <p:cNvPr id="74" name="Text Placeholder 3"/>
          <p:cNvSpPr txBox="1">
            <a:spLocks/>
          </p:cNvSpPr>
          <p:nvPr/>
        </p:nvSpPr>
        <p:spPr>
          <a:xfrm>
            <a:off x="2941374" y="1753295"/>
            <a:ext cx="2240279" cy="66499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094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32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Tittle Text</a:t>
            </a:r>
            <a:br>
              <a:rPr lang="en-US" sz="75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en-US" altLang="zh-CN" sz="75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sz="75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413206" y="1912003"/>
            <a:ext cx="414601" cy="41460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 dirty="0">
              <a:cs typeface="+mn-ea"/>
              <a:sym typeface="+mn-lt"/>
            </a:endParaRPr>
          </a:p>
        </p:txBody>
      </p:sp>
      <p:sp>
        <p:nvSpPr>
          <p:cNvPr id="78" name="Text Placeholder 3"/>
          <p:cNvSpPr txBox="1">
            <a:spLocks/>
          </p:cNvSpPr>
          <p:nvPr/>
        </p:nvSpPr>
        <p:spPr>
          <a:xfrm>
            <a:off x="2941374" y="3100114"/>
            <a:ext cx="2240279" cy="66499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094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32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Tittle Text</a:t>
            </a:r>
            <a:br>
              <a:rPr lang="en-US" sz="75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en-US" altLang="zh-CN" sz="75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413206" y="3258822"/>
            <a:ext cx="414601" cy="41460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 dirty="0">
              <a:cs typeface="+mn-ea"/>
              <a:sym typeface="+mn-lt"/>
            </a:endParaRPr>
          </a:p>
        </p:txBody>
      </p:sp>
      <p:sp>
        <p:nvSpPr>
          <p:cNvPr id="80" name="Text Placeholder 3"/>
          <p:cNvSpPr txBox="1">
            <a:spLocks/>
          </p:cNvSpPr>
          <p:nvPr/>
        </p:nvSpPr>
        <p:spPr>
          <a:xfrm>
            <a:off x="2941374" y="4462841"/>
            <a:ext cx="2240279" cy="66499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094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32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Tittle Text</a:t>
            </a:r>
            <a:br>
              <a:rPr lang="en-US" sz="75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en-US" altLang="zh-CN" sz="75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413206" y="4621550"/>
            <a:ext cx="414601" cy="41460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 dirty="0">
              <a:cs typeface="+mn-ea"/>
              <a:sym typeface="+mn-lt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338798" y="1912003"/>
            <a:ext cx="414601" cy="41460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 dirty="0">
              <a:cs typeface="+mn-ea"/>
              <a:sym typeface="+mn-lt"/>
            </a:endParaRPr>
          </a:p>
        </p:txBody>
      </p:sp>
      <p:sp>
        <p:nvSpPr>
          <p:cNvPr id="87" name="Text Placeholder 3"/>
          <p:cNvSpPr txBox="1">
            <a:spLocks/>
          </p:cNvSpPr>
          <p:nvPr/>
        </p:nvSpPr>
        <p:spPr>
          <a:xfrm>
            <a:off x="7005149" y="1753295"/>
            <a:ext cx="2240279" cy="66499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19094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327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Tittle Text</a:t>
            </a:r>
            <a:br>
              <a:rPr lang="en-US" sz="132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en-US" altLang="zh-CN" sz="75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338798" y="3258822"/>
            <a:ext cx="414601" cy="41460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 dirty="0">
              <a:cs typeface="+mn-ea"/>
              <a:sym typeface="+mn-lt"/>
            </a:endParaRPr>
          </a:p>
        </p:txBody>
      </p:sp>
      <p:sp>
        <p:nvSpPr>
          <p:cNvPr id="91" name="Text Placeholder 3"/>
          <p:cNvSpPr txBox="1">
            <a:spLocks/>
          </p:cNvSpPr>
          <p:nvPr/>
        </p:nvSpPr>
        <p:spPr>
          <a:xfrm>
            <a:off x="7005149" y="3100114"/>
            <a:ext cx="2240279" cy="66499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19094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327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Tittle Text</a:t>
            </a:r>
            <a:br>
              <a:rPr lang="en-US" sz="132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en-US" altLang="zh-CN" sz="75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338798" y="4633697"/>
            <a:ext cx="414601" cy="41460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 dirty="0">
              <a:cs typeface="+mn-ea"/>
              <a:sym typeface="+mn-lt"/>
            </a:endParaRPr>
          </a:p>
        </p:txBody>
      </p:sp>
      <p:sp>
        <p:nvSpPr>
          <p:cNvPr id="93" name="Text Placeholder 3"/>
          <p:cNvSpPr txBox="1">
            <a:spLocks/>
          </p:cNvSpPr>
          <p:nvPr/>
        </p:nvSpPr>
        <p:spPr>
          <a:xfrm>
            <a:off x="7005149" y="4474989"/>
            <a:ext cx="2240279" cy="66499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19094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327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Tittle Text</a:t>
            </a:r>
            <a:br>
              <a:rPr lang="en-US" sz="132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en-US" altLang="zh-CN" sz="758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914684" y="1483974"/>
            <a:ext cx="1357430" cy="121062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363016">
              <a:lnSpc>
                <a:spcPct val="120000"/>
              </a:lnSpc>
              <a:spcAft>
                <a:spcPct val="35000"/>
              </a:spcAft>
            </a:pPr>
            <a:r>
              <a:rPr lang="en-US" sz="1896" dirty="0">
                <a:cs typeface="+mn-ea"/>
                <a:sym typeface="+mn-lt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14684" y="2835174"/>
            <a:ext cx="1357430" cy="121062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363016">
              <a:lnSpc>
                <a:spcPct val="120000"/>
              </a:lnSpc>
              <a:spcAft>
                <a:spcPct val="35000"/>
              </a:spcAft>
            </a:pPr>
            <a:r>
              <a:rPr lang="en-US" sz="1896" dirty="0">
                <a:cs typeface="+mn-ea"/>
                <a:sym typeface="+mn-lt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14684" y="4186371"/>
            <a:ext cx="1357430" cy="121062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363016">
              <a:lnSpc>
                <a:spcPct val="120000"/>
              </a:lnSpc>
              <a:spcAft>
                <a:spcPct val="35000"/>
              </a:spcAft>
            </a:pPr>
            <a:r>
              <a:rPr lang="en-US" sz="1896" dirty="0">
                <a:cs typeface="+mn-ea"/>
                <a:sym typeface="+mn-lt"/>
              </a:rPr>
              <a:t>03</a:t>
            </a:r>
          </a:p>
        </p:txBody>
      </p:sp>
      <p:sp>
        <p:nvSpPr>
          <p:cNvPr id="45" name="Rounded Rectangle 44"/>
          <p:cNvSpPr/>
          <p:nvPr/>
        </p:nvSpPr>
        <p:spPr>
          <a:xfrm flipH="1">
            <a:off x="9919886" y="1483974"/>
            <a:ext cx="1357430" cy="12106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363016">
              <a:lnSpc>
                <a:spcPct val="120000"/>
              </a:lnSpc>
              <a:spcAft>
                <a:spcPct val="35000"/>
              </a:spcAft>
            </a:pPr>
            <a:r>
              <a:rPr lang="en-US" sz="1896" dirty="0">
                <a:cs typeface="+mn-ea"/>
                <a:sym typeface="+mn-lt"/>
              </a:rPr>
              <a:t>04</a:t>
            </a:r>
          </a:p>
        </p:txBody>
      </p:sp>
      <p:sp>
        <p:nvSpPr>
          <p:cNvPr id="48" name="Rounded Rectangle 47"/>
          <p:cNvSpPr/>
          <p:nvPr/>
        </p:nvSpPr>
        <p:spPr>
          <a:xfrm flipH="1">
            <a:off x="9919886" y="2835174"/>
            <a:ext cx="1357430" cy="121062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363016">
              <a:lnSpc>
                <a:spcPct val="120000"/>
              </a:lnSpc>
              <a:spcAft>
                <a:spcPct val="35000"/>
              </a:spcAft>
            </a:pPr>
            <a:r>
              <a:rPr lang="en-US" sz="1896" dirty="0">
                <a:cs typeface="+mn-ea"/>
                <a:sym typeface="+mn-lt"/>
              </a:rPr>
              <a:t>05</a:t>
            </a:r>
          </a:p>
        </p:txBody>
      </p:sp>
      <p:sp>
        <p:nvSpPr>
          <p:cNvPr id="64" name="Rounded Rectangle 63"/>
          <p:cNvSpPr/>
          <p:nvPr/>
        </p:nvSpPr>
        <p:spPr>
          <a:xfrm flipH="1">
            <a:off x="9919886" y="4186371"/>
            <a:ext cx="1357430" cy="121062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363016">
              <a:lnSpc>
                <a:spcPct val="120000"/>
              </a:lnSpc>
              <a:spcAft>
                <a:spcPct val="35000"/>
              </a:spcAft>
            </a:pPr>
            <a:r>
              <a:rPr lang="en-US" sz="1896" dirty="0">
                <a:cs typeface="+mn-ea"/>
                <a:sym typeface="+mn-lt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415721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t="7720" r="4709" b="13123"/>
          <a:stretch/>
        </p:blipFill>
        <p:spPr>
          <a:xfrm>
            <a:off x="1058779" y="176372"/>
            <a:ext cx="10838047" cy="563898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00988" y="3105834"/>
            <a:ext cx="2190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THANKS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D04D45B-BED3-4625-8390-389FD38F031B}"/>
              </a:ext>
            </a:extLst>
          </p:cNvPr>
          <p:cNvSpPr txBox="1"/>
          <p:nvPr/>
        </p:nvSpPr>
        <p:spPr>
          <a:xfrm>
            <a:off x="3899101" y="5678860"/>
            <a:ext cx="467941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www.jpppt.com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Time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20XX.XX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55890928-D30A-4789-ABAA-EE988BDF4AC4}"/>
              </a:ext>
            </a:extLst>
          </p:cNvPr>
          <p:cNvSpPr/>
          <p:nvPr/>
        </p:nvSpPr>
        <p:spPr>
          <a:xfrm>
            <a:off x="9448622" y="39537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3">
            <a:hlinkClick r:id="rId4"/>
            <a:extLst>
              <a:ext uri="{FF2B5EF4-FFF2-40B4-BE49-F238E27FC236}">
                <a16:creationId xmlns:a16="http://schemas.microsoft.com/office/drawing/2014/main" id="{286C599D-BAB3-4438-8A1F-33E73DA6DB15}"/>
              </a:ext>
            </a:extLst>
          </p:cNvPr>
          <p:cNvSpPr txBox="1"/>
          <p:nvPr/>
        </p:nvSpPr>
        <p:spPr>
          <a:xfrm>
            <a:off x="3899101" y="658089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9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chemeClr val="accent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CO" altLang="ja-JP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5"/>
              </a:rPr>
              <a:t>https://www.instagram.com/</a:t>
            </a:r>
            <a:r>
              <a:rPr lang="en-US" altLang="zh-CN" sz="1800" dirty="0" err="1">
                <a:solidFill>
                  <a:schemeClr val="accent1"/>
                </a:solidFill>
                <a:cs typeface="Arial" panose="020B0604020202020204" pitchFamily="34" charset="0"/>
                <a:hlinkClick r:id="rId5"/>
              </a:rPr>
              <a:t>slidesfree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5"/>
              </a:rPr>
              <a:t>/ 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6"/>
              </a:rPr>
              <a:t>https://www.facebook.com/freeppt7/</a:t>
            </a:r>
            <a:endParaRPr lang="es-CO" altLang="ja-JP" sz="18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7"/>
              </a:rPr>
              <a:t>https://www.facebook.com/groups/best.PowerPoint.templates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https://www.youtube.com/channel/UCdDW77rhEfG4hzWmlBBnfTQ</a:t>
            </a:r>
            <a:endParaRPr lang="es-CO" altLang="ja-JP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9"/>
              </a:rPr>
              <a:t>https://twitter.com/freeppt7_com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83507" y="1167063"/>
            <a:ext cx="9701464" cy="505326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131755" y="2549170"/>
            <a:ext cx="1863075" cy="1717393"/>
            <a:chOff x="1903156" y="2933463"/>
            <a:chExt cx="1835888" cy="1717393"/>
          </a:xfrm>
        </p:grpSpPr>
        <p:sp>
          <p:nvSpPr>
            <p:cNvPr id="7" name="文本框 6"/>
            <p:cNvSpPr txBox="1"/>
            <p:nvPr/>
          </p:nvSpPr>
          <p:spPr>
            <a:xfrm>
              <a:off x="2086329" y="2933463"/>
              <a:ext cx="1652715" cy="1717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4400" b="1" dirty="0">
                  <a:blipFill dpi="0" rotWithShape="1">
                    <a:blip r:embed="rId4"/>
                    <a:srcRect/>
                    <a:tile tx="0" ty="0" sx="86000" sy="62000" flip="none" algn="ctr"/>
                  </a:blipFill>
                  <a:cs typeface="+mn-ea"/>
                  <a:sym typeface="+mn-lt"/>
                </a:rPr>
                <a:t>PART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8800" b="1" dirty="0">
                  <a:blipFill dpi="0" rotWithShape="1">
                    <a:blip r:embed="rId4"/>
                    <a:srcRect/>
                    <a:tile tx="0" ty="0" sx="86000" sy="62000" flip="none" algn="ctr"/>
                  </a:blipFill>
                  <a:cs typeface="+mn-ea"/>
                  <a:sym typeface="+mn-lt"/>
                </a:rPr>
                <a:t>01</a:t>
              </a:r>
              <a:endParaRPr lang="zh-CN" altLang="en-US" sz="8800" b="1" dirty="0">
                <a:blipFill dpi="0" rotWithShape="1">
                  <a:blip r:embed="rId4"/>
                  <a:srcRect/>
                  <a:tile tx="0" ty="0" sx="86000" sy="62000" flip="none" algn="ctr"/>
                </a:blip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903156" y="3330495"/>
              <a:ext cx="182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dirty="0">
                <a:blipFill dpi="0" rotWithShape="1">
                  <a:blip r:embed="rId4"/>
                  <a:srcRect/>
                  <a:tile tx="0" ty="0" sx="86000" sy="62000" flip="none" algn="ctr"/>
                </a:blipFill>
                <a:cs typeface="+mn-ea"/>
                <a:sym typeface="+mn-lt"/>
              </a:endParaRPr>
            </a:p>
          </p:txBody>
        </p:sp>
      </p:grpSp>
      <p:sp>
        <p:nvSpPr>
          <p:cNvPr id="9" name="MH_Entry_1"/>
          <p:cNvSpPr/>
          <p:nvPr>
            <p:custDataLst>
              <p:tags r:id="rId1"/>
            </p:custDataLst>
          </p:nvPr>
        </p:nvSpPr>
        <p:spPr>
          <a:xfrm>
            <a:off x="5317957" y="2549170"/>
            <a:ext cx="4174958" cy="67710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tile tx="0" ty="0" sx="97000" sy="63000" flip="none" algn="ctr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Tittle Text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17957" y="3599917"/>
            <a:ext cx="5113422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848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/>
          </p:cNvSpPr>
          <p:nvPr/>
        </p:nvSpPr>
        <p:spPr bwMode="auto">
          <a:xfrm>
            <a:off x="-9031" y="1389461"/>
            <a:ext cx="6105030" cy="27261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B0F0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530">
              <a:cs typeface="+mn-ea"/>
              <a:sym typeface="+mn-lt"/>
            </a:endParaRPr>
          </a:p>
        </p:txBody>
      </p:sp>
      <p:grpSp>
        <p:nvGrpSpPr>
          <p:cNvPr id="18" name="组合 19"/>
          <p:cNvGrpSpPr>
            <a:grpSpLocks/>
          </p:cNvGrpSpPr>
          <p:nvPr/>
        </p:nvGrpSpPr>
        <p:grpSpPr bwMode="auto">
          <a:xfrm>
            <a:off x="770654" y="4597018"/>
            <a:ext cx="10650690" cy="1010910"/>
            <a:chOff x="1160463" y="2907288"/>
            <a:chExt cx="9421420" cy="758096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160463" y="2907288"/>
              <a:ext cx="1833524" cy="230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 eaLnBrk="1" hangingPunct="1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1160463" y="3144051"/>
              <a:ext cx="9421420" cy="52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770654" y="1829189"/>
            <a:ext cx="4983974" cy="1064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3" name="AutoShape 1"/>
          <p:cNvSpPr>
            <a:spLocks/>
          </p:cNvSpPr>
          <p:nvPr/>
        </p:nvSpPr>
        <p:spPr bwMode="auto">
          <a:xfrm>
            <a:off x="6095999" y="1389461"/>
            <a:ext cx="6096001" cy="27261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53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042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4336714" y="1873337"/>
            <a:ext cx="3974882" cy="4984475"/>
            <a:chOff x="2977484" y="1071882"/>
            <a:chExt cx="3246853" cy="4071617"/>
          </a:xfrm>
        </p:grpSpPr>
        <p:pic>
          <p:nvPicPr>
            <p:cNvPr id="3483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484" y="1071882"/>
              <a:ext cx="3246853" cy="407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402791" y="1409022"/>
              <a:ext cx="2066021" cy="2740346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59">
                <a:lnSpc>
                  <a:spcPct val="150000"/>
                </a:lnSpc>
                <a:defRPr/>
              </a:pPr>
              <a:endParaRPr lang="en-US" sz="1350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8504649" y="1921528"/>
            <a:ext cx="3105826" cy="1601409"/>
            <a:chOff x="6597339" y="1985092"/>
            <a:chExt cx="2330663" cy="1200112"/>
          </a:xfrm>
        </p:grpSpPr>
        <p:grpSp>
          <p:nvGrpSpPr>
            <p:cNvPr id="4" name="Group 84"/>
            <p:cNvGrpSpPr>
              <a:grpSpLocks noChangeAspect="1"/>
            </p:cNvGrpSpPr>
            <p:nvPr/>
          </p:nvGrpSpPr>
          <p:grpSpPr>
            <a:xfrm>
              <a:off x="6597339" y="1985092"/>
              <a:ext cx="432000" cy="432000"/>
              <a:chOff x="7275513" y="5302250"/>
              <a:chExt cx="1012825" cy="1012825"/>
            </a:xfrm>
            <a:solidFill>
              <a:schemeClr val="accent1"/>
            </a:solidFill>
          </p:grpSpPr>
          <p:sp>
            <p:nvSpPr>
              <p:cNvPr id="7" name="Freeform 34"/>
              <p:cNvSpPr>
                <a:spLocks/>
              </p:cNvSpPr>
              <p:nvPr/>
            </p:nvSpPr>
            <p:spPr bwMode="auto">
              <a:xfrm>
                <a:off x="7467601" y="5521325"/>
                <a:ext cx="608013" cy="606425"/>
              </a:xfrm>
              <a:custGeom>
                <a:avLst/>
                <a:gdLst>
                  <a:gd name="T0" fmla="*/ 189 w 211"/>
                  <a:gd name="T1" fmla="*/ 85 h 211"/>
                  <a:gd name="T2" fmla="*/ 187 w 211"/>
                  <a:gd name="T3" fmla="*/ 64 h 211"/>
                  <a:gd name="T4" fmla="*/ 192 w 211"/>
                  <a:gd name="T5" fmla="*/ 41 h 211"/>
                  <a:gd name="T6" fmla="*/ 179 w 211"/>
                  <a:gd name="T7" fmla="*/ 31 h 211"/>
                  <a:gd name="T8" fmla="*/ 170 w 211"/>
                  <a:gd name="T9" fmla="*/ 36 h 211"/>
                  <a:gd name="T10" fmla="*/ 164 w 211"/>
                  <a:gd name="T11" fmla="*/ 34 h 211"/>
                  <a:gd name="T12" fmla="*/ 155 w 211"/>
                  <a:gd name="T13" fmla="*/ 26 h 211"/>
                  <a:gd name="T14" fmla="*/ 148 w 211"/>
                  <a:gd name="T15" fmla="*/ 20 h 211"/>
                  <a:gd name="T16" fmla="*/ 149 w 211"/>
                  <a:gd name="T17" fmla="*/ 11 h 211"/>
                  <a:gd name="T18" fmla="*/ 125 w 211"/>
                  <a:gd name="T19" fmla="*/ 5 h 211"/>
                  <a:gd name="T20" fmla="*/ 106 w 211"/>
                  <a:gd name="T21" fmla="*/ 1 h 211"/>
                  <a:gd name="T22" fmla="*/ 89 w 211"/>
                  <a:gd name="T23" fmla="*/ 2 h 211"/>
                  <a:gd name="T24" fmla="*/ 88 w 211"/>
                  <a:gd name="T25" fmla="*/ 7 h 211"/>
                  <a:gd name="T26" fmla="*/ 99 w 211"/>
                  <a:gd name="T27" fmla="*/ 3 h 211"/>
                  <a:gd name="T28" fmla="*/ 101 w 211"/>
                  <a:gd name="T29" fmla="*/ 13 h 211"/>
                  <a:gd name="T30" fmla="*/ 83 w 211"/>
                  <a:gd name="T31" fmla="*/ 23 h 211"/>
                  <a:gd name="T32" fmla="*/ 87 w 211"/>
                  <a:gd name="T33" fmla="*/ 31 h 211"/>
                  <a:gd name="T34" fmla="*/ 96 w 211"/>
                  <a:gd name="T35" fmla="*/ 25 h 211"/>
                  <a:gd name="T36" fmla="*/ 108 w 211"/>
                  <a:gd name="T37" fmla="*/ 30 h 211"/>
                  <a:gd name="T38" fmla="*/ 118 w 211"/>
                  <a:gd name="T39" fmla="*/ 29 h 211"/>
                  <a:gd name="T40" fmla="*/ 130 w 211"/>
                  <a:gd name="T41" fmla="*/ 32 h 211"/>
                  <a:gd name="T42" fmla="*/ 128 w 211"/>
                  <a:gd name="T43" fmla="*/ 37 h 211"/>
                  <a:gd name="T44" fmla="*/ 116 w 211"/>
                  <a:gd name="T45" fmla="*/ 43 h 211"/>
                  <a:gd name="T46" fmla="*/ 117 w 211"/>
                  <a:gd name="T47" fmla="*/ 50 h 211"/>
                  <a:gd name="T48" fmla="*/ 113 w 211"/>
                  <a:gd name="T49" fmla="*/ 58 h 211"/>
                  <a:gd name="T50" fmla="*/ 110 w 211"/>
                  <a:gd name="T51" fmla="*/ 91 h 211"/>
                  <a:gd name="T52" fmla="*/ 104 w 211"/>
                  <a:gd name="T53" fmla="*/ 97 h 211"/>
                  <a:gd name="T54" fmla="*/ 88 w 211"/>
                  <a:gd name="T55" fmla="*/ 77 h 211"/>
                  <a:gd name="T56" fmla="*/ 57 w 211"/>
                  <a:gd name="T57" fmla="*/ 83 h 211"/>
                  <a:gd name="T58" fmla="*/ 73 w 211"/>
                  <a:gd name="T59" fmla="*/ 89 h 211"/>
                  <a:gd name="T60" fmla="*/ 75 w 211"/>
                  <a:gd name="T61" fmla="*/ 94 h 211"/>
                  <a:gd name="T62" fmla="*/ 63 w 211"/>
                  <a:gd name="T63" fmla="*/ 97 h 211"/>
                  <a:gd name="T64" fmla="*/ 62 w 211"/>
                  <a:gd name="T65" fmla="*/ 105 h 211"/>
                  <a:gd name="T66" fmla="*/ 70 w 211"/>
                  <a:gd name="T67" fmla="*/ 110 h 211"/>
                  <a:gd name="T68" fmla="*/ 84 w 211"/>
                  <a:gd name="T69" fmla="*/ 107 h 211"/>
                  <a:gd name="T70" fmla="*/ 99 w 211"/>
                  <a:gd name="T71" fmla="*/ 114 h 211"/>
                  <a:gd name="T72" fmla="*/ 116 w 211"/>
                  <a:gd name="T73" fmla="*/ 109 h 211"/>
                  <a:gd name="T74" fmla="*/ 118 w 211"/>
                  <a:gd name="T75" fmla="*/ 131 h 211"/>
                  <a:gd name="T76" fmla="*/ 109 w 211"/>
                  <a:gd name="T77" fmla="*/ 159 h 211"/>
                  <a:gd name="T78" fmla="*/ 90 w 211"/>
                  <a:gd name="T79" fmla="*/ 189 h 211"/>
                  <a:gd name="T80" fmla="*/ 82 w 211"/>
                  <a:gd name="T81" fmla="*/ 197 h 211"/>
                  <a:gd name="T82" fmla="*/ 79 w 211"/>
                  <a:gd name="T83" fmla="*/ 181 h 211"/>
                  <a:gd name="T84" fmla="*/ 78 w 211"/>
                  <a:gd name="T85" fmla="*/ 159 h 211"/>
                  <a:gd name="T86" fmla="*/ 63 w 211"/>
                  <a:gd name="T87" fmla="*/ 132 h 211"/>
                  <a:gd name="T88" fmla="*/ 72 w 211"/>
                  <a:gd name="T89" fmla="*/ 125 h 211"/>
                  <a:gd name="T90" fmla="*/ 60 w 211"/>
                  <a:gd name="T91" fmla="*/ 115 h 211"/>
                  <a:gd name="T92" fmla="*/ 55 w 211"/>
                  <a:gd name="T93" fmla="*/ 102 h 211"/>
                  <a:gd name="T94" fmla="*/ 50 w 211"/>
                  <a:gd name="T95" fmla="*/ 89 h 211"/>
                  <a:gd name="T96" fmla="*/ 38 w 211"/>
                  <a:gd name="T97" fmla="*/ 78 h 211"/>
                  <a:gd name="T98" fmla="*/ 37 w 211"/>
                  <a:gd name="T99" fmla="*/ 91 h 211"/>
                  <a:gd name="T100" fmla="*/ 30 w 211"/>
                  <a:gd name="T101" fmla="*/ 91 h 211"/>
                  <a:gd name="T102" fmla="*/ 32 w 211"/>
                  <a:gd name="T103" fmla="*/ 52 h 211"/>
                  <a:gd name="T104" fmla="*/ 20 w 211"/>
                  <a:gd name="T105" fmla="*/ 148 h 211"/>
                  <a:gd name="T106" fmla="*/ 167 w 211"/>
                  <a:gd name="T107" fmla="*/ 185 h 211"/>
                  <a:gd name="T108" fmla="*/ 160 w 211"/>
                  <a:gd name="T109" fmla="*/ 127 h 211"/>
                  <a:gd name="T110" fmla="*/ 184 w 211"/>
                  <a:gd name="T111" fmla="*/ 133 h 211"/>
                  <a:gd name="T112" fmla="*/ 201 w 211"/>
                  <a:gd name="T113" fmla="*/ 146 h 211"/>
                  <a:gd name="T114" fmla="*/ 206 w 211"/>
                  <a:gd name="T115" fmla="*/ 10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35" tIns="45718" rIns="91435" bIns="45718"/>
              <a:lstStyle/>
              <a:p>
                <a:pPr defTabSz="914259">
                  <a:lnSpc>
                    <a:spcPct val="150000"/>
                  </a:lnSpc>
                  <a:defRPr/>
                </a:pPr>
                <a:endParaRPr lang="id-ID" sz="1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Freeform 35"/>
              <p:cNvSpPr>
                <a:spLocks noEditPoints="1"/>
              </p:cNvSpPr>
              <p:nvPr/>
            </p:nvSpPr>
            <p:spPr bwMode="auto">
              <a:xfrm>
                <a:off x="7275513" y="5302250"/>
                <a:ext cx="1012825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58 w 352"/>
                  <a:gd name="T11" fmla="*/ 261 h 352"/>
                  <a:gd name="T12" fmla="*/ 188 w 352"/>
                  <a:gd name="T13" fmla="*/ 294 h 352"/>
                  <a:gd name="T14" fmla="*/ 96 w 352"/>
                  <a:gd name="T15" fmla="*/ 263 h 352"/>
                  <a:gd name="T16" fmla="*/ 59 w 352"/>
                  <a:gd name="T17" fmla="*/ 189 h 352"/>
                  <a:gd name="T18" fmla="*/ 157 w 352"/>
                  <a:gd name="T19" fmla="*/ 60 h 352"/>
                  <a:gd name="T20" fmla="*/ 175 w 352"/>
                  <a:gd name="T21" fmla="*/ 58 h 352"/>
                  <a:gd name="T22" fmla="*/ 176 w 352"/>
                  <a:gd name="T23" fmla="*/ 58 h 352"/>
                  <a:gd name="T24" fmla="*/ 196 w 352"/>
                  <a:gd name="T25" fmla="*/ 60 h 352"/>
                  <a:gd name="T26" fmla="*/ 272 w 352"/>
                  <a:gd name="T27" fmla="*/ 108 h 352"/>
                  <a:gd name="T28" fmla="*/ 293 w 352"/>
                  <a:gd name="T29" fmla="*/ 162 h 352"/>
                  <a:gd name="T30" fmla="*/ 258 w 352"/>
                  <a:gd name="T31" fmla="*/ 26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35" tIns="45718" rIns="91435" bIns="45718"/>
              <a:lstStyle/>
              <a:p>
                <a:pPr defTabSz="914259">
                  <a:lnSpc>
                    <a:spcPct val="150000"/>
                  </a:lnSpc>
                  <a:defRPr/>
                </a:pPr>
                <a:endParaRPr lang="id-ID" sz="1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7124653" y="2008885"/>
              <a:ext cx="1803349" cy="1176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Tittle Text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8485600" y="4086705"/>
            <a:ext cx="3124875" cy="1681836"/>
            <a:chOff x="6597339" y="3205806"/>
            <a:chExt cx="2343451" cy="1260831"/>
          </a:xfrm>
        </p:grpSpPr>
        <p:grpSp>
          <p:nvGrpSpPr>
            <p:cNvPr id="9" name="Group 92"/>
            <p:cNvGrpSpPr>
              <a:grpSpLocks noChangeAspect="1"/>
            </p:cNvGrpSpPr>
            <p:nvPr/>
          </p:nvGrpSpPr>
          <p:grpSpPr>
            <a:xfrm>
              <a:off x="6597339" y="3205806"/>
              <a:ext cx="432000" cy="432833"/>
              <a:chOff x="4427538" y="3192463"/>
              <a:chExt cx="823913" cy="825500"/>
            </a:xfrm>
            <a:solidFill>
              <a:schemeClr val="accent1"/>
            </a:solidFill>
          </p:grpSpPr>
          <p:sp>
            <p:nvSpPr>
              <p:cNvPr id="10" name="Oval 23"/>
              <p:cNvSpPr>
                <a:spLocks noChangeArrowheads="1"/>
              </p:cNvSpPr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solidFill>
                <a:srgbClr val="EC2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35" tIns="45718" rIns="91435" bIns="45718"/>
              <a:lstStyle/>
              <a:p>
                <a:pPr defTabSz="914259">
                  <a:lnSpc>
                    <a:spcPct val="150000"/>
                  </a:lnSpc>
                  <a:defRPr/>
                </a:pPr>
                <a:endParaRPr lang="id-ID" sz="1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solidFill>
                <a:srgbClr val="EC2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5" tIns="45718" rIns="91435" bIns="45718"/>
              <a:lstStyle/>
              <a:p>
                <a:pPr defTabSz="914259">
                  <a:lnSpc>
                    <a:spcPct val="150000"/>
                  </a:lnSpc>
                  <a:defRPr/>
                </a:pPr>
                <a:endParaRPr lang="id-ID" sz="1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25"/>
              <p:cNvSpPr>
                <a:spLocks noEditPoints="1"/>
              </p:cNvSpPr>
              <p:nvPr/>
            </p:nvSpPr>
            <p:spPr bwMode="auto">
              <a:xfrm>
                <a:off x="4427538" y="3192463"/>
                <a:ext cx="823913" cy="825500"/>
              </a:xfrm>
              <a:custGeom>
                <a:avLst/>
                <a:gdLst>
                  <a:gd name="T0" fmla="*/ 143 w 286"/>
                  <a:gd name="T1" fmla="*/ 0 h 287"/>
                  <a:gd name="T2" fmla="*/ 0 w 286"/>
                  <a:gd name="T3" fmla="*/ 143 h 287"/>
                  <a:gd name="T4" fmla="*/ 143 w 286"/>
                  <a:gd name="T5" fmla="*/ 287 h 287"/>
                  <a:gd name="T6" fmla="*/ 286 w 286"/>
                  <a:gd name="T7" fmla="*/ 143 h 287"/>
                  <a:gd name="T8" fmla="*/ 143 w 286"/>
                  <a:gd name="T9" fmla="*/ 0 h 287"/>
                  <a:gd name="T10" fmla="*/ 201 w 286"/>
                  <a:gd name="T11" fmla="*/ 234 h 287"/>
                  <a:gd name="T12" fmla="*/ 187 w 286"/>
                  <a:gd name="T13" fmla="*/ 248 h 287"/>
                  <a:gd name="T14" fmla="*/ 101 w 286"/>
                  <a:gd name="T15" fmla="*/ 248 h 287"/>
                  <a:gd name="T16" fmla="*/ 87 w 286"/>
                  <a:gd name="T17" fmla="*/ 234 h 287"/>
                  <a:gd name="T18" fmla="*/ 87 w 286"/>
                  <a:gd name="T19" fmla="*/ 60 h 287"/>
                  <a:gd name="T20" fmla="*/ 101 w 286"/>
                  <a:gd name="T21" fmla="*/ 46 h 287"/>
                  <a:gd name="T22" fmla="*/ 187 w 286"/>
                  <a:gd name="T23" fmla="*/ 46 h 287"/>
                  <a:gd name="T24" fmla="*/ 201 w 286"/>
                  <a:gd name="T25" fmla="*/ 60 h 287"/>
                  <a:gd name="T26" fmla="*/ 201 w 286"/>
                  <a:gd name="T27" fmla="*/ 23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35" tIns="45718" rIns="91435" bIns="45718"/>
              <a:lstStyle/>
              <a:p>
                <a:pPr defTabSz="914259">
                  <a:lnSpc>
                    <a:spcPct val="150000"/>
                  </a:lnSpc>
                  <a:defRPr/>
                </a:pPr>
                <a:endParaRPr lang="id-ID" sz="1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solidFill>
                <a:srgbClr val="EC2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35" tIns="45718" rIns="91435" bIns="45718"/>
              <a:lstStyle/>
              <a:p>
                <a:pPr defTabSz="914259">
                  <a:lnSpc>
                    <a:spcPct val="150000"/>
                  </a:lnSpc>
                  <a:defRPr/>
                </a:pPr>
                <a:endParaRPr lang="id-ID" sz="1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5" tIns="45718" rIns="91435" bIns="45718"/>
              <a:lstStyle/>
              <a:p>
                <a:pPr defTabSz="914259">
                  <a:lnSpc>
                    <a:spcPct val="150000"/>
                  </a:lnSpc>
                  <a:defRPr/>
                </a:pPr>
                <a:endParaRPr lang="id-ID" sz="1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7137011" y="3289902"/>
              <a:ext cx="1803779" cy="1176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Tittle Text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565484" y="1945653"/>
            <a:ext cx="3162773" cy="1207652"/>
            <a:chOff x="17650" y="1980213"/>
            <a:chExt cx="2372110" cy="905834"/>
          </a:xfrm>
        </p:grpSpPr>
        <p:sp>
          <p:nvSpPr>
            <p:cNvPr id="34831" name="Freeform 31"/>
            <p:cNvSpPr>
              <a:spLocks noChangeAspect="1" noEditPoints="1"/>
            </p:cNvSpPr>
            <p:nvPr/>
          </p:nvSpPr>
          <p:spPr bwMode="auto">
            <a:xfrm>
              <a:off x="1957760" y="1980213"/>
              <a:ext cx="432000" cy="432851"/>
            </a:xfrm>
            <a:custGeom>
              <a:avLst/>
              <a:gdLst>
                <a:gd name="T0" fmla="*/ 216000 w 280"/>
                <a:gd name="T1" fmla="*/ 0 h 280"/>
                <a:gd name="T2" fmla="*/ 0 w 280"/>
                <a:gd name="T3" fmla="*/ 216426 h 280"/>
                <a:gd name="T4" fmla="*/ 216000 w 280"/>
                <a:gd name="T5" fmla="*/ 432851 h 280"/>
                <a:gd name="T6" fmla="*/ 432000 w 280"/>
                <a:gd name="T7" fmla="*/ 216426 h 280"/>
                <a:gd name="T8" fmla="*/ 216000 w 280"/>
                <a:gd name="T9" fmla="*/ 0 h 280"/>
                <a:gd name="T10" fmla="*/ 285429 w 280"/>
                <a:gd name="T11" fmla="*/ 106667 h 280"/>
                <a:gd name="T12" fmla="*/ 325543 w 280"/>
                <a:gd name="T13" fmla="*/ 146860 h 280"/>
                <a:gd name="T14" fmla="*/ 285429 w 280"/>
                <a:gd name="T15" fmla="*/ 188599 h 280"/>
                <a:gd name="T16" fmla="*/ 268457 w 280"/>
                <a:gd name="T17" fmla="*/ 183962 h 280"/>
                <a:gd name="T18" fmla="*/ 243771 w 280"/>
                <a:gd name="T19" fmla="*/ 146860 h 280"/>
                <a:gd name="T20" fmla="*/ 285429 w 280"/>
                <a:gd name="T21" fmla="*/ 106667 h 280"/>
                <a:gd name="T22" fmla="*/ 217543 w 280"/>
                <a:gd name="T23" fmla="*/ 148406 h 280"/>
                <a:gd name="T24" fmla="*/ 257657 w 280"/>
                <a:gd name="T25" fmla="*/ 190145 h 280"/>
                <a:gd name="T26" fmla="*/ 217543 w 280"/>
                <a:gd name="T27" fmla="*/ 230339 h 280"/>
                <a:gd name="T28" fmla="*/ 177429 w 280"/>
                <a:gd name="T29" fmla="*/ 190145 h 280"/>
                <a:gd name="T30" fmla="*/ 217543 w 280"/>
                <a:gd name="T31" fmla="*/ 148406 h 280"/>
                <a:gd name="T32" fmla="*/ 146571 w 280"/>
                <a:gd name="T33" fmla="*/ 106667 h 280"/>
                <a:gd name="T34" fmla="*/ 186686 w 280"/>
                <a:gd name="T35" fmla="*/ 146860 h 280"/>
                <a:gd name="T36" fmla="*/ 186686 w 280"/>
                <a:gd name="T37" fmla="*/ 149952 h 280"/>
                <a:gd name="T38" fmla="*/ 168171 w 280"/>
                <a:gd name="T39" fmla="*/ 182416 h 280"/>
                <a:gd name="T40" fmla="*/ 146571 w 280"/>
                <a:gd name="T41" fmla="*/ 188599 h 280"/>
                <a:gd name="T42" fmla="*/ 104914 w 280"/>
                <a:gd name="T43" fmla="*/ 146860 h 280"/>
                <a:gd name="T44" fmla="*/ 146571 w 280"/>
                <a:gd name="T45" fmla="*/ 106667 h 280"/>
                <a:gd name="T46" fmla="*/ 138857 w 280"/>
                <a:gd name="T47" fmla="*/ 298358 h 280"/>
                <a:gd name="T48" fmla="*/ 80229 w 280"/>
                <a:gd name="T49" fmla="*/ 287537 h 280"/>
                <a:gd name="T50" fmla="*/ 77143 w 280"/>
                <a:gd name="T51" fmla="*/ 285991 h 280"/>
                <a:gd name="T52" fmla="*/ 77143 w 280"/>
                <a:gd name="T53" fmla="*/ 285991 h 280"/>
                <a:gd name="T54" fmla="*/ 77143 w 280"/>
                <a:gd name="T55" fmla="*/ 242706 h 280"/>
                <a:gd name="T56" fmla="*/ 129600 w 280"/>
                <a:gd name="T57" fmla="*/ 191691 h 280"/>
                <a:gd name="T58" fmla="*/ 163543 w 280"/>
                <a:gd name="T59" fmla="*/ 191691 h 280"/>
                <a:gd name="T60" fmla="*/ 166629 w 280"/>
                <a:gd name="T61" fmla="*/ 191691 h 280"/>
                <a:gd name="T62" fmla="*/ 182057 w 280"/>
                <a:gd name="T63" fmla="*/ 225701 h 280"/>
                <a:gd name="T64" fmla="*/ 138857 w 280"/>
                <a:gd name="T65" fmla="*/ 285991 h 280"/>
                <a:gd name="T66" fmla="*/ 138857 w 280"/>
                <a:gd name="T67" fmla="*/ 298358 h 280"/>
                <a:gd name="T68" fmla="*/ 286971 w 280"/>
                <a:gd name="T69" fmla="*/ 327730 h 280"/>
                <a:gd name="T70" fmla="*/ 286971 w 280"/>
                <a:gd name="T71" fmla="*/ 327730 h 280"/>
                <a:gd name="T72" fmla="*/ 283886 w 280"/>
                <a:gd name="T73" fmla="*/ 329276 h 280"/>
                <a:gd name="T74" fmla="*/ 222171 w 280"/>
                <a:gd name="T75" fmla="*/ 340097 h 280"/>
                <a:gd name="T76" fmla="*/ 151200 w 280"/>
                <a:gd name="T77" fmla="*/ 329276 h 280"/>
                <a:gd name="T78" fmla="*/ 148114 w 280"/>
                <a:gd name="T79" fmla="*/ 327730 h 280"/>
                <a:gd name="T80" fmla="*/ 148114 w 280"/>
                <a:gd name="T81" fmla="*/ 327730 h 280"/>
                <a:gd name="T82" fmla="*/ 148114 w 280"/>
                <a:gd name="T83" fmla="*/ 285991 h 280"/>
                <a:gd name="T84" fmla="*/ 200571 w 280"/>
                <a:gd name="T85" fmla="*/ 233430 h 280"/>
                <a:gd name="T86" fmla="*/ 234514 w 280"/>
                <a:gd name="T87" fmla="*/ 233430 h 280"/>
                <a:gd name="T88" fmla="*/ 286971 w 280"/>
                <a:gd name="T89" fmla="*/ 285991 h 280"/>
                <a:gd name="T90" fmla="*/ 286971 w 280"/>
                <a:gd name="T91" fmla="*/ 327730 h 280"/>
                <a:gd name="T92" fmla="*/ 354857 w 280"/>
                <a:gd name="T93" fmla="*/ 285991 h 280"/>
                <a:gd name="T94" fmla="*/ 354857 w 280"/>
                <a:gd name="T95" fmla="*/ 285991 h 280"/>
                <a:gd name="T96" fmla="*/ 351771 w 280"/>
                <a:gd name="T97" fmla="*/ 287537 h 280"/>
                <a:gd name="T98" fmla="*/ 296229 w 280"/>
                <a:gd name="T99" fmla="*/ 298358 h 280"/>
                <a:gd name="T100" fmla="*/ 296229 w 280"/>
                <a:gd name="T101" fmla="*/ 285991 h 280"/>
                <a:gd name="T102" fmla="*/ 253029 w 280"/>
                <a:gd name="T103" fmla="*/ 225701 h 280"/>
                <a:gd name="T104" fmla="*/ 268457 w 280"/>
                <a:gd name="T105" fmla="*/ 191691 h 280"/>
                <a:gd name="T106" fmla="*/ 302400 w 280"/>
                <a:gd name="T107" fmla="*/ 191691 h 280"/>
                <a:gd name="T108" fmla="*/ 354857 w 280"/>
                <a:gd name="T109" fmla="*/ 242706 h 280"/>
                <a:gd name="T110" fmla="*/ 354857 w 280"/>
                <a:gd name="T111" fmla="*/ 285991 h 2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/>
            <a:p>
              <a:pPr>
                <a:lnSpc>
                  <a:spcPct val="150000"/>
                </a:lnSpc>
              </a:pPr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17650" y="2018315"/>
              <a:ext cx="1849426" cy="867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Tittle Text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469230" y="4129880"/>
            <a:ext cx="3259027" cy="1249984"/>
            <a:chOff x="-54541" y="3201419"/>
            <a:chExt cx="2444301" cy="938584"/>
          </a:xfrm>
        </p:grpSpPr>
        <p:sp>
          <p:nvSpPr>
            <p:cNvPr id="34829" name="Freeform 45"/>
            <p:cNvSpPr>
              <a:spLocks noChangeAspect="1" noEditPoints="1"/>
            </p:cNvSpPr>
            <p:nvPr/>
          </p:nvSpPr>
          <p:spPr bwMode="auto">
            <a:xfrm>
              <a:off x="1957760" y="3201419"/>
              <a:ext cx="432000" cy="432698"/>
            </a:xfrm>
            <a:custGeom>
              <a:avLst/>
              <a:gdLst>
                <a:gd name="T0" fmla="*/ 0 w 342"/>
                <a:gd name="T1" fmla="*/ 216349 h 342"/>
                <a:gd name="T2" fmla="*/ 432000 w 342"/>
                <a:gd name="T3" fmla="*/ 216349 h 342"/>
                <a:gd name="T4" fmla="*/ 60632 w 342"/>
                <a:gd name="T5" fmla="*/ 177128 h 342"/>
                <a:gd name="T6" fmla="*/ 136421 w 342"/>
                <a:gd name="T7" fmla="*/ 207493 h 342"/>
                <a:gd name="T8" fmla="*/ 60632 w 342"/>
                <a:gd name="T9" fmla="*/ 177128 h 342"/>
                <a:gd name="T10" fmla="*/ 137684 w 342"/>
                <a:gd name="T11" fmla="*/ 216349 h 342"/>
                <a:gd name="T12" fmla="*/ 83368 w 342"/>
                <a:gd name="T13" fmla="*/ 264427 h 342"/>
                <a:gd name="T14" fmla="*/ 120000 w 342"/>
                <a:gd name="T15" fmla="*/ 358051 h 342"/>
                <a:gd name="T16" fmla="*/ 120000 w 342"/>
                <a:gd name="T17" fmla="*/ 309974 h 342"/>
                <a:gd name="T18" fmla="*/ 120000 w 342"/>
                <a:gd name="T19" fmla="*/ 358051 h 342"/>
                <a:gd name="T20" fmla="*/ 84632 w 342"/>
                <a:gd name="T21" fmla="*/ 273283 h 342"/>
                <a:gd name="T22" fmla="*/ 144000 w 342"/>
                <a:gd name="T23" fmla="*/ 302383 h 342"/>
                <a:gd name="T24" fmla="*/ 213474 w 342"/>
                <a:gd name="T25" fmla="*/ 302383 h 342"/>
                <a:gd name="T26" fmla="*/ 151579 w 342"/>
                <a:gd name="T27" fmla="*/ 273283 h 342"/>
                <a:gd name="T28" fmla="*/ 213474 w 342"/>
                <a:gd name="T29" fmla="*/ 302383 h 342"/>
                <a:gd name="T30" fmla="*/ 150316 w 342"/>
                <a:gd name="T31" fmla="*/ 264427 h 342"/>
                <a:gd name="T32" fmla="*/ 221053 w 342"/>
                <a:gd name="T33" fmla="*/ 216349 h 342"/>
                <a:gd name="T34" fmla="*/ 146526 w 342"/>
                <a:gd name="T35" fmla="*/ 207493 h 342"/>
                <a:gd name="T36" fmla="*/ 223579 w 342"/>
                <a:gd name="T37" fmla="*/ 177128 h 342"/>
                <a:gd name="T38" fmla="*/ 146526 w 342"/>
                <a:gd name="T39" fmla="*/ 207493 h 342"/>
                <a:gd name="T40" fmla="*/ 223579 w 342"/>
                <a:gd name="T41" fmla="*/ 334012 h 342"/>
                <a:gd name="T42" fmla="*/ 271579 w 342"/>
                <a:gd name="T43" fmla="*/ 334012 h 342"/>
                <a:gd name="T44" fmla="*/ 274105 w 342"/>
                <a:gd name="T45" fmla="*/ 302383 h 342"/>
                <a:gd name="T46" fmla="*/ 224842 w 342"/>
                <a:gd name="T47" fmla="*/ 273283 h 342"/>
                <a:gd name="T48" fmla="*/ 274105 w 342"/>
                <a:gd name="T49" fmla="*/ 302383 h 342"/>
                <a:gd name="T50" fmla="*/ 226105 w 342"/>
                <a:gd name="T51" fmla="*/ 264427 h 342"/>
                <a:gd name="T52" fmla="*/ 296842 w 342"/>
                <a:gd name="T53" fmla="*/ 216349 h 342"/>
                <a:gd name="T54" fmla="*/ 357474 w 342"/>
                <a:gd name="T55" fmla="*/ 159415 h 342"/>
                <a:gd name="T56" fmla="*/ 304421 w 342"/>
                <a:gd name="T57" fmla="*/ 188515 h 342"/>
                <a:gd name="T58" fmla="*/ 229895 w 342"/>
                <a:gd name="T59" fmla="*/ 207493 h 342"/>
                <a:gd name="T60" fmla="*/ 277895 w 342"/>
                <a:gd name="T61" fmla="*/ 177128 h 342"/>
                <a:gd name="T62" fmla="*/ 318316 w 342"/>
                <a:gd name="T63" fmla="*/ 135376 h 342"/>
                <a:gd name="T64" fmla="*/ 328421 w 342"/>
                <a:gd name="T65" fmla="*/ 130315 h 342"/>
                <a:gd name="T66" fmla="*/ 357474 w 342"/>
                <a:gd name="T67" fmla="*/ 159415 h 3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/>
            <a:p>
              <a:pPr>
                <a:lnSpc>
                  <a:spcPct val="150000"/>
                </a:lnSpc>
              </a:pPr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-54541" y="3271347"/>
              <a:ext cx="1921616" cy="868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Tittle Text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765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5374257" y="1107676"/>
            <a:ext cx="0" cy="5750136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" name="组合 29"/>
          <p:cNvGrpSpPr>
            <a:grpSpLocks/>
          </p:cNvGrpSpPr>
          <p:nvPr/>
        </p:nvGrpSpPr>
        <p:grpSpPr bwMode="auto">
          <a:xfrm>
            <a:off x="5020793" y="1995241"/>
            <a:ext cx="734444" cy="736559"/>
            <a:chOff x="2307521" y="2283162"/>
            <a:chExt cx="551398" cy="551398"/>
          </a:xfrm>
        </p:grpSpPr>
        <p:sp>
          <p:nvSpPr>
            <p:cNvPr id="31" name="椭圆 30"/>
            <p:cNvSpPr/>
            <p:nvPr/>
          </p:nvSpPr>
          <p:spPr>
            <a:xfrm>
              <a:off x="2307521" y="2283162"/>
              <a:ext cx="551398" cy="551398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sz="1707" dirty="0">
                <a:cs typeface="+mn-ea"/>
                <a:sym typeface="+mn-lt"/>
              </a:endParaRPr>
            </a:p>
          </p:txBody>
        </p:sp>
        <p:sp>
          <p:nvSpPr>
            <p:cNvPr id="41" name="五角星 40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sz="1707">
                <a:cs typeface="+mn-ea"/>
                <a:sym typeface="+mn-lt"/>
              </a:endParaRPr>
            </a:p>
          </p:txBody>
        </p:sp>
      </p:grpSp>
      <p:grpSp>
        <p:nvGrpSpPr>
          <p:cNvPr id="8" name="组合 46"/>
          <p:cNvGrpSpPr>
            <a:grpSpLocks/>
          </p:cNvGrpSpPr>
          <p:nvPr/>
        </p:nvGrpSpPr>
        <p:grpSpPr bwMode="auto">
          <a:xfrm>
            <a:off x="5020793" y="4856817"/>
            <a:ext cx="734444" cy="736559"/>
            <a:chOff x="2307521" y="2283162"/>
            <a:chExt cx="551398" cy="551398"/>
          </a:xfrm>
        </p:grpSpPr>
        <p:sp>
          <p:nvSpPr>
            <p:cNvPr id="48" name="椭圆 47"/>
            <p:cNvSpPr/>
            <p:nvPr/>
          </p:nvSpPr>
          <p:spPr>
            <a:xfrm>
              <a:off x="2307521" y="2283162"/>
              <a:ext cx="551398" cy="551398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sz="1707" dirty="0">
                <a:cs typeface="+mn-ea"/>
                <a:sym typeface="+mn-lt"/>
              </a:endParaRPr>
            </a:p>
          </p:txBody>
        </p:sp>
        <p:sp>
          <p:nvSpPr>
            <p:cNvPr id="49" name="五角星 48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sz="1707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64253" y="1673525"/>
            <a:ext cx="6127748" cy="4381260"/>
            <a:chOff x="6395891" y="1299199"/>
            <a:chExt cx="6462859" cy="4620860"/>
          </a:xfrm>
        </p:grpSpPr>
        <p:pic>
          <p:nvPicPr>
            <p:cNvPr id="27665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891" y="1299199"/>
              <a:ext cx="6462141" cy="4620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7293471" y="1528093"/>
              <a:ext cx="5565279" cy="3691023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707">
                <a:cs typeface="+mn-ea"/>
                <a:sym typeface="+mn-lt"/>
              </a:endParaRPr>
            </a:p>
          </p:txBody>
        </p:sp>
      </p:grpSp>
      <p:grpSp>
        <p:nvGrpSpPr>
          <p:cNvPr id="20" name="组合 7"/>
          <p:cNvGrpSpPr>
            <a:grpSpLocks/>
          </p:cNvGrpSpPr>
          <p:nvPr/>
        </p:nvGrpSpPr>
        <p:grpSpPr bwMode="auto">
          <a:xfrm>
            <a:off x="1580243" y="1977940"/>
            <a:ext cx="3095552" cy="990011"/>
            <a:chOff x="4267635" y="880115"/>
            <a:chExt cx="2320294" cy="742654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4267635" y="1101274"/>
              <a:ext cx="2320294" cy="52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2" name="文本框 66"/>
            <p:cNvSpPr txBox="1">
              <a:spLocks noChangeArrowheads="1"/>
            </p:cNvSpPr>
            <p:nvPr/>
          </p:nvSpPr>
          <p:spPr bwMode="auto">
            <a:xfrm>
              <a:off x="5242201" y="880115"/>
              <a:ext cx="1345728" cy="230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Tittle Text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7"/>
          <p:cNvGrpSpPr>
            <a:grpSpLocks/>
          </p:cNvGrpSpPr>
          <p:nvPr/>
        </p:nvGrpSpPr>
        <p:grpSpPr bwMode="auto">
          <a:xfrm>
            <a:off x="1580243" y="4563688"/>
            <a:ext cx="3095552" cy="1052193"/>
            <a:chOff x="4267635" y="880115"/>
            <a:chExt cx="2320294" cy="789302"/>
          </a:xfrm>
        </p:grpSpPr>
        <p:sp>
          <p:nvSpPr>
            <p:cNvPr id="24" name="文本框 66"/>
            <p:cNvSpPr txBox="1">
              <a:spLocks noChangeArrowheads="1"/>
            </p:cNvSpPr>
            <p:nvPr/>
          </p:nvSpPr>
          <p:spPr bwMode="auto">
            <a:xfrm>
              <a:off x="4267635" y="1147921"/>
              <a:ext cx="2320294" cy="52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5" name="文本框 66"/>
            <p:cNvSpPr txBox="1">
              <a:spLocks noChangeArrowheads="1"/>
            </p:cNvSpPr>
            <p:nvPr/>
          </p:nvSpPr>
          <p:spPr bwMode="auto">
            <a:xfrm>
              <a:off x="5242201" y="880115"/>
              <a:ext cx="1345728" cy="23087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Tittle Text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2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280839" y="1573193"/>
            <a:ext cx="2844644" cy="284464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72380" y="1573193"/>
            <a:ext cx="2844644" cy="284464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063921" y="1573193"/>
            <a:ext cx="2844644" cy="2844644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 sz="1707">
              <a:cs typeface="+mn-ea"/>
              <a:sym typeface="+mn-lt"/>
            </a:endParaRPr>
          </a:p>
        </p:txBody>
      </p:sp>
      <p:grpSp>
        <p:nvGrpSpPr>
          <p:cNvPr id="20" name="组合 29"/>
          <p:cNvGrpSpPr>
            <a:grpSpLocks/>
          </p:cNvGrpSpPr>
          <p:nvPr/>
        </p:nvGrpSpPr>
        <p:grpSpPr bwMode="auto">
          <a:xfrm>
            <a:off x="2388853" y="1179592"/>
            <a:ext cx="628615" cy="630732"/>
            <a:chOff x="2484120" y="1661160"/>
            <a:chExt cx="472440" cy="472440"/>
          </a:xfrm>
        </p:grpSpPr>
        <p:sp>
          <p:nvSpPr>
            <p:cNvPr id="24" name="椭圆 23"/>
            <p:cNvSpPr/>
            <p:nvPr/>
          </p:nvSpPr>
          <p:spPr>
            <a:xfrm>
              <a:off x="2484120" y="1661160"/>
              <a:ext cx="472440" cy="472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7">
                <a:cs typeface="+mn-ea"/>
                <a:sym typeface="+mn-lt"/>
              </a:endParaRPr>
            </a:p>
          </p:txBody>
        </p:sp>
        <p:sp>
          <p:nvSpPr>
            <p:cNvPr id="32788" name="矩形 26"/>
            <p:cNvSpPr>
              <a:spLocks noChangeArrowheads="1"/>
            </p:cNvSpPr>
            <p:nvPr/>
          </p:nvSpPr>
          <p:spPr bwMode="auto">
            <a:xfrm>
              <a:off x="2547824" y="1745731"/>
              <a:ext cx="360460" cy="28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7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17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30"/>
          <p:cNvGrpSpPr>
            <a:grpSpLocks/>
          </p:cNvGrpSpPr>
          <p:nvPr/>
        </p:nvGrpSpPr>
        <p:grpSpPr bwMode="auto">
          <a:xfrm>
            <a:off x="5780394" y="1179592"/>
            <a:ext cx="628615" cy="630732"/>
            <a:chOff x="5151120" y="1661160"/>
            <a:chExt cx="472440" cy="472440"/>
          </a:xfrm>
        </p:grpSpPr>
        <p:sp>
          <p:nvSpPr>
            <p:cNvPr id="25" name="椭圆 24"/>
            <p:cNvSpPr/>
            <p:nvPr/>
          </p:nvSpPr>
          <p:spPr>
            <a:xfrm>
              <a:off x="5151120" y="1661160"/>
              <a:ext cx="472440" cy="472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7">
                <a:cs typeface="+mn-ea"/>
                <a:sym typeface="+mn-lt"/>
              </a:endParaRPr>
            </a:p>
          </p:txBody>
        </p:sp>
        <p:sp>
          <p:nvSpPr>
            <p:cNvPr id="32786" name="矩形 27"/>
            <p:cNvSpPr>
              <a:spLocks noChangeArrowheads="1"/>
            </p:cNvSpPr>
            <p:nvPr/>
          </p:nvSpPr>
          <p:spPr bwMode="auto">
            <a:xfrm>
              <a:off x="5199584" y="1745731"/>
              <a:ext cx="360460" cy="28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7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17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31"/>
          <p:cNvGrpSpPr>
            <a:grpSpLocks/>
          </p:cNvGrpSpPr>
          <p:nvPr/>
        </p:nvGrpSpPr>
        <p:grpSpPr bwMode="auto">
          <a:xfrm>
            <a:off x="9171936" y="1179592"/>
            <a:ext cx="628615" cy="630732"/>
            <a:chOff x="7856220" y="1661160"/>
            <a:chExt cx="472440" cy="472440"/>
          </a:xfrm>
        </p:grpSpPr>
        <p:sp>
          <p:nvSpPr>
            <p:cNvPr id="26" name="椭圆 25"/>
            <p:cNvSpPr/>
            <p:nvPr/>
          </p:nvSpPr>
          <p:spPr>
            <a:xfrm>
              <a:off x="7856220" y="1661160"/>
              <a:ext cx="472440" cy="4724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7">
                <a:cs typeface="+mn-ea"/>
                <a:sym typeface="+mn-lt"/>
              </a:endParaRPr>
            </a:p>
          </p:txBody>
        </p:sp>
        <p:sp>
          <p:nvSpPr>
            <p:cNvPr id="32784" name="矩形 28"/>
            <p:cNvSpPr>
              <a:spLocks noChangeArrowheads="1"/>
            </p:cNvSpPr>
            <p:nvPr/>
          </p:nvSpPr>
          <p:spPr bwMode="auto">
            <a:xfrm>
              <a:off x="7912304" y="1745731"/>
              <a:ext cx="360460" cy="28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7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1733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TextBox 15"/>
          <p:cNvSpPr txBox="1"/>
          <p:nvPr/>
        </p:nvSpPr>
        <p:spPr>
          <a:xfrm>
            <a:off x="1121914" y="4912945"/>
            <a:ext cx="2911393" cy="695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16"/>
          <p:cNvSpPr txBox="1"/>
          <p:nvPr/>
        </p:nvSpPr>
        <p:spPr>
          <a:xfrm>
            <a:off x="2025326" y="4605168"/>
            <a:ext cx="11897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Tittle Text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4524022" y="4912945"/>
            <a:ext cx="2911393" cy="695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Box 16"/>
          <p:cNvSpPr txBox="1"/>
          <p:nvPr/>
        </p:nvSpPr>
        <p:spPr>
          <a:xfrm>
            <a:off x="5522427" y="4605168"/>
            <a:ext cx="11897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Tittle Text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15"/>
          <p:cNvSpPr txBox="1"/>
          <p:nvPr/>
        </p:nvSpPr>
        <p:spPr>
          <a:xfrm>
            <a:off x="7904997" y="4912945"/>
            <a:ext cx="2911393" cy="695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16"/>
          <p:cNvSpPr txBox="1"/>
          <p:nvPr/>
        </p:nvSpPr>
        <p:spPr>
          <a:xfrm>
            <a:off x="8808408" y="4605168"/>
            <a:ext cx="11897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Tittle Text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460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498612" y="2239904"/>
            <a:ext cx="6962152" cy="2865083"/>
            <a:chOff x="1498612" y="2239904"/>
            <a:chExt cx="6962152" cy="2865083"/>
          </a:xfrm>
        </p:grpSpPr>
        <p:sp>
          <p:nvSpPr>
            <p:cNvPr id="7" name="Freeform 1"/>
            <p:cNvSpPr>
              <a:spLocks noChangeAspect="1" noChangeArrowheads="1"/>
            </p:cNvSpPr>
            <p:nvPr/>
          </p:nvSpPr>
          <p:spPr bwMode="auto">
            <a:xfrm rot="5400000">
              <a:off x="7192077" y="2147281"/>
              <a:ext cx="1166540" cy="1370835"/>
            </a:xfrm>
            <a:custGeom>
              <a:avLst/>
              <a:gdLst>
                <a:gd name="T0" fmla="*/ 1782 w 2658"/>
                <a:gd name="T1" fmla="*/ 0 h 2470"/>
                <a:gd name="T2" fmla="*/ 1782 w 2658"/>
                <a:gd name="T3" fmla="*/ 0 h 2470"/>
                <a:gd name="T4" fmla="*/ 1782 w 2658"/>
                <a:gd name="T5" fmla="*/ 438 h 2470"/>
                <a:gd name="T6" fmla="*/ 1469 w 2658"/>
                <a:gd name="T7" fmla="*/ 438 h 2470"/>
                <a:gd name="T8" fmla="*/ 375 w 2658"/>
                <a:gd name="T9" fmla="*/ 1219 h 2470"/>
                <a:gd name="T10" fmla="*/ 1469 w 2658"/>
                <a:gd name="T11" fmla="*/ 2032 h 2470"/>
                <a:gd name="T12" fmla="*/ 2188 w 2658"/>
                <a:gd name="T13" fmla="*/ 2032 h 2470"/>
                <a:gd name="T14" fmla="*/ 2188 w 2658"/>
                <a:gd name="T15" fmla="*/ 2469 h 2470"/>
                <a:gd name="T16" fmla="*/ 2657 w 2658"/>
                <a:gd name="T17" fmla="*/ 2469 h 2470"/>
                <a:gd name="T18" fmla="*/ 1500 w 2658"/>
                <a:gd name="T19" fmla="*/ 2469 h 2470"/>
                <a:gd name="T20" fmla="*/ 0 w 2658"/>
                <a:gd name="T21" fmla="*/ 1219 h 2470"/>
                <a:gd name="T22" fmla="*/ 1469 w 2658"/>
                <a:gd name="T23" fmla="*/ 0 h 2470"/>
                <a:gd name="T24" fmla="*/ 1782 w 2658"/>
                <a:gd name="T25" fmla="*/ 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8" h="2470">
                  <a:moveTo>
                    <a:pt x="1782" y="0"/>
                  </a:moveTo>
                  <a:lnTo>
                    <a:pt x="1782" y="0"/>
                  </a:lnTo>
                  <a:cubicBezTo>
                    <a:pt x="1782" y="438"/>
                    <a:pt x="1782" y="438"/>
                    <a:pt x="1782" y="438"/>
                  </a:cubicBezTo>
                  <a:cubicBezTo>
                    <a:pt x="1469" y="438"/>
                    <a:pt x="1469" y="438"/>
                    <a:pt x="1469" y="438"/>
                  </a:cubicBezTo>
                  <a:cubicBezTo>
                    <a:pt x="688" y="438"/>
                    <a:pt x="375" y="781"/>
                    <a:pt x="375" y="1219"/>
                  </a:cubicBezTo>
                  <a:cubicBezTo>
                    <a:pt x="375" y="1719"/>
                    <a:pt x="719" y="2032"/>
                    <a:pt x="1469" y="2032"/>
                  </a:cubicBezTo>
                  <a:cubicBezTo>
                    <a:pt x="2188" y="2032"/>
                    <a:pt x="2188" y="2032"/>
                    <a:pt x="2188" y="2032"/>
                  </a:cubicBezTo>
                  <a:cubicBezTo>
                    <a:pt x="2188" y="2469"/>
                    <a:pt x="2188" y="2469"/>
                    <a:pt x="2188" y="2469"/>
                  </a:cubicBezTo>
                  <a:cubicBezTo>
                    <a:pt x="2657" y="2469"/>
                    <a:pt x="2657" y="2469"/>
                    <a:pt x="2657" y="2469"/>
                  </a:cubicBezTo>
                  <a:cubicBezTo>
                    <a:pt x="1500" y="2469"/>
                    <a:pt x="1500" y="2469"/>
                    <a:pt x="1500" y="2469"/>
                  </a:cubicBezTo>
                  <a:cubicBezTo>
                    <a:pt x="438" y="2469"/>
                    <a:pt x="0" y="1938"/>
                    <a:pt x="0" y="1219"/>
                  </a:cubicBezTo>
                  <a:cubicBezTo>
                    <a:pt x="0" y="532"/>
                    <a:pt x="407" y="0"/>
                    <a:pt x="1469" y="0"/>
                  </a:cubicBezTo>
                  <a:lnTo>
                    <a:pt x="1782" y="0"/>
                  </a:lnTo>
                </a:path>
              </a:pathLst>
            </a:custGeom>
            <a:solidFill>
              <a:srgbClr val="1F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2"/>
            <p:cNvSpPr>
              <a:spLocks noChangeAspect="1" noChangeArrowheads="1"/>
            </p:cNvSpPr>
            <p:nvPr/>
          </p:nvSpPr>
          <p:spPr bwMode="auto">
            <a:xfrm rot="5400000">
              <a:off x="6178098" y="3004301"/>
              <a:ext cx="959542" cy="1353701"/>
            </a:xfrm>
            <a:custGeom>
              <a:avLst/>
              <a:gdLst>
                <a:gd name="T0" fmla="*/ 750 w 2187"/>
                <a:gd name="T1" fmla="*/ 0 h 2438"/>
                <a:gd name="T2" fmla="*/ 750 w 2187"/>
                <a:gd name="T3" fmla="*/ 0 h 2438"/>
                <a:gd name="T4" fmla="*/ 2186 w 2187"/>
                <a:gd name="T5" fmla="*/ 1187 h 2438"/>
                <a:gd name="T6" fmla="*/ 719 w 2187"/>
                <a:gd name="T7" fmla="*/ 2437 h 2438"/>
                <a:gd name="T8" fmla="*/ 0 w 2187"/>
                <a:gd name="T9" fmla="*/ 2437 h 2438"/>
                <a:gd name="T10" fmla="*/ 469 w 2187"/>
                <a:gd name="T11" fmla="*/ 2437 h 2438"/>
                <a:gd name="T12" fmla="*/ 469 w 2187"/>
                <a:gd name="T13" fmla="*/ 2031 h 2438"/>
                <a:gd name="T14" fmla="*/ 750 w 2187"/>
                <a:gd name="T15" fmla="*/ 2031 h 2438"/>
                <a:gd name="T16" fmla="*/ 1843 w 2187"/>
                <a:gd name="T17" fmla="*/ 1218 h 2438"/>
                <a:gd name="T18" fmla="*/ 750 w 2187"/>
                <a:gd name="T19" fmla="*/ 437 h 2438"/>
                <a:gd name="T20" fmla="*/ 469 w 2187"/>
                <a:gd name="T21" fmla="*/ 437 h 2438"/>
                <a:gd name="T22" fmla="*/ 0 w 2187"/>
                <a:gd name="T23" fmla="*/ 437 h 2438"/>
                <a:gd name="T24" fmla="*/ 0 w 2187"/>
                <a:gd name="T25" fmla="*/ 0 h 2438"/>
                <a:gd name="T26" fmla="*/ 750 w 2187"/>
                <a:gd name="T27" fmla="*/ 0 h 2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7" h="2438">
                  <a:moveTo>
                    <a:pt x="750" y="0"/>
                  </a:moveTo>
                  <a:lnTo>
                    <a:pt x="750" y="0"/>
                  </a:lnTo>
                  <a:cubicBezTo>
                    <a:pt x="1780" y="0"/>
                    <a:pt x="2186" y="500"/>
                    <a:pt x="2186" y="1187"/>
                  </a:cubicBezTo>
                  <a:cubicBezTo>
                    <a:pt x="2186" y="1906"/>
                    <a:pt x="1749" y="2437"/>
                    <a:pt x="719" y="2437"/>
                  </a:cubicBezTo>
                  <a:cubicBezTo>
                    <a:pt x="0" y="2437"/>
                    <a:pt x="0" y="2437"/>
                    <a:pt x="0" y="2437"/>
                  </a:cubicBezTo>
                  <a:cubicBezTo>
                    <a:pt x="469" y="2437"/>
                    <a:pt x="469" y="2437"/>
                    <a:pt x="469" y="2437"/>
                  </a:cubicBezTo>
                  <a:cubicBezTo>
                    <a:pt x="469" y="2031"/>
                    <a:pt x="469" y="2031"/>
                    <a:pt x="469" y="2031"/>
                  </a:cubicBezTo>
                  <a:cubicBezTo>
                    <a:pt x="750" y="2031"/>
                    <a:pt x="750" y="2031"/>
                    <a:pt x="750" y="2031"/>
                  </a:cubicBezTo>
                  <a:cubicBezTo>
                    <a:pt x="1499" y="2031"/>
                    <a:pt x="1843" y="1687"/>
                    <a:pt x="1843" y="1218"/>
                  </a:cubicBezTo>
                  <a:cubicBezTo>
                    <a:pt x="1843" y="750"/>
                    <a:pt x="1499" y="437"/>
                    <a:pt x="750" y="437"/>
                  </a:cubicBezTo>
                  <a:cubicBezTo>
                    <a:pt x="469" y="437"/>
                    <a:pt x="469" y="437"/>
                    <a:pt x="469" y="437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50" y="0"/>
                  </a:lnTo>
                </a:path>
              </a:pathLst>
            </a:custGeom>
            <a:solidFill>
              <a:srgbClr val="8064A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3"/>
            <p:cNvSpPr>
              <a:spLocks noChangeAspect="1" noChangeArrowheads="1"/>
            </p:cNvSpPr>
            <p:nvPr/>
          </p:nvSpPr>
          <p:spPr bwMode="auto">
            <a:xfrm rot="5400000">
              <a:off x="4754588" y="2337846"/>
              <a:ext cx="1549582" cy="1353699"/>
            </a:xfrm>
            <a:custGeom>
              <a:avLst/>
              <a:gdLst>
                <a:gd name="T0" fmla="*/ 2657 w 3532"/>
                <a:gd name="T1" fmla="*/ 0 h 2437"/>
                <a:gd name="T2" fmla="*/ 2657 w 3532"/>
                <a:gd name="T3" fmla="*/ 0 h 2437"/>
                <a:gd name="T4" fmla="*/ 2657 w 3532"/>
                <a:gd name="T5" fmla="*/ 406 h 2437"/>
                <a:gd name="T6" fmla="*/ 2188 w 3532"/>
                <a:gd name="T7" fmla="*/ 406 h 2437"/>
                <a:gd name="T8" fmla="*/ 1469 w 3532"/>
                <a:gd name="T9" fmla="*/ 406 h 2437"/>
                <a:gd name="T10" fmla="*/ 375 w 3532"/>
                <a:gd name="T11" fmla="*/ 1187 h 2437"/>
                <a:gd name="T12" fmla="*/ 1469 w 3532"/>
                <a:gd name="T13" fmla="*/ 2000 h 2437"/>
                <a:gd name="T14" fmla="*/ 1750 w 3532"/>
                <a:gd name="T15" fmla="*/ 2000 h 2437"/>
                <a:gd name="T16" fmla="*/ 1750 w 3532"/>
                <a:gd name="T17" fmla="*/ 2436 h 2437"/>
                <a:gd name="T18" fmla="*/ 3531 w 3532"/>
                <a:gd name="T19" fmla="*/ 2436 h 2437"/>
                <a:gd name="T20" fmla="*/ 1500 w 3532"/>
                <a:gd name="T21" fmla="*/ 2436 h 2437"/>
                <a:gd name="T22" fmla="*/ 0 w 3532"/>
                <a:gd name="T23" fmla="*/ 1187 h 2437"/>
                <a:gd name="T24" fmla="*/ 1469 w 3532"/>
                <a:gd name="T25" fmla="*/ 0 h 2437"/>
                <a:gd name="T26" fmla="*/ 2657 w 3532"/>
                <a:gd name="T27" fmla="*/ 0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32" h="2437">
                  <a:moveTo>
                    <a:pt x="2657" y="0"/>
                  </a:moveTo>
                  <a:lnTo>
                    <a:pt x="2657" y="0"/>
                  </a:lnTo>
                  <a:cubicBezTo>
                    <a:pt x="2657" y="406"/>
                    <a:pt x="2657" y="406"/>
                    <a:pt x="2657" y="406"/>
                  </a:cubicBezTo>
                  <a:cubicBezTo>
                    <a:pt x="2188" y="406"/>
                    <a:pt x="2188" y="406"/>
                    <a:pt x="2188" y="406"/>
                  </a:cubicBezTo>
                  <a:cubicBezTo>
                    <a:pt x="1469" y="406"/>
                    <a:pt x="1469" y="406"/>
                    <a:pt x="1469" y="406"/>
                  </a:cubicBezTo>
                  <a:cubicBezTo>
                    <a:pt x="688" y="406"/>
                    <a:pt x="375" y="750"/>
                    <a:pt x="375" y="1187"/>
                  </a:cubicBezTo>
                  <a:cubicBezTo>
                    <a:pt x="375" y="1687"/>
                    <a:pt x="719" y="2000"/>
                    <a:pt x="1469" y="2000"/>
                  </a:cubicBezTo>
                  <a:cubicBezTo>
                    <a:pt x="1750" y="2000"/>
                    <a:pt x="1750" y="2000"/>
                    <a:pt x="1750" y="2000"/>
                  </a:cubicBezTo>
                  <a:cubicBezTo>
                    <a:pt x="1750" y="2436"/>
                    <a:pt x="1750" y="2436"/>
                    <a:pt x="1750" y="2436"/>
                  </a:cubicBezTo>
                  <a:cubicBezTo>
                    <a:pt x="3531" y="2436"/>
                    <a:pt x="3531" y="2436"/>
                    <a:pt x="3531" y="2436"/>
                  </a:cubicBezTo>
                  <a:cubicBezTo>
                    <a:pt x="1500" y="2436"/>
                    <a:pt x="1500" y="2436"/>
                    <a:pt x="1500" y="2436"/>
                  </a:cubicBezTo>
                  <a:cubicBezTo>
                    <a:pt x="438" y="2436"/>
                    <a:pt x="0" y="1906"/>
                    <a:pt x="0" y="1187"/>
                  </a:cubicBezTo>
                  <a:cubicBezTo>
                    <a:pt x="0" y="500"/>
                    <a:pt x="407" y="0"/>
                    <a:pt x="1469" y="0"/>
                  </a:cubicBezTo>
                  <a:lnTo>
                    <a:pt x="2657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4"/>
            <p:cNvSpPr>
              <a:spLocks noChangeAspect="1" noChangeArrowheads="1"/>
            </p:cNvSpPr>
            <p:nvPr/>
          </p:nvSpPr>
          <p:spPr bwMode="auto">
            <a:xfrm rot="5400000">
              <a:off x="3641435" y="3081002"/>
              <a:ext cx="1536040" cy="1370835"/>
            </a:xfrm>
            <a:custGeom>
              <a:avLst/>
              <a:gdLst>
                <a:gd name="T0" fmla="*/ 2062 w 3500"/>
                <a:gd name="T1" fmla="*/ 0 h 2469"/>
                <a:gd name="T2" fmla="*/ 2062 w 3500"/>
                <a:gd name="T3" fmla="*/ 0 h 2469"/>
                <a:gd name="T4" fmla="*/ 3499 w 3500"/>
                <a:gd name="T5" fmla="*/ 1186 h 2469"/>
                <a:gd name="T6" fmla="*/ 2031 w 3500"/>
                <a:gd name="T7" fmla="*/ 2468 h 2469"/>
                <a:gd name="T8" fmla="*/ 0 w 3500"/>
                <a:gd name="T9" fmla="*/ 2468 h 2469"/>
                <a:gd name="T10" fmla="*/ 1781 w 3500"/>
                <a:gd name="T11" fmla="*/ 2468 h 2469"/>
                <a:gd name="T12" fmla="*/ 1781 w 3500"/>
                <a:gd name="T13" fmla="*/ 2030 h 2469"/>
                <a:gd name="T14" fmla="*/ 2062 w 3500"/>
                <a:gd name="T15" fmla="*/ 2030 h 2469"/>
                <a:gd name="T16" fmla="*/ 3156 w 3500"/>
                <a:gd name="T17" fmla="*/ 1218 h 2469"/>
                <a:gd name="T18" fmla="*/ 2062 w 3500"/>
                <a:gd name="T19" fmla="*/ 436 h 2469"/>
                <a:gd name="T20" fmla="*/ 1781 w 3500"/>
                <a:gd name="T21" fmla="*/ 436 h 2469"/>
                <a:gd name="T22" fmla="*/ 0 w 3500"/>
                <a:gd name="T23" fmla="*/ 436 h 2469"/>
                <a:gd name="T24" fmla="*/ 0 w 3500"/>
                <a:gd name="T25" fmla="*/ 0 h 2469"/>
                <a:gd name="T26" fmla="*/ 2062 w 3500"/>
                <a:gd name="T27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00" h="2469">
                  <a:moveTo>
                    <a:pt x="2062" y="0"/>
                  </a:moveTo>
                  <a:lnTo>
                    <a:pt x="2062" y="0"/>
                  </a:lnTo>
                  <a:cubicBezTo>
                    <a:pt x="3093" y="0"/>
                    <a:pt x="3499" y="530"/>
                    <a:pt x="3499" y="1186"/>
                  </a:cubicBezTo>
                  <a:cubicBezTo>
                    <a:pt x="3499" y="1905"/>
                    <a:pt x="3062" y="2468"/>
                    <a:pt x="2031" y="2468"/>
                  </a:cubicBezTo>
                  <a:cubicBezTo>
                    <a:pt x="0" y="2468"/>
                    <a:pt x="0" y="2468"/>
                    <a:pt x="0" y="2468"/>
                  </a:cubicBezTo>
                  <a:cubicBezTo>
                    <a:pt x="1781" y="2468"/>
                    <a:pt x="1781" y="2468"/>
                    <a:pt x="1781" y="2468"/>
                  </a:cubicBezTo>
                  <a:cubicBezTo>
                    <a:pt x="1781" y="2030"/>
                    <a:pt x="1781" y="2030"/>
                    <a:pt x="1781" y="2030"/>
                  </a:cubicBezTo>
                  <a:cubicBezTo>
                    <a:pt x="2062" y="2030"/>
                    <a:pt x="2062" y="2030"/>
                    <a:pt x="2062" y="2030"/>
                  </a:cubicBezTo>
                  <a:cubicBezTo>
                    <a:pt x="2812" y="2030"/>
                    <a:pt x="3156" y="1718"/>
                    <a:pt x="3156" y="1218"/>
                  </a:cubicBezTo>
                  <a:cubicBezTo>
                    <a:pt x="3156" y="780"/>
                    <a:pt x="2812" y="436"/>
                    <a:pt x="2062" y="436"/>
                  </a:cubicBezTo>
                  <a:cubicBezTo>
                    <a:pt x="1781" y="436"/>
                    <a:pt x="1781" y="436"/>
                    <a:pt x="1781" y="436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62" y="0"/>
                  </a:lnTo>
                </a:path>
              </a:pathLst>
            </a:custGeom>
            <a:solidFill>
              <a:srgbClr val="C050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5"/>
            <p:cNvSpPr>
              <a:spLocks noChangeAspect="1" noChangeArrowheads="1"/>
            </p:cNvSpPr>
            <p:nvPr/>
          </p:nvSpPr>
          <p:spPr bwMode="auto">
            <a:xfrm rot="5400000">
              <a:off x="2243449" y="2611587"/>
              <a:ext cx="2097063" cy="1353699"/>
            </a:xfrm>
            <a:custGeom>
              <a:avLst/>
              <a:gdLst>
                <a:gd name="T0" fmla="*/ 1750 w 4782"/>
                <a:gd name="T1" fmla="*/ 2438 h 2439"/>
                <a:gd name="T2" fmla="*/ 1750 w 4782"/>
                <a:gd name="T3" fmla="*/ 2438 h 2439"/>
                <a:gd name="T4" fmla="*/ 1750 w 4782"/>
                <a:gd name="T5" fmla="*/ 2000 h 2439"/>
                <a:gd name="T6" fmla="*/ 1469 w 4782"/>
                <a:gd name="T7" fmla="*/ 2000 h 2439"/>
                <a:gd name="T8" fmla="*/ 375 w 4782"/>
                <a:gd name="T9" fmla="*/ 1188 h 2439"/>
                <a:gd name="T10" fmla="*/ 1469 w 4782"/>
                <a:gd name="T11" fmla="*/ 438 h 2439"/>
                <a:gd name="T12" fmla="*/ 1750 w 4782"/>
                <a:gd name="T13" fmla="*/ 438 h 2439"/>
                <a:gd name="T14" fmla="*/ 3531 w 4782"/>
                <a:gd name="T15" fmla="*/ 438 h 2439"/>
                <a:gd name="T16" fmla="*/ 3531 w 4782"/>
                <a:gd name="T17" fmla="*/ 0 h 2439"/>
                <a:gd name="T18" fmla="*/ 1469 w 4782"/>
                <a:gd name="T19" fmla="*/ 0 h 2439"/>
                <a:gd name="T20" fmla="*/ 0 w 4782"/>
                <a:gd name="T21" fmla="*/ 1188 h 2439"/>
                <a:gd name="T22" fmla="*/ 1500 w 4782"/>
                <a:gd name="T23" fmla="*/ 2438 h 2439"/>
                <a:gd name="T24" fmla="*/ 4781 w 4782"/>
                <a:gd name="T25" fmla="*/ 2438 h 2439"/>
                <a:gd name="T26" fmla="*/ 1750 w 4782"/>
                <a:gd name="T27" fmla="*/ 2438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82" h="2439">
                  <a:moveTo>
                    <a:pt x="1750" y="2438"/>
                  </a:moveTo>
                  <a:lnTo>
                    <a:pt x="1750" y="2438"/>
                  </a:lnTo>
                  <a:cubicBezTo>
                    <a:pt x="1750" y="2000"/>
                    <a:pt x="1750" y="2000"/>
                    <a:pt x="1750" y="2000"/>
                  </a:cubicBezTo>
                  <a:cubicBezTo>
                    <a:pt x="1469" y="2000"/>
                    <a:pt x="1469" y="2000"/>
                    <a:pt x="1469" y="2000"/>
                  </a:cubicBezTo>
                  <a:cubicBezTo>
                    <a:pt x="719" y="2000"/>
                    <a:pt x="375" y="1688"/>
                    <a:pt x="375" y="1188"/>
                  </a:cubicBezTo>
                  <a:cubicBezTo>
                    <a:pt x="375" y="750"/>
                    <a:pt x="688" y="438"/>
                    <a:pt x="1469" y="438"/>
                  </a:cubicBezTo>
                  <a:cubicBezTo>
                    <a:pt x="1750" y="438"/>
                    <a:pt x="1750" y="438"/>
                    <a:pt x="1750" y="438"/>
                  </a:cubicBezTo>
                  <a:cubicBezTo>
                    <a:pt x="3531" y="438"/>
                    <a:pt x="3531" y="438"/>
                    <a:pt x="3531" y="438"/>
                  </a:cubicBezTo>
                  <a:cubicBezTo>
                    <a:pt x="3531" y="0"/>
                    <a:pt x="3531" y="0"/>
                    <a:pt x="3531" y="0"/>
                  </a:cubicBezTo>
                  <a:cubicBezTo>
                    <a:pt x="1469" y="0"/>
                    <a:pt x="1469" y="0"/>
                    <a:pt x="1469" y="0"/>
                  </a:cubicBezTo>
                  <a:cubicBezTo>
                    <a:pt x="407" y="0"/>
                    <a:pt x="0" y="500"/>
                    <a:pt x="0" y="1188"/>
                  </a:cubicBezTo>
                  <a:cubicBezTo>
                    <a:pt x="0" y="1906"/>
                    <a:pt x="438" y="2438"/>
                    <a:pt x="1500" y="2438"/>
                  </a:cubicBezTo>
                  <a:cubicBezTo>
                    <a:pt x="4781" y="2438"/>
                    <a:pt x="4781" y="2438"/>
                    <a:pt x="4781" y="2438"/>
                  </a:cubicBezTo>
                  <a:lnTo>
                    <a:pt x="1750" y="243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"/>
            <p:cNvSpPr>
              <a:spLocks noChangeAspect="1" noChangeArrowheads="1"/>
            </p:cNvSpPr>
            <p:nvPr/>
          </p:nvSpPr>
          <p:spPr bwMode="auto">
            <a:xfrm rot="5400000">
              <a:off x="751488" y="2987028"/>
              <a:ext cx="2865083" cy="1370835"/>
            </a:xfrm>
            <a:custGeom>
              <a:avLst/>
              <a:gdLst>
                <a:gd name="T0" fmla="*/ 5062 w 6532"/>
                <a:gd name="T1" fmla="*/ 0 h 2470"/>
                <a:gd name="T2" fmla="*/ 5062 w 6532"/>
                <a:gd name="T3" fmla="*/ 0 h 2470"/>
                <a:gd name="T4" fmla="*/ 6531 w 6532"/>
                <a:gd name="T5" fmla="*/ 1219 h 2470"/>
                <a:gd name="T6" fmla="*/ 5062 w 6532"/>
                <a:gd name="T7" fmla="*/ 2469 h 2470"/>
                <a:gd name="T8" fmla="*/ 0 w 6532"/>
                <a:gd name="T9" fmla="*/ 2469 h 2470"/>
                <a:gd name="T10" fmla="*/ 0 w 6532"/>
                <a:gd name="T11" fmla="*/ 2031 h 2470"/>
                <a:gd name="T12" fmla="*/ 5062 w 6532"/>
                <a:gd name="T13" fmla="*/ 2031 h 2470"/>
                <a:gd name="T14" fmla="*/ 6156 w 6532"/>
                <a:gd name="T15" fmla="*/ 1219 h 2470"/>
                <a:gd name="T16" fmla="*/ 5062 w 6532"/>
                <a:gd name="T17" fmla="*/ 438 h 2470"/>
                <a:gd name="T18" fmla="*/ 4781 w 6532"/>
                <a:gd name="T19" fmla="*/ 438 h 2470"/>
                <a:gd name="T20" fmla="*/ 1750 w 6532"/>
                <a:gd name="T21" fmla="*/ 438 h 2470"/>
                <a:gd name="T22" fmla="*/ 1750 w 6532"/>
                <a:gd name="T23" fmla="*/ 0 h 2470"/>
                <a:gd name="T24" fmla="*/ 5062 w 6532"/>
                <a:gd name="T25" fmla="*/ 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32" h="2470">
                  <a:moveTo>
                    <a:pt x="5062" y="0"/>
                  </a:moveTo>
                  <a:lnTo>
                    <a:pt x="5062" y="0"/>
                  </a:lnTo>
                  <a:cubicBezTo>
                    <a:pt x="6124" y="0"/>
                    <a:pt x="6531" y="531"/>
                    <a:pt x="6531" y="1219"/>
                  </a:cubicBezTo>
                  <a:cubicBezTo>
                    <a:pt x="6531" y="1937"/>
                    <a:pt x="6093" y="2469"/>
                    <a:pt x="5062" y="2469"/>
                  </a:cubicBezTo>
                  <a:cubicBezTo>
                    <a:pt x="0" y="2469"/>
                    <a:pt x="0" y="2469"/>
                    <a:pt x="0" y="2469"/>
                  </a:cubicBezTo>
                  <a:cubicBezTo>
                    <a:pt x="0" y="2031"/>
                    <a:pt x="0" y="2031"/>
                    <a:pt x="0" y="2031"/>
                  </a:cubicBezTo>
                  <a:cubicBezTo>
                    <a:pt x="5062" y="2031"/>
                    <a:pt x="5062" y="2031"/>
                    <a:pt x="5062" y="2031"/>
                  </a:cubicBezTo>
                  <a:cubicBezTo>
                    <a:pt x="5843" y="2031"/>
                    <a:pt x="6156" y="1719"/>
                    <a:pt x="6156" y="1219"/>
                  </a:cubicBezTo>
                  <a:cubicBezTo>
                    <a:pt x="6156" y="781"/>
                    <a:pt x="5843" y="438"/>
                    <a:pt x="5062" y="438"/>
                  </a:cubicBezTo>
                  <a:cubicBezTo>
                    <a:pt x="4781" y="438"/>
                    <a:pt x="4781" y="438"/>
                    <a:pt x="4781" y="438"/>
                  </a:cubicBezTo>
                  <a:cubicBezTo>
                    <a:pt x="1750" y="438"/>
                    <a:pt x="1750" y="438"/>
                    <a:pt x="1750" y="438"/>
                  </a:cubicBezTo>
                  <a:cubicBezTo>
                    <a:pt x="1750" y="0"/>
                    <a:pt x="1750" y="0"/>
                    <a:pt x="1750" y="0"/>
                  </a:cubicBezTo>
                  <a:lnTo>
                    <a:pt x="5062" y="0"/>
                  </a:lnTo>
                </a:path>
              </a:pathLst>
            </a:custGeom>
            <a:solidFill>
              <a:srgbClr val="9BBB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852648" y="4142310"/>
            <a:ext cx="655657" cy="655657"/>
            <a:chOff x="2057172" y="3266304"/>
            <a:chExt cx="618294" cy="618294"/>
          </a:xfrm>
        </p:grpSpPr>
        <p:sp>
          <p:nvSpPr>
            <p:cNvPr id="14" name="Oval 13"/>
            <p:cNvSpPr/>
            <p:nvPr/>
          </p:nvSpPr>
          <p:spPr>
            <a:xfrm>
              <a:off x="2057172" y="3266304"/>
              <a:ext cx="618294" cy="618294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/>
            <a:p>
              <a:pPr algn="ctr"/>
              <a:endParaRPr 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44788" y="3355043"/>
              <a:ext cx="436880" cy="493383"/>
            </a:xfrm>
            <a:prstGeom prst="rect">
              <a:avLst/>
            </a:prstGeom>
            <a:noFill/>
          </p:spPr>
          <p:txBody>
            <a:bodyPr wrap="square" lIns="91420" tIns="45709" rIns="91420" bIns="45709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2973138" y="2550142"/>
            <a:ext cx="655657" cy="655657"/>
            <a:chOff x="3113811" y="1833299"/>
            <a:chExt cx="618294" cy="618294"/>
          </a:xfrm>
        </p:grpSpPr>
        <p:sp>
          <p:nvSpPr>
            <p:cNvPr id="17" name="Oval 16"/>
            <p:cNvSpPr/>
            <p:nvPr/>
          </p:nvSpPr>
          <p:spPr>
            <a:xfrm>
              <a:off x="3113811" y="1833299"/>
              <a:ext cx="618294" cy="6182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/>
            <a:p>
              <a:pPr algn="ctr"/>
              <a:endParaRPr 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10412" y="1907353"/>
              <a:ext cx="436880" cy="493383"/>
            </a:xfrm>
            <a:prstGeom prst="rect">
              <a:avLst/>
            </a:prstGeom>
            <a:noFill/>
          </p:spPr>
          <p:txBody>
            <a:bodyPr wrap="square" lIns="91420" tIns="45709" rIns="91420" bIns="45709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082855" y="3607096"/>
            <a:ext cx="655657" cy="655657"/>
            <a:chOff x="4160292" y="2788963"/>
            <a:chExt cx="618294" cy="618294"/>
          </a:xfrm>
        </p:grpSpPr>
        <p:sp>
          <p:nvSpPr>
            <p:cNvPr id="20" name="Oval 19"/>
            <p:cNvSpPr/>
            <p:nvPr/>
          </p:nvSpPr>
          <p:spPr>
            <a:xfrm>
              <a:off x="4160292" y="2788963"/>
              <a:ext cx="618294" cy="618294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/>
            <a:p>
              <a:pPr algn="ctr"/>
              <a:endParaRPr 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44143" y="2859364"/>
              <a:ext cx="436880" cy="493383"/>
            </a:xfrm>
            <a:prstGeom prst="rect">
              <a:avLst/>
            </a:prstGeom>
            <a:noFill/>
          </p:spPr>
          <p:txBody>
            <a:bodyPr wrap="square" lIns="91420" tIns="45709" rIns="91420" bIns="45709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5224056" y="2550142"/>
            <a:ext cx="655657" cy="655657"/>
            <a:chOff x="5222775" y="1833299"/>
            <a:chExt cx="618294" cy="618294"/>
          </a:xfrm>
          <a:solidFill>
            <a:schemeClr val="accent4"/>
          </a:solidFill>
        </p:grpSpPr>
        <p:sp>
          <p:nvSpPr>
            <p:cNvPr id="23" name="Oval 22"/>
            <p:cNvSpPr/>
            <p:nvPr/>
          </p:nvSpPr>
          <p:spPr>
            <a:xfrm>
              <a:off x="5222775" y="1833299"/>
              <a:ext cx="618294" cy="618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/>
            <a:p>
              <a:pPr algn="ctr"/>
              <a:endParaRPr 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10533" y="1910414"/>
              <a:ext cx="436880" cy="493383"/>
            </a:xfrm>
            <a:prstGeom prst="rect">
              <a:avLst/>
            </a:prstGeom>
            <a:noFill/>
          </p:spPr>
          <p:txBody>
            <a:bodyPr wrap="square" lIns="91420" tIns="45709" rIns="91420" bIns="45709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7465040" y="2550142"/>
            <a:ext cx="655657" cy="655657"/>
            <a:chOff x="7336057" y="1833299"/>
            <a:chExt cx="618294" cy="618294"/>
          </a:xfrm>
        </p:grpSpPr>
        <p:sp>
          <p:nvSpPr>
            <p:cNvPr id="26" name="Oval 25"/>
            <p:cNvSpPr/>
            <p:nvPr/>
          </p:nvSpPr>
          <p:spPr>
            <a:xfrm>
              <a:off x="7336057" y="1833299"/>
              <a:ext cx="618294" cy="618294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/>
            <a:p>
              <a:pPr algn="ctr"/>
              <a:endParaRPr 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32656" y="1911592"/>
              <a:ext cx="436880" cy="493383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wrap="square" lIns="91420" tIns="45709" rIns="91420" bIns="45709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7</a:t>
              </a:r>
            </a:p>
          </p:txBody>
        </p:sp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6332466" y="3241361"/>
            <a:ext cx="655657" cy="655657"/>
            <a:chOff x="6295396" y="2444069"/>
            <a:chExt cx="618294" cy="618294"/>
          </a:xfrm>
          <a:solidFill>
            <a:srgbClr val="8064A2"/>
          </a:solidFill>
        </p:grpSpPr>
        <p:sp>
          <p:nvSpPr>
            <p:cNvPr id="29" name="Oval 28"/>
            <p:cNvSpPr/>
            <p:nvPr/>
          </p:nvSpPr>
          <p:spPr>
            <a:xfrm>
              <a:off x="6295396" y="2444069"/>
              <a:ext cx="618294" cy="618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/>
            <a:p>
              <a:pPr algn="ctr"/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88234" y="2516075"/>
              <a:ext cx="436880" cy="493383"/>
            </a:xfrm>
            <a:prstGeom prst="rect">
              <a:avLst/>
            </a:prstGeom>
            <a:grpFill/>
          </p:spPr>
          <p:txBody>
            <a:bodyPr wrap="square" lIns="91420" tIns="45709" rIns="91420" bIns="45709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750411" y="2266485"/>
            <a:ext cx="655657" cy="655657"/>
            <a:chOff x="990372" y="1524745"/>
            <a:chExt cx="618294" cy="618294"/>
          </a:xfrm>
        </p:grpSpPr>
        <p:sp>
          <p:nvSpPr>
            <p:cNvPr id="32" name="Oval 31"/>
            <p:cNvSpPr/>
            <p:nvPr/>
          </p:nvSpPr>
          <p:spPr>
            <a:xfrm>
              <a:off x="990372" y="1524745"/>
              <a:ext cx="618294" cy="618294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/>
            <a:p>
              <a:pPr algn="ctr"/>
              <a:endParaRPr 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69006" y="1598803"/>
              <a:ext cx="436880" cy="493383"/>
            </a:xfrm>
            <a:prstGeom prst="rect">
              <a:avLst/>
            </a:prstGeom>
            <a:noFill/>
          </p:spPr>
          <p:txBody>
            <a:bodyPr wrap="square" lIns="91420" tIns="45709" rIns="91420" bIns="45709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631423" y="2966445"/>
            <a:ext cx="884381" cy="253893"/>
          </a:xfrm>
          <a:prstGeom prst="rect">
            <a:avLst/>
          </a:prstGeom>
          <a:noFill/>
        </p:spPr>
        <p:txBody>
          <a:bodyPr vert="horz" wrap="square" lIns="91420" tIns="45709" rIns="91420" bIns="45709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START</a:t>
            </a: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1726202" y="3807568"/>
            <a:ext cx="894472" cy="253893"/>
          </a:xfrm>
          <a:prstGeom prst="rect">
            <a:avLst/>
          </a:prstGeom>
          <a:noFill/>
        </p:spPr>
        <p:txBody>
          <a:bodyPr vert="horz" wrap="square" lIns="91420" tIns="45709" rIns="91420" bIns="45709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RESEARCH</a:t>
            </a: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3974364" y="3315693"/>
            <a:ext cx="883699" cy="253893"/>
          </a:xfrm>
          <a:prstGeom prst="rect">
            <a:avLst/>
          </a:prstGeom>
          <a:noFill/>
        </p:spPr>
        <p:txBody>
          <a:bodyPr vert="horz" wrap="square" lIns="91420" tIns="45709" rIns="91420" bIns="45709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DEVELOP</a:t>
            </a: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2865466" y="3272151"/>
            <a:ext cx="864114" cy="253893"/>
          </a:xfrm>
          <a:prstGeom prst="rect">
            <a:avLst/>
          </a:prstGeom>
          <a:noFill/>
        </p:spPr>
        <p:txBody>
          <a:bodyPr vert="horz" wrap="square" lIns="91420" tIns="45709" rIns="91420" bIns="45709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DESIGN</a:t>
            </a: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114928" y="3269905"/>
            <a:ext cx="886145" cy="253893"/>
          </a:xfrm>
          <a:prstGeom prst="rect">
            <a:avLst/>
          </a:prstGeom>
          <a:noFill/>
        </p:spPr>
        <p:txBody>
          <a:bodyPr vert="horz" wrap="square" lIns="91420" tIns="45709" rIns="91420" bIns="45709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TEAM</a:t>
            </a:r>
          </a:p>
        </p:txBody>
      </p:sp>
      <p:sp>
        <p:nvSpPr>
          <p:cNvPr id="39" name="TextBox 38"/>
          <p:cNvSpPr txBox="1">
            <a:spLocks noChangeAspect="1"/>
          </p:cNvSpPr>
          <p:nvPr/>
        </p:nvSpPr>
        <p:spPr>
          <a:xfrm>
            <a:off x="6193660" y="2917174"/>
            <a:ext cx="883700" cy="253893"/>
          </a:xfrm>
          <a:prstGeom prst="rect">
            <a:avLst/>
          </a:prstGeom>
          <a:noFill/>
        </p:spPr>
        <p:txBody>
          <a:bodyPr vert="horz" wrap="square" lIns="91420" tIns="45709" rIns="91420" bIns="45709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TIME</a:t>
            </a:r>
          </a:p>
        </p:txBody>
      </p:sp>
      <p:sp>
        <p:nvSpPr>
          <p:cNvPr id="40" name="TextBox 39"/>
          <p:cNvSpPr txBox="1">
            <a:spLocks noChangeAspect="1"/>
          </p:cNvSpPr>
          <p:nvPr/>
        </p:nvSpPr>
        <p:spPr>
          <a:xfrm>
            <a:off x="7354775" y="3307948"/>
            <a:ext cx="960043" cy="253893"/>
          </a:xfrm>
          <a:prstGeom prst="rect">
            <a:avLst/>
          </a:prstGeom>
          <a:noFill/>
        </p:spPr>
        <p:txBody>
          <a:bodyPr vert="horz" wrap="square" lIns="91420" tIns="45709" rIns="91420" bIns="45709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END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8998857" y="2394220"/>
            <a:ext cx="2321065" cy="24037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l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9082059" y="5032017"/>
            <a:ext cx="2101461" cy="0"/>
          </a:xfrm>
          <a:prstGeom prst="line">
            <a:avLst/>
          </a:prstGeom>
          <a:ln w="19050">
            <a:solidFill>
              <a:srgbClr val="4B3A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18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7206" y="6422273"/>
            <a:ext cx="398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CDF4B4-146F-4CD0-B0FE-F3CF0468E44B}" type="slidenum">
              <a:rPr lang="id-ID" sz="1200" smtClean="0">
                <a:solidFill>
                  <a:schemeClr val="bg1"/>
                </a:solidFill>
                <a:cs typeface="+mn-ea"/>
                <a:sym typeface="+mn-lt"/>
              </a:rPr>
              <a:t>9</a:t>
            </a:fld>
            <a:endParaRPr lang="id-ID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93923" y="1926726"/>
            <a:ext cx="1316724" cy="1462095"/>
            <a:chOff x="1044013" y="942906"/>
            <a:chExt cx="1316724" cy="1462095"/>
          </a:xfrm>
          <a:solidFill>
            <a:schemeClr val="accent6"/>
          </a:solidFill>
        </p:grpSpPr>
        <p:sp>
          <p:nvSpPr>
            <p:cNvPr id="8" name="Freeform 1"/>
            <p:cNvSpPr>
              <a:spLocks noChangeArrowheads="1"/>
            </p:cNvSpPr>
            <p:nvPr/>
          </p:nvSpPr>
          <p:spPr bwMode="auto">
            <a:xfrm>
              <a:off x="1235045" y="942906"/>
              <a:ext cx="872225" cy="944911"/>
            </a:xfrm>
            <a:custGeom>
              <a:avLst/>
              <a:gdLst>
                <a:gd name="T0" fmla="*/ 1038 w 4126"/>
                <a:gd name="T1" fmla="*/ 4471 h 4472"/>
                <a:gd name="T2" fmla="*/ 1038 w 4126"/>
                <a:gd name="T3" fmla="*/ 4471 h 4472"/>
                <a:gd name="T4" fmla="*/ 532 w 4126"/>
                <a:gd name="T5" fmla="*/ 3593 h 4472"/>
                <a:gd name="T6" fmla="*/ 319 w 4126"/>
                <a:gd name="T7" fmla="*/ 3699 h 4472"/>
                <a:gd name="T8" fmla="*/ 26 w 4126"/>
                <a:gd name="T9" fmla="*/ 3486 h 4472"/>
                <a:gd name="T10" fmla="*/ 452 w 4126"/>
                <a:gd name="T11" fmla="*/ 265 h 4472"/>
                <a:gd name="T12" fmla="*/ 798 w 4126"/>
                <a:gd name="T13" fmla="*/ 52 h 4472"/>
                <a:gd name="T14" fmla="*/ 3779 w 4126"/>
                <a:gd name="T15" fmla="*/ 1303 h 4472"/>
                <a:gd name="T16" fmla="*/ 3832 w 4126"/>
                <a:gd name="T17" fmla="*/ 1677 h 4472"/>
                <a:gd name="T18" fmla="*/ 3619 w 4126"/>
                <a:gd name="T19" fmla="*/ 1809 h 4472"/>
                <a:gd name="T20" fmla="*/ 4125 w 4126"/>
                <a:gd name="T21" fmla="*/ 2687 h 4472"/>
                <a:gd name="T22" fmla="*/ 1038 w 4126"/>
                <a:gd name="T23" fmla="*/ 4471 h 4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2">
                  <a:moveTo>
                    <a:pt x="1038" y="4471"/>
                  </a:moveTo>
                  <a:lnTo>
                    <a:pt x="1038" y="4471"/>
                  </a:lnTo>
                  <a:cubicBezTo>
                    <a:pt x="532" y="3593"/>
                    <a:pt x="532" y="3593"/>
                    <a:pt x="532" y="3593"/>
                  </a:cubicBezTo>
                  <a:cubicBezTo>
                    <a:pt x="319" y="3699"/>
                    <a:pt x="319" y="3699"/>
                    <a:pt x="319" y="3699"/>
                  </a:cubicBezTo>
                  <a:cubicBezTo>
                    <a:pt x="159" y="3806"/>
                    <a:pt x="0" y="3672"/>
                    <a:pt x="26" y="3486"/>
                  </a:cubicBezTo>
                  <a:cubicBezTo>
                    <a:pt x="452" y="265"/>
                    <a:pt x="452" y="265"/>
                    <a:pt x="452" y="265"/>
                  </a:cubicBezTo>
                  <a:cubicBezTo>
                    <a:pt x="478" y="80"/>
                    <a:pt x="611" y="0"/>
                    <a:pt x="798" y="52"/>
                  </a:cubicBezTo>
                  <a:cubicBezTo>
                    <a:pt x="3779" y="1303"/>
                    <a:pt x="3779" y="1303"/>
                    <a:pt x="3779" y="1303"/>
                  </a:cubicBezTo>
                  <a:cubicBezTo>
                    <a:pt x="3965" y="1384"/>
                    <a:pt x="3991" y="1596"/>
                    <a:pt x="3832" y="1677"/>
                  </a:cubicBezTo>
                  <a:cubicBezTo>
                    <a:pt x="3619" y="1809"/>
                    <a:pt x="3619" y="1809"/>
                    <a:pt x="3619" y="1809"/>
                  </a:cubicBezTo>
                  <a:cubicBezTo>
                    <a:pt x="4125" y="2687"/>
                    <a:pt x="4125" y="2687"/>
                    <a:pt x="4125" y="2687"/>
                  </a:cubicBezTo>
                  <a:cubicBezTo>
                    <a:pt x="3087" y="3273"/>
                    <a:pt x="2075" y="3858"/>
                    <a:pt x="1038" y="4471"/>
                  </a:cubicBezTo>
                </a:path>
              </a:pathLst>
            </a:custGeom>
            <a:solidFill>
              <a:srgbClr val="9BBB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Freeform 7"/>
            <p:cNvSpPr>
              <a:spLocks noChangeArrowheads="1"/>
            </p:cNvSpPr>
            <p:nvPr/>
          </p:nvSpPr>
          <p:spPr bwMode="auto">
            <a:xfrm>
              <a:off x="1044013" y="1184259"/>
              <a:ext cx="1316724" cy="1220742"/>
            </a:xfrm>
            <a:custGeom>
              <a:avLst/>
              <a:gdLst>
                <a:gd name="T0" fmla="*/ 0 w 6230"/>
                <a:gd name="T1" fmla="*/ 3593 h 5776"/>
                <a:gd name="T2" fmla="*/ 6229 w 6230"/>
                <a:gd name="T3" fmla="*/ 0 h 5776"/>
                <a:gd name="T4" fmla="*/ 6229 w 6230"/>
                <a:gd name="T5" fmla="*/ 4338 h 5776"/>
                <a:gd name="T6" fmla="*/ 3780 w 6230"/>
                <a:gd name="T7" fmla="*/ 5775 h 5776"/>
                <a:gd name="T8" fmla="*/ 0 w 6230"/>
                <a:gd name="T9" fmla="*/ 3593 h 5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6">
                  <a:moveTo>
                    <a:pt x="0" y="3593"/>
                  </a:moveTo>
                  <a:lnTo>
                    <a:pt x="6229" y="0"/>
                  </a:lnTo>
                  <a:lnTo>
                    <a:pt x="6229" y="4338"/>
                  </a:lnTo>
                  <a:lnTo>
                    <a:pt x="3780" y="5775"/>
                  </a:lnTo>
                  <a:lnTo>
                    <a:pt x="0" y="3593"/>
                  </a:lnTo>
                </a:path>
              </a:pathLst>
            </a:custGeom>
            <a:solidFill>
              <a:srgbClr val="9BBB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62409" y="2972278"/>
            <a:ext cx="1502165" cy="1518939"/>
            <a:chOff x="312499" y="1988458"/>
            <a:chExt cx="1502165" cy="1518939"/>
          </a:xfrm>
          <a:solidFill>
            <a:srgbClr val="4F81BD"/>
          </a:solidFill>
        </p:grpSpPr>
        <p:sp>
          <p:nvSpPr>
            <p:cNvPr id="11" name="Freeform 2"/>
            <p:cNvSpPr>
              <a:spLocks noChangeArrowheads="1"/>
            </p:cNvSpPr>
            <p:nvPr/>
          </p:nvSpPr>
          <p:spPr bwMode="auto">
            <a:xfrm>
              <a:off x="312499" y="2264290"/>
              <a:ext cx="861043" cy="967275"/>
            </a:xfrm>
            <a:custGeom>
              <a:avLst/>
              <a:gdLst>
                <a:gd name="T0" fmla="*/ 4072 w 4073"/>
                <a:gd name="T1" fmla="*/ 4071 h 4578"/>
                <a:gd name="T2" fmla="*/ 4072 w 4073"/>
                <a:gd name="T3" fmla="*/ 4071 h 4578"/>
                <a:gd name="T4" fmla="*/ 3061 w 4073"/>
                <a:gd name="T5" fmla="*/ 4071 h 4578"/>
                <a:gd name="T6" fmla="*/ 3061 w 4073"/>
                <a:gd name="T7" fmla="*/ 4310 h 4578"/>
                <a:gd name="T8" fmla="*/ 2714 w 4073"/>
                <a:gd name="T9" fmla="*/ 4470 h 4578"/>
                <a:gd name="T10" fmla="*/ 159 w 4073"/>
                <a:gd name="T11" fmla="*/ 2500 h 4578"/>
                <a:gd name="T12" fmla="*/ 159 w 4073"/>
                <a:gd name="T13" fmla="*/ 2076 h 4578"/>
                <a:gd name="T14" fmla="*/ 2714 w 4073"/>
                <a:gd name="T15" fmla="*/ 107 h 4578"/>
                <a:gd name="T16" fmla="*/ 3061 w 4073"/>
                <a:gd name="T17" fmla="*/ 266 h 4578"/>
                <a:gd name="T18" fmla="*/ 3061 w 4073"/>
                <a:gd name="T19" fmla="*/ 505 h 4578"/>
                <a:gd name="T20" fmla="*/ 4072 w 4073"/>
                <a:gd name="T21" fmla="*/ 505 h 4578"/>
                <a:gd name="T22" fmla="*/ 4072 w 4073"/>
                <a:gd name="T23" fmla="*/ 4071 h 4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73" h="4578">
                  <a:moveTo>
                    <a:pt x="4072" y="4071"/>
                  </a:moveTo>
                  <a:lnTo>
                    <a:pt x="4072" y="4071"/>
                  </a:lnTo>
                  <a:cubicBezTo>
                    <a:pt x="3061" y="4071"/>
                    <a:pt x="3061" y="4071"/>
                    <a:pt x="3061" y="4071"/>
                  </a:cubicBezTo>
                  <a:cubicBezTo>
                    <a:pt x="3061" y="4310"/>
                    <a:pt x="3061" y="4310"/>
                    <a:pt x="3061" y="4310"/>
                  </a:cubicBezTo>
                  <a:cubicBezTo>
                    <a:pt x="3061" y="4497"/>
                    <a:pt x="2874" y="4577"/>
                    <a:pt x="2714" y="4470"/>
                  </a:cubicBezTo>
                  <a:cubicBezTo>
                    <a:pt x="159" y="2500"/>
                    <a:pt x="159" y="2500"/>
                    <a:pt x="159" y="2500"/>
                  </a:cubicBezTo>
                  <a:cubicBezTo>
                    <a:pt x="0" y="2368"/>
                    <a:pt x="0" y="2209"/>
                    <a:pt x="159" y="2076"/>
                  </a:cubicBezTo>
                  <a:cubicBezTo>
                    <a:pt x="2714" y="107"/>
                    <a:pt x="2714" y="107"/>
                    <a:pt x="2714" y="107"/>
                  </a:cubicBezTo>
                  <a:cubicBezTo>
                    <a:pt x="2874" y="0"/>
                    <a:pt x="3061" y="79"/>
                    <a:pt x="3061" y="266"/>
                  </a:cubicBezTo>
                  <a:cubicBezTo>
                    <a:pt x="3061" y="505"/>
                    <a:pt x="3061" y="505"/>
                    <a:pt x="3061" y="505"/>
                  </a:cubicBezTo>
                  <a:cubicBezTo>
                    <a:pt x="4072" y="505"/>
                    <a:pt x="4072" y="505"/>
                    <a:pt x="4072" y="505"/>
                  </a:cubicBezTo>
                  <a:cubicBezTo>
                    <a:pt x="4072" y="1703"/>
                    <a:pt x="4072" y="2874"/>
                    <a:pt x="4072" y="40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 8"/>
            <p:cNvSpPr>
              <a:spLocks noChangeArrowheads="1"/>
            </p:cNvSpPr>
            <p:nvPr/>
          </p:nvSpPr>
          <p:spPr bwMode="auto">
            <a:xfrm>
              <a:off x="1021648" y="1988458"/>
              <a:ext cx="793016" cy="1518939"/>
            </a:xfrm>
            <a:custGeom>
              <a:avLst/>
              <a:gdLst>
                <a:gd name="T0" fmla="*/ 0 w 3754"/>
                <a:gd name="T1" fmla="*/ 7186 h 7187"/>
                <a:gd name="T2" fmla="*/ 0 w 3754"/>
                <a:gd name="T3" fmla="*/ 0 h 7187"/>
                <a:gd name="T4" fmla="*/ 3753 w 3754"/>
                <a:gd name="T5" fmla="*/ 2183 h 7187"/>
                <a:gd name="T6" fmla="*/ 3753 w 3754"/>
                <a:gd name="T7" fmla="*/ 5003 h 7187"/>
                <a:gd name="T8" fmla="*/ 0 w 3754"/>
                <a:gd name="T9" fmla="*/ 7186 h 7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4" h="7187">
                  <a:moveTo>
                    <a:pt x="0" y="7186"/>
                  </a:moveTo>
                  <a:lnTo>
                    <a:pt x="0" y="0"/>
                  </a:lnTo>
                  <a:lnTo>
                    <a:pt x="3753" y="2183"/>
                  </a:lnTo>
                  <a:lnTo>
                    <a:pt x="3753" y="5003"/>
                  </a:lnTo>
                  <a:lnTo>
                    <a:pt x="0" y="718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3923" y="4074673"/>
            <a:ext cx="1316724" cy="1462096"/>
            <a:chOff x="1044013" y="3090853"/>
            <a:chExt cx="1316724" cy="1462096"/>
          </a:xfrm>
          <a:solidFill>
            <a:srgbClr val="1F497D"/>
          </a:solidFill>
        </p:grpSpPr>
        <p:sp>
          <p:nvSpPr>
            <p:cNvPr id="14" name="Freeform 3"/>
            <p:cNvSpPr>
              <a:spLocks noChangeArrowheads="1"/>
            </p:cNvSpPr>
            <p:nvPr/>
          </p:nvSpPr>
          <p:spPr bwMode="auto">
            <a:xfrm>
              <a:off x="1235045" y="3608038"/>
              <a:ext cx="872225" cy="944911"/>
            </a:xfrm>
            <a:custGeom>
              <a:avLst/>
              <a:gdLst>
                <a:gd name="T0" fmla="*/ 4125 w 4126"/>
                <a:gd name="T1" fmla="*/ 1784 h 4473"/>
                <a:gd name="T2" fmla="*/ 4125 w 4126"/>
                <a:gd name="T3" fmla="*/ 1784 h 4473"/>
                <a:gd name="T4" fmla="*/ 3619 w 4126"/>
                <a:gd name="T5" fmla="*/ 2662 h 4473"/>
                <a:gd name="T6" fmla="*/ 3832 w 4126"/>
                <a:gd name="T7" fmla="*/ 2795 h 4473"/>
                <a:gd name="T8" fmla="*/ 3779 w 4126"/>
                <a:gd name="T9" fmla="*/ 3168 h 4473"/>
                <a:gd name="T10" fmla="*/ 798 w 4126"/>
                <a:gd name="T11" fmla="*/ 4419 h 4473"/>
                <a:gd name="T12" fmla="*/ 452 w 4126"/>
                <a:gd name="T13" fmla="*/ 4206 h 4473"/>
                <a:gd name="T14" fmla="*/ 26 w 4126"/>
                <a:gd name="T15" fmla="*/ 986 h 4473"/>
                <a:gd name="T16" fmla="*/ 319 w 4126"/>
                <a:gd name="T17" fmla="*/ 773 h 4473"/>
                <a:gd name="T18" fmla="*/ 532 w 4126"/>
                <a:gd name="T19" fmla="*/ 879 h 4473"/>
                <a:gd name="T20" fmla="*/ 1038 w 4126"/>
                <a:gd name="T21" fmla="*/ 0 h 4473"/>
                <a:gd name="T22" fmla="*/ 4125 w 4126"/>
                <a:gd name="T23" fmla="*/ 1784 h 4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3">
                  <a:moveTo>
                    <a:pt x="4125" y="1784"/>
                  </a:moveTo>
                  <a:lnTo>
                    <a:pt x="4125" y="1784"/>
                  </a:lnTo>
                  <a:cubicBezTo>
                    <a:pt x="3619" y="2662"/>
                    <a:pt x="3619" y="2662"/>
                    <a:pt x="3619" y="2662"/>
                  </a:cubicBezTo>
                  <a:cubicBezTo>
                    <a:pt x="3832" y="2795"/>
                    <a:pt x="3832" y="2795"/>
                    <a:pt x="3832" y="2795"/>
                  </a:cubicBezTo>
                  <a:cubicBezTo>
                    <a:pt x="3991" y="2875"/>
                    <a:pt x="3965" y="3088"/>
                    <a:pt x="3779" y="3168"/>
                  </a:cubicBezTo>
                  <a:cubicBezTo>
                    <a:pt x="798" y="4419"/>
                    <a:pt x="798" y="4419"/>
                    <a:pt x="798" y="4419"/>
                  </a:cubicBezTo>
                  <a:cubicBezTo>
                    <a:pt x="611" y="4472"/>
                    <a:pt x="478" y="4392"/>
                    <a:pt x="452" y="4206"/>
                  </a:cubicBezTo>
                  <a:cubicBezTo>
                    <a:pt x="26" y="986"/>
                    <a:pt x="26" y="986"/>
                    <a:pt x="26" y="986"/>
                  </a:cubicBezTo>
                  <a:cubicBezTo>
                    <a:pt x="0" y="799"/>
                    <a:pt x="159" y="666"/>
                    <a:pt x="319" y="773"/>
                  </a:cubicBezTo>
                  <a:cubicBezTo>
                    <a:pt x="532" y="879"/>
                    <a:pt x="532" y="879"/>
                    <a:pt x="532" y="879"/>
                  </a:cubicBezTo>
                  <a:cubicBezTo>
                    <a:pt x="1038" y="0"/>
                    <a:pt x="1038" y="0"/>
                    <a:pt x="1038" y="0"/>
                  </a:cubicBezTo>
                  <a:cubicBezTo>
                    <a:pt x="2075" y="613"/>
                    <a:pt x="3087" y="1199"/>
                    <a:pt x="4125" y="178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9"/>
            <p:cNvSpPr>
              <a:spLocks noChangeArrowheads="1"/>
            </p:cNvSpPr>
            <p:nvPr/>
          </p:nvSpPr>
          <p:spPr bwMode="auto">
            <a:xfrm>
              <a:off x="1044013" y="3090853"/>
              <a:ext cx="1316724" cy="1220742"/>
            </a:xfrm>
            <a:custGeom>
              <a:avLst/>
              <a:gdLst>
                <a:gd name="T0" fmla="*/ 6229 w 6230"/>
                <a:gd name="T1" fmla="*/ 5776 h 5777"/>
                <a:gd name="T2" fmla="*/ 0 w 6230"/>
                <a:gd name="T3" fmla="*/ 2183 h 5777"/>
                <a:gd name="T4" fmla="*/ 3780 w 6230"/>
                <a:gd name="T5" fmla="*/ 0 h 5777"/>
                <a:gd name="T6" fmla="*/ 6229 w 6230"/>
                <a:gd name="T7" fmla="*/ 1437 h 5777"/>
                <a:gd name="T8" fmla="*/ 6229 w 6230"/>
                <a:gd name="T9" fmla="*/ 5776 h 5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7">
                  <a:moveTo>
                    <a:pt x="6229" y="5776"/>
                  </a:moveTo>
                  <a:lnTo>
                    <a:pt x="0" y="2183"/>
                  </a:lnTo>
                  <a:lnTo>
                    <a:pt x="3780" y="0"/>
                  </a:lnTo>
                  <a:lnTo>
                    <a:pt x="6229" y="1437"/>
                  </a:lnTo>
                  <a:lnTo>
                    <a:pt x="6229" y="577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65628" y="4074673"/>
            <a:ext cx="1316724" cy="1462096"/>
            <a:chOff x="2415718" y="3090853"/>
            <a:chExt cx="1316724" cy="1462096"/>
          </a:xfrm>
          <a:solidFill>
            <a:srgbClr val="8064A2"/>
          </a:solidFill>
        </p:grpSpPr>
        <p:sp>
          <p:nvSpPr>
            <p:cNvPr id="17" name="Freeform 4"/>
            <p:cNvSpPr>
              <a:spLocks noChangeArrowheads="1"/>
            </p:cNvSpPr>
            <p:nvPr/>
          </p:nvSpPr>
          <p:spPr bwMode="auto">
            <a:xfrm>
              <a:off x="2669185" y="3608038"/>
              <a:ext cx="872225" cy="944911"/>
            </a:xfrm>
            <a:custGeom>
              <a:avLst/>
              <a:gdLst>
                <a:gd name="T0" fmla="*/ 3087 w 4126"/>
                <a:gd name="T1" fmla="*/ 0 h 4473"/>
                <a:gd name="T2" fmla="*/ 3087 w 4126"/>
                <a:gd name="T3" fmla="*/ 0 h 4473"/>
                <a:gd name="T4" fmla="*/ 3592 w 4126"/>
                <a:gd name="T5" fmla="*/ 879 h 4473"/>
                <a:gd name="T6" fmla="*/ 3805 w 4126"/>
                <a:gd name="T7" fmla="*/ 773 h 4473"/>
                <a:gd name="T8" fmla="*/ 4098 w 4126"/>
                <a:gd name="T9" fmla="*/ 986 h 4473"/>
                <a:gd name="T10" fmla="*/ 3672 w 4126"/>
                <a:gd name="T11" fmla="*/ 4206 h 4473"/>
                <a:gd name="T12" fmla="*/ 3327 w 4126"/>
                <a:gd name="T13" fmla="*/ 4419 h 4473"/>
                <a:gd name="T14" fmla="*/ 346 w 4126"/>
                <a:gd name="T15" fmla="*/ 3168 h 4473"/>
                <a:gd name="T16" fmla="*/ 292 w 4126"/>
                <a:gd name="T17" fmla="*/ 2795 h 4473"/>
                <a:gd name="T18" fmla="*/ 505 w 4126"/>
                <a:gd name="T19" fmla="*/ 2662 h 4473"/>
                <a:gd name="T20" fmla="*/ 0 w 4126"/>
                <a:gd name="T21" fmla="*/ 1784 h 4473"/>
                <a:gd name="T22" fmla="*/ 3087 w 4126"/>
                <a:gd name="T23" fmla="*/ 0 h 4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3">
                  <a:moveTo>
                    <a:pt x="3087" y="0"/>
                  </a:moveTo>
                  <a:lnTo>
                    <a:pt x="3087" y="0"/>
                  </a:lnTo>
                  <a:cubicBezTo>
                    <a:pt x="3592" y="879"/>
                    <a:pt x="3592" y="879"/>
                    <a:pt x="3592" y="879"/>
                  </a:cubicBezTo>
                  <a:cubicBezTo>
                    <a:pt x="3805" y="773"/>
                    <a:pt x="3805" y="773"/>
                    <a:pt x="3805" y="773"/>
                  </a:cubicBezTo>
                  <a:cubicBezTo>
                    <a:pt x="3965" y="666"/>
                    <a:pt x="4125" y="799"/>
                    <a:pt x="4098" y="986"/>
                  </a:cubicBezTo>
                  <a:cubicBezTo>
                    <a:pt x="3672" y="4206"/>
                    <a:pt x="3672" y="4206"/>
                    <a:pt x="3672" y="4206"/>
                  </a:cubicBezTo>
                  <a:cubicBezTo>
                    <a:pt x="3646" y="4392"/>
                    <a:pt x="3513" y="4472"/>
                    <a:pt x="3327" y="4419"/>
                  </a:cubicBezTo>
                  <a:cubicBezTo>
                    <a:pt x="346" y="3168"/>
                    <a:pt x="346" y="3168"/>
                    <a:pt x="346" y="3168"/>
                  </a:cubicBezTo>
                  <a:cubicBezTo>
                    <a:pt x="159" y="3088"/>
                    <a:pt x="133" y="2875"/>
                    <a:pt x="292" y="2795"/>
                  </a:cubicBezTo>
                  <a:cubicBezTo>
                    <a:pt x="505" y="2662"/>
                    <a:pt x="505" y="2662"/>
                    <a:pt x="505" y="2662"/>
                  </a:cubicBezTo>
                  <a:cubicBezTo>
                    <a:pt x="0" y="1784"/>
                    <a:pt x="0" y="1784"/>
                    <a:pt x="0" y="1784"/>
                  </a:cubicBezTo>
                  <a:cubicBezTo>
                    <a:pt x="1011" y="1199"/>
                    <a:pt x="2049" y="613"/>
                    <a:pt x="308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10"/>
            <p:cNvSpPr>
              <a:spLocks noChangeArrowheads="1"/>
            </p:cNvSpPr>
            <p:nvPr/>
          </p:nvSpPr>
          <p:spPr bwMode="auto">
            <a:xfrm>
              <a:off x="2415718" y="3090853"/>
              <a:ext cx="1316724" cy="1220742"/>
            </a:xfrm>
            <a:custGeom>
              <a:avLst/>
              <a:gdLst>
                <a:gd name="T0" fmla="*/ 6229 w 6230"/>
                <a:gd name="T1" fmla="*/ 2183 h 5777"/>
                <a:gd name="T2" fmla="*/ 0 w 6230"/>
                <a:gd name="T3" fmla="*/ 5776 h 5777"/>
                <a:gd name="T4" fmla="*/ 0 w 6230"/>
                <a:gd name="T5" fmla="*/ 1437 h 5777"/>
                <a:gd name="T6" fmla="*/ 2449 w 6230"/>
                <a:gd name="T7" fmla="*/ 0 h 5777"/>
                <a:gd name="T8" fmla="*/ 6229 w 6230"/>
                <a:gd name="T9" fmla="*/ 2183 h 5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7">
                  <a:moveTo>
                    <a:pt x="6229" y="2183"/>
                  </a:moveTo>
                  <a:lnTo>
                    <a:pt x="0" y="5776"/>
                  </a:lnTo>
                  <a:lnTo>
                    <a:pt x="0" y="1437"/>
                  </a:lnTo>
                  <a:lnTo>
                    <a:pt x="2449" y="0"/>
                  </a:lnTo>
                  <a:lnTo>
                    <a:pt x="6229" y="218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11700" y="2972278"/>
            <a:ext cx="1502166" cy="1518939"/>
            <a:chOff x="2961790" y="1988458"/>
            <a:chExt cx="1502166" cy="1518939"/>
          </a:xfrm>
          <a:solidFill>
            <a:schemeClr val="accent2"/>
          </a:solidFill>
        </p:grpSpPr>
        <p:sp>
          <p:nvSpPr>
            <p:cNvPr id="20" name="Freeform 5"/>
            <p:cNvSpPr>
              <a:spLocks noChangeArrowheads="1"/>
            </p:cNvSpPr>
            <p:nvPr/>
          </p:nvSpPr>
          <p:spPr bwMode="auto">
            <a:xfrm>
              <a:off x="3602913" y="2264290"/>
              <a:ext cx="861043" cy="967275"/>
            </a:xfrm>
            <a:custGeom>
              <a:avLst/>
              <a:gdLst>
                <a:gd name="T0" fmla="*/ 0 w 4073"/>
                <a:gd name="T1" fmla="*/ 505 h 4578"/>
                <a:gd name="T2" fmla="*/ 0 w 4073"/>
                <a:gd name="T3" fmla="*/ 505 h 4578"/>
                <a:gd name="T4" fmla="*/ 1011 w 4073"/>
                <a:gd name="T5" fmla="*/ 505 h 4578"/>
                <a:gd name="T6" fmla="*/ 1011 w 4073"/>
                <a:gd name="T7" fmla="*/ 266 h 4578"/>
                <a:gd name="T8" fmla="*/ 1357 w 4073"/>
                <a:gd name="T9" fmla="*/ 107 h 4578"/>
                <a:gd name="T10" fmla="*/ 3912 w 4073"/>
                <a:gd name="T11" fmla="*/ 2076 h 4578"/>
                <a:gd name="T12" fmla="*/ 3912 w 4073"/>
                <a:gd name="T13" fmla="*/ 2500 h 4578"/>
                <a:gd name="T14" fmla="*/ 1357 w 4073"/>
                <a:gd name="T15" fmla="*/ 4470 h 4578"/>
                <a:gd name="T16" fmla="*/ 1011 w 4073"/>
                <a:gd name="T17" fmla="*/ 4310 h 4578"/>
                <a:gd name="T18" fmla="*/ 1011 w 4073"/>
                <a:gd name="T19" fmla="*/ 4071 h 4578"/>
                <a:gd name="T20" fmla="*/ 0 w 4073"/>
                <a:gd name="T21" fmla="*/ 4071 h 4578"/>
                <a:gd name="T22" fmla="*/ 0 w 4073"/>
                <a:gd name="T23" fmla="*/ 505 h 4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73" h="4578">
                  <a:moveTo>
                    <a:pt x="0" y="505"/>
                  </a:moveTo>
                  <a:lnTo>
                    <a:pt x="0" y="505"/>
                  </a:lnTo>
                  <a:cubicBezTo>
                    <a:pt x="1011" y="505"/>
                    <a:pt x="1011" y="505"/>
                    <a:pt x="1011" y="505"/>
                  </a:cubicBezTo>
                  <a:cubicBezTo>
                    <a:pt x="1011" y="266"/>
                    <a:pt x="1011" y="266"/>
                    <a:pt x="1011" y="266"/>
                  </a:cubicBezTo>
                  <a:cubicBezTo>
                    <a:pt x="1011" y="79"/>
                    <a:pt x="1197" y="0"/>
                    <a:pt x="1357" y="107"/>
                  </a:cubicBezTo>
                  <a:cubicBezTo>
                    <a:pt x="3912" y="2076"/>
                    <a:pt x="3912" y="2076"/>
                    <a:pt x="3912" y="2076"/>
                  </a:cubicBezTo>
                  <a:cubicBezTo>
                    <a:pt x="4072" y="2209"/>
                    <a:pt x="4072" y="2368"/>
                    <a:pt x="3912" y="2500"/>
                  </a:cubicBezTo>
                  <a:cubicBezTo>
                    <a:pt x="1357" y="4470"/>
                    <a:pt x="1357" y="4470"/>
                    <a:pt x="1357" y="4470"/>
                  </a:cubicBezTo>
                  <a:cubicBezTo>
                    <a:pt x="1197" y="4577"/>
                    <a:pt x="1011" y="4497"/>
                    <a:pt x="1011" y="4310"/>
                  </a:cubicBezTo>
                  <a:cubicBezTo>
                    <a:pt x="1011" y="4071"/>
                    <a:pt x="1011" y="4071"/>
                    <a:pt x="1011" y="4071"/>
                  </a:cubicBezTo>
                  <a:cubicBezTo>
                    <a:pt x="0" y="4071"/>
                    <a:pt x="0" y="4071"/>
                    <a:pt x="0" y="4071"/>
                  </a:cubicBezTo>
                  <a:cubicBezTo>
                    <a:pt x="0" y="2874"/>
                    <a:pt x="0" y="1703"/>
                    <a:pt x="0" y="5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11"/>
            <p:cNvSpPr>
              <a:spLocks noChangeArrowheads="1"/>
            </p:cNvSpPr>
            <p:nvPr/>
          </p:nvSpPr>
          <p:spPr bwMode="auto">
            <a:xfrm>
              <a:off x="2961790" y="1988458"/>
              <a:ext cx="793016" cy="1518939"/>
            </a:xfrm>
            <a:custGeom>
              <a:avLst/>
              <a:gdLst>
                <a:gd name="T0" fmla="*/ 3752 w 3753"/>
                <a:gd name="T1" fmla="*/ 0 h 7187"/>
                <a:gd name="T2" fmla="*/ 3752 w 3753"/>
                <a:gd name="T3" fmla="*/ 7186 h 7187"/>
                <a:gd name="T4" fmla="*/ 0 w 3753"/>
                <a:gd name="T5" fmla="*/ 5003 h 7187"/>
                <a:gd name="T6" fmla="*/ 0 w 3753"/>
                <a:gd name="T7" fmla="*/ 2183 h 7187"/>
                <a:gd name="T8" fmla="*/ 3752 w 3753"/>
                <a:gd name="T9" fmla="*/ 0 h 7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3" h="7187">
                  <a:moveTo>
                    <a:pt x="3752" y="0"/>
                  </a:moveTo>
                  <a:lnTo>
                    <a:pt x="3752" y="7186"/>
                  </a:lnTo>
                  <a:lnTo>
                    <a:pt x="0" y="5003"/>
                  </a:lnTo>
                  <a:lnTo>
                    <a:pt x="0" y="2183"/>
                  </a:lnTo>
                  <a:lnTo>
                    <a:pt x="375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65628" y="1926726"/>
            <a:ext cx="1316724" cy="1462095"/>
            <a:chOff x="2415718" y="942906"/>
            <a:chExt cx="1316724" cy="1462095"/>
          </a:xfrm>
          <a:solidFill>
            <a:srgbClr val="C0504D"/>
          </a:solidFill>
        </p:grpSpPr>
        <p:sp>
          <p:nvSpPr>
            <p:cNvPr id="23" name="Freeform 6"/>
            <p:cNvSpPr>
              <a:spLocks noChangeArrowheads="1"/>
            </p:cNvSpPr>
            <p:nvPr/>
          </p:nvSpPr>
          <p:spPr bwMode="auto">
            <a:xfrm>
              <a:off x="2669185" y="942906"/>
              <a:ext cx="872225" cy="944911"/>
            </a:xfrm>
            <a:custGeom>
              <a:avLst/>
              <a:gdLst>
                <a:gd name="T0" fmla="*/ 0 w 4126"/>
                <a:gd name="T1" fmla="*/ 2687 h 4472"/>
                <a:gd name="T2" fmla="*/ 0 w 4126"/>
                <a:gd name="T3" fmla="*/ 2687 h 4472"/>
                <a:gd name="T4" fmla="*/ 505 w 4126"/>
                <a:gd name="T5" fmla="*/ 1809 h 4472"/>
                <a:gd name="T6" fmla="*/ 292 w 4126"/>
                <a:gd name="T7" fmla="*/ 1677 h 4472"/>
                <a:gd name="T8" fmla="*/ 346 w 4126"/>
                <a:gd name="T9" fmla="*/ 1303 h 4472"/>
                <a:gd name="T10" fmla="*/ 3327 w 4126"/>
                <a:gd name="T11" fmla="*/ 52 h 4472"/>
                <a:gd name="T12" fmla="*/ 3672 w 4126"/>
                <a:gd name="T13" fmla="*/ 265 h 4472"/>
                <a:gd name="T14" fmla="*/ 4098 w 4126"/>
                <a:gd name="T15" fmla="*/ 3486 h 4472"/>
                <a:gd name="T16" fmla="*/ 3805 w 4126"/>
                <a:gd name="T17" fmla="*/ 3699 h 4472"/>
                <a:gd name="T18" fmla="*/ 3592 w 4126"/>
                <a:gd name="T19" fmla="*/ 3593 h 4472"/>
                <a:gd name="T20" fmla="*/ 3087 w 4126"/>
                <a:gd name="T21" fmla="*/ 4471 h 4472"/>
                <a:gd name="T22" fmla="*/ 0 w 4126"/>
                <a:gd name="T23" fmla="*/ 2687 h 4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2">
                  <a:moveTo>
                    <a:pt x="0" y="2687"/>
                  </a:moveTo>
                  <a:lnTo>
                    <a:pt x="0" y="2687"/>
                  </a:lnTo>
                  <a:cubicBezTo>
                    <a:pt x="505" y="1809"/>
                    <a:pt x="505" y="1809"/>
                    <a:pt x="505" y="1809"/>
                  </a:cubicBezTo>
                  <a:cubicBezTo>
                    <a:pt x="292" y="1677"/>
                    <a:pt x="292" y="1677"/>
                    <a:pt x="292" y="1677"/>
                  </a:cubicBezTo>
                  <a:cubicBezTo>
                    <a:pt x="133" y="1596"/>
                    <a:pt x="159" y="1384"/>
                    <a:pt x="346" y="1303"/>
                  </a:cubicBezTo>
                  <a:cubicBezTo>
                    <a:pt x="3327" y="52"/>
                    <a:pt x="3327" y="52"/>
                    <a:pt x="3327" y="52"/>
                  </a:cubicBezTo>
                  <a:cubicBezTo>
                    <a:pt x="3513" y="0"/>
                    <a:pt x="3646" y="80"/>
                    <a:pt x="3672" y="265"/>
                  </a:cubicBezTo>
                  <a:cubicBezTo>
                    <a:pt x="4098" y="3486"/>
                    <a:pt x="4098" y="3486"/>
                    <a:pt x="4098" y="3486"/>
                  </a:cubicBezTo>
                  <a:cubicBezTo>
                    <a:pt x="4125" y="3672"/>
                    <a:pt x="3965" y="3806"/>
                    <a:pt x="3805" y="3699"/>
                  </a:cubicBezTo>
                  <a:cubicBezTo>
                    <a:pt x="3592" y="3593"/>
                    <a:pt x="3592" y="3593"/>
                    <a:pt x="3592" y="3593"/>
                  </a:cubicBezTo>
                  <a:cubicBezTo>
                    <a:pt x="3087" y="4471"/>
                    <a:pt x="3087" y="4471"/>
                    <a:pt x="3087" y="4471"/>
                  </a:cubicBezTo>
                  <a:cubicBezTo>
                    <a:pt x="2049" y="3858"/>
                    <a:pt x="1037" y="3273"/>
                    <a:pt x="0" y="26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12"/>
            <p:cNvSpPr>
              <a:spLocks noChangeArrowheads="1"/>
            </p:cNvSpPr>
            <p:nvPr/>
          </p:nvSpPr>
          <p:spPr bwMode="auto">
            <a:xfrm>
              <a:off x="2415718" y="1184259"/>
              <a:ext cx="1316724" cy="1220742"/>
            </a:xfrm>
            <a:custGeom>
              <a:avLst/>
              <a:gdLst>
                <a:gd name="T0" fmla="*/ 0 w 6230"/>
                <a:gd name="T1" fmla="*/ 0 h 5776"/>
                <a:gd name="T2" fmla="*/ 6229 w 6230"/>
                <a:gd name="T3" fmla="*/ 3593 h 5776"/>
                <a:gd name="T4" fmla="*/ 2449 w 6230"/>
                <a:gd name="T5" fmla="*/ 5775 h 5776"/>
                <a:gd name="T6" fmla="*/ 0 w 6230"/>
                <a:gd name="T7" fmla="*/ 4338 h 5776"/>
                <a:gd name="T8" fmla="*/ 0 w 6230"/>
                <a:gd name="T9" fmla="*/ 0 h 5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6">
                  <a:moveTo>
                    <a:pt x="0" y="0"/>
                  </a:moveTo>
                  <a:lnTo>
                    <a:pt x="6229" y="3593"/>
                  </a:lnTo>
                  <a:lnTo>
                    <a:pt x="2449" y="5775"/>
                  </a:lnTo>
                  <a:lnTo>
                    <a:pt x="0" y="433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5" name="Freeform 13"/>
          <p:cNvSpPr>
            <a:spLocks noChangeArrowheads="1"/>
          </p:cNvSpPr>
          <p:nvPr/>
        </p:nvSpPr>
        <p:spPr bwMode="auto">
          <a:xfrm>
            <a:off x="2520487" y="3135354"/>
            <a:ext cx="1035302" cy="1191855"/>
          </a:xfrm>
          <a:custGeom>
            <a:avLst/>
            <a:gdLst>
              <a:gd name="T0" fmla="*/ 2449 w 4897"/>
              <a:gd name="T1" fmla="*/ 0 h 5642"/>
              <a:gd name="T2" fmla="*/ 3672 w 4897"/>
              <a:gd name="T3" fmla="*/ 691 h 5642"/>
              <a:gd name="T4" fmla="*/ 4896 w 4897"/>
              <a:gd name="T5" fmla="*/ 1410 h 5642"/>
              <a:gd name="T6" fmla="*/ 4896 w 4897"/>
              <a:gd name="T7" fmla="*/ 2821 h 5642"/>
              <a:gd name="T8" fmla="*/ 4896 w 4897"/>
              <a:gd name="T9" fmla="*/ 4230 h 5642"/>
              <a:gd name="T10" fmla="*/ 3672 w 4897"/>
              <a:gd name="T11" fmla="*/ 4949 h 5642"/>
              <a:gd name="T12" fmla="*/ 2449 w 4897"/>
              <a:gd name="T13" fmla="*/ 5641 h 5642"/>
              <a:gd name="T14" fmla="*/ 1225 w 4897"/>
              <a:gd name="T15" fmla="*/ 4949 h 5642"/>
              <a:gd name="T16" fmla="*/ 0 w 4897"/>
              <a:gd name="T17" fmla="*/ 4230 h 5642"/>
              <a:gd name="T18" fmla="*/ 0 w 4897"/>
              <a:gd name="T19" fmla="*/ 2821 h 5642"/>
              <a:gd name="T20" fmla="*/ 0 w 4897"/>
              <a:gd name="T21" fmla="*/ 1410 h 5642"/>
              <a:gd name="T22" fmla="*/ 1225 w 4897"/>
              <a:gd name="T23" fmla="*/ 691 h 5642"/>
              <a:gd name="T24" fmla="*/ 2449 w 4897"/>
              <a:gd name="T25" fmla="*/ 0 h 5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97" h="5642">
                <a:moveTo>
                  <a:pt x="2449" y="0"/>
                </a:moveTo>
                <a:lnTo>
                  <a:pt x="3672" y="691"/>
                </a:lnTo>
                <a:lnTo>
                  <a:pt x="4896" y="1410"/>
                </a:lnTo>
                <a:lnTo>
                  <a:pt x="4896" y="2821"/>
                </a:lnTo>
                <a:lnTo>
                  <a:pt x="4896" y="4230"/>
                </a:lnTo>
                <a:lnTo>
                  <a:pt x="3672" y="4949"/>
                </a:lnTo>
                <a:lnTo>
                  <a:pt x="2449" y="5641"/>
                </a:lnTo>
                <a:lnTo>
                  <a:pt x="1225" y="4949"/>
                </a:lnTo>
                <a:lnTo>
                  <a:pt x="0" y="4230"/>
                </a:lnTo>
                <a:lnTo>
                  <a:pt x="0" y="2821"/>
                </a:lnTo>
                <a:lnTo>
                  <a:pt x="0" y="1410"/>
                </a:lnTo>
                <a:lnTo>
                  <a:pt x="1225" y="691"/>
                </a:lnTo>
                <a:lnTo>
                  <a:pt x="2449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78494" y="2528237"/>
            <a:ext cx="448624" cy="584753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6</a:t>
            </a:r>
            <a:endParaRPr lang="ru-RU" sz="32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47316" y="3437134"/>
            <a:ext cx="448624" cy="584753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5</a:t>
            </a:r>
            <a:endParaRPr lang="ru-RU" sz="32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47398" y="4351529"/>
            <a:ext cx="448624" cy="584753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4</a:t>
            </a:r>
            <a:endParaRPr lang="ru-RU" sz="32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43995" y="4384028"/>
            <a:ext cx="448624" cy="584753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3</a:t>
            </a:r>
            <a:endParaRPr lang="ru-RU" sz="32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504860" y="2079094"/>
            <a:ext cx="1998058" cy="9335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</a:p>
          <a:p>
            <a:pPr marL="0" indent="0">
              <a:buNone/>
            </a:pPr>
            <a:r>
              <a:rPr lang="id-ID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Personal Computer</a:t>
            </a:r>
            <a:endParaRPr lang="id-ID" sz="1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lvl="0" indent="0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7525282" y="2079093"/>
            <a:ext cx="2116209" cy="9335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</a:p>
          <a:p>
            <a:pPr marL="0" indent="0">
              <a:buNone/>
            </a:pPr>
            <a:r>
              <a:rPr lang="id-ID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Laptop</a:t>
            </a:r>
            <a:endParaRPr lang="id-ID" sz="1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lvl="0" indent="0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9545704" y="2079093"/>
            <a:ext cx="2116209" cy="9335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</a:p>
          <a:p>
            <a:pPr marL="0" indent="0">
              <a:buNone/>
            </a:pPr>
            <a:r>
              <a:rPr lang="id-ID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Tablet</a:t>
            </a:r>
            <a:endParaRPr lang="id-ID" sz="1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lvl="0" indent="0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504860" y="3789034"/>
            <a:ext cx="2116209" cy="9875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</a:t>
            </a:r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</a:p>
          <a:p>
            <a:pPr marL="0" indent="0">
              <a:buNone/>
            </a:pPr>
            <a:r>
              <a:rPr lang="id-ID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Mobile</a:t>
            </a:r>
            <a:endParaRPr lang="id-ID" sz="1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lvl="0" indent="0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525282" y="3789033"/>
            <a:ext cx="2116209" cy="9875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05</a:t>
            </a:r>
          </a:p>
          <a:p>
            <a:pPr marL="0" indent="0">
              <a:buNone/>
            </a:pPr>
            <a:r>
              <a:rPr lang="id-ID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Handphone</a:t>
            </a:r>
            <a:endParaRPr lang="id-ID" sz="1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lvl="0" indent="0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9545704" y="3789033"/>
            <a:ext cx="2116209" cy="9875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06</a:t>
            </a:r>
          </a:p>
          <a:p>
            <a:pPr marL="0" indent="0">
              <a:buNone/>
            </a:pPr>
            <a:r>
              <a:rPr lang="id-ID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Faximily</a:t>
            </a:r>
            <a:endParaRPr lang="id-ID" sz="1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lvl="0" indent="0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16405" y="3246699"/>
            <a:ext cx="1229618" cy="923307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cs typeface="+mn-ea"/>
                <a:sym typeface="+mn-lt"/>
              </a:rPr>
              <a:t>:</a:t>
            </a:r>
            <a:endParaRPr lang="ru-RU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60643" y="3427214"/>
            <a:ext cx="448624" cy="584753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2</a:t>
            </a:r>
            <a:endParaRPr lang="ru-RU" sz="32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38533" y="2474415"/>
            <a:ext cx="379508" cy="584753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1</a:t>
            </a:r>
            <a:endParaRPr lang="ru-RU" sz="32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9067" y="6580842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7833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3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1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9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26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ddekbqa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1556</Words>
  <Application>Microsoft Office PowerPoint</Application>
  <PresentationFormat>宽屏</PresentationFormat>
  <Paragraphs>306</Paragraphs>
  <Slides>29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Gill Sans</vt:lpstr>
      <vt:lpstr>等线</vt:lpstr>
      <vt:lpstr>方正正粗黑简体</vt:lpstr>
      <vt:lpstr>黑体</vt:lpstr>
      <vt:lpstr>微软雅黑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25</cp:revision>
  <dcterms:created xsi:type="dcterms:W3CDTF">2017-03-27T13:53:13Z</dcterms:created>
  <dcterms:modified xsi:type="dcterms:W3CDTF">2021-10-28T11:13:52Z</dcterms:modified>
</cp:coreProperties>
</file>